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image/vnd.ms-photo" Extension="wdp"/>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Override+xml" PartName="/ppt/theme/themeOverride1.xml"/>
  <Override ContentType="application/vnd.openxmlformats-officedocument.themeOverride+xml" PartName="/ppt/theme/themeOverride2.xml"/>
  <Override ContentType="application/vnd.openxmlformats-officedocument.themeOverride+xml" PartName="/ppt/theme/themeOverride3.xml"/>
  <Override ContentType="application/vnd.openxmlformats-officedocument.themeOverride+xml" PartName="/ppt/theme/themeOverride4.xml"/>
  <Override ContentType="application/vnd.openxmlformats-officedocument.themeOverride+xml" PartName="/ppt/theme/themeOverride5.xml"/>
  <Override ContentType="application/vnd.openxmlformats-officedocument.themeOverride+xml" PartName="/ppt/theme/themeOverride6.xml"/>
  <Override ContentType="application/vnd.openxmlformats-officedocument.themeOverride+xml" PartName="/ppt/theme/themeOverride7.xml"/>
  <Override ContentType="application/vnd.openxmlformats-officedocument.themeOverride+xml" PartName="/ppt/theme/themeOverride8.xml"/>
  <Override ContentType="application/vnd.openxmlformats-officedocument.themeOverride+xml" PartName="/ppt/theme/themeOverride9.xml"/>
  <Override ContentType="application/vnd.openxmlformats-officedocument.themeOverride+xml" PartName="/ppt/theme/themeOverride10.xml"/>
  <Override ContentType="application/vnd.openxmlformats-officedocument.themeOverride+xml" PartName="/ppt/theme/themeOverride11.xml"/>
  <Override ContentType="application/vnd.openxmlformats-officedocument.themeOverride+xml" PartName="/ppt/theme/themeOverride12.xml"/>
  <Override ContentType="application/vnd.openxmlformats-officedocument.themeOverride+xml" PartName="/ppt/theme/themeOverride13.xml"/>
  <Override ContentType="application/vnd.openxmlformats-officedocument.themeOverride+xml" PartName="/ppt/theme/themeOverride14.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0" r:id="rId2"/>
  </p:sldMasterIdLst>
  <p:notesMasterIdLst>
    <p:notesMasterId r:id="rId3"/>
  </p:notesMasterIdLst>
  <p:sldIdLst>
    <p:sldId id="260" r:id="rId4"/>
    <p:sldId id="263" r:id="rId5"/>
    <p:sldId id="287" r:id="rId6"/>
    <p:sldId id="294" r:id="rId7"/>
    <p:sldId id="264" r:id="rId8"/>
    <p:sldId id="279" r:id="rId9"/>
    <p:sldId id="271" r:id="rId10"/>
    <p:sldId id="296" r:id="rId11"/>
    <p:sldId id="300" r:id="rId12"/>
    <p:sldId id="291" r:id="rId13"/>
    <p:sldId id="269" r:id="rId14"/>
    <p:sldId id="292" r:id="rId15"/>
    <p:sldId id="262" r:id="rId16"/>
    <p:sldId id="273" r:id="rId17"/>
    <p:sldId id="301" r:id="rId18"/>
    <p:sldId id="270" r:id="rId19"/>
    <p:sldId id="261" r:id="rId20"/>
    <p:sldId id="298" r:id="rId21"/>
    <p:sldId id="303" r:id="rId22"/>
    <p:sldId id="302" r:id="rId23"/>
    <p:sldId id="272" r:id="rId24"/>
    <p:sldId id="305" r:id="rId25"/>
    <p:sldId id="286" r:id="rId26"/>
    <p:sldId id="281" r:id="rId27"/>
    <p:sldId id="304" r:id="rId28"/>
    <p:sldId id="284" r:id="rId29"/>
  </p:sldIdLst>
  <p:sldSz cx="12192000" cy="6858000"/>
  <p:notesSz cx="6858000" cy="9144000"/>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305" autoAdjust="0"/>
    <p:restoredTop sz="96578" autoAdjust="0"/>
  </p:normalViewPr>
  <p:slideViewPr>
    <p:cSldViewPr snapToGrid="0">
      <p:cViewPr varScale="1">
        <p:scale>
          <a:sx n="84" d="100"/>
          <a:sy n="84" d="100"/>
        </p:scale>
        <p:origin x="168" y="6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slides/slide26.xml" Type="http://schemas.openxmlformats.org/officeDocument/2006/relationships/slide"/><Relationship Id="rId3" Target="notesMasters/notesMaster1.xml" Type="http://schemas.openxmlformats.org/officeDocument/2006/relationships/notesMaster"/><Relationship Id="rId30" Target="tags/tag1.xml" Type="http://schemas.openxmlformats.org/officeDocument/2006/relationships/tags"/><Relationship Id="rId31" Target="presProps.xml" Type="http://schemas.openxmlformats.org/officeDocument/2006/relationships/presProps"/><Relationship Id="rId32" Target="viewProps.xml" Type="http://schemas.openxmlformats.org/officeDocument/2006/relationships/viewProps"/><Relationship Id="rId33" Target="theme/theme1.xml" Type="http://schemas.openxmlformats.org/officeDocument/2006/relationships/theme"/><Relationship Id="rId34" Target="tableStyles.xml" Type="http://schemas.openxmlformats.org/officeDocument/2006/relationships/tableStyles"/><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85B96E-16FD-4B24-BE2E-4DCAE475A1A7}" type="datetimeFigureOut">
              <a:rPr lang="zh-CN" altLang="en-US" smtClean="0"/>
              <a:t>2017/3/30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604A65-FED2-458F-8760-D4B912626EB4}" type="slidenum">
              <a:rPr lang="zh-CN" altLang="en-US" smtClean="0"/>
              <a:t>‹#›</a:t>
            </a:fld>
            <a:endParaRPr lang="zh-CN" altLang="en-US"/>
          </a:p>
        </p:txBody>
      </p:sp>
    </p:spTree>
    <p:extLst>
      <p:ext uri="{BB962C8B-B14F-4D97-AF65-F5344CB8AC3E}">
        <p14:creationId val="21854956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25.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26.xml.rels><?xml version="1.0" encoding="UTF-8" standalone="yes"?><Relationships xmlns="http://schemas.openxmlformats.org/package/2006/relationships"><Relationship Id="rId1" Target="../slides/slide26.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30471298"/>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706303004"/>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89569519"/>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91596363"/>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73901499"/>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584418337"/>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31412359"/>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37883042"/>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78830816"/>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93917125"/>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5571566"/>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772662208"/>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17310063"/>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79111132"/>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34237964"/>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20550480"/>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03384530"/>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37348976"/>
      </p:ext>
    </p:extLst>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39963634"/>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05513832"/>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8893432"/>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5603706"/>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94761758"/>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95860314"/>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44686532"/>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517501592"/>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42FE942-8C21-4115-8680-D88995117483}" type="datetimeFigureOut">
              <a:rPr lang="zh-CN" altLang="en-US" smtClean="0"/>
              <a:t>2017/3/30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4DD77F0-F64C-4D05-AF46-5691E19E7AC6}" type="slidenum">
              <a:rPr lang="zh-CN" altLang="en-US" smtClean="0"/>
              <a:t>‹#›</a:t>
            </a:fld>
            <a:endParaRPr lang="zh-CN" altLang="en-US"/>
          </a:p>
        </p:txBody>
      </p:sp>
    </p:spTree>
    <p:extLst>
      <p:ext uri="{BB962C8B-B14F-4D97-AF65-F5344CB8AC3E}">
        <p14:creationId val="981307080"/>
      </p:ext>
    </p:extLst>
  </p:cSld>
  <p:clrMapOvr>
    <a:masterClrMapping/>
  </p:clrMapOvr>
  <mc:AlternateContent>
    <mc:Choice Requires="p14">
      <p:transition spd="slow" p14:dur="2500">
        <p:fade/>
      </p:transition>
    </mc:Choice>
    <mc:Fallback>
      <p:transition spd="slow">
        <p:fade/>
      </p:transition>
    </mc:Fallback>
  </mc:AlternateConten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42FE942-8C21-4115-8680-D88995117483}" type="datetimeFigureOut">
              <a:rPr lang="zh-CN" altLang="en-US" smtClean="0"/>
              <a:t>2017/3/30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4DD77F0-F64C-4D05-AF46-5691E19E7AC6}" type="slidenum">
              <a:rPr lang="zh-CN" altLang="en-US" smtClean="0"/>
              <a:t>‹#›</a:t>
            </a:fld>
            <a:endParaRPr lang="zh-CN" altLang="en-US"/>
          </a:p>
        </p:txBody>
      </p:sp>
    </p:spTree>
    <p:extLst>
      <p:ext uri="{BB962C8B-B14F-4D97-AF65-F5344CB8AC3E}">
        <p14:creationId val="2421024675"/>
      </p:ext>
    </p:extLst>
  </p:cSld>
  <p:clrMapOvr>
    <a:masterClrMapping/>
  </p:clrMapOvr>
  <mc:AlternateContent>
    <mc:Choice Requires="p14">
      <p:transition spd="slow" p14:dur="2500">
        <p:fade/>
      </p:transition>
    </mc:Choice>
    <mc:Fallback>
      <p:transition spd="slow">
        <p:fade/>
      </p:transition>
    </mc:Fallback>
  </mc:AlternateContent>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42FE942-8C21-4115-8680-D88995117483}" type="datetimeFigureOut">
              <a:rPr lang="zh-CN" altLang="en-US" smtClean="0"/>
              <a:t>2017/3/30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4DD77F0-F64C-4D05-AF46-5691E19E7AC6}" type="slidenum">
              <a:rPr lang="zh-CN" altLang="en-US" smtClean="0"/>
              <a:t>‹#›</a:t>
            </a:fld>
            <a:endParaRPr lang="zh-CN" altLang="en-US"/>
          </a:p>
        </p:txBody>
      </p:sp>
    </p:spTree>
    <p:extLst>
      <p:ext uri="{BB962C8B-B14F-4D97-AF65-F5344CB8AC3E}">
        <p14:creationId val="1023550451"/>
      </p:ext>
    </p:extLst>
  </p:cSld>
  <p:clrMapOvr>
    <a:masterClrMapping/>
  </p:clrMapOvr>
  <mc:AlternateContent>
    <mc:Choice Requires="p14">
      <p:transition spd="slow" p14:dur="2500">
        <p:fade/>
      </p:transition>
    </mc:Choice>
    <mc:Fallback>
      <p:transition spd="slow">
        <p:fade/>
      </p:transition>
    </mc:Fallback>
  </mc:AlternateContent>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2017/3/30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31382516"/>
      </p:ext>
    </p:extLst>
  </p:cSld>
  <p:clrMapOvr>
    <a:masterClrMapping/>
  </p:clrMapOvr>
  <mc:AlternateContent>
    <mc:Choice Requires="p14">
      <p:transition spd="slow" p14:dur="2500">
        <p:fade/>
      </p:transition>
    </mc:Choice>
    <mc:Fallback>
      <p:transition spd="slow">
        <p:fade/>
      </p:transition>
    </mc:Fallback>
  </mc:AlternateContent>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2017/3/30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739584126"/>
      </p:ext>
    </p:extLst>
  </p:cSld>
  <p:clrMapOvr>
    <a:masterClrMapping/>
  </p:clrMapOvr>
  <mc:AlternateContent>
    <mc:Choice Requires="p14">
      <p:transition spd="slow" p14:dur="2500">
        <p:fade/>
      </p:transition>
    </mc:Choice>
    <mc:Fallback>
      <p:transition spd="slow">
        <p:fade/>
      </p:transition>
    </mc:Fallback>
  </mc:AlternateContent>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2017/3/30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599128966"/>
      </p:ext>
    </p:extLst>
  </p:cSld>
  <p:clrMapOvr>
    <a:masterClrMapping/>
  </p:clrMapOvr>
  <mc:AlternateContent>
    <mc:Choice Requires="p14">
      <p:transition spd="slow" p14:dur="2500">
        <p:fade/>
      </p:transition>
    </mc:Choice>
    <mc:Fallback>
      <p:transition spd="slow">
        <p:fade/>
      </p:transition>
    </mc:Fallback>
  </mc:AlternateContent>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2017/3/30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407610972"/>
      </p:ext>
    </p:extLst>
  </p:cSld>
  <p:clrMapOvr>
    <a:masterClrMapping/>
  </p:clrMapOvr>
  <mc:AlternateContent>
    <mc:Choice Requires="p14">
      <p:transition spd="slow" p14:dur="2500">
        <p:fade/>
      </p:transition>
    </mc:Choice>
    <mc:Fallback>
      <p:transition spd="slow">
        <p:fade/>
      </p:transition>
    </mc:Fallback>
  </mc:AlternateContent>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2017/3/30</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750485767"/>
      </p:ext>
    </p:extLst>
  </p:cSld>
  <p:clrMapOvr>
    <a:masterClrMapping/>
  </p:clrMapOvr>
  <mc:AlternateContent>
    <mc:Choice Requires="p14">
      <p:transition spd="slow" p14:dur="2500">
        <p:fade/>
      </p:transition>
    </mc:Choice>
    <mc:Fallback>
      <p:transition spd="slow">
        <p:fade/>
      </p:transition>
    </mc:Fallback>
  </mc:AlternateContent>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2017/3/30</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770380496"/>
      </p:ext>
    </p:extLst>
  </p:cSld>
  <p:clrMapOvr>
    <a:masterClrMapping/>
  </p:clrMapOvr>
  <mc:AlternateContent>
    <mc:Choice Requires="p14">
      <p:transition spd="slow" p14:dur="2500">
        <p:fade/>
      </p:transition>
    </mc:Choice>
    <mc:Fallback>
      <p:transition spd="slow">
        <p:fade/>
      </p:transition>
    </mc:Fallback>
  </mc:AlternateContent>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2017/3/30</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73938353"/>
      </p:ext>
    </p:extLst>
  </p:cSld>
  <p:clrMapOvr>
    <a:masterClrMapping/>
  </p:clrMapOvr>
  <mc:AlternateContent>
    <mc:Choice Requires="p14">
      <p:transition spd="slow" p14:dur="2500">
        <p:fade/>
      </p:transition>
    </mc:Choice>
    <mc:Fallback>
      <p:transition spd="slow">
        <p:fade/>
      </p:transition>
    </mc:Fallback>
  </mc:AlternateContent>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2017/3/30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029747817"/>
      </p:ext>
    </p:extLst>
  </p:cSld>
  <p:clrMapOvr>
    <a:masterClrMapping/>
  </p:clrMapOvr>
  <mc:AlternateContent>
    <mc:Choice Requires="p14">
      <p:transition spd="slow" p14:dur="2500">
        <p:fade/>
      </p:transition>
    </mc:Choice>
    <mc:Fallback>
      <p:transition spd="slow">
        <p:fade/>
      </p:transition>
    </mc:Fallback>
  </mc:AlternateContent>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42FE942-8C21-4115-8680-D88995117483}" type="datetimeFigureOut">
              <a:rPr lang="zh-CN" altLang="en-US" smtClean="0"/>
              <a:t>2017/3/30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4DD77F0-F64C-4D05-AF46-5691E19E7AC6}" type="slidenum">
              <a:rPr lang="zh-CN" altLang="en-US" smtClean="0"/>
              <a:t>‹#›</a:t>
            </a:fld>
            <a:endParaRPr lang="zh-CN" altLang="en-US"/>
          </a:p>
        </p:txBody>
      </p:sp>
    </p:spTree>
    <p:extLst>
      <p:ext uri="{BB962C8B-B14F-4D97-AF65-F5344CB8AC3E}">
        <p14:creationId val="1677915812"/>
      </p:ext>
    </p:extLst>
  </p:cSld>
  <p:clrMapOvr>
    <a:masterClrMapping/>
  </p:clrMapOvr>
  <mc:AlternateContent>
    <mc:Choice Requires="p14">
      <p:transition spd="slow" p14:dur="2500">
        <p:fade/>
      </p:transition>
    </mc:Choice>
    <mc:Fallback>
      <p:transition spd="slow">
        <p:fade/>
      </p:transition>
    </mc:Fallback>
  </mc:AlternateContent>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2017/3/30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379432519"/>
      </p:ext>
    </p:extLst>
  </p:cSld>
  <p:clrMapOvr>
    <a:masterClrMapping/>
  </p:clrMapOvr>
  <mc:AlternateContent>
    <mc:Choice Requires="p14">
      <p:transition spd="slow" p14:dur="2500">
        <p:fade/>
      </p:transition>
    </mc:Choice>
    <mc:Fallback>
      <p:transition spd="slow">
        <p:fade/>
      </p:transition>
    </mc:Fallback>
  </mc:AlternateContent>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2017/3/30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74235812"/>
      </p:ext>
    </p:extLst>
  </p:cSld>
  <p:clrMapOvr>
    <a:masterClrMapping/>
  </p:clrMapOvr>
  <mc:AlternateContent>
    <mc:Choice Requires="p14">
      <p:transition spd="slow" p14:dur="2500">
        <p:fade/>
      </p:transition>
    </mc:Choice>
    <mc:Fallback>
      <p:transition spd="slow">
        <p:fade/>
      </p:transition>
    </mc:Fallback>
  </mc:AlternateContent>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2017/3/30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031924666"/>
      </p:ext>
    </p:extLst>
  </p:cSld>
  <p:clrMapOvr>
    <a:masterClrMapping/>
  </p:clrMapOvr>
  <mc:AlternateContent>
    <mc:Choice Requires="p14">
      <p:transition spd="slow" p14:dur="2500">
        <p:fade/>
      </p:transition>
    </mc:Choice>
    <mc:Fallback>
      <p:transition spd="slow">
        <p:fade/>
      </p:transition>
    </mc:Fallback>
  </mc:AlternateContent>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842FE942-8C21-4115-8680-D88995117483}" type="datetimeFigureOut">
              <a:rPr lang="zh-CN" altLang="en-US" smtClean="0"/>
              <a:t>2017/3/30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4DD77F0-F64C-4D05-AF46-5691E19E7AC6}" type="slidenum">
              <a:rPr lang="zh-CN" altLang="en-US" smtClean="0"/>
              <a:t>‹#›</a:t>
            </a:fld>
            <a:endParaRPr lang="zh-CN" altLang="en-US"/>
          </a:p>
        </p:txBody>
      </p:sp>
    </p:spTree>
    <p:extLst>
      <p:ext uri="{BB962C8B-B14F-4D97-AF65-F5344CB8AC3E}">
        <p14:creationId val="2633063183"/>
      </p:ext>
    </p:extLst>
  </p:cSld>
  <p:clrMapOvr>
    <a:masterClrMapping/>
  </p:clrMapOvr>
  <mc:AlternateContent>
    <mc:Choice Requires="p14">
      <p:transition spd="slow" p14:dur="2500">
        <p:fade/>
      </p:transition>
    </mc:Choice>
    <mc:Fallback>
      <p:transition spd="slow">
        <p:fade/>
      </p:transition>
    </mc:Fallback>
  </mc:AlternateContent>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42FE942-8C21-4115-8680-D88995117483}" type="datetimeFigureOut">
              <a:rPr lang="zh-CN" altLang="en-US" smtClean="0"/>
              <a:t>2017/3/30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4DD77F0-F64C-4D05-AF46-5691E19E7AC6}" type="slidenum">
              <a:rPr lang="zh-CN" altLang="en-US" smtClean="0"/>
              <a:t>‹#›</a:t>
            </a:fld>
            <a:endParaRPr lang="zh-CN" altLang="en-US"/>
          </a:p>
        </p:txBody>
      </p:sp>
    </p:spTree>
    <p:extLst>
      <p:ext uri="{BB962C8B-B14F-4D97-AF65-F5344CB8AC3E}">
        <p14:creationId val="467204015"/>
      </p:ext>
    </p:extLst>
  </p:cSld>
  <p:clrMapOvr>
    <a:masterClrMapping/>
  </p:clrMapOvr>
  <mc:AlternateContent>
    <mc:Choice Requires="p14">
      <p:transition spd="slow" p14:dur="2500">
        <p:fade/>
      </p:transition>
    </mc:Choice>
    <mc:Fallback>
      <p:transition spd="slow">
        <p:fade/>
      </p:transition>
    </mc:Fallback>
  </mc:AlternateContent>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42FE942-8C21-4115-8680-D88995117483}" type="datetimeFigureOut">
              <a:rPr lang="zh-CN" altLang="en-US" smtClean="0"/>
              <a:t>2017/3/30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4DD77F0-F64C-4D05-AF46-5691E19E7AC6}" type="slidenum">
              <a:rPr lang="zh-CN" altLang="en-US" smtClean="0"/>
              <a:t>‹#›</a:t>
            </a:fld>
            <a:endParaRPr lang="zh-CN" altLang="en-US"/>
          </a:p>
        </p:txBody>
      </p:sp>
    </p:spTree>
    <p:extLst>
      <p:ext uri="{BB962C8B-B14F-4D97-AF65-F5344CB8AC3E}">
        <p14:creationId val="3787638928"/>
      </p:ext>
    </p:extLst>
  </p:cSld>
  <p:clrMapOvr>
    <a:masterClrMapping/>
  </p:clrMapOvr>
  <mc:AlternateContent>
    <mc:Choice Requires="p14">
      <p:transition spd="slow" p14:dur="2500">
        <p:fade/>
      </p:transition>
    </mc:Choice>
    <mc:Fallback>
      <p:transition spd="slow">
        <p:fade/>
      </p:transition>
    </mc:Fallback>
  </mc:AlternateContent>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42FE942-8C21-4115-8680-D88995117483}" type="datetimeFigureOut">
              <a:rPr lang="zh-CN" altLang="en-US" smtClean="0"/>
              <a:t>2017/3/30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4DD77F0-F64C-4D05-AF46-5691E19E7AC6}" type="slidenum">
              <a:rPr lang="zh-CN" altLang="en-US" smtClean="0"/>
              <a:t>‹#›</a:t>
            </a:fld>
            <a:endParaRPr lang="zh-CN" altLang="en-US"/>
          </a:p>
        </p:txBody>
      </p:sp>
    </p:spTree>
    <p:extLst>
      <p:ext uri="{BB962C8B-B14F-4D97-AF65-F5344CB8AC3E}">
        <p14:creationId val="2579800347"/>
      </p:ext>
    </p:extLst>
  </p:cSld>
  <p:clrMapOvr>
    <a:masterClrMapping/>
  </p:clrMapOvr>
  <mc:AlternateContent>
    <mc:Choice Requires="p14">
      <p:transition spd="slow" p14:dur="2500">
        <p:fade/>
      </p:transition>
    </mc:Choice>
    <mc:Fallback>
      <p:transition spd="slow">
        <p:fade/>
      </p:transition>
    </mc:Fallback>
  </mc:AlternateContent>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842FE942-8C21-4115-8680-D88995117483}" type="datetimeFigureOut">
              <a:rPr lang="zh-CN" altLang="en-US" smtClean="0"/>
              <a:t>2017/3/30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4DD77F0-F64C-4D05-AF46-5691E19E7AC6}" type="slidenum">
              <a:rPr lang="zh-CN" altLang="en-US" smtClean="0"/>
              <a:t>‹#›</a:t>
            </a:fld>
            <a:endParaRPr lang="zh-CN" altLang="en-US"/>
          </a:p>
        </p:txBody>
      </p:sp>
    </p:spTree>
    <p:extLst>
      <p:ext uri="{BB962C8B-B14F-4D97-AF65-F5344CB8AC3E}">
        <p14:creationId val="2037182160"/>
      </p:ext>
    </p:extLst>
  </p:cSld>
  <p:clrMapOvr>
    <a:masterClrMapping/>
  </p:clrMapOvr>
  <mc:AlternateContent>
    <mc:Choice Requires="p14">
      <p:transition spd="slow" p14:dur="2500">
        <p:fade/>
      </p:transition>
    </mc:Choice>
    <mc:Fallback>
      <p:transition spd="slow">
        <p:fade/>
      </p:transition>
    </mc:Fallback>
  </mc:AlternateContent>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842FE942-8C21-4115-8680-D88995117483}" type="datetimeFigureOut">
              <a:rPr lang="zh-CN" altLang="en-US" smtClean="0"/>
              <a:t>2017/3/30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4DD77F0-F64C-4D05-AF46-5691E19E7AC6}" type="slidenum">
              <a:rPr lang="zh-CN" altLang="en-US" smtClean="0"/>
              <a:t>‹#›</a:t>
            </a:fld>
            <a:endParaRPr lang="zh-CN" altLang="en-US"/>
          </a:p>
        </p:txBody>
      </p:sp>
    </p:spTree>
    <p:extLst>
      <p:ext uri="{BB962C8B-B14F-4D97-AF65-F5344CB8AC3E}">
        <p14:creationId val="2428887143"/>
      </p:ext>
    </p:extLst>
  </p:cSld>
  <p:clrMapOvr>
    <a:masterClrMapping/>
  </p:clrMapOvr>
  <mc:AlternateContent>
    <mc:Choice Requires="p14">
      <p:transition spd="slow" p14:dur="2500">
        <p:fade/>
      </p:transition>
    </mc:Choice>
    <mc:Fallback>
      <p:transition spd="slow">
        <p:fade/>
      </p:transition>
    </mc:Fallback>
  </mc:AlternateContent>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842FE942-8C21-4115-8680-D88995117483}" type="datetimeFigureOut">
              <a:rPr lang="zh-CN" altLang="en-US" smtClean="0"/>
              <a:t>2017/3/30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4DD77F0-F64C-4D05-AF46-5691E19E7AC6}" type="slidenum">
              <a:rPr lang="zh-CN" altLang="en-US" smtClean="0"/>
              <a:t>‹#›</a:t>
            </a:fld>
            <a:endParaRPr lang="zh-CN" altLang="en-US"/>
          </a:p>
        </p:txBody>
      </p:sp>
    </p:spTree>
    <p:extLst>
      <p:ext uri="{BB962C8B-B14F-4D97-AF65-F5344CB8AC3E}">
        <p14:creationId val="2359113939"/>
      </p:ext>
    </p:extLst>
  </p:cSld>
  <p:clrMapOvr>
    <a:masterClrMapping/>
  </p:clrMapOvr>
  <mc:AlternateContent>
    <mc:Choice Requires="p14">
      <p:transition spd="slow" p14:dur="2500">
        <p:fade/>
      </p:transition>
    </mc:Choice>
    <mc:Fallback>
      <p:transition spd="slow">
        <p:fade/>
      </p:transition>
    </mc:Fallback>
  </mc:AlternateContent>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2FE942-8C21-4115-8680-D88995117483}" type="datetimeFigureOut">
              <a:rPr lang="zh-CN" altLang="en-US" smtClean="0"/>
              <a:t>2017/3/30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DD77F0-F64C-4D05-AF46-5691E19E7AC6}" type="slidenum">
              <a:rPr lang="zh-CN" altLang="en-US" smtClean="0"/>
              <a:t>‹#›</a:t>
            </a:fld>
            <a:endParaRPr lang="zh-CN" altLang="en-US"/>
          </a:p>
        </p:txBody>
      </p:sp>
    </p:spTree>
    <p:extLst>
      <p:ext uri="{BB962C8B-B14F-4D97-AF65-F5344CB8AC3E}">
        <p14:creationId val="38914911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mc:Choice Requires="p14">
      <p:transition spd="slow" p14:dur="2500">
        <p:fade/>
      </p:transition>
    </mc:Choice>
    <mc:Fallback>
      <p:transition spd="slow">
        <p:fade/>
      </p:transition>
    </mc:Fallback>
  </mc:AlternateConten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2017/3/30</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7326348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mc:Choice Requires="p14">
      <p:transition spd="slow" p14:dur="2500">
        <p:fade/>
      </p:transition>
    </mc:Choice>
    <mc:Fallback>
      <p:transition spd="slow">
        <p:fade/>
      </p:transition>
    </mc:Fallback>
  </mc:AlternateConten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theme/themeOverride1.xml" Type="http://schemas.openxmlformats.org/officeDocument/2006/relationships/themeOverride"/><Relationship Id="rId3" Target="../notesSlides/notesSlide1.xml" Type="http://schemas.openxmlformats.org/officeDocument/2006/relationships/notesSlide"/><Relationship Id="rId4" Target="../media/image1.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xml" Type="http://schemas.openxmlformats.org/officeDocument/2006/relationships/notesSlide"/><Relationship Id="rId3" Target="../media/image8.png" Type="http://schemas.openxmlformats.org/officeDocument/2006/relationships/image"/><Relationship Id="rId4" Target="../media/image21.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6.jpeg" Type="http://schemas.openxmlformats.org/officeDocument/2006/relationships/image"/><Relationship Id="rId11" Target="../media/image27.jpeg" Type="http://schemas.openxmlformats.org/officeDocument/2006/relationships/image"/><Relationship Id="rId2" Target="../theme/themeOverride6.xml" Type="http://schemas.openxmlformats.org/officeDocument/2006/relationships/themeOverride"/><Relationship Id="rId3" Target="../notesSlides/notesSlide11.xml" Type="http://schemas.openxmlformats.org/officeDocument/2006/relationships/notesSlide"/><Relationship Id="rId4" Target="../media/image22.png" Type="http://schemas.openxmlformats.org/officeDocument/2006/relationships/image"/><Relationship Id="rId5" Target="../media/image8.png" Type="http://schemas.openxmlformats.org/officeDocument/2006/relationships/image"/><Relationship Id="rId6" Target="../media/image21.png" Type="http://schemas.openxmlformats.org/officeDocument/2006/relationships/image"/><Relationship Id="rId7" Target="../media/image23.jpeg" Type="http://schemas.openxmlformats.org/officeDocument/2006/relationships/image"/><Relationship Id="rId8" Target="../media/image24.jpeg" Type="http://schemas.openxmlformats.org/officeDocument/2006/relationships/image"/><Relationship Id="rId9" Target="../media/image25.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2.xml" Type="http://schemas.openxmlformats.org/officeDocument/2006/relationships/notesSlide"/><Relationship Id="rId3" Target="../media/image28.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png" Type="http://schemas.openxmlformats.org/officeDocument/2006/relationships/image"/><Relationship Id="rId2" Target="../theme/themeOverride7.xml" Type="http://schemas.openxmlformats.org/officeDocument/2006/relationships/themeOverride"/><Relationship Id="rId3" Target="../notesSlides/notesSlide13.xml" Type="http://schemas.openxmlformats.org/officeDocument/2006/relationships/notesSlide"/><Relationship Id="rId4" Target="../media/image29.png" Type="http://schemas.openxmlformats.org/officeDocument/2006/relationships/image"/><Relationship Id="rId5" Target="../media/image14.png" Type="http://schemas.openxmlformats.org/officeDocument/2006/relationships/image"/><Relationship Id="rId6" Target="../media/image30.png" Type="http://schemas.openxmlformats.org/officeDocument/2006/relationships/image"/><Relationship Id="rId7" Target="../media/image31.png" Type="http://schemas.openxmlformats.org/officeDocument/2006/relationships/image"/><Relationship Id="rId8" Target="../media/image32.png" Type="http://schemas.openxmlformats.org/officeDocument/2006/relationships/image"/><Relationship Id="rId9" Target="../media/image8.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9.png" Type="http://schemas.openxmlformats.org/officeDocument/2006/relationships/image"/><Relationship Id="rId11" Target="../media/image40.wdp" Type="http://schemas.microsoft.com/office/2007/relationships/hdphoto"/><Relationship Id="rId2" Target="../theme/themeOverride8.xml" Type="http://schemas.openxmlformats.org/officeDocument/2006/relationships/themeOverride"/><Relationship Id="rId3" Target="../notesSlides/notesSlide14.xml" Type="http://schemas.openxmlformats.org/officeDocument/2006/relationships/notesSlide"/><Relationship Id="rId4" Target="../media/image33.jpeg" Type="http://schemas.openxmlformats.org/officeDocument/2006/relationships/image"/><Relationship Id="rId5" Target="../media/image34.jpeg" Type="http://schemas.openxmlformats.org/officeDocument/2006/relationships/image"/><Relationship Id="rId6" Target="../media/image35.png" Type="http://schemas.openxmlformats.org/officeDocument/2006/relationships/image"/><Relationship Id="rId7" Target="../media/image36.png" Type="http://schemas.openxmlformats.org/officeDocument/2006/relationships/image"/><Relationship Id="rId8" Target="../media/image37.jpeg" Type="http://schemas.openxmlformats.org/officeDocument/2006/relationships/image"/><Relationship Id="rId9" Target="../media/image38.jpe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5.xml" Type="http://schemas.openxmlformats.org/officeDocument/2006/relationships/notesSlide"/><Relationship Id="rId3" Target="../media/image7.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theme/themeOverride9.xml" Type="http://schemas.openxmlformats.org/officeDocument/2006/relationships/themeOverride"/><Relationship Id="rId3" Target="../notesSlides/notesSlide16.xml" Type="http://schemas.openxmlformats.org/officeDocument/2006/relationships/notesSlide"/><Relationship Id="rId4" Target="../media/image41.jpeg" Type="http://schemas.openxmlformats.org/officeDocument/2006/relationships/image"/><Relationship Id="rId5" Target="../media/image42.jpeg" Type="http://schemas.openxmlformats.org/officeDocument/2006/relationships/image"/><Relationship Id="rId6" Target="../media/image43.jpeg" Type="http://schemas.openxmlformats.org/officeDocument/2006/relationships/image"/><Relationship Id="rId7" Target="../media/image44.jpeg" Type="http://schemas.openxmlformats.org/officeDocument/2006/relationships/image"/><Relationship Id="rId8" Target="../media/image45.jpeg" Type="http://schemas.openxmlformats.org/officeDocument/2006/relationships/image"/><Relationship Id="rId9" Target="../media/image46.jpe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theme/themeOverride10.xml" Type="http://schemas.openxmlformats.org/officeDocument/2006/relationships/themeOverride"/><Relationship Id="rId3" Target="../notesSlides/notesSlide17.xml" Type="http://schemas.openxmlformats.org/officeDocument/2006/relationships/notesSlide"/><Relationship Id="rId4" Target="../media/image8.png" Type="http://schemas.openxmlformats.org/officeDocument/2006/relationships/image"/><Relationship Id="rId5" Target="../media/image2.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8.xml" Type="http://schemas.openxmlformats.org/officeDocument/2006/relationships/notesSlide"/><Relationship Id="rId3" Target="../media/image8.png" Type="http://schemas.openxmlformats.org/officeDocument/2006/relationships/image"/><Relationship Id="rId4" Target="../media/image21.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9.xml" Type="http://schemas.openxmlformats.org/officeDocument/2006/relationships/notesSlide"/><Relationship Id="rId3" Target="../media/image47.png" Type="http://schemas.openxmlformats.org/officeDocument/2006/relationships/image"/><Relationship Id="rId4" Target="../media/image48.png" Type="http://schemas.openxmlformats.org/officeDocument/2006/relationships/image"/><Relationship Id="rId5" Target="../media/image49.wdp" Type="http://schemas.microsoft.com/office/2007/relationships/hdphoto"/></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theme/themeOverride2.xml" Type="http://schemas.openxmlformats.org/officeDocument/2006/relationships/themeOverride"/><Relationship Id="rId3" Target="../notesSlides/notesSlide2.xml" Type="http://schemas.openxmlformats.org/officeDocument/2006/relationships/notesSlide"/><Relationship Id="rId4" Target="../media/image2.png" Type="http://schemas.openxmlformats.org/officeDocument/2006/relationships/image"/><Relationship Id="rId5" Target="../media/image3.png" Type="http://schemas.openxmlformats.org/officeDocument/2006/relationships/image"/><Relationship Id="rId6" Target="../media/image4.png" Type="http://schemas.openxmlformats.org/officeDocument/2006/relationships/image"/><Relationship Id="rId7" Target="../media/image5.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0.xml" Type="http://schemas.openxmlformats.org/officeDocument/2006/relationships/notesSlide"/><Relationship Id="rId3" Target="../media/image7.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53.jpeg" Type="http://schemas.openxmlformats.org/officeDocument/2006/relationships/image"/><Relationship Id="rId11" Target="../media/image54.jpeg" Type="http://schemas.openxmlformats.org/officeDocument/2006/relationships/image"/><Relationship Id="rId12" Target="../media/image55.jpeg" Type="http://schemas.openxmlformats.org/officeDocument/2006/relationships/image"/><Relationship Id="rId13" Target="../media/image56.jpeg" Type="http://schemas.openxmlformats.org/officeDocument/2006/relationships/image"/><Relationship Id="rId14" Target="../media/image57.png" Type="http://schemas.openxmlformats.org/officeDocument/2006/relationships/image"/><Relationship Id="rId2" Target="../theme/themeOverride11.xml" Type="http://schemas.openxmlformats.org/officeDocument/2006/relationships/themeOverride"/><Relationship Id="rId3" Target="../notesSlides/notesSlide21.xml" Type="http://schemas.openxmlformats.org/officeDocument/2006/relationships/notesSlide"/><Relationship Id="rId4" Target="../media/image29.png" Type="http://schemas.openxmlformats.org/officeDocument/2006/relationships/image"/><Relationship Id="rId5" Target="../media/image50.png" Type="http://schemas.openxmlformats.org/officeDocument/2006/relationships/image"/><Relationship Id="rId6" Target="../media/image31.png" Type="http://schemas.openxmlformats.org/officeDocument/2006/relationships/image"/><Relationship Id="rId7" Target="../media/image32.png" Type="http://schemas.openxmlformats.org/officeDocument/2006/relationships/image"/><Relationship Id="rId8" Target="../media/image51.png" Type="http://schemas.openxmlformats.org/officeDocument/2006/relationships/image"/><Relationship Id="rId9" Target="../media/image52.jpe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2.xml" Type="http://schemas.openxmlformats.org/officeDocument/2006/relationships/notesSlide"/><Relationship Id="rId3" Target="../media/image6.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63.jpeg" Type="http://schemas.openxmlformats.org/officeDocument/2006/relationships/image"/><Relationship Id="rId11" Target="../media/image64.jpeg" Type="http://schemas.openxmlformats.org/officeDocument/2006/relationships/image"/><Relationship Id="rId12" Target="../media/image65.jpeg" Type="http://schemas.openxmlformats.org/officeDocument/2006/relationships/image"/><Relationship Id="rId13" Target="../media/image66.png" Type="http://schemas.openxmlformats.org/officeDocument/2006/relationships/image"/><Relationship Id="rId2" Target="../theme/themeOverride12.xml" Type="http://schemas.openxmlformats.org/officeDocument/2006/relationships/themeOverride"/><Relationship Id="rId3" Target="../notesSlides/notesSlide23.xml" Type="http://schemas.openxmlformats.org/officeDocument/2006/relationships/notesSlide"/><Relationship Id="rId4" Target="../media/image58.png" Type="http://schemas.openxmlformats.org/officeDocument/2006/relationships/image"/><Relationship Id="rId5" Target="../media/image8.png" Type="http://schemas.openxmlformats.org/officeDocument/2006/relationships/image"/><Relationship Id="rId6" Target="../media/image59.png" Type="http://schemas.openxmlformats.org/officeDocument/2006/relationships/image"/><Relationship Id="rId7" Target="../media/image60.png" Type="http://schemas.openxmlformats.org/officeDocument/2006/relationships/image"/><Relationship Id="rId8" Target="../media/image61.png" Type="http://schemas.openxmlformats.org/officeDocument/2006/relationships/image"/><Relationship Id="rId9" Target="../media/image62.jpe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theme/themeOverride13.xml" Type="http://schemas.openxmlformats.org/officeDocument/2006/relationships/themeOverride"/><Relationship Id="rId3" Target="../notesSlides/notesSlide24.xml" Type="http://schemas.openxmlformats.org/officeDocument/2006/relationships/notesSlide"/><Relationship Id="rId4" Target="../media/image67.jpeg" Type="http://schemas.openxmlformats.org/officeDocument/2006/relationships/image"/><Relationship Id="rId5" Target="../media/image68.jpeg" Type="http://schemas.openxmlformats.org/officeDocument/2006/relationships/image"/><Relationship Id="rId6" Target="../media/image69.jpeg" Type="http://schemas.openxmlformats.org/officeDocument/2006/relationships/image"/><Relationship Id="rId7" Target="../media/image70.jpe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5.xml" Type="http://schemas.openxmlformats.org/officeDocument/2006/relationships/notesSlide"/><Relationship Id="rId3" Target="../media/image6.png" Type="http://schemas.openxmlformats.org/officeDocument/2006/relationships/image"/><Relationship Id="rId4" Target="../media/image71.jpeg" Type="http://schemas.openxmlformats.org/officeDocument/2006/relationships/image"/><Relationship Id="rId5" Target="../media/image72.jpeg" Type="http://schemas.openxmlformats.org/officeDocument/2006/relationships/image"/><Relationship Id="rId6" Target="../media/image73.jpe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 Id="rId2" Target="../theme/themeOverride14.xml" Type="http://schemas.openxmlformats.org/officeDocument/2006/relationships/themeOverride"/><Relationship Id="rId3" Target="../notesSlides/notesSlide26.xml" Type="http://schemas.openxmlformats.org/officeDocument/2006/relationships/notesSlide"/><Relationship Id="rId4" Target="../media/image74.png" Type="http://schemas.openxmlformats.org/officeDocument/2006/relationships/image"/><Relationship Id="rId5" Target="../media/image75.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 Id="rId3" Target="../media/image6.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 Id="rId3" Target="../media/image7.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theme/themeOverride3.xml" Type="http://schemas.openxmlformats.org/officeDocument/2006/relationships/themeOverride"/><Relationship Id="rId3" Target="../notesSlides/notesSlide5.xml" Type="http://schemas.openxmlformats.org/officeDocument/2006/relationships/notesSlide"/><Relationship Id="rId4" Target="../media/image8.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theme/themeOverride4.xml" Type="http://schemas.openxmlformats.org/officeDocument/2006/relationships/themeOverride"/><Relationship Id="rId3" Target="../notesSlides/notesSlide6.xml" Type="http://schemas.openxmlformats.org/officeDocument/2006/relationships/notesSlide"/><Relationship Id="rId4" Target="../media/image9.jpeg" Type="http://schemas.openxmlformats.org/officeDocument/2006/relationships/image"/><Relationship Id="rId5" Target="../media/image10.jpeg" Type="http://schemas.openxmlformats.org/officeDocument/2006/relationships/image"/><Relationship Id="rId6" Target="../media/image11.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8.jpeg" Type="http://schemas.openxmlformats.org/officeDocument/2006/relationships/image"/><Relationship Id="rId11" Target="../media/image1.png" Type="http://schemas.openxmlformats.org/officeDocument/2006/relationships/image"/><Relationship Id="rId12" Target="../media/image19.png" Type="http://schemas.openxmlformats.org/officeDocument/2006/relationships/image"/><Relationship Id="rId13" Target="../media/image20.png" Type="http://schemas.openxmlformats.org/officeDocument/2006/relationships/image"/><Relationship Id="rId2" Target="../theme/themeOverride5.xml" Type="http://schemas.openxmlformats.org/officeDocument/2006/relationships/themeOverride"/><Relationship Id="rId3" Target="../notesSlides/notesSlide7.xml" Type="http://schemas.openxmlformats.org/officeDocument/2006/relationships/notesSlide"/><Relationship Id="rId4" Target="../media/image12.png" Type="http://schemas.openxmlformats.org/officeDocument/2006/relationships/image"/><Relationship Id="rId5" Target="../media/image13.png" Type="http://schemas.openxmlformats.org/officeDocument/2006/relationships/image"/><Relationship Id="rId6" Target="../media/image14.png" Type="http://schemas.openxmlformats.org/officeDocument/2006/relationships/image"/><Relationship Id="rId7" Target="../media/image15.jpeg" Type="http://schemas.openxmlformats.org/officeDocument/2006/relationships/image"/><Relationship Id="rId8" Target="../media/image16.jpeg" Type="http://schemas.openxmlformats.org/officeDocument/2006/relationships/image"/><Relationship Id="rId9" Target="../media/image17.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xml" Type="http://schemas.openxmlformats.org/officeDocument/2006/relationships/notesSlid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xml" Type="http://schemas.openxmlformats.org/officeDocument/2006/relationships/notesSlide"/><Relationship Id="rId3" Target="../media/image7.pn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7" name="矩形 56"/>
          <p:cNvSpPr/>
          <p:nvPr/>
        </p:nvSpPr>
        <p:spPr>
          <a:xfrm>
            <a:off x="0" y="0"/>
            <a:ext cx="12192000" cy="6858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文本框 3"/>
          <p:cNvSpPr txBox="1"/>
          <p:nvPr/>
        </p:nvSpPr>
        <p:spPr>
          <a:xfrm>
            <a:off x="4323640" y="1793323"/>
            <a:ext cx="3643927" cy="701040"/>
          </a:xfrm>
          <a:prstGeom prst="rect">
            <a:avLst/>
          </a:prstGeom>
          <a:noFill/>
        </p:spPr>
        <p:txBody>
          <a:bodyPr rtlCol="0" wrap="square">
            <a:spAutoFit/>
          </a:bodyPr>
          <a:lstStyle/>
          <a:p>
            <a:pPr algn="dist"/>
            <a:r>
              <a:rPr altLang="en-US" lang="zh-CN" smtClean="0" sz="4000">
                <a:solidFill>
                  <a:srgbClr val="22F1F6"/>
                </a:solidFill>
                <a:latin charset="-122" panose="02010601030101010101" pitchFamily="2" typeface="叶根友行书繁"/>
                <a:ea charset="-122" panose="02010601030101010101" pitchFamily="2" typeface="叶根友行书繁"/>
              </a:rPr>
              <a:t>小学生/幼儿园</a:t>
            </a:r>
          </a:p>
        </p:txBody>
      </p:sp>
      <p:grpSp>
        <p:nvGrpSpPr>
          <p:cNvPr id="76" name="组合 75"/>
          <p:cNvGrpSpPr/>
          <p:nvPr/>
        </p:nvGrpSpPr>
        <p:grpSpPr>
          <a:xfrm rot="691748">
            <a:off x="8659028" y="5246838"/>
            <a:ext cx="949387" cy="931930"/>
            <a:chOff x="10646778" y="4753862"/>
            <a:chExt cx="751521" cy="737702"/>
          </a:xfrm>
        </p:grpSpPr>
        <p:sp>
          <p:nvSpPr>
            <p:cNvPr id="77" name="五角星 2"/>
            <p:cNvSpPr/>
            <p:nvPr/>
          </p:nvSpPr>
          <p:spPr>
            <a:xfrm flipH="1" rot="20227648">
              <a:off x="10648573" y="4753862"/>
              <a:ext cx="749726" cy="728735"/>
            </a:xfrm>
            <a:custGeom>
              <a:gdLst>
                <a:gd fmla="*/ 2063 w 918524" name="connsiteX0"/>
                <a:gd fmla="*/ 349269 h 923906" name="connsiteY0"/>
                <a:gd fmla="*/ 264202 w 918524" name="connsiteX1"/>
                <a:gd fmla="*/ 223173 h 923906" name="connsiteY1"/>
                <a:gd fmla="*/ 459262 w 918524" name="connsiteX2"/>
                <a:gd fmla="*/ 0 h 923906" name="connsiteY2"/>
                <a:gd fmla="*/ 654322 w 918524" name="connsiteX3"/>
                <a:gd fmla="*/ 223173 h 923906" name="connsiteY3"/>
                <a:gd fmla="*/ 916461 w 918524" name="connsiteX4"/>
                <a:gd fmla="*/ 349269 h 923906" name="connsiteY4"/>
                <a:gd fmla="*/ 774876 w 918524" name="connsiteX5"/>
                <a:gd fmla="*/ 613293 h 923906" name="connsiteY5"/>
                <a:gd fmla="*/ 741827 w 918524" name="connsiteX6"/>
                <a:gd fmla="*/ 914398 h 923906" name="connsiteY6"/>
                <a:gd fmla="*/ 459262 w 918524" name="connsiteX7"/>
                <a:gd fmla="*/ 854400 h 923906" name="connsiteY7"/>
                <a:gd fmla="*/ 176697 w 918524" name="connsiteX8"/>
                <a:gd fmla="*/ 914398 h 923906" name="connsiteY8"/>
                <a:gd fmla="*/ 143648 w 918524" name="connsiteX9"/>
                <a:gd fmla="*/ 613293 h 923906" name="connsiteY9"/>
                <a:gd fmla="*/ 2063 w 918524" name="connsiteX10"/>
                <a:gd fmla="*/ 349269 h 923906"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923905" w="918524">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algn="t" blurRad="76200" dir="5400000" dist="50800"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78" name="组合 77"/>
            <p:cNvGrpSpPr/>
            <p:nvPr/>
          </p:nvGrpSpPr>
          <p:grpSpPr>
            <a:xfrm>
              <a:off x="10646778" y="4762829"/>
              <a:ext cx="749726" cy="728735"/>
              <a:chOff x="11012539" y="4493889"/>
              <a:chExt cx="749726" cy="728735"/>
            </a:xfrm>
          </p:grpSpPr>
          <p:sp>
            <p:nvSpPr>
              <p:cNvPr id="79" name="五角星 2"/>
              <p:cNvSpPr/>
              <p:nvPr/>
            </p:nvSpPr>
            <p:spPr>
              <a:xfrm flipH="1" rot="20227648">
                <a:off x="11012539" y="4493889"/>
                <a:ext cx="749726" cy="728735"/>
              </a:xfrm>
              <a:custGeom>
                <a:gdLst>
                  <a:gd fmla="*/ 2063 w 918524" name="connsiteX0"/>
                  <a:gd fmla="*/ 349269 h 923906" name="connsiteY0"/>
                  <a:gd fmla="*/ 264202 w 918524" name="connsiteX1"/>
                  <a:gd fmla="*/ 223173 h 923906" name="connsiteY1"/>
                  <a:gd fmla="*/ 459262 w 918524" name="connsiteX2"/>
                  <a:gd fmla="*/ 0 h 923906" name="connsiteY2"/>
                  <a:gd fmla="*/ 654322 w 918524" name="connsiteX3"/>
                  <a:gd fmla="*/ 223173 h 923906" name="connsiteY3"/>
                  <a:gd fmla="*/ 916461 w 918524" name="connsiteX4"/>
                  <a:gd fmla="*/ 349269 h 923906" name="connsiteY4"/>
                  <a:gd fmla="*/ 774876 w 918524" name="connsiteX5"/>
                  <a:gd fmla="*/ 613293 h 923906" name="connsiteY5"/>
                  <a:gd fmla="*/ 741827 w 918524" name="connsiteX6"/>
                  <a:gd fmla="*/ 914398 h 923906" name="connsiteY6"/>
                  <a:gd fmla="*/ 459262 w 918524" name="connsiteX7"/>
                  <a:gd fmla="*/ 854400 h 923906" name="connsiteY7"/>
                  <a:gd fmla="*/ 176697 w 918524" name="connsiteX8"/>
                  <a:gd fmla="*/ 914398 h 923906" name="connsiteY8"/>
                  <a:gd fmla="*/ 143648 w 918524" name="connsiteX9"/>
                  <a:gd fmla="*/ 613293 h 923906" name="connsiteY9"/>
                  <a:gd fmla="*/ 2063 w 918524" name="connsiteX10"/>
                  <a:gd fmla="*/ 349269 h 923906"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923905" w="918524">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FF00"/>
              </a:solidFill>
              <a:ln w="15875">
                <a:solidFill>
                  <a:srgbClr val="FFFF00"/>
                </a:solidFill>
              </a:ln>
              <a:effectLst>
                <a:innerShdw blurRad="292100">
                  <a:srgbClr val="FFC000"/>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0" name="五角星 2"/>
              <p:cNvSpPr/>
              <p:nvPr/>
            </p:nvSpPr>
            <p:spPr>
              <a:xfrm rot="20424262">
                <a:off x="11046365" y="4655056"/>
                <a:ext cx="290576" cy="221980"/>
              </a:xfrm>
              <a:custGeom>
                <a:gdLst>
                  <a:gd fmla="*/ 0 w 457199" name="connsiteX0"/>
                  <a:gd fmla="*/ 349269 h 349269" name="connsiteY0"/>
                  <a:gd fmla="*/ 262139 w 457199" name="connsiteX1"/>
                  <a:gd fmla="*/ 223173 h 349269" name="connsiteY1"/>
                  <a:gd fmla="*/ 457199 w 457199" name="connsiteX2"/>
                  <a:gd fmla="*/ 0 h 349269" name="connsiteY2"/>
                  <a:gd fmla="*/ 713782 w 713782" name="connsiteX3"/>
                  <a:gd fmla="*/ 284696 h 349269" name="connsiteY3"/>
                  <a:gd fmla="*/ 715845 w 715845" name="connsiteX4"/>
                  <a:gd fmla="*/ 284696 h 613293" name="connsiteY4"/>
                  <a:gd fmla="*/ 715845 w 715845" name="connsiteX5"/>
                  <a:gd fmla="*/ 284696 h 914398" name="connsiteY5"/>
                  <a:gd fmla="*/ 715845 w 715845" name="connsiteX6"/>
                  <a:gd fmla="*/ 284696 h 916632" name="connsiteY6"/>
                  <a:gd fmla="*/ 715845 w 741827" name="connsiteX7"/>
                  <a:gd fmla="*/ 284696 h 923906" name="connsiteY7"/>
                  <a:gd fmla="*/ 715845 w 774876" name="connsiteX8"/>
                  <a:gd fmla="*/ 284696 h 923906" name="connsiteY8"/>
                  <a:gd fmla="*/ 715845 w 918524" name="connsiteX9"/>
                  <a:gd fmla="*/ 284696 h 923906" name="connsiteY9"/>
                  <a:gd fmla="*/ 715845 w 918524" name="connsiteX10"/>
                  <a:gd fmla="*/ 284696 h 923906" name="connsiteY10"/>
                </a:gdLst>
                <a:cxnLst>
                  <a:cxn ang="0">
                    <a:pos x="connsiteX0" y="connsiteY0"/>
                  </a:cxn>
                  <a:cxn ang="0">
                    <a:pos x="connsiteX1" y="connsiteY1"/>
                  </a:cxn>
                  <a:cxn ang="0">
                    <a:pos x="connsiteX2" y="connsiteY2"/>
                  </a:cxn>
                </a:cxnLst>
                <a:rect b="b" l="l" r="r" t="t"/>
                <a:pathLst>
                  <a:path h="349269" w="457199">
                    <a:moveTo>
                      <a:pt x="0" y="349269"/>
                    </a:moveTo>
                    <a:cubicBezTo>
                      <a:pt x="20092" y="284249"/>
                      <a:pt x="185939" y="281384"/>
                      <a:pt x="262139" y="223173"/>
                    </a:cubicBezTo>
                    <a:cubicBezTo>
                      <a:pt x="338339" y="164962"/>
                      <a:pt x="392179" y="0"/>
                      <a:pt x="457199" y="0"/>
                    </a:cubicBezTo>
                  </a:path>
                </a:pathLst>
              </a:custGeom>
              <a:noFill/>
              <a:ln cap="rnd" w="28575">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5" name="五角星 2"/>
              <p:cNvSpPr/>
              <p:nvPr/>
            </p:nvSpPr>
            <p:spPr>
              <a:xfrm rot="6997346">
                <a:off x="11587935" y="4901938"/>
                <a:ext cx="128719" cy="147271"/>
              </a:xfrm>
              <a:custGeom>
                <a:gdLst>
                  <a:gd fmla="*/ 0 w 195060" name="connsiteX0"/>
                  <a:gd fmla="*/ 223173 h 223173" name="connsiteY0"/>
                  <a:gd fmla="*/ 195060 w 195060" name="connsiteX1"/>
                  <a:gd fmla="*/ 0 h 223173" name="connsiteY1"/>
                  <a:gd fmla="*/ 457199 w 457199" name="connsiteX2"/>
                  <a:gd fmla="*/ 0 h 349269" name="connsiteY2"/>
                  <a:gd fmla="*/ 713782 w 713782" name="connsiteX3"/>
                  <a:gd fmla="*/ 284696 h 349269" name="connsiteY3"/>
                  <a:gd fmla="*/ 715845 w 715845" name="connsiteX4"/>
                  <a:gd fmla="*/ 284696 h 613293" name="connsiteY4"/>
                  <a:gd fmla="*/ 715845 w 715845" name="connsiteX5"/>
                  <a:gd fmla="*/ 284696 h 914398" name="connsiteY5"/>
                  <a:gd fmla="*/ 715845 w 715845" name="connsiteX6"/>
                  <a:gd fmla="*/ 284696 h 916632" name="connsiteY6"/>
                  <a:gd fmla="*/ 715845 w 741827" name="connsiteX7"/>
                  <a:gd fmla="*/ 284696 h 923906" name="connsiteY7"/>
                  <a:gd fmla="*/ 715845 w 774876" name="connsiteX8"/>
                  <a:gd fmla="*/ 284696 h 923906" name="connsiteY8"/>
                  <a:gd fmla="*/ 715845 w 918524" name="connsiteX9"/>
                  <a:gd fmla="*/ 284696 h 923906" name="connsiteY9"/>
                  <a:gd fmla="*/ 715845 w 918524" name="connsiteX10"/>
                  <a:gd fmla="*/ 284696 h 923906" name="connsiteY10"/>
                </a:gdLst>
                <a:cxnLst>
                  <a:cxn ang="0">
                    <a:pos x="connsiteX0" y="connsiteY0"/>
                  </a:cxn>
                  <a:cxn ang="0">
                    <a:pos x="connsiteX1" y="connsiteY1"/>
                  </a:cxn>
                </a:cxnLst>
                <a:rect b="b" l="l" r="r" t="t"/>
                <a:pathLst>
                  <a:path h="223173" w="195060">
                    <a:moveTo>
                      <a:pt x="0" y="223173"/>
                    </a:moveTo>
                    <a:cubicBezTo>
                      <a:pt x="76200" y="164962"/>
                      <a:pt x="130040" y="0"/>
                      <a:pt x="195060" y="0"/>
                    </a:cubicBezTo>
                  </a:path>
                </a:pathLst>
              </a:custGeom>
              <a:noFill/>
              <a:ln cap="rnd" w="28575">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grpSp>
        <p:nvGrpSpPr>
          <p:cNvPr id="96" name="组合 95"/>
          <p:cNvGrpSpPr/>
          <p:nvPr/>
        </p:nvGrpSpPr>
        <p:grpSpPr>
          <a:xfrm rot="1562261">
            <a:off x="11219222" y="3808953"/>
            <a:ext cx="466601" cy="458021"/>
            <a:chOff x="10646778" y="4753862"/>
            <a:chExt cx="751521" cy="737702"/>
          </a:xfrm>
        </p:grpSpPr>
        <p:sp>
          <p:nvSpPr>
            <p:cNvPr id="97" name="五角星 2"/>
            <p:cNvSpPr/>
            <p:nvPr/>
          </p:nvSpPr>
          <p:spPr>
            <a:xfrm flipH="1" rot="20227648">
              <a:off x="10648573" y="4753862"/>
              <a:ext cx="749726" cy="728735"/>
            </a:xfrm>
            <a:custGeom>
              <a:gdLst>
                <a:gd fmla="*/ 2063 w 918524" name="connsiteX0"/>
                <a:gd fmla="*/ 349269 h 923906" name="connsiteY0"/>
                <a:gd fmla="*/ 264202 w 918524" name="connsiteX1"/>
                <a:gd fmla="*/ 223173 h 923906" name="connsiteY1"/>
                <a:gd fmla="*/ 459262 w 918524" name="connsiteX2"/>
                <a:gd fmla="*/ 0 h 923906" name="connsiteY2"/>
                <a:gd fmla="*/ 654322 w 918524" name="connsiteX3"/>
                <a:gd fmla="*/ 223173 h 923906" name="connsiteY3"/>
                <a:gd fmla="*/ 916461 w 918524" name="connsiteX4"/>
                <a:gd fmla="*/ 349269 h 923906" name="connsiteY4"/>
                <a:gd fmla="*/ 774876 w 918524" name="connsiteX5"/>
                <a:gd fmla="*/ 613293 h 923906" name="connsiteY5"/>
                <a:gd fmla="*/ 741827 w 918524" name="connsiteX6"/>
                <a:gd fmla="*/ 914398 h 923906" name="connsiteY6"/>
                <a:gd fmla="*/ 459262 w 918524" name="connsiteX7"/>
                <a:gd fmla="*/ 854400 h 923906" name="connsiteY7"/>
                <a:gd fmla="*/ 176697 w 918524" name="connsiteX8"/>
                <a:gd fmla="*/ 914398 h 923906" name="connsiteY8"/>
                <a:gd fmla="*/ 143648 w 918524" name="connsiteX9"/>
                <a:gd fmla="*/ 613293 h 923906" name="connsiteY9"/>
                <a:gd fmla="*/ 2063 w 918524" name="connsiteX10"/>
                <a:gd fmla="*/ 349269 h 923906"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923905" w="918524">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algn="t" blurRad="76200" dir="5400000" dist="50800"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99" name="组合 98"/>
            <p:cNvGrpSpPr/>
            <p:nvPr/>
          </p:nvGrpSpPr>
          <p:grpSpPr>
            <a:xfrm>
              <a:off x="10646778" y="4762829"/>
              <a:ext cx="749726" cy="728735"/>
              <a:chOff x="11012539" y="4493889"/>
              <a:chExt cx="749726" cy="728735"/>
            </a:xfrm>
          </p:grpSpPr>
          <p:sp>
            <p:nvSpPr>
              <p:cNvPr id="101" name="五角星 2"/>
              <p:cNvSpPr/>
              <p:nvPr/>
            </p:nvSpPr>
            <p:spPr>
              <a:xfrm flipH="1" rot="20227648">
                <a:off x="11012539" y="4493889"/>
                <a:ext cx="749726" cy="728735"/>
              </a:xfrm>
              <a:custGeom>
                <a:gdLst>
                  <a:gd fmla="*/ 2063 w 918524" name="connsiteX0"/>
                  <a:gd fmla="*/ 349269 h 923906" name="connsiteY0"/>
                  <a:gd fmla="*/ 264202 w 918524" name="connsiteX1"/>
                  <a:gd fmla="*/ 223173 h 923906" name="connsiteY1"/>
                  <a:gd fmla="*/ 459262 w 918524" name="connsiteX2"/>
                  <a:gd fmla="*/ 0 h 923906" name="connsiteY2"/>
                  <a:gd fmla="*/ 654322 w 918524" name="connsiteX3"/>
                  <a:gd fmla="*/ 223173 h 923906" name="connsiteY3"/>
                  <a:gd fmla="*/ 916461 w 918524" name="connsiteX4"/>
                  <a:gd fmla="*/ 349269 h 923906" name="connsiteY4"/>
                  <a:gd fmla="*/ 774876 w 918524" name="connsiteX5"/>
                  <a:gd fmla="*/ 613293 h 923906" name="connsiteY5"/>
                  <a:gd fmla="*/ 741827 w 918524" name="connsiteX6"/>
                  <a:gd fmla="*/ 914398 h 923906" name="connsiteY6"/>
                  <a:gd fmla="*/ 459262 w 918524" name="connsiteX7"/>
                  <a:gd fmla="*/ 854400 h 923906" name="connsiteY7"/>
                  <a:gd fmla="*/ 176697 w 918524" name="connsiteX8"/>
                  <a:gd fmla="*/ 914398 h 923906" name="connsiteY8"/>
                  <a:gd fmla="*/ 143648 w 918524" name="connsiteX9"/>
                  <a:gd fmla="*/ 613293 h 923906" name="connsiteY9"/>
                  <a:gd fmla="*/ 2063 w 918524" name="connsiteX10"/>
                  <a:gd fmla="*/ 349269 h 923906"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923905" w="918524">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8AFA4C"/>
              </a:solidFill>
              <a:ln w="15875">
                <a:solidFill>
                  <a:schemeClr val="bg1"/>
                </a:solidFill>
              </a:ln>
              <a:effectLst>
                <a:innerShdw blurRad="292100">
                  <a:srgbClr val="76CE0C"/>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2" name="五角星 2"/>
              <p:cNvSpPr/>
              <p:nvPr/>
            </p:nvSpPr>
            <p:spPr>
              <a:xfrm rot="20424262">
                <a:off x="11046365" y="4655056"/>
                <a:ext cx="290576" cy="221980"/>
              </a:xfrm>
              <a:custGeom>
                <a:gdLst>
                  <a:gd fmla="*/ 0 w 457199" name="connsiteX0"/>
                  <a:gd fmla="*/ 349269 h 349269" name="connsiteY0"/>
                  <a:gd fmla="*/ 262139 w 457199" name="connsiteX1"/>
                  <a:gd fmla="*/ 223173 h 349269" name="connsiteY1"/>
                  <a:gd fmla="*/ 457199 w 457199" name="connsiteX2"/>
                  <a:gd fmla="*/ 0 h 349269" name="connsiteY2"/>
                  <a:gd fmla="*/ 713782 w 713782" name="connsiteX3"/>
                  <a:gd fmla="*/ 284696 h 349269" name="connsiteY3"/>
                  <a:gd fmla="*/ 715845 w 715845" name="connsiteX4"/>
                  <a:gd fmla="*/ 284696 h 613293" name="connsiteY4"/>
                  <a:gd fmla="*/ 715845 w 715845" name="connsiteX5"/>
                  <a:gd fmla="*/ 284696 h 914398" name="connsiteY5"/>
                  <a:gd fmla="*/ 715845 w 715845" name="connsiteX6"/>
                  <a:gd fmla="*/ 284696 h 916632" name="connsiteY6"/>
                  <a:gd fmla="*/ 715845 w 741827" name="connsiteX7"/>
                  <a:gd fmla="*/ 284696 h 923906" name="connsiteY7"/>
                  <a:gd fmla="*/ 715845 w 774876" name="connsiteX8"/>
                  <a:gd fmla="*/ 284696 h 923906" name="connsiteY8"/>
                  <a:gd fmla="*/ 715845 w 918524" name="connsiteX9"/>
                  <a:gd fmla="*/ 284696 h 923906" name="connsiteY9"/>
                  <a:gd fmla="*/ 715845 w 918524" name="connsiteX10"/>
                  <a:gd fmla="*/ 284696 h 923906" name="connsiteY10"/>
                </a:gdLst>
                <a:cxnLst>
                  <a:cxn ang="0">
                    <a:pos x="connsiteX0" y="connsiteY0"/>
                  </a:cxn>
                  <a:cxn ang="0">
                    <a:pos x="connsiteX1" y="connsiteY1"/>
                  </a:cxn>
                  <a:cxn ang="0">
                    <a:pos x="connsiteX2" y="connsiteY2"/>
                  </a:cxn>
                </a:cxnLst>
                <a:rect b="b" l="l" r="r" t="t"/>
                <a:pathLst>
                  <a:path h="349269" w="457199">
                    <a:moveTo>
                      <a:pt x="0" y="349269"/>
                    </a:moveTo>
                    <a:cubicBezTo>
                      <a:pt x="20092" y="284249"/>
                      <a:pt x="185939" y="281384"/>
                      <a:pt x="262139" y="223173"/>
                    </a:cubicBezTo>
                    <a:cubicBezTo>
                      <a:pt x="338339" y="164962"/>
                      <a:pt x="392179" y="0"/>
                      <a:pt x="457199" y="0"/>
                    </a:cubicBezTo>
                  </a:path>
                </a:pathLst>
              </a:custGeom>
              <a:noFill/>
              <a:ln cap="rnd" w="28575">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3" name="五角星 2"/>
              <p:cNvSpPr/>
              <p:nvPr/>
            </p:nvSpPr>
            <p:spPr>
              <a:xfrm rot="6997346">
                <a:off x="11587935" y="4901938"/>
                <a:ext cx="128719" cy="147271"/>
              </a:xfrm>
              <a:custGeom>
                <a:gdLst>
                  <a:gd fmla="*/ 0 w 195060" name="connsiteX0"/>
                  <a:gd fmla="*/ 223173 h 223173" name="connsiteY0"/>
                  <a:gd fmla="*/ 195060 w 195060" name="connsiteX1"/>
                  <a:gd fmla="*/ 0 h 223173" name="connsiteY1"/>
                  <a:gd fmla="*/ 457199 w 457199" name="connsiteX2"/>
                  <a:gd fmla="*/ 0 h 349269" name="connsiteY2"/>
                  <a:gd fmla="*/ 713782 w 713782" name="connsiteX3"/>
                  <a:gd fmla="*/ 284696 h 349269" name="connsiteY3"/>
                  <a:gd fmla="*/ 715845 w 715845" name="connsiteX4"/>
                  <a:gd fmla="*/ 284696 h 613293" name="connsiteY4"/>
                  <a:gd fmla="*/ 715845 w 715845" name="connsiteX5"/>
                  <a:gd fmla="*/ 284696 h 914398" name="connsiteY5"/>
                  <a:gd fmla="*/ 715845 w 715845" name="connsiteX6"/>
                  <a:gd fmla="*/ 284696 h 916632" name="connsiteY6"/>
                  <a:gd fmla="*/ 715845 w 741827" name="connsiteX7"/>
                  <a:gd fmla="*/ 284696 h 923906" name="connsiteY7"/>
                  <a:gd fmla="*/ 715845 w 774876" name="connsiteX8"/>
                  <a:gd fmla="*/ 284696 h 923906" name="connsiteY8"/>
                  <a:gd fmla="*/ 715845 w 918524" name="connsiteX9"/>
                  <a:gd fmla="*/ 284696 h 923906" name="connsiteY9"/>
                  <a:gd fmla="*/ 715845 w 918524" name="connsiteX10"/>
                  <a:gd fmla="*/ 284696 h 923906" name="connsiteY10"/>
                </a:gdLst>
                <a:cxnLst>
                  <a:cxn ang="0">
                    <a:pos x="connsiteX0" y="connsiteY0"/>
                  </a:cxn>
                  <a:cxn ang="0">
                    <a:pos x="connsiteX1" y="connsiteY1"/>
                  </a:cxn>
                </a:cxnLst>
                <a:rect b="b" l="l" r="r" t="t"/>
                <a:pathLst>
                  <a:path h="223173" w="195060">
                    <a:moveTo>
                      <a:pt x="0" y="223173"/>
                    </a:moveTo>
                    <a:cubicBezTo>
                      <a:pt x="76200" y="164962"/>
                      <a:pt x="130040" y="0"/>
                      <a:pt x="195060" y="0"/>
                    </a:cubicBezTo>
                  </a:path>
                </a:pathLst>
              </a:custGeom>
              <a:noFill/>
              <a:ln cap="rnd" w="28575">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grpSp>
        <p:nvGrpSpPr>
          <p:cNvPr id="111" name="组合 110"/>
          <p:cNvGrpSpPr/>
          <p:nvPr/>
        </p:nvGrpSpPr>
        <p:grpSpPr>
          <a:xfrm rot="20532748">
            <a:off x="7568703" y="802976"/>
            <a:ext cx="774928" cy="923380"/>
            <a:chOff x="507876" y="722140"/>
            <a:chExt cx="774928" cy="923380"/>
          </a:xfrm>
        </p:grpSpPr>
        <p:sp>
          <p:nvSpPr>
            <p:cNvPr id="112" name="椭圆 111"/>
            <p:cNvSpPr/>
            <p:nvPr/>
          </p:nvSpPr>
          <p:spPr>
            <a:xfrm flipV="1">
              <a:off x="1142127" y="1504843"/>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3" name="椭圆 112"/>
            <p:cNvSpPr/>
            <p:nvPr/>
          </p:nvSpPr>
          <p:spPr>
            <a:xfrm flipV="1">
              <a:off x="525192" y="722140"/>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114" name="直接连接符 113"/>
            <p:cNvCxnSpPr>
              <a:stCxn id="113" idx="0"/>
              <a:endCxn id="112" idx="3"/>
            </p:cNvCxnSpPr>
            <p:nvPr/>
          </p:nvCxnSpPr>
          <p:spPr>
            <a:xfrm rot="1067253">
              <a:off x="507876" y="965291"/>
              <a:ext cx="742508" cy="457681"/>
            </a:xfrm>
            <a:prstGeom prst="line">
              <a:avLst/>
            </a:prstGeom>
            <a:ln>
              <a:solidFill>
                <a:srgbClr val="13D6EB"/>
              </a:solidFill>
              <a:prstDash val="sysDash"/>
            </a:ln>
          </p:spPr>
          <p:style>
            <a:lnRef idx="1">
              <a:schemeClr val="accent1"/>
            </a:lnRef>
            <a:fillRef idx="0">
              <a:schemeClr val="accent1"/>
            </a:fillRef>
            <a:effectRef idx="0">
              <a:schemeClr val="accent1"/>
            </a:effectRef>
            <a:fontRef idx="minor">
              <a:schemeClr val="tx1"/>
            </a:fontRef>
          </p:style>
        </p:cxnSp>
      </p:grpSp>
      <p:grpSp>
        <p:nvGrpSpPr>
          <p:cNvPr id="115" name="组合 114"/>
          <p:cNvGrpSpPr/>
          <p:nvPr/>
        </p:nvGrpSpPr>
        <p:grpSpPr>
          <a:xfrm>
            <a:off x="10853813" y="1602319"/>
            <a:ext cx="530493" cy="1204586"/>
            <a:chOff x="3019253" y="1093136"/>
            <a:chExt cx="530493" cy="1204586"/>
          </a:xfrm>
        </p:grpSpPr>
        <p:sp>
          <p:nvSpPr>
            <p:cNvPr id="116" name="椭圆 115"/>
            <p:cNvSpPr/>
            <p:nvPr/>
          </p:nvSpPr>
          <p:spPr>
            <a:xfrm flipV="1">
              <a:off x="3019253" y="1093136"/>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7" name="椭圆 116"/>
            <p:cNvSpPr/>
            <p:nvPr/>
          </p:nvSpPr>
          <p:spPr>
            <a:xfrm flipV="1">
              <a:off x="3409069" y="1819421"/>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8" name="椭圆 117"/>
            <p:cNvSpPr/>
            <p:nvPr/>
          </p:nvSpPr>
          <p:spPr>
            <a:xfrm flipV="1">
              <a:off x="3169918" y="2157045"/>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119" name="直接连接符 118"/>
            <p:cNvCxnSpPr>
              <a:stCxn id="116" idx="7"/>
              <a:endCxn id="117" idx="3"/>
            </p:cNvCxnSpPr>
            <p:nvPr/>
          </p:nvCxnSpPr>
          <p:spPr>
            <a:xfrm>
              <a:off x="3139328" y="1213211"/>
              <a:ext cx="290343" cy="626812"/>
            </a:xfrm>
            <a:prstGeom prst="line">
              <a:avLst/>
            </a:prstGeom>
            <a:ln>
              <a:solidFill>
                <a:srgbClr val="13D6EB"/>
              </a:solidFill>
              <a:prstDash val="sysDash"/>
            </a:ln>
          </p:spPr>
          <p:style>
            <a:lnRef idx="1">
              <a:schemeClr val="accent1"/>
            </a:lnRef>
            <a:fillRef idx="0">
              <a:schemeClr val="accent1"/>
            </a:fillRef>
            <a:effectRef idx="0">
              <a:schemeClr val="accent1"/>
            </a:effectRef>
            <a:fontRef idx="minor">
              <a:schemeClr val="tx1"/>
            </a:fontRef>
          </p:style>
        </p:cxnSp>
        <p:cxnSp>
          <p:nvCxnSpPr>
            <p:cNvPr id="120" name="直接连接符 119"/>
            <p:cNvCxnSpPr>
              <a:stCxn id="117" idx="5"/>
              <a:endCxn id="118" idx="0"/>
            </p:cNvCxnSpPr>
            <p:nvPr/>
          </p:nvCxnSpPr>
          <p:spPr>
            <a:xfrm flipH="1">
              <a:off x="3240257" y="1840023"/>
              <a:ext cx="288887" cy="457699"/>
            </a:xfrm>
            <a:prstGeom prst="line">
              <a:avLst/>
            </a:prstGeom>
            <a:ln>
              <a:solidFill>
                <a:srgbClr val="13D6EB"/>
              </a:solidFill>
              <a:prstDash val="sysDash"/>
            </a:ln>
          </p:spPr>
          <p:style>
            <a:lnRef idx="1">
              <a:schemeClr val="accent1"/>
            </a:lnRef>
            <a:fillRef idx="0">
              <a:schemeClr val="accent1"/>
            </a:fillRef>
            <a:effectRef idx="0">
              <a:schemeClr val="accent1"/>
            </a:effectRef>
            <a:fontRef idx="minor">
              <a:schemeClr val="tx1"/>
            </a:fontRef>
          </p:style>
        </p:cxnSp>
      </p:grpSp>
      <p:grpSp>
        <p:nvGrpSpPr>
          <p:cNvPr id="121" name="组合 120"/>
          <p:cNvGrpSpPr/>
          <p:nvPr/>
        </p:nvGrpSpPr>
        <p:grpSpPr>
          <a:xfrm rot="1255243">
            <a:off x="9007736" y="920782"/>
            <a:ext cx="1778771" cy="1178288"/>
            <a:chOff x="1659043" y="703884"/>
            <a:chExt cx="1778771" cy="1178288"/>
          </a:xfrm>
        </p:grpSpPr>
        <p:sp>
          <p:nvSpPr>
            <p:cNvPr id="122" name="椭圆 121"/>
            <p:cNvSpPr/>
            <p:nvPr/>
          </p:nvSpPr>
          <p:spPr>
            <a:xfrm flipV="1">
              <a:off x="1668618" y="1741495"/>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3" name="椭圆 122"/>
            <p:cNvSpPr/>
            <p:nvPr/>
          </p:nvSpPr>
          <p:spPr>
            <a:xfrm flipV="1">
              <a:off x="2071973" y="859740"/>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124" name="直接连接符 123"/>
            <p:cNvCxnSpPr>
              <a:stCxn id="122" idx="5"/>
              <a:endCxn id="123" idx="1"/>
            </p:cNvCxnSpPr>
            <p:nvPr/>
          </p:nvCxnSpPr>
          <p:spPr>
            <a:xfrm flipV="1" rot="20344756">
              <a:off x="1659043" y="1059855"/>
              <a:ext cx="563182" cy="622203"/>
            </a:xfrm>
            <a:prstGeom prst="line">
              <a:avLst/>
            </a:prstGeom>
            <a:ln>
              <a:solidFill>
                <a:srgbClr val="13D6E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直接连接符 124"/>
            <p:cNvCxnSpPr>
              <a:stCxn id="116" idx="3"/>
              <a:endCxn id="123" idx="6"/>
            </p:cNvCxnSpPr>
            <p:nvPr/>
          </p:nvCxnSpPr>
          <p:spPr>
            <a:xfrm flipH="1" flipV="1" rot="20344756">
              <a:off x="2276479" y="703884"/>
              <a:ext cx="1161335" cy="571916"/>
            </a:xfrm>
            <a:prstGeom prst="line">
              <a:avLst/>
            </a:prstGeom>
            <a:ln>
              <a:solidFill>
                <a:srgbClr val="13D6EB"/>
              </a:solidFill>
              <a:prstDash val="sysDash"/>
            </a:ln>
          </p:spPr>
          <p:style>
            <a:lnRef idx="1">
              <a:schemeClr val="accent1"/>
            </a:lnRef>
            <a:fillRef idx="0">
              <a:schemeClr val="accent1"/>
            </a:fillRef>
            <a:effectRef idx="0">
              <a:schemeClr val="accent1"/>
            </a:effectRef>
            <a:fontRef idx="minor">
              <a:schemeClr val="tx1"/>
            </a:fontRef>
          </p:style>
        </p:cxnSp>
      </p:grpSp>
      <p:pic>
        <p:nvPicPr>
          <p:cNvPr id="128" name="图片 127"/>
          <p:cNvPicPr>
            <a:picLocks noChangeAspect="1"/>
          </p:cNvPicPr>
          <p:nvPr/>
        </p:nvPicPr>
        <p:blipFill>
          <a:blip r:embed="rId4">
            <a:extLst>
              <a:ext uri="{28A0092B-C50C-407E-A947-70E740481C1C}">
                <a14:useLocalDpi val="0"/>
              </a:ext>
            </a:extLst>
          </a:blip>
          <a:stretch>
            <a:fillRect/>
          </a:stretch>
        </p:blipFill>
        <p:spPr>
          <a:xfrm flipH="1">
            <a:off x="566360" y="587582"/>
            <a:ext cx="2954279" cy="1902446"/>
          </a:xfrm>
          <a:prstGeom prst="rect">
            <a:avLst/>
          </a:prstGeom>
          <a:effectLst>
            <a:outerShdw blurRad="165100" dir="16200000" dist="25400" rotWithShape="0" sx="99000" sy="99000">
              <a:schemeClr val="bg1">
                <a:alpha val="93000"/>
              </a:schemeClr>
            </a:outerShdw>
          </a:effectLst>
        </p:spPr>
      </p:pic>
      <p:grpSp>
        <p:nvGrpSpPr>
          <p:cNvPr id="131" name="组合 130"/>
          <p:cNvGrpSpPr/>
          <p:nvPr/>
        </p:nvGrpSpPr>
        <p:grpSpPr>
          <a:xfrm flipH="1">
            <a:off x="558694" y="1589017"/>
            <a:ext cx="3021982" cy="1854485"/>
            <a:chOff x="8726219" y="-661205"/>
            <a:chExt cx="2154936" cy="1322409"/>
          </a:xfrm>
        </p:grpSpPr>
        <p:sp>
          <p:nvSpPr>
            <p:cNvPr id="132" name="任意多边形 131"/>
            <p:cNvSpPr/>
            <p:nvPr/>
          </p:nvSpPr>
          <p:spPr>
            <a:xfrm rot="21387068">
              <a:off x="8737941" y="-661205"/>
              <a:ext cx="2143214" cy="1322408"/>
            </a:xfrm>
            <a:custGeom>
              <a:gdLst>
                <a:gd fmla="*/ 948690 w 2148840" name="connsiteX0"/>
                <a:gd fmla="*/ 0 h 1325880" name="connsiteY0"/>
                <a:gd fmla="*/ 1264643 w 2148840" name="connsiteX1"/>
                <a:gd fmla="*/ 209428 h 1325880" name="connsiteY1"/>
                <a:gd fmla="*/ 1272463 w 2148840" name="connsiteX2"/>
                <a:gd fmla="*/ 234618 h 1325880" name="connsiteY2"/>
                <a:gd fmla="*/ 1318138 w 2148840" name="connsiteX3"/>
                <a:gd fmla="*/ 209827 h 1325880" name="connsiteY3"/>
                <a:gd fmla="*/ 1451610 w 2148840" name="connsiteX4"/>
                <a:gd fmla="*/ 182880 h 1325880" name="connsiteY4"/>
                <a:gd fmla="*/ 1735948 w 2148840" name="connsiteX5"/>
                <a:gd fmla="*/ 334061 h 1325880" name="connsiteY5"/>
                <a:gd fmla="*/ 1754729 w 2148840" name="connsiteX6"/>
                <a:gd fmla="*/ 368663 h 1325880" name="connsiteY6"/>
                <a:gd fmla="*/ 1811161 w 2148840" name="connsiteX7"/>
                <a:gd fmla="*/ 374352 h 1325880" name="connsiteY7"/>
                <a:gd fmla="*/ 2148840 w 2148840" name="connsiteX8"/>
                <a:gd fmla="*/ 788670 h 1325880" name="connsiteY8"/>
                <a:gd fmla="*/ 1725930 w 2148840" name="connsiteX9"/>
                <a:gd fmla="*/ 1211580 h 1325880" name="connsiteY9"/>
                <a:gd fmla="*/ 1489477 w 2148840" name="connsiteX10"/>
                <a:gd fmla="*/ 1139354 h 1325880" name="connsiteY10"/>
                <a:gd fmla="*/ 1436947 w 2148840" name="connsiteX11"/>
                <a:gd fmla="*/ 1096013 h 1325880" name="connsiteY11"/>
                <a:gd fmla="*/ 1420223 w 2148840" name="connsiteX12"/>
                <a:gd fmla="*/ 1126825 h 1325880" name="connsiteY12"/>
                <a:gd fmla="*/ 1045845 w 2148840" name="connsiteX13"/>
                <a:gd fmla="*/ 1325880 h 1325880" name="connsiteY13"/>
                <a:gd fmla="*/ 726597 w 2148840" name="connsiteX14"/>
                <a:gd fmla="*/ 1193643 h 1325880" name="connsiteY14"/>
                <a:gd fmla="*/ 677235 w 2148840" name="connsiteX15"/>
                <a:gd fmla="*/ 1133816 h 1325880" name="connsiteY15"/>
                <a:gd fmla="*/ 643102 w 2148840" name="connsiteX16"/>
                <a:gd fmla="*/ 1152342 h 1325880" name="connsiteY16"/>
                <a:gd fmla="*/ 462915 w 2148840" name="connsiteX17"/>
                <a:gd fmla="*/ 1188720 h 1325880" name="connsiteY17"/>
                <a:gd fmla="*/ 0 w 2148840" name="connsiteX18"/>
                <a:gd fmla="*/ 725805 h 1325880" name="connsiteY18"/>
                <a:gd fmla="*/ 462915 w 2148840" name="connsiteX19"/>
                <a:gd fmla="*/ 262890 h 1325880" name="connsiteY19"/>
                <a:gd fmla="*/ 556209 w 2148840" name="connsiteX20"/>
                <a:gd fmla="*/ 272295 h 1325880" name="connsiteY20"/>
                <a:gd fmla="*/ 611187 w 2148840" name="connsiteX21"/>
                <a:gd fmla="*/ 289361 h 1325880" name="connsiteY21"/>
                <a:gd fmla="*/ 612757 w 2148840" name="connsiteX22"/>
                <a:gd fmla="*/ 273794 h 1325880" name="connsiteY22"/>
                <a:gd fmla="*/ 948690 w 2148840" name="connsiteX23"/>
                <a:gd fmla="*/ 0 h 1325880" name="connsiteY2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b="b" l="l" r="r" t="t"/>
              <a:pathLst>
                <a:path h="1325880" w="214884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outerShdw algn="t" blurRad="215900" dir="6600000" dist="76200"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4" name="任意多边形 133"/>
            <p:cNvSpPr/>
            <p:nvPr/>
          </p:nvSpPr>
          <p:spPr>
            <a:xfrm rot="21387068">
              <a:off x="8726219" y="-661204"/>
              <a:ext cx="2143214" cy="1322408"/>
            </a:xfrm>
            <a:custGeom>
              <a:gdLst>
                <a:gd fmla="*/ 948690 w 2148840" name="connsiteX0"/>
                <a:gd fmla="*/ 0 h 1325880" name="connsiteY0"/>
                <a:gd fmla="*/ 1264643 w 2148840" name="connsiteX1"/>
                <a:gd fmla="*/ 209428 h 1325880" name="connsiteY1"/>
                <a:gd fmla="*/ 1272463 w 2148840" name="connsiteX2"/>
                <a:gd fmla="*/ 234618 h 1325880" name="connsiteY2"/>
                <a:gd fmla="*/ 1318138 w 2148840" name="connsiteX3"/>
                <a:gd fmla="*/ 209827 h 1325880" name="connsiteY3"/>
                <a:gd fmla="*/ 1451610 w 2148840" name="connsiteX4"/>
                <a:gd fmla="*/ 182880 h 1325880" name="connsiteY4"/>
                <a:gd fmla="*/ 1735948 w 2148840" name="connsiteX5"/>
                <a:gd fmla="*/ 334061 h 1325880" name="connsiteY5"/>
                <a:gd fmla="*/ 1754729 w 2148840" name="connsiteX6"/>
                <a:gd fmla="*/ 368663 h 1325880" name="connsiteY6"/>
                <a:gd fmla="*/ 1811161 w 2148840" name="connsiteX7"/>
                <a:gd fmla="*/ 374352 h 1325880" name="connsiteY7"/>
                <a:gd fmla="*/ 2148840 w 2148840" name="connsiteX8"/>
                <a:gd fmla="*/ 788670 h 1325880" name="connsiteY8"/>
                <a:gd fmla="*/ 1725930 w 2148840" name="connsiteX9"/>
                <a:gd fmla="*/ 1211580 h 1325880" name="connsiteY9"/>
                <a:gd fmla="*/ 1489477 w 2148840" name="connsiteX10"/>
                <a:gd fmla="*/ 1139354 h 1325880" name="connsiteY10"/>
                <a:gd fmla="*/ 1436947 w 2148840" name="connsiteX11"/>
                <a:gd fmla="*/ 1096013 h 1325880" name="connsiteY11"/>
                <a:gd fmla="*/ 1420223 w 2148840" name="connsiteX12"/>
                <a:gd fmla="*/ 1126825 h 1325880" name="connsiteY12"/>
                <a:gd fmla="*/ 1045845 w 2148840" name="connsiteX13"/>
                <a:gd fmla="*/ 1325880 h 1325880" name="connsiteY13"/>
                <a:gd fmla="*/ 726597 w 2148840" name="connsiteX14"/>
                <a:gd fmla="*/ 1193643 h 1325880" name="connsiteY14"/>
                <a:gd fmla="*/ 677235 w 2148840" name="connsiteX15"/>
                <a:gd fmla="*/ 1133816 h 1325880" name="connsiteY15"/>
                <a:gd fmla="*/ 643102 w 2148840" name="connsiteX16"/>
                <a:gd fmla="*/ 1152342 h 1325880" name="connsiteY16"/>
                <a:gd fmla="*/ 462915 w 2148840" name="connsiteX17"/>
                <a:gd fmla="*/ 1188720 h 1325880" name="connsiteY17"/>
                <a:gd fmla="*/ 0 w 2148840" name="connsiteX18"/>
                <a:gd fmla="*/ 725805 h 1325880" name="connsiteY18"/>
                <a:gd fmla="*/ 462915 w 2148840" name="connsiteX19"/>
                <a:gd fmla="*/ 262890 h 1325880" name="connsiteY19"/>
                <a:gd fmla="*/ 556209 w 2148840" name="connsiteX20"/>
                <a:gd fmla="*/ 272295 h 1325880" name="connsiteY20"/>
                <a:gd fmla="*/ 611187 w 2148840" name="connsiteX21"/>
                <a:gd fmla="*/ 289361 h 1325880" name="connsiteY21"/>
                <a:gd fmla="*/ 612757 w 2148840" name="connsiteX22"/>
                <a:gd fmla="*/ 273794 h 1325880" name="connsiteY22"/>
                <a:gd fmla="*/ 948690 w 2148840" name="connsiteX23"/>
                <a:gd fmla="*/ 0 h 1325880" name="connsiteY2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b="b" l="l" r="r" t="t"/>
              <a:pathLst>
                <a:path h="1325880" w="214884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innerShdw blurRad="355600" dir="3600000" dist="114300">
                <a:srgbClr val="19B4C9">
                  <a:alpha val="71000"/>
                </a:srgb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5" name="组合 14"/>
          <p:cNvGrpSpPr/>
          <p:nvPr/>
        </p:nvGrpSpPr>
        <p:grpSpPr>
          <a:xfrm>
            <a:off x="3682059" y="2777056"/>
            <a:ext cx="1419582" cy="1569718"/>
            <a:chOff x="4218306" y="1964264"/>
            <a:chExt cx="1419582" cy="1569718"/>
          </a:xfrm>
        </p:grpSpPr>
        <p:sp>
          <p:nvSpPr>
            <p:cNvPr id="9" name="矩形 8"/>
            <p:cNvSpPr/>
            <p:nvPr/>
          </p:nvSpPr>
          <p:spPr>
            <a:xfrm rot="21070280">
              <a:off x="4218306" y="1964264"/>
              <a:ext cx="1415772" cy="1554480"/>
            </a:xfrm>
            <a:prstGeom prst="rect">
              <a:avLst/>
            </a:prstGeom>
            <a:noFill/>
            <a:ln>
              <a:noFill/>
            </a:ln>
          </p:spPr>
          <p:txBody>
            <a:bodyPr rtlCol="0" wrap="square">
              <a:spAutoFit/>
            </a:bodyPr>
            <a:lstStyle/>
            <a:p>
              <a:pPr algn="dist"/>
              <a:r>
                <a:rPr altLang="en-US" b="1" lang="zh-CN" sz="9600">
                  <a:ln w="107950">
                    <a:solidFill>
                      <a:schemeClr val="bg1"/>
                    </a:solidFill>
                  </a:ln>
                  <a:solidFill>
                    <a:srgbClr val="BCDE12"/>
                  </a:solidFill>
                  <a:effectLst>
                    <a:outerShdw algn="t" blurRad="203200" dir="5400000" dist="76200" rotWithShape="0">
                      <a:prstClr val="black">
                        <a:alpha val="9000"/>
                      </a:prstClr>
                    </a:outerShdw>
                  </a:effectLst>
                  <a:latin charset="-122" panose="02000000000000000000" pitchFamily="2" typeface="张海山锐谐体"/>
                  <a:ea charset="-122" panose="02000000000000000000" pitchFamily="2" typeface="张海山锐谐体"/>
                </a:rPr>
                <a:t>家</a:t>
              </a:r>
            </a:p>
          </p:txBody>
        </p:sp>
        <p:sp>
          <p:nvSpPr>
            <p:cNvPr id="60" name="矩形 59"/>
            <p:cNvSpPr/>
            <p:nvPr/>
          </p:nvSpPr>
          <p:spPr>
            <a:xfrm rot="21070280">
              <a:off x="4222116" y="1979502"/>
              <a:ext cx="1415772" cy="1554480"/>
            </a:xfrm>
            <a:prstGeom prst="rect">
              <a:avLst/>
            </a:prstGeom>
            <a:noFill/>
            <a:ln>
              <a:noFill/>
            </a:ln>
          </p:spPr>
          <p:txBody>
            <a:bodyPr rtlCol="0" wrap="square">
              <a:spAutoFit/>
            </a:bodyPr>
            <a:lstStyle/>
            <a:p>
              <a:pPr algn="dist"/>
              <a:r>
                <a:rPr altLang="en-US" b="1" lang="zh-CN" sz="9600">
                  <a:ln w="63500">
                    <a:noFill/>
                  </a:ln>
                  <a:solidFill>
                    <a:srgbClr val="A8D111"/>
                  </a:solidFill>
                  <a:latin charset="-122" panose="02000000000000000000" pitchFamily="2" typeface="张海山锐谐体"/>
                  <a:ea charset="-122" panose="02000000000000000000" pitchFamily="2" typeface="张海山锐谐体"/>
                </a:rPr>
                <a:t>家</a:t>
              </a:r>
            </a:p>
          </p:txBody>
        </p:sp>
      </p:grpSp>
      <p:grpSp>
        <p:nvGrpSpPr>
          <p:cNvPr id="13" name="组合 12"/>
          <p:cNvGrpSpPr/>
          <p:nvPr/>
        </p:nvGrpSpPr>
        <p:grpSpPr>
          <a:xfrm>
            <a:off x="5502470" y="2758851"/>
            <a:ext cx="1409699" cy="1558290"/>
            <a:chOff x="5846342" y="2055614"/>
            <a:chExt cx="1409699" cy="1558290"/>
          </a:xfrm>
        </p:grpSpPr>
        <p:sp>
          <p:nvSpPr>
            <p:cNvPr id="10" name="矩形 9"/>
            <p:cNvSpPr/>
            <p:nvPr/>
          </p:nvSpPr>
          <p:spPr>
            <a:xfrm>
              <a:off x="5853961" y="2055614"/>
              <a:ext cx="1402080" cy="1554480"/>
            </a:xfrm>
            <a:prstGeom prst="rect">
              <a:avLst/>
            </a:prstGeom>
            <a:noFill/>
          </p:spPr>
          <p:txBody>
            <a:bodyPr wrap="none">
              <a:spAutoFit/>
            </a:bodyPr>
            <a:lstStyle/>
            <a:p>
              <a:r>
                <a:rPr altLang="en-US" b="1" lang="zh-CN" sz="9600">
                  <a:ln w="101600">
                    <a:solidFill>
                      <a:schemeClr val="bg1"/>
                    </a:solidFill>
                  </a:ln>
                  <a:solidFill>
                    <a:srgbClr val="FF7D93"/>
                  </a:solidFill>
                  <a:effectLst>
                    <a:outerShdw algn="tl" blurRad="165100" dir="2700000" dist="88900">
                      <a:srgbClr val="000000">
                        <a:alpha val="43137"/>
                      </a:srgbClr>
                    </a:outerShdw>
                  </a:effectLst>
                  <a:latin charset="-122" panose="02000000000000000000" pitchFamily="2" typeface="张海山锐谐体"/>
                  <a:ea charset="-122" panose="02000000000000000000" pitchFamily="2" typeface="张海山锐谐体"/>
                </a:rPr>
                <a:t>长</a:t>
              </a:r>
            </a:p>
          </p:txBody>
        </p:sp>
        <p:sp>
          <p:nvSpPr>
            <p:cNvPr id="61" name="矩形 60"/>
            <p:cNvSpPr/>
            <p:nvPr/>
          </p:nvSpPr>
          <p:spPr>
            <a:xfrm>
              <a:off x="5846342" y="2059424"/>
              <a:ext cx="1402080" cy="1554480"/>
            </a:xfrm>
            <a:prstGeom prst="rect">
              <a:avLst/>
            </a:prstGeom>
            <a:noFill/>
          </p:spPr>
          <p:txBody>
            <a:bodyPr wrap="none">
              <a:spAutoFit/>
            </a:bodyPr>
            <a:lstStyle/>
            <a:p>
              <a:r>
                <a:rPr altLang="en-US" b="1" lang="zh-CN" sz="9600">
                  <a:ln w="101600">
                    <a:noFill/>
                  </a:ln>
                  <a:solidFill>
                    <a:srgbClr val="FF7D93"/>
                  </a:solidFill>
                  <a:latin charset="-122" panose="02000000000000000000" pitchFamily="2" typeface="张海山锐谐体"/>
                  <a:ea charset="-122" panose="02000000000000000000" pitchFamily="2" typeface="张海山锐谐体"/>
                </a:rPr>
                <a:t>长</a:t>
              </a:r>
            </a:p>
          </p:txBody>
        </p:sp>
      </p:grpSp>
      <p:grpSp>
        <p:nvGrpSpPr>
          <p:cNvPr id="14" name="组合 13"/>
          <p:cNvGrpSpPr/>
          <p:nvPr/>
        </p:nvGrpSpPr>
        <p:grpSpPr>
          <a:xfrm>
            <a:off x="7398323" y="2759259"/>
            <a:ext cx="1353821" cy="1558289"/>
            <a:chOff x="7391064" y="2080834"/>
            <a:chExt cx="1353821" cy="1558289"/>
          </a:xfrm>
        </p:grpSpPr>
        <p:sp>
          <p:nvSpPr>
            <p:cNvPr id="3" name="文本框 2"/>
            <p:cNvSpPr txBox="1"/>
            <p:nvPr/>
          </p:nvSpPr>
          <p:spPr>
            <a:xfrm rot="424737">
              <a:off x="7410115" y="2080834"/>
              <a:ext cx="1334770" cy="1554480"/>
            </a:xfrm>
            <a:prstGeom prst="rect">
              <a:avLst/>
            </a:prstGeom>
            <a:noFill/>
          </p:spPr>
          <p:txBody>
            <a:bodyPr rtlCol="0" wrap="square">
              <a:spAutoFit/>
            </a:bodyPr>
            <a:lstStyle/>
            <a:p>
              <a:pPr algn="dist"/>
              <a:r>
                <a:rPr altLang="en-US" b="1" lang="zh-CN" smtClean="0" sz="9600">
                  <a:ln w="63500">
                    <a:solidFill>
                      <a:schemeClr val="bg1"/>
                    </a:solidFill>
                  </a:ln>
                  <a:solidFill>
                    <a:srgbClr val="13D6EB"/>
                  </a:solidFill>
                  <a:effectLst>
                    <a:outerShdw algn="t" blurRad="203200" dir="5400000" dist="76200" rotWithShape="0">
                      <a:prstClr val="black">
                        <a:alpha val="25000"/>
                      </a:prstClr>
                    </a:outerShdw>
                  </a:effectLst>
                  <a:latin charset="-122" panose="02000000000000000000" pitchFamily="2" typeface="张海山锐谐体"/>
                  <a:ea charset="-122" panose="02000000000000000000" pitchFamily="2" typeface="张海山锐谐体"/>
                </a:rPr>
                <a:t>会</a:t>
              </a:r>
            </a:p>
          </p:txBody>
        </p:sp>
        <p:sp>
          <p:nvSpPr>
            <p:cNvPr id="62" name="文本框 61"/>
            <p:cNvSpPr txBox="1"/>
            <p:nvPr/>
          </p:nvSpPr>
          <p:spPr>
            <a:xfrm rot="424737">
              <a:off x="7391064" y="2084643"/>
              <a:ext cx="1334770" cy="1554480"/>
            </a:xfrm>
            <a:prstGeom prst="rect">
              <a:avLst/>
            </a:prstGeom>
            <a:noFill/>
          </p:spPr>
          <p:txBody>
            <a:bodyPr rtlCol="0" wrap="square">
              <a:spAutoFit/>
            </a:bodyPr>
            <a:lstStyle/>
            <a:p>
              <a:pPr algn="dist"/>
              <a:r>
                <a:rPr altLang="en-US" b="1" lang="zh-CN" smtClean="0" sz="9600">
                  <a:ln w="63500">
                    <a:noFill/>
                  </a:ln>
                  <a:solidFill>
                    <a:srgbClr val="13D6EB"/>
                  </a:solidFill>
                  <a:latin charset="-122" panose="02000000000000000000" pitchFamily="2" typeface="张海山锐谐体"/>
                  <a:ea charset="-122" panose="02000000000000000000" pitchFamily="2" typeface="张海山锐谐体"/>
                </a:rPr>
                <a:t>会</a:t>
              </a:r>
            </a:p>
          </p:txBody>
        </p:sp>
      </p:grpSp>
      <p:grpSp>
        <p:nvGrpSpPr>
          <p:cNvPr id="141" name="组合 140"/>
          <p:cNvGrpSpPr/>
          <p:nvPr/>
        </p:nvGrpSpPr>
        <p:grpSpPr>
          <a:xfrm rot="920444">
            <a:off x="3202114" y="4087393"/>
            <a:ext cx="577446" cy="566828"/>
            <a:chOff x="10646778" y="4753862"/>
            <a:chExt cx="751521" cy="737702"/>
          </a:xfrm>
        </p:grpSpPr>
        <p:sp>
          <p:nvSpPr>
            <p:cNvPr id="142" name="五角星 2"/>
            <p:cNvSpPr/>
            <p:nvPr/>
          </p:nvSpPr>
          <p:spPr>
            <a:xfrm flipH="1" rot="20227648">
              <a:off x="10648573" y="4753862"/>
              <a:ext cx="749726" cy="728735"/>
            </a:xfrm>
            <a:custGeom>
              <a:gdLst>
                <a:gd fmla="*/ 2063 w 918524" name="connsiteX0"/>
                <a:gd fmla="*/ 349269 h 923906" name="connsiteY0"/>
                <a:gd fmla="*/ 264202 w 918524" name="connsiteX1"/>
                <a:gd fmla="*/ 223173 h 923906" name="connsiteY1"/>
                <a:gd fmla="*/ 459262 w 918524" name="connsiteX2"/>
                <a:gd fmla="*/ 0 h 923906" name="connsiteY2"/>
                <a:gd fmla="*/ 654322 w 918524" name="connsiteX3"/>
                <a:gd fmla="*/ 223173 h 923906" name="connsiteY3"/>
                <a:gd fmla="*/ 916461 w 918524" name="connsiteX4"/>
                <a:gd fmla="*/ 349269 h 923906" name="connsiteY4"/>
                <a:gd fmla="*/ 774876 w 918524" name="connsiteX5"/>
                <a:gd fmla="*/ 613293 h 923906" name="connsiteY5"/>
                <a:gd fmla="*/ 741827 w 918524" name="connsiteX6"/>
                <a:gd fmla="*/ 914398 h 923906" name="connsiteY6"/>
                <a:gd fmla="*/ 459262 w 918524" name="connsiteX7"/>
                <a:gd fmla="*/ 854400 h 923906" name="connsiteY7"/>
                <a:gd fmla="*/ 176697 w 918524" name="connsiteX8"/>
                <a:gd fmla="*/ 914398 h 923906" name="connsiteY8"/>
                <a:gd fmla="*/ 143648 w 918524" name="connsiteX9"/>
                <a:gd fmla="*/ 613293 h 923906" name="connsiteY9"/>
                <a:gd fmla="*/ 2063 w 918524" name="connsiteX10"/>
                <a:gd fmla="*/ 349269 h 923906"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923905" w="918524">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algn="t" blurRad="76200" dir="5400000" dist="50800"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43" name="组合 142"/>
            <p:cNvGrpSpPr/>
            <p:nvPr/>
          </p:nvGrpSpPr>
          <p:grpSpPr>
            <a:xfrm>
              <a:off x="10646778" y="4762829"/>
              <a:ext cx="749726" cy="728735"/>
              <a:chOff x="11012539" y="4493889"/>
              <a:chExt cx="749726" cy="728735"/>
            </a:xfrm>
          </p:grpSpPr>
          <p:sp>
            <p:nvSpPr>
              <p:cNvPr id="144" name="五角星 2"/>
              <p:cNvSpPr/>
              <p:nvPr/>
            </p:nvSpPr>
            <p:spPr>
              <a:xfrm flipH="1" rot="20227648">
                <a:off x="11012539" y="4493889"/>
                <a:ext cx="749726" cy="728735"/>
              </a:xfrm>
              <a:custGeom>
                <a:gdLst>
                  <a:gd fmla="*/ 2063 w 918524" name="connsiteX0"/>
                  <a:gd fmla="*/ 349269 h 923906" name="connsiteY0"/>
                  <a:gd fmla="*/ 264202 w 918524" name="connsiteX1"/>
                  <a:gd fmla="*/ 223173 h 923906" name="connsiteY1"/>
                  <a:gd fmla="*/ 459262 w 918524" name="connsiteX2"/>
                  <a:gd fmla="*/ 0 h 923906" name="connsiteY2"/>
                  <a:gd fmla="*/ 654322 w 918524" name="connsiteX3"/>
                  <a:gd fmla="*/ 223173 h 923906" name="connsiteY3"/>
                  <a:gd fmla="*/ 916461 w 918524" name="connsiteX4"/>
                  <a:gd fmla="*/ 349269 h 923906" name="connsiteY4"/>
                  <a:gd fmla="*/ 774876 w 918524" name="connsiteX5"/>
                  <a:gd fmla="*/ 613293 h 923906" name="connsiteY5"/>
                  <a:gd fmla="*/ 741827 w 918524" name="connsiteX6"/>
                  <a:gd fmla="*/ 914398 h 923906" name="connsiteY6"/>
                  <a:gd fmla="*/ 459262 w 918524" name="connsiteX7"/>
                  <a:gd fmla="*/ 854400 h 923906" name="connsiteY7"/>
                  <a:gd fmla="*/ 176697 w 918524" name="connsiteX8"/>
                  <a:gd fmla="*/ 914398 h 923906" name="connsiteY8"/>
                  <a:gd fmla="*/ 143648 w 918524" name="connsiteX9"/>
                  <a:gd fmla="*/ 613293 h 923906" name="connsiteY9"/>
                  <a:gd fmla="*/ 2063 w 918524" name="connsiteX10"/>
                  <a:gd fmla="*/ 349269 h 923906"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923905" w="918524">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64E4F2"/>
              </a:solidFill>
              <a:ln w="15875">
                <a:solidFill>
                  <a:schemeClr val="bg1"/>
                </a:solidFill>
              </a:ln>
              <a:effectLst>
                <a:innerShdw blurRad="292100">
                  <a:srgbClr val="00B0F0"/>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5" name="五角星 2"/>
              <p:cNvSpPr/>
              <p:nvPr/>
            </p:nvSpPr>
            <p:spPr>
              <a:xfrm rot="20424262">
                <a:off x="11046365" y="4655056"/>
                <a:ext cx="290576" cy="221980"/>
              </a:xfrm>
              <a:custGeom>
                <a:gdLst>
                  <a:gd fmla="*/ 0 w 457199" name="connsiteX0"/>
                  <a:gd fmla="*/ 349269 h 349269" name="connsiteY0"/>
                  <a:gd fmla="*/ 262139 w 457199" name="connsiteX1"/>
                  <a:gd fmla="*/ 223173 h 349269" name="connsiteY1"/>
                  <a:gd fmla="*/ 457199 w 457199" name="connsiteX2"/>
                  <a:gd fmla="*/ 0 h 349269" name="connsiteY2"/>
                  <a:gd fmla="*/ 713782 w 713782" name="connsiteX3"/>
                  <a:gd fmla="*/ 284696 h 349269" name="connsiteY3"/>
                  <a:gd fmla="*/ 715845 w 715845" name="connsiteX4"/>
                  <a:gd fmla="*/ 284696 h 613293" name="connsiteY4"/>
                  <a:gd fmla="*/ 715845 w 715845" name="connsiteX5"/>
                  <a:gd fmla="*/ 284696 h 914398" name="connsiteY5"/>
                  <a:gd fmla="*/ 715845 w 715845" name="connsiteX6"/>
                  <a:gd fmla="*/ 284696 h 916632" name="connsiteY6"/>
                  <a:gd fmla="*/ 715845 w 741827" name="connsiteX7"/>
                  <a:gd fmla="*/ 284696 h 923906" name="connsiteY7"/>
                  <a:gd fmla="*/ 715845 w 774876" name="connsiteX8"/>
                  <a:gd fmla="*/ 284696 h 923906" name="connsiteY8"/>
                  <a:gd fmla="*/ 715845 w 918524" name="connsiteX9"/>
                  <a:gd fmla="*/ 284696 h 923906" name="connsiteY9"/>
                  <a:gd fmla="*/ 715845 w 918524" name="connsiteX10"/>
                  <a:gd fmla="*/ 284696 h 923906" name="connsiteY10"/>
                </a:gdLst>
                <a:cxnLst>
                  <a:cxn ang="0">
                    <a:pos x="connsiteX0" y="connsiteY0"/>
                  </a:cxn>
                  <a:cxn ang="0">
                    <a:pos x="connsiteX1" y="connsiteY1"/>
                  </a:cxn>
                  <a:cxn ang="0">
                    <a:pos x="connsiteX2" y="connsiteY2"/>
                  </a:cxn>
                </a:cxnLst>
                <a:rect b="b" l="l" r="r" t="t"/>
                <a:pathLst>
                  <a:path h="349269" w="457199">
                    <a:moveTo>
                      <a:pt x="0" y="349269"/>
                    </a:moveTo>
                    <a:cubicBezTo>
                      <a:pt x="20092" y="284249"/>
                      <a:pt x="185939" y="281384"/>
                      <a:pt x="262139" y="223173"/>
                    </a:cubicBezTo>
                    <a:cubicBezTo>
                      <a:pt x="338339" y="164962"/>
                      <a:pt x="392179" y="0"/>
                      <a:pt x="457199" y="0"/>
                    </a:cubicBezTo>
                  </a:path>
                </a:pathLst>
              </a:custGeom>
              <a:noFill/>
              <a:ln cap="rnd" w="28575">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6" name="五角星 2"/>
              <p:cNvSpPr/>
              <p:nvPr/>
            </p:nvSpPr>
            <p:spPr>
              <a:xfrm rot="6997346">
                <a:off x="11587935" y="4901938"/>
                <a:ext cx="128719" cy="147271"/>
              </a:xfrm>
              <a:custGeom>
                <a:gdLst>
                  <a:gd fmla="*/ 0 w 195060" name="connsiteX0"/>
                  <a:gd fmla="*/ 223173 h 223173" name="connsiteY0"/>
                  <a:gd fmla="*/ 195060 w 195060" name="connsiteX1"/>
                  <a:gd fmla="*/ 0 h 223173" name="connsiteY1"/>
                  <a:gd fmla="*/ 457199 w 457199" name="connsiteX2"/>
                  <a:gd fmla="*/ 0 h 349269" name="connsiteY2"/>
                  <a:gd fmla="*/ 713782 w 713782" name="connsiteX3"/>
                  <a:gd fmla="*/ 284696 h 349269" name="connsiteY3"/>
                  <a:gd fmla="*/ 715845 w 715845" name="connsiteX4"/>
                  <a:gd fmla="*/ 284696 h 613293" name="connsiteY4"/>
                  <a:gd fmla="*/ 715845 w 715845" name="connsiteX5"/>
                  <a:gd fmla="*/ 284696 h 914398" name="connsiteY5"/>
                  <a:gd fmla="*/ 715845 w 715845" name="connsiteX6"/>
                  <a:gd fmla="*/ 284696 h 916632" name="connsiteY6"/>
                  <a:gd fmla="*/ 715845 w 741827" name="connsiteX7"/>
                  <a:gd fmla="*/ 284696 h 923906" name="connsiteY7"/>
                  <a:gd fmla="*/ 715845 w 774876" name="connsiteX8"/>
                  <a:gd fmla="*/ 284696 h 923906" name="connsiteY8"/>
                  <a:gd fmla="*/ 715845 w 918524" name="connsiteX9"/>
                  <a:gd fmla="*/ 284696 h 923906" name="connsiteY9"/>
                  <a:gd fmla="*/ 715845 w 918524" name="connsiteX10"/>
                  <a:gd fmla="*/ 284696 h 923906" name="connsiteY10"/>
                </a:gdLst>
                <a:cxnLst>
                  <a:cxn ang="0">
                    <a:pos x="connsiteX0" y="connsiteY0"/>
                  </a:cxn>
                  <a:cxn ang="0">
                    <a:pos x="connsiteX1" y="connsiteY1"/>
                  </a:cxn>
                </a:cxnLst>
                <a:rect b="b" l="l" r="r" t="t"/>
                <a:pathLst>
                  <a:path h="223173" w="195060">
                    <a:moveTo>
                      <a:pt x="0" y="223173"/>
                    </a:moveTo>
                    <a:cubicBezTo>
                      <a:pt x="76200" y="164962"/>
                      <a:pt x="130040" y="0"/>
                      <a:pt x="195060" y="0"/>
                    </a:cubicBezTo>
                  </a:path>
                </a:pathLst>
              </a:custGeom>
              <a:noFill/>
              <a:ln cap="rnd" w="28575">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grpSp>
        <p:nvGrpSpPr>
          <p:cNvPr id="92" name="组合 91"/>
          <p:cNvGrpSpPr/>
          <p:nvPr/>
        </p:nvGrpSpPr>
        <p:grpSpPr>
          <a:xfrm>
            <a:off x="1" y="4531757"/>
            <a:ext cx="12191999" cy="2326243"/>
            <a:chOff x="1" y="4546271"/>
            <a:chExt cx="12191999" cy="2326243"/>
          </a:xfrm>
        </p:grpSpPr>
        <p:sp>
          <p:nvSpPr>
            <p:cNvPr id="39" name="任意多边形 38"/>
            <p:cNvSpPr/>
            <p:nvPr/>
          </p:nvSpPr>
          <p:spPr>
            <a:xfrm>
              <a:off x="1" y="4546271"/>
              <a:ext cx="12191999" cy="2311729"/>
            </a:xfrm>
            <a:custGeom>
              <a:gdLst>
                <a:gd fmla="*/ 12191999 w 12191999" name="connsiteX0"/>
                <a:gd fmla="*/ 0 h 2311729" name="connsiteY0"/>
                <a:gd fmla="*/ 12191999 w 12191999" name="connsiteX1"/>
                <a:gd fmla="*/ 2311729 h 2311729" name="connsiteY1"/>
                <a:gd fmla="*/ 0 w 12191999" name="connsiteX2"/>
                <a:gd fmla="*/ 2311729 h 2311729" name="connsiteY2"/>
                <a:gd fmla="*/ 0 w 12191999" name="connsiteX3"/>
                <a:gd fmla="*/ 2020458 h 2311729" name="connsiteY3"/>
                <a:gd fmla="*/ 0 w 12191999" name="connsiteX4"/>
                <a:gd fmla="*/ 237172 h 2311729" name="connsiteY4"/>
                <a:gd fmla="*/ 63480 w 12191999" name="connsiteX5"/>
                <a:gd fmla="*/ 213939 h 2311729" name="connsiteY5"/>
                <a:gd fmla="*/ 348343 w 12191999" name="connsiteX6"/>
                <a:gd fmla="*/ 170871 h 2311729" name="connsiteY6"/>
                <a:gd fmla="*/ 1306287 w 12191999" name="connsiteX7"/>
                <a:gd fmla="*/ 1128815 h 2311729" name="connsiteY7"/>
                <a:gd fmla="*/ 1286825 w 12191999" name="connsiteX8"/>
                <a:gd fmla="*/ 1321874 h 2311729" name="connsiteY8"/>
                <a:gd fmla="*/ 1256605 w 12191999" name="connsiteX9"/>
                <a:gd fmla="*/ 1419229 h 2311729" name="connsiteY9"/>
                <a:gd fmla="*/ 1344679 w 12191999" name="connsiteX10"/>
                <a:gd fmla="*/ 1371424 h 2311729" name="connsiteY10"/>
                <a:gd fmla="*/ 1683656 w 12191999" name="connsiteX11"/>
                <a:gd fmla="*/ 1302987 h 2311729" name="connsiteY11"/>
                <a:gd fmla="*/ 2299446 w 12191999" name="connsiteX12"/>
                <a:gd fmla="*/ 1558056 h 2311729" name="connsiteY12"/>
                <a:gd fmla="*/ 2381189 w 12191999" name="connsiteX13"/>
                <a:gd fmla="*/ 1657129 h 2311729" name="connsiteY13"/>
                <a:gd fmla="*/ 2427737 w 12191999" name="connsiteX14"/>
                <a:gd fmla="*/ 1596410 h 2311729" name="connsiteY14"/>
                <a:gd fmla="*/ 3069771 w 12191999" name="connsiteX15"/>
                <a:gd fmla="*/ 1302987 h 2311729" name="connsiteY15"/>
                <a:gd fmla="*/ 3544503 w 12191999" name="connsiteX16"/>
                <a:gd fmla="*/ 1447998 h 2311729" name="connsiteY16"/>
                <a:gd fmla="*/ 3657745 w 12191999" name="connsiteX17"/>
                <a:gd fmla="*/ 1541431 h 2311729" name="connsiteY17"/>
                <a:gd fmla="*/ 3713651 w 12191999" name="connsiteX18"/>
                <a:gd fmla="*/ 1519404 h 2311729" name="connsiteY18"/>
                <a:gd fmla="*/ 3897086 w 12191999" name="connsiteX19"/>
                <a:gd fmla="*/ 1491671 h 2311729" name="connsiteY19"/>
                <a:gd fmla="*/ 4241977 w 12191999" name="connsiteX20"/>
                <a:gd fmla="*/ 1597020 h 2311729" name="connsiteY20"/>
                <a:gd fmla="*/ 4317999 w 12191999" name="connsiteX21"/>
                <a:gd fmla="*/ 1659743 h 2311729" name="connsiteY21"/>
                <a:gd fmla="*/ 4359994 w 12191999" name="connsiteX22"/>
                <a:gd fmla="*/ 1582372 h 2311729" name="connsiteY22"/>
                <a:gd fmla="*/ 5021945 w 12191999" name="connsiteX23"/>
                <a:gd fmla="*/ 1230415 h 2311729" name="connsiteY23"/>
                <a:gd fmla="*/ 5757498 w 12191999" name="connsiteX24"/>
                <a:gd fmla="*/ 1717972 h 2311729" name="connsiteY24"/>
                <a:gd fmla="*/ 5775109 w 12191999" name="connsiteX25"/>
                <a:gd fmla="*/ 1774705 h 2311729" name="connsiteY25"/>
                <a:gd fmla="*/ 5877396 w 12191999" name="connsiteX26"/>
                <a:gd fmla="*/ 1742952 h 2311729" name="connsiteY26"/>
                <a:gd fmla="*/ 5994403 w 12191999" name="connsiteX27"/>
                <a:gd fmla="*/ 1731157 h 2311729" name="connsiteY27"/>
                <a:gd fmla="*/ 6319003 w 12191999" name="connsiteX28"/>
                <a:gd fmla="*/ 1830310 h 2311729" name="connsiteY28"/>
                <a:gd fmla="*/ 6349718 w 12191999" name="connsiteX29"/>
                <a:gd fmla="*/ 1855653 h 2311729" name="connsiteY29"/>
                <a:gd fmla="*/ 6372196 w 12191999" name="connsiteX30"/>
                <a:gd fmla="*/ 1783240 h 2311729" name="connsiteY30"/>
                <a:gd fmla="*/ 7228113 w 12191999" name="connsiteX31"/>
                <a:gd fmla="*/ 1215901 h 2311729" name="connsiteY31"/>
                <a:gd fmla="*/ 7884955 w 12191999" name="connsiteX32"/>
                <a:gd fmla="*/ 1487974 h 2311729" name="connsiteY32"/>
                <a:gd fmla="*/ 7933395 w 12191999" name="connsiteX33"/>
                <a:gd fmla="*/ 1546684 h 2311729" name="connsiteY33"/>
                <a:gd fmla="*/ 8036368 w 12191999" name="connsiteX34"/>
                <a:gd fmla="*/ 1487498 h 2311729" name="connsiteY34"/>
                <a:gd fmla="*/ 8432799 w 12191999" name="connsiteX35"/>
                <a:gd fmla="*/ 1397328 h 2311729" name="connsiteY35"/>
                <a:gd fmla="*/ 9191035 w 12191999" name="connsiteX36"/>
                <a:gd fmla="*/ 1800479 h 2311729" name="connsiteY36"/>
                <a:gd fmla="*/ 9210518 w 12191999" name="connsiteX37"/>
                <a:gd fmla="*/ 1836373 h 2311729" name="connsiteY37"/>
                <a:gd fmla="*/ 9258709 w 12191999" name="connsiteX38"/>
                <a:gd fmla="*/ 1810216 h 2311729" name="connsiteY38"/>
                <a:gd fmla="*/ 9470570 w 12191999" name="connsiteX39"/>
                <a:gd fmla="*/ 1767443 h 2311729" name="connsiteY39"/>
                <a:gd fmla="*/ 9682431 w 12191999" name="connsiteX40"/>
                <a:gd fmla="*/ 1810216 h 2311729" name="connsiteY40"/>
                <a:gd fmla="*/ 9768141 w 12191999" name="connsiteX41"/>
                <a:gd fmla="*/ 1856738 h 2311729" name="connsiteY41"/>
                <a:gd fmla="*/ 9791010 w 12191999" name="connsiteX42"/>
                <a:gd fmla="*/ 1783067 h 2311729" name="connsiteY42"/>
                <a:gd fmla="*/ 10570028 w 12191999" name="connsiteX43"/>
                <a:gd fmla="*/ 1266699 h 2311729" name="connsiteY43"/>
                <a:gd fmla="*/ 10821441 w 12191999" name="connsiteX44"/>
                <a:gd fmla="*/ 1304709 h 2311729" name="connsiteY44"/>
                <a:gd fmla="*/ 10893902 w 12191999" name="connsiteX45"/>
                <a:gd fmla="*/ 1333259 h 2311729" name="connsiteY45"/>
                <a:gd fmla="*/ 10916253 w 12191999" name="connsiteX46"/>
                <a:gd fmla="*/ 1261255 h 2311729" name="connsiteY46"/>
                <a:gd fmla="*/ 11444514 w 12191999" name="connsiteX47"/>
                <a:gd fmla="*/ 911100 h 2311729" name="connsiteY47"/>
                <a:gd fmla="*/ 11446790 w 12191999" name="connsiteX48"/>
                <a:gd fmla="*/ 911330 h 2311729" name="connsiteY48"/>
                <a:gd fmla="*/ 11437256 w 12191999" name="connsiteX49"/>
                <a:gd fmla="*/ 816759 h 2311729" name="connsiteY49"/>
                <a:gd fmla="*/ 12173467 w 12191999" name="connsiteX50"/>
                <a:gd fmla="*/ 936 h 2311729" name="connsiteY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b="b" l="l" r="r" t="t"/>
              <a:pathLst>
                <a:path h="2311729" w="1219199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a:noFill/>
            </a:ln>
            <a:effectLst>
              <a:outerShdw blurRad="190500" dir="16200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1" name="任意多边形 80"/>
            <p:cNvSpPr/>
            <p:nvPr/>
          </p:nvSpPr>
          <p:spPr>
            <a:xfrm>
              <a:off x="1" y="4560785"/>
              <a:ext cx="12191999" cy="2311729"/>
            </a:xfrm>
            <a:custGeom>
              <a:gdLst>
                <a:gd fmla="*/ 12191999 w 12191999" name="connsiteX0"/>
                <a:gd fmla="*/ 0 h 2311729" name="connsiteY0"/>
                <a:gd fmla="*/ 12191999 w 12191999" name="connsiteX1"/>
                <a:gd fmla="*/ 2311729 h 2311729" name="connsiteY1"/>
                <a:gd fmla="*/ 0 w 12191999" name="connsiteX2"/>
                <a:gd fmla="*/ 2311729 h 2311729" name="connsiteY2"/>
                <a:gd fmla="*/ 0 w 12191999" name="connsiteX3"/>
                <a:gd fmla="*/ 2020458 h 2311729" name="connsiteY3"/>
                <a:gd fmla="*/ 0 w 12191999" name="connsiteX4"/>
                <a:gd fmla="*/ 237172 h 2311729" name="connsiteY4"/>
                <a:gd fmla="*/ 63480 w 12191999" name="connsiteX5"/>
                <a:gd fmla="*/ 213939 h 2311729" name="connsiteY5"/>
                <a:gd fmla="*/ 348343 w 12191999" name="connsiteX6"/>
                <a:gd fmla="*/ 170871 h 2311729" name="connsiteY6"/>
                <a:gd fmla="*/ 1306287 w 12191999" name="connsiteX7"/>
                <a:gd fmla="*/ 1128815 h 2311729" name="connsiteY7"/>
                <a:gd fmla="*/ 1286825 w 12191999" name="connsiteX8"/>
                <a:gd fmla="*/ 1321874 h 2311729" name="connsiteY8"/>
                <a:gd fmla="*/ 1256605 w 12191999" name="connsiteX9"/>
                <a:gd fmla="*/ 1419229 h 2311729" name="connsiteY9"/>
                <a:gd fmla="*/ 1344679 w 12191999" name="connsiteX10"/>
                <a:gd fmla="*/ 1371424 h 2311729" name="connsiteY10"/>
                <a:gd fmla="*/ 1683656 w 12191999" name="connsiteX11"/>
                <a:gd fmla="*/ 1302987 h 2311729" name="connsiteY11"/>
                <a:gd fmla="*/ 2299446 w 12191999" name="connsiteX12"/>
                <a:gd fmla="*/ 1558056 h 2311729" name="connsiteY12"/>
                <a:gd fmla="*/ 2381189 w 12191999" name="connsiteX13"/>
                <a:gd fmla="*/ 1657129 h 2311729" name="connsiteY13"/>
                <a:gd fmla="*/ 2427737 w 12191999" name="connsiteX14"/>
                <a:gd fmla="*/ 1596410 h 2311729" name="connsiteY14"/>
                <a:gd fmla="*/ 3069771 w 12191999" name="connsiteX15"/>
                <a:gd fmla="*/ 1302987 h 2311729" name="connsiteY15"/>
                <a:gd fmla="*/ 3544503 w 12191999" name="connsiteX16"/>
                <a:gd fmla="*/ 1447998 h 2311729" name="connsiteY16"/>
                <a:gd fmla="*/ 3657745 w 12191999" name="connsiteX17"/>
                <a:gd fmla="*/ 1541431 h 2311729" name="connsiteY17"/>
                <a:gd fmla="*/ 3713651 w 12191999" name="connsiteX18"/>
                <a:gd fmla="*/ 1519404 h 2311729" name="connsiteY18"/>
                <a:gd fmla="*/ 3897086 w 12191999" name="connsiteX19"/>
                <a:gd fmla="*/ 1491671 h 2311729" name="connsiteY19"/>
                <a:gd fmla="*/ 4241977 w 12191999" name="connsiteX20"/>
                <a:gd fmla="*/ 1597020 h 2311729" name="connsiteY20"/>
                <a:gd fmla="*/ 4317999 w 12191999" name="connsiteX21"/>
                <a:gd fmla="*/ 1659743 h 2311729" name="connsiteY21"/>
                <a:gd fmla="*/ 4359994 w 12191999" name="connsiteX22"/>
                <a:gd fmla="*/ 1582372 h 2311729" name="connsiteY22"/>
                <a:gd fmla="*/ 5021945 w 12191999" name="connsiteX23"/>
                <a:gd fmla="*/ 1230415 h 2311729" name="connsiteY23"/>
                <a:gd fmla="*/ 5757498 w 12191999" name="connsiteX24"/>
                <a:gd fmla="*/ 1717972 h 2311729" name="connsiteY24"/>
                <a:gd fmla="*/ 5775109 w 12191999" name="connsiteX25"/>
                <a:gd fmla="*/ 1774705 h 2311729" name="connsiteY25"/>
                <a:gd fmla="*/ 5877396 w 12191999" name="connsiteX26"/>
                <a:gd fmla="*/ 1742952 h 2311729" name="connsiteY26"/>
                <a:gd fmla="*/ 5994403 w 12191999" name="connsiteX27"/>
                <a:gd fmla="*/ 1731157 h 2311729" name="connsiteY27"/>
                <a:gd fmla="*/ 6319003 w 12191999" name="connsiteX28"/>
                <a:gd fmla="*/ 1830310 h 2311729" name="connsiteY28"/>
                <a:gd fmla="*/ 6349718 w 12191999" name="connsiteX29"/>
                <a:gd fmla="*/ 1855653 h 2311729" name="connsiteY29"/>
                <a:gd fmla="*/ 6372196 w 12191999" name="connsiteX30"/>
                <a:gd fmla="*/ 1783240 h 2311729" name="connsiteY30"/>
                <a:gd fmla="*/ 7228113 w 12191999" name="connsiteX31"/>
                <a:gd fmla="*/ 1215901 h 2311729" name="connsiteY31"/>
                <a:gd fmla="*/ 7884955 w 12191999" name="connsiteX32"/>
                <a:gd fmla="*/ 1487974 h 2311729" name="connsiteY32"/>
                <a:gd fmla="*/ 7933395 w 12191999" name="connsiteX33"/>
                <a:gd fmla="*/ 1546684 h 2311729" name="connsiteY33"/>
                <a:gd fmla="*/ 8036368 w 12191999" name="connsiteX34"/>
                <a:gd fmla="*/ 1487498 h 2311729" name="connsiteY34"/>
                <a:gd fmla="*/ 8432799 w 12191999" name="connsiteX35"/>
                <a:gd fmla="*/ 1397328 h 2311729" name="connsiteY35"/>
                <a:gd fmla="*/ 9191035 w 12191999" name="connsiteX36"/>
                <a:gd fmla="*/ 1800479 h 2311729" name="connsiteY36"/>
                <a:gd fmla="*/ 9210518 w 12191999" name="connsiteX37"/>
                <a:gd fmla="*/ 1836373 h 2311729" name="connsiteY37"/>
                <a:gd fmla="*/ 9258709 w 12191999" name="connsiteX38"/>
                <a:gd fmla="*/ 1810216 h 2311729" name="connsiteY38"/>
                <a:gd fmla="*/ 9470570 w 12191999" name="connsiteX39"/>
                <a:gd fmla="*/ 1767443 h 2311729" name="connsiteY39"/>
                <a:gd fmla="*/ 9682431 w 12191999" name="connsiteX40"/>
                <a:gd fmla="*/ 1810216 h 2311729" name="connsiteY40"/>
                <a:gd fmla="*/ 9768141 w 12191999" name="connsiteX41"/>
                <a:gd fmla="*/ 1856738 h 2311729" name="connsiteY41"/>
                <a:gd fmla="*/ 9791010 w 12191999" name="connsiteX42"/>
                <a:gd fmla="*/ 1783067 h 2311729" name="connsiteY42"/>
                <a:gd fmla="*/ 10570028 w 12191999" name="connsiteX43"/>
                <a:gd fmla="*/ 1266699 h 2311729" name="connsiteY43"/>
                <a:gd fmla="*/ 10821441 w 12191999" name="connsiteX44"/>
                <a:gd fmla="*/ 1304709 h 2311729" name="connsiteY44"/>
                <a:gd fmla="*/ 10893902 w 12191999" name="connsiteX45"/>
                <a:gd fmla="*/ 1333259 h 2311729" name="connsiteY45"/>
                <a:gd fmla="*/ 10916253 w 12191999" name="connsiteX46"/>
                <a:gd fmla="*/ 1261255 h 2311729" name="connsiteY46"/>
                <a:gd fmla="*/ 11444514 w 12191999" name="connsiteX47"/>
                <a:gd fmla="*/ 911100 h 2311729" name="connsiteY47"/>
                <a:gd fmla="*/ 11446790 w 12191999" name="connsiteX48"/>
                <a:gd fmla="*/ 911330 h 2311729" name="connsiteY48"/>
                <a:gd fmla="*/ 11437256 w 12191999" name="connsiteX49"/>
                <a:gd fmla="*/ 816759 h 2311729" name="connsiteY49"/>
                <a:gd fmla="*/ 12173467 w 12191999" name="connsiteX50"/>
                <a:gd fmla="*/ 936 h 2311729" name="connsiteY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b="b" l="l" r="r" t="t"/>
              <a:pathLst>
                <a:path h="2311729" w="1219199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w="28575">
              <a:solidFill>
                <a:schemeClr val="bg1"/>
              </a:solidFill>
            </a:ln>
            <a:effectLst>
              <a:innerShdw blurRad="266700" dir="16200000" dist="139700">
                <a:srgbClr val="18ACCA">
                  <a:alpha val="30000"/>
                </a:srgb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47" name="组合 146"/>
          <p:cNvGrpSpPr/>
          <p:nvPr/>
        </p:nvGrpSpPr>
        <p:grpSpPr>
          <a:xfrm>
            <a:off x="10040735" y="2656685"/>
            <a:ext cx="1772498" cy="1986264"/>
            <a:chOff x="9945761" y="4535871"/>
            <a:chExt cx="1772498" cy="1986264"/>
          </a:xfrm>
        </p:grpSpPr>
        <p:sp>
          <p:nvSpPr>
            <p:cNvPr id="148" name="圆角矩形 147"/>
            <p:cNvSpPr/>
            <p:nvPr/>
          </p:nvSpPr>
          <p:spPr>
            <a:xfrm>
              <a:off x="10526487" y="5428190"/>
              <a:ext cx="328183" cy="134639"/>
            </a:xfrm>
            <a:prstGeom prst="roundRect">
              <a:avLst/>
            </a:prstGeom>
            <a:solidFill>
              <a:srgbClr val="C87404"/>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9" name="圆角矩形 148"/>
            <p:cNvSpPr/>
            <p:nvPr/>
          </p:nvSpPr>
          <p:spPr>
            <a:xfrm rot="1452078">
              <a:off x="10593807" y="5007442"/>
              <a:ext cx="286109" cy="488068"/>
            </a:xfrm>
            <a:prstGeom prst="roundRect">
              <a:avLst>
                <a:gd fmla="val 50000" name="adj"/>
              </a:avLst>
            </a:prstGeom>
            <a:solidFill>
              <a:srgbClr val="FFC0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50" name="组合 149"/>
            <p:cNvGrpSpPr/>
            <p:nvPr/>
          </p:nvGrpSpPr>
          <p:grpSpPr>
            <a:xfrm rot="17559220">
              <a:off x="10526211" y="4117280"/>
              <a:ext cx="611597" cy="1772498"/>
              <a:chOff x="2994660" y="1680210"/>
              <a:chExt cx="1234440" cy="3577590"/>
            </a:xfrm>
            <a:solidFill>
              <a:srgbClr val="FFC000"/>
            </a:solidFill>
          </p:grpSpPr>
          <p:sp>
            <p:nvSpPr>
              <p:cNvPr id="162" name="椭圆 161"/>
              <p:cNvSpPr/>
              <p:nvPr/>
            </p:nvSpPr>
            <p:spPr>
              <a:xfrm>
                <a:off x="3080385" y="1680210"/>
                <a:ext cx="1062990" cy="1062990"/>
              </a:xfrm>
              <a:prstGeom prst="ellipse">
                <a:avLst/>
              </a:prstGeom>
              <a:solidFill>
                <a:srgbClr val="84F6FC"/>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3" name="矩形 162"/>
              <p:cNvSpPr/>
              <p:nvPr/>
            </p:nvSpPr>
            <p:spPr>
              <a:xfrm>
                <a:off x="3423285" y="4983480"/>
                <a:ext cx="377190" cy="274320"/>
              </a:xfrm>
              <a:prstGeom prst="rect">
                <a:avLst/>
              </a:prstGeom>
              <a:grp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4" name="矩形 163"/>
              <p:cNvSpPr/>
              <p:nvPr/>
            </p:nvSpPr>
            <p:spPr>
              <a:xfrm>
                <a:off x="3314700" y="4297680"/>
                <a:ext cx="594360" cy="742950"/>
              </a:xfrm>
              <a:prstGeom prst="rect">
                <a:avLst/>
              </a:prstGeom>
              <a:grp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5" name="矩形 164"/>
              <p:cNvSpPr/>
              <p:nvPr/>
            </p:nvSpPr>
            <p:spPr>
              <a:xfrm>
                <a:off x="3177540" y="2514600"/>
                <a:ext cx="868680" cy="1874520"/>
              </a:xfrm>
              <a:prstGeom prst="rect">
                <a:avLst/>
              </a:prstGeom>
              <a:grpFill/>
              <a:ln cap="rnd"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6" name="梯形 165"/>
              <p:cNvSpPr/>
              <p:nvPr/>
            </p:nvSpPr>
            <p:spPr>
              <a:xfrm>
                <a:off x="2994660" y="2137410"/>
                <a:ext cx="1234440" cy="457200"/>
              </a:xfrm>
              <a:prstGeom prst="trapezoid">
                <a:avLst>
                  <a:gd fmla="val 4323" name="adj"/>
                </a:avLst>
              </a:prstGeom>
              <a:grp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51" name="椭圆 150"/>
            <p:cNvSpPr/>
            <p:nvPr/>
          </p:nvSpPr>
          <p:spPr>
            <a:xfrm>
              <a:off x="10644296" y="5276721"/>
              <a:ext cx="100980" cy="10098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152" name="直接连接符 151"/>
            <p:cNvCxnSpPr>
              <a:stCxn id="148" idx="2"/>
            </p:cNvCxnSpPr>
            <p:nvPr/>
          </p:nvCxnSpPr>
          <p:spPr>
            <a:xfrm flipH="1">
              <a:off x="10686371" y="5562830"/>
              <a:ext cx="4207" cy="95089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直接连接符 152"/>
            <p:cNvCxnSpPr/>
            <p:nvPr/>
          </p:nvCxnSpPr>
          <p:spPr>
            <a:xfrm flipH="1">
              <a:off x="10274038" y="5565635"/>
              <a:ext cx="293122" cy="9565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直接连接符 153"/>
            <p:cNvCxnSpPr/>
            <p:nvPr/>
          </p:nvCxnSpPr>
          <p:spPr>
            <a:xfrm>
              <a:off x="10806985" y="5551610"/>
              <a:ext cx="293122" cy="9565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58" name="矩形 157"/>
            <p:cNvSpPr/>
            <p:nvPr/>
          </p:nvSpPr>
          <p:spPr>
            <a:xfrm rot="17559220">
              <a:off x="10853495" y="4455518"/>
              <a:ext cx="79608" cy="824798"/>
            </a:xfrm>
            <a:prstGeom prst="rect">
              <a:avLst/>
            </a:prstGeom>
            <a:solidFill>
              <a:schemeClr val="bg1"/>
            </a:solidFill>
            <a:ln cap="rnd" w="635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9" name="矩形 158"/>
            <p:cNvSpPr/>
            <p:nvPr/>
          </p:nvSpPr>
          <p:spPr>
            <a:xfrm rot="17559220">
              <a:off x="10743004" y="4722219"/>
              <a:ext cx="79608" cy="824798"/>
            </a:xfrm>
            <a:prstGeom prst="rect">
              <a:avLst/>
            </a:prstGeom>
            <a:solidFill>
              <a:srgbClr val="FC9204"/>
            </a:solidFill>
            <a:ln cap="rnd" w="635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0" name="矩形 159"/>
            <p:cNvSpPr/>
            <p:nvPr/>
          </p:nvSpPr>
          <p:spPr>
            <a:xfrm rot="17559220">
              <a:off x="10372657" y="4488927"/>
              <a:ext cx="84972" cy="178859"/>
            </a:xfrm>
            <a:prstGeom prst="rect">
              <a:avLst/>
            </a:prstGeom>
            <a:solidFill>
              <a:schemeClr val="bg1"/>
            </a:solidFill>
            <a:ln cap="rnd" w="635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1" name="矩形 160"/>
            <p:cNvSpPr/>
            <p:nvPr/>
          </p:nvSpPr>
          <p:spPr>
            <a:xfrm rot="17559220">
              <a:off x="11189014" y="5155725"/>
              <a:ext cx="256730" cy="87380"/>
            </a:xfrm>
            <a:prstGeom prst="rect">
              <a:avLst/>
            </a:prstGeom>
            <a:solidFill>
              <a:schemeClr val="tx1"/>
            </a:solidFill>
            <a:ln cap="rnd" w="635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91" name="组合 90"/>
          <p:cNvGrpSpPr/>
          <p:nvPr/>
        </p:nvGrpSpPr>
        <p:grpSpPr>
          <a:xfrm>
            <a:off x="9335411" y="3961966"/>
            <a:ext cx="2308359" cy="1447795"/>
            <a:chOff x="594424" y="1153191"/>
            <a:chExt cx="2605976" cy="1634460"/>
          </a:xfrm>
        </p:grpSpPr>
        <p:sp>
          <p:nvSpPr>
            <p:cNvPr id="82" name="任意多边形 81"/>
            <p:cNvSpPr/>
            <p:nvPr/>
          </p:nvSpPr>
          <p:spPr>
            <a:xfrm>
              <a:off x="616196" y="1175175"/>
              <a:ext cx="2584204" cy="1612476"/>
            </a:xfrm>
            <a:custGeom>
              <a:gdLst>
                <a:gd fmla="*/ 1389184 w 3610707" name="connsiteX0"/>
                <a:gd fmla="*/ 0 h 2450125" name="connsiteY0"/>
                <a:gd fmla="*/ 2191163 w 3610707" name="connsiteX1"/>
                <a:gd fmla="*/ 426409 h 2450125" name="connsiteY1"/>
                <a:gd fmla="*/ 2262626 w 3610707" name="connsiteX2"/>
                <a:gd fmla="*/ 558069 h 2450125" name="connsiteY2"/>
                <a:gd fmla="*/ 2332890 w 3610707" name="connsiteX3"/>
                <a:gd fmla="*/ 550986 h 2450125" name="connsiteY3"/>
                <a:gd fmla="*/ 2894584 w 3610707" name="connsiteX4"/>
                <a:gd fmla="*/ 923302 h 2450125" name="connsiteY4"/>
                <a:gd fmla="*/ 2915413 w 3610707" name="connsiteX5"/>
                <a:gd fmla="*/ 990402 h 2450125" name="connsiteY5"/>
                <a:gd fmla="*/ 2934595 w 3610707" name="connsiteX6"/>
                <a:gd fmla="*/ 984447 h 2450125" name="connsiteY6"/>
                <a:gd fmla="*/ 3048000 w 3610707" name="connsiteX7"/>
                <a:gd fmla="*/ 973015 h 2450125" name="connsiteY7"/>
                <a:gd fmla="*/ 3610707 w 3610707" name="connsiteX8"/>
                <a:gd fmla="*/ 1535722 h 2450125" name="connsiteY8"/>
                <a:gd fmla="*/ 3048000 w 3610707" name="connsiteX9"/>
                <a:gd fmla="*/ 2098429 h 2450125" name="connsiteY9"/>
                <a:gd fmla="*/ 2934595 w 3610707" name="connsiteX10"/>
                <a:gd fmla="*/ 2086997 h 2450125" name="connsiteY10"/>
                <a:gd fmla="*/ 2841470 w 3610707" name="connsiteX11"/>
                <a:gd fmla="*/ 2058089 h 2450125" name="connsiteY11"/>
                <a:gd fmla="*/ 2778805 w 3610707" name="connsiteX12"/>
                <a:gd fmla="*/ 2134039 h 2450125" name="connsiteY12"/>
                <a:gd fmla="*/ 2327029 w 3610707" name="connsiteX13"/>
                <a:gd fmla="*/ 2321171 h 2450125" name="connsiteY13"/>
                <a:gd fmla="*/ 1897442 w 3610707" name="connsiteX14"/>
                <a:gd fmla="*/ 2155195 h 2450125" name="connsiteY14"/>
                <a:gd fmla="*/ 1878393 w 3610707" name="connsiteX15"/>
                <a:gd fmla="*/ 2135215 h 2450125" name="connsiteY15"/>
                <a:gd fmla="*/ 1860361 w 3610707" name="connsiteX16"/>
                <a:gd fmla="*/ 2168437 h 2450125" name="connsiteY16"/>
                <a:gd fmla="*/ 1330568 w 3610707" name="connsiteX17"/>
                <a:gd fmla="*/ 2450125 h 2450125" name="connsiteY17"/>
                <a:gd fmla="*/ 800775 w 3610707" name="connsiteX18"/>
                <a:gd fmla="*/ 2168437 h 2450125" name="connsiteY18"/>
                <a:gd fmla="*/ 771869 w 3610707" name="connsiteX19"/>
                <a:gd fmla="*/ 2115180 h 2450125" name="connsiteY19"/>
                <a:gd fmla="*/ 753583 w 3610707" name="connsiteX20"/>
                <a:gd fmla="*/ 2120856 h 2450125" name="connsiteY20"/>
                <a:gd fmla="*/ 627184 w 3610707" name="connsiteX21"/>
                <a:gd fmla="*/ 2133598 h 2450125" name="connsiteY21"/>
                <a:gd fmla="*/ 0 w 3610707" name="connsiteX22"/>
                <a:gd fmla="*/ 1506414 h 2450125" name="connsiteY22"/>
                <a:gd fmla="*/ 383056 w 3610707" name="connsiteX23"/>
                <a:gd fmla="*/ 928517 h 2450125" name="connsiteY23"/>
                <a:gd fmla="*/ 424632 w 3610707" name="connsiteX24"/>
                <a:gd fmla="*/ 915611 h 2450125" name="connsiteY24"/>
                <a:gd fmla="*/ 427023 w 3610707" name="connsiteX25"/>
                <a:gd fmla="*/ 868268 h 2450125" name="connsiteY25"/>
                <a:gd fmla="*/ 1389184 w 3610707" name="connsiteX26"/>
                <a:gd fmla="*/ 0 h 2450125" name="connsiteY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b="b" l="l" r="r" t="t"/>
              <a:pathLst>
                <a:path h="2450125" w="3610707">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algn="t" blurRad="152400" dir="5400000" dist="889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3" name="任意多边形 82"/>
            <p:cNvSpPr/>
            <p:nvPr/>
          </p:nvSpPr>
          <p:spPr>
            <a:xfrm>
              <a:off x="594424" y="1153191"/>
              <a:ext cx="2584204" cy="1612476"/>
            </a:xfrm>
            <a:custGeom>
              <a:gdLst>
                <a:gd fmla="*/ 1389184 w 3610707" name="connsiteX0"/>
                <a:gd fmla="*/ 0 h 2450125" name="connsiteY0"/>
                <a:gd fmla="*/ 2191163 w 3610707" name="connsiteX1"/>
                <a:gd fmla="*/ 426409 h 2450125" name="connsiteY1"/>
                <a:gd fmla="*/ 2262626 w 3610707" name="connsiteX2"/>
                <a:gd fmla="*/ 558069 h 2450125" name="connsiteY2"/>
                <a:gd fmla="*/ 2332890 w 3610707" name="connsiteX3"/>
                <a:gd fmla="*/ 550986 h 2450125" name="connsiteY3"/>
                <a:gd fmla="*/ 2894584 w 3610707" name="connsiteX4"/>
                <a:gd fmla="*/ 923302 h 2450125" name="connsiteY4"/>
                <a:gd fmla="*/ 2915413 w 3610707" name="connsiteX5"/>
                <a:gd fmla="*/ 990402 h 2450125" name="connsiteY5"/>
                <a:gd fmla="*/ 2934595 w 3610707" name="connsiteX6"/>
                <a:gd fmla="*/ 984447 h 2450125" name="connsiteY6"/>
                <a:gd fmla="*/ 3048000 w 3610707" name="connsiteX7"/>
                <a:gd fmla="*/ 973015 h 2450125" name="connsiteY7"/>
                <a:gd fmla="*/ 3610707 w 3610707" name="connsiteX8"/>
                <a:gd fmla="*/ 1535722 h 2450125" name="connsiteY8"/>
                <a:gd fmla="*/ 3048000 w 3610707" name="connsiteX9"/>
                <a:gd fmla="*/ 2098429 h 2450125" name="connsiteY9"/>
                <a:gd fmla="*/ 2934595 w 3610707" name="connsiteX10"/>
                <a:gd fmla="*/ 2086997 h 2450125" name="connsiteY10"/>
                <a:gd fmla="*/ 2841470 w 3610707" name="connsiteX11"/>
                <a:gd fmla="*/ 2058089 h 2450125" name="connsiteY11"/>
                <a:gd fmla="*/ 2778805 w 3610707" name="connsiteX12"/>
                <a:gd fmla="*/ 2134039 h 2450125" name="connsiteY12"/>
                <a:gd fmla="*/ 2327029 w 3610707" name="connsiteX13"/>
                <a:gd fmla="*/ 2321171 h 2450125" name="connsiteY13"/>
                <a:gd fmla="*/ 1897442 w 3610707" name="connsiteX14"/>
                <a:gd fmla="*/ 2155195 h 2450125" name="connsiteY14"/>
                <a:gd fmla="*/ 1878393 w 3610707" name="connsiteX15"/>
                <a:gd fmla="*/ 2135215 h 2450125" name="connsiteY15"/>
                <a:gd fmla="*/ 1860361 w 3610707" name="connsiteX16"/>
                <a:gd fmla="*/ 2168437 h 2450125" name="connsiteY16"/>
                <a:gd fmla="*/ 1330568 w 3610707" name="connsiteX17"/>
                <a:gd fmla="*/ 2450125 h 2450125" name="connsiteY17"/>
                <a:gd fmla="*/ 800775 w 3610707" name="connsiteX18"/>
                <a:gd fmla="*/ 2168437 h 2450125" name="connsiteY18"/>
                <a:gd fmla="*/ 771869 w 3610707" name="connsiteX19"/>
                <a:gd fmla="*/ 2115180 h 2450125" name="connsiteY19"/>
                <a:gd fmla="*/ 753583 w 3610707" name="connsiteX20"/>
                <a:gd fmla="*/ 2120856 h 2450125" name="connsiteY20"/>
                <a:gd fmla="*/ 627184 w 3610707" name="connsiteX21"/>
                <a:gd fmla="*/ 2133598 h 2450125" name="connsiteY21"/>
                <a:gd fmla="*/ 0 w 3610707" name="connsiteX22"/>
                <a:gd fmla="*/ 1506414 h 2450125" name="connsiteY22"/>
                <a:gd fmla="*/ 383056 w 3610707" name="connsiteX23"/>
                <a:gd fmla="*/ 928517 h 2450125" name="connsiteY23"/>
                <a:gd fmla="*/ 424632 w 3610707" name="connsiteX24"/>
                <a:gd fmla="*/ 915611 h 2450125" name="connsiteY24"/>
                <a:gd fmla="*/ 427023 w 3610707" name="connsiteX25"/>
                <a:gd fmla="*/ 868268 h 2450125" name="connsiteY25"/>
                <a:gd fmla="*/ 1389184 w 3610707" name="connsiteX26"/>
                <a:gd fmla="*/ 0 h 2450125" name="connsiteY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b="b" l="l" r="r" t="t"/>
              <a:pathLst>
                <a:path h="2450125" w="3610707">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r="3600000" dist="114300">
                <a:srgbClr val="19B4C9">
                  <a:alpha val="71000"/>
                </a:srgb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67" name="任意多边形 166"/>
          <p:cNvSpPr/>
          <p:nvPr/>
        </p:nvSpPr>
        <p:spPr>
          <a:xfrm>
            <a:off x="4415588" y="2560535"/>
            <a:ext cx="3356811" cy="74381"/>
          </a:xfrm>
          <a:custGeom>
            <a:gdLst>
              <a:gd fmla="*/ 0 w 4842457" name="connsiteX0"/>
              <a:gd fmla="*/ 213306 h 213306" name="connsiteY0"/>
              <a:gd fmla="*/ 611747 w 4842457" name="connsiteX1"/>
              <a:gd fmla="*/ 7244 h 213306" name="connsiteY1"/>
              <a:gd fmla="*/ 1178417 w 4842457" name="connsiteX2"/>
              <a:gd fmla="*/ 206867 h 213306" name="connsiteY2"/>
              <a:gd fmla="*/ 1790164 w 4842457" name="connsiteX3"/>
              <a:gd fmla="*/ 13684 h 213306" name="connsiteY3"/>
              <a:gd fmla="*/ 2363274 w 4842457" name="connsiteX4"/>
              <a:gd fmla="*/ 200428 h 213306" name="connsiteY4"/>
              <a:gd fmla="*/ 2962141 w 4842457" name="connsiteX5"/>
              <a:gd fmla="*/ 7244 h 213306" name="connsiteY5"/>
              <a:gd fmla="*/ 3548130 w 4842457" name="connsiteX6"/>
              <a:gd fmla="*/ 206867 h 213306" name="connsiteY6"/>
              <a:gd fmla="*/ 4146998 w 4842457" name="connsiteX7"/>
              <a:gd fmla="*/ 805 h 213306" name="connsiteY7"/>
              <a:gd fmla="*/ 4842457 w 4842457" name="connsiteX8"/>
              <a:gd fmla="*/ 148912 h 213306"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213306" w="4842457">
                <a:moveTo>
                  <a:pt x="0" y="213306"/>
                </a:moveTo>
                <a:cubicBezTo>
                  <a:pt x="207672" y="110811"/>
                  <a:pt x="415344" y="8317"/>
                  <a:pt x="611747" y="7244"/>
                </a:cubicBezTo>
                <a:cubicBezTo>
                  <a:pt x="808150" y="6171"/>
                  <a:pt x="982014" y="205794"/>
                  <a:pt x="1178417" y="206867"/>
                </a:cubicBezTo>
                <a:cubicBezTo>
                  <a:pt x="1374820" y="207940"/>
                  <a:pt x="1592688" y="14757"/>
                  <a:pt x="1790164" y="13684"/>
                </a:cubicBezTo>
                <a:cubicBezTo>
                  <a:pt x="1987640" y="12611"/>
                  <a:pt x="2167945" y="201501"/>
                  <a:pt x="2363274" y="200428"/>
                </a:cubicBezTo>
                <a:cubicBezTo>
                  <a:pt x="2558603" y="199355"/>
                  <a:pt x="2764665" y="6171"/>
                  <a:pt x="2962141" y="7244"/>
                </a:cubicBezTo>
                <a:cubicBezTo>
                  <a:pt x="3159617" y="8317"/>
                  <a:pt x="3350654" y="207940"/>
                  <a:pt x="3548130" y="206867"/>
                </a:cubicBezTo>
                <a:cubicBezTo>
                  <a:pt x="3745606" y="205794"/>
                  <a:pt x="3931277" y="10464"/>
                  <a:pt x="4146998" y="805"/>
                </a:cubicBezTo>
                <a:cubicBezTo>
                  <a:pt x="4362719" y="-8854"/>
                  <a:pt x="4602588" y="70029"/>
                  <a:pt x="4842457" y="148912"/>
                </a:cubicBezTo>
              </a:path>
            </a:pathLst>
          </a:custGeom>
          <a:noFill/>
          <a:ln w="22225">
            <a:solidFill>
              <a:srgbClr val="7DD2E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 name="文本框 1"/>
          <p:cNvSpPr txBox="1"/>
          <p:nvPr/>
        </p:nvSpPr>
        <p:spPr>
          <a:xfrm rot="578632">
            <a:off x="7546921" y="4167697"/>
            <a:ext cx="916305" cy="579120"/>
          </a:xfrm>
          <a:prstGeom prst="rect">
            <a:avLst/>
          </a:prstGeom>
          <a:noFill/>
        </p:spPr>
        <p:txBody>
          <a:bodyPr rtlCol="0" wrap="none">
            <a:spAutoFit/>
          </a:bodyPr>
          <a:lstStyle/>
          <a:p>
            <a:r>
              <a:rPr altLang="zh-CN" lang="en-US" smtClean="0" sz="3200">
                <a:solidFill>
                  <a:srgbClr val="22F1F6"/>
                </a:solidFill>
                <a:latin charset="0" panose="00000400000000000000" pitchFamily="2" typeface="Lard!"/>
              </a:rPr>
              <a:t>HUI</a:t>
            </a:r>
          </a:p>
        </p:txBody>
      </p:sp>
      <p:sp>
        <p:nvSpPr>
          <p:cNvPr id="6" name="矩形 5"/>
          <p:cNvSpPr/>
          <p:nvPr/>
        </p:nvSpPr>
        <p:spPr>
          <a:xfrm rot="21229136">
            <a:off x="3850743" y="4247626"/>
            <a:ext cx="821055" cy="518160"/>
          </a:xfrm>
          <a:prstGeom prst="rect">
            <a:avLst/>
          </a:prstGeom>
        </p:spPr>
        <p:txBody>
          <a:bodyPr wrap="none">
            <a:spAutoFit/>
          </a:bodyPr>
          <a:lstStyle/>
          <a:p>
            <a:r>
              <a:rPr altLang="zh-CN" lang="en-US" sz="2800">
                <a:solidFill>
                  <a:srgbClr val="FFFF00"/>
                </a:solidFill>
                <a:latin charset="0" panose="00000400000000000000" pitchFamily="2" typeface="Lard!"/>
              </a:rPr>
              <a:t>JIA</a:t>
            </a:r>
          </a:p>
        </p:txBody>
      </p:sp>
      <p:sp>
        <p:nvSpPr>
          <p:cNvPr id="8" name="矩形 7"/>
          <p:cNvSpPr/>
          <p:nvPr/>
        </p:nvSpPr>
        <p:spPr>
          <a:xfrm rot="245313">
            <a:off x="5243760" y="4170914"/>
            <a:ext cx="1246505" cy="518160"/>
          </a:xfrm>
          <a:prstGeom prst="rect">
            <a:avLst/>
          </a:prstGeom>
        </p:spPr>
        <p:txBody>
          <a:bodyPr wrap="none">
            <a:spAutoFit/>
          </a:bodyPr>
          <a:lstStyle/>
          <a:p>
            <a:r>
              <a:rPr altLang="zh-CN" lang="en-US" sz="2800">
                <a:solidFill>
                  <a:schemeClr val="bg1"/>
                </a:solidFill>
                <a:latin charset="0" panose="00000400000000000000" pitchFamily="2" typeface="Lard!"/>
              </a:rPr>
              <a:t>ZHANG</a:t>
            </a:r>
          </a:p>
        </p:txBody>
      </p:sp>
    </p:spTree>
    <p:extLst>
      <p:ext uri="{BB962C8B-B14F-4D97-AF65-F5344CB8AC3E}">
        <p14:creationId val="856535534"/>
      </p:ext>
    </p:extLst>
  </p:cSld>
  <p:clrMapOvr>
    <a:masterClrMapping/>
  </p:clrMapOvr>
  <mc:AlternateContent>
    <mc:Choice Requires="p14">
      <p:transition p14:dur="2500" spd="slow">
        <p:fad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2" presetSubtype="0">
                                  <p:stCondLst>
                                    <p:cond delay="0"/>
                                  </p:stCondLst>
                                  <p:childTnLst>
                                    <p:set>
                                      <p:cBhvr>
                                        <p:cTn dur="1" fill="hold" id="6">
                                          <p:stCondLst>
                                            <p:cond delay="0"/>
                                          </p:stCondLst>
                                        </p:cTn>
                                        <p:tgtEl>
                                          <p:spTgt spid="92"/>
                                        </p:tgtEl>
                                        <p:attrNameLst>
                                          <p:attrName>style.visibility</p:attrName>
                                        </p:attrNameLst>
                                      </p:cBhvr>
                                      <p:to>
                                        <p:strVal val="visible"/>
                                      </p:to>
                                    </p:set>
                                    <p:animEffect filter="fade" transition="in">
                                      <p:cBhvr>
                                        <p:cTn dur="1250" id="7"/>
                                        <p:tgtEl>
                                          <p:spTgt spid="92"/>
                                        </p:tgtEl>
                                      </p:cBhvr>
                                    </p:animEffect>
                                    <p:anim calcmode="lin" valueType="num">
                                      <p:cBhvr>
                                        <p:cTn dur="1250" fill="hold" id="8"/>
                                        <p:tgtEl>
                                          <p:spTgt spid="92"/>
                                        </p:tgtEl>
                                        <p:attrNameLst>
                                          <p:attrName>ppt_x</p:attrName>
                                        </p:attrNameLst>
                                      </p:cBhvr>
                                      <p:tavLst>
                                        <p:tav tm="0">
                                          <p:val>
                                            <p:strVal val="#ppt_x"/>
                                          </p:val>
                                        </p:tav>
                                        <p:tav tm="100000">
                                          <p:val>
                                            <p:strVal val="#ppt_x"/>
                                          </p:val>
                                        </p:tav>
                                      </p:tavLst>
                                    </p:anim>
                                    <p:anim calcmode="lin" valueType="num">
                                      <p:cBhvr>
                                        <p:cTn dur="1250" fill="hold" id="9"/>
                                        <p:tgtEl>
                                          <p:spTgt spid="92"/>
                                        </p:tgtEl>
                                        <p:attrNameLst>
                                          <p:attrName>ppt_y</p:attrName>
                                        </p:attrNameLst>
                                      </p:cBhvr>
                                      <p:tavLst>
                                        <p:tav tm="0">
                                          <p:val>
                                            <p:strVal val="#ppt_y+.1"/>
                                          </p:val>
                                        </p:tav>
                                        <p:tav tm="100000">
                                          <p:val>
                                            <p:strVal val="#ppt_y"/>
                                          </p:val>
                                        </p:tav>
                                      </p:tavLst>
                                    </p:anim>
                                  </p:childTnLst>
                                </p:cTn>
                              </p:par>
                              <p:par>
                                <p:cTn fill="hold" id="10" nodeType="withEffect" presetClass="entr" presetID="2" presetSubtype="4">
                                  <p:stCondLst>
                                    <p:cond delay="1250"/>
                                  </p:stCondLst>
                                  <p:childTnLst>
                                    <p:set>
                                      <p:cBhvr>
                                        <p:cTn dur="1" fill="hold" id="11">
                                          <p:stCondLst>
                                            <p:cond delay="0"/>
                                          </p:stCondLst>
                                        </p:cTn>
                                        <p:tgtEl>
                                          <p:spTgt spid="131"/>
                                        </p:tgtEl>
                                        <p:attrNameLst>
                                          <p:attrName>style.visibility</p:attrName>
                                        </p:attrNameLst>
                                      </p:cBhvr>
                                      <p:to>
                                        <p:strVal val="visible"/>
                                      </p:to>
                                    </p:set>
                                    <p:anim calcmode="lin" valueType="num">
                                      <p:cBhvr additive="base">
                                        <p:cTn dur="1500" fill="hold" id="12"/>
                                        <p:tgtEl>
                                          <p:spTgt spid="131"/>
                                        </p:tgtEl>
                                        <p:attrNameLst>
                                          <p:attrName>ppt_x</p:attrName>
                                        </p:attrNameLst>
                                      </p:cBhvr>
                                      <p:tavLst>
                                        <p:tav tm="0">
                                          <p:val>
                                            <p:strVal val="#ppt_x"/>
                                          </p:val>
                                        </p:tav>
                                        <p:tav tm="100000">
                                          <p:val>
                                            <p:strVal val="#ppt_x"/>
                                          </p:val>
                                        </p:tav>
                                      </p:tavLst>
                                    </p:anim>
                                    <p:anim calcmode="lin" valueType="num">
                                      <p:cBhvr additive="base">
                                        <p:cTn dur="1500" fill="hold" id="13"/>
                                        <p:tgtEl>
                                          <p:spTgt spid="131"/>
                                        </p:tgtEl>
                                        <p:attrNameLst>
                                          <p:attrName>ppt_y</p:attrName>
                                        </p:attrNameLst>
                                      </p:cBhvr>
                                      <p:tavLst>
                                        <p:tav tm="0">
                                          <p:val>
                                            <p:strVal val="1+#ppt_h/2"/>
                                          </p:val>
                                        </p:tav>
                                        <p:tav tm="100000">
                                          <p:val>
                                            <p:strVal val="#ppt_y"/>
                                          </p:val>
                                        </p:tav>
                                      </p:tavLst>
                                    </p:anim>
                                  </p:childTnLst>
                                </p:cTn>
                              </p:par>
                              <p:par>
                                <p:cTn fill="hold" id="14" nodeType="withEffect" presetClass="entr" presetID="42" presetSubtype="0">
                                  <p:stCondLst>
                                    <p:cond delay="2750"/>
                                  </p:stCondLst>
                                  <p:childTnLst>
                                    <p:set>
                                      <p:cBhvr>
                                        <p:cTn dur="1" fill="hold" id="15">
                                          <p:stCondLst>
                                            <p:cond delay="0"/>
                                          </p:stCondLst>
                                        </p:cTn>
                                        <p:tgtEl>
                                          <p:spTgt spid="128"/>
                                        </p:tgtEl>
                                        <p:attrNameLst>
                                          <p:attrName>style.visibility</p:attrName>
                                        </p:attrNameLst>
                                      </p:cBhvr>
                                      <p:to>
                                        <p:strVal val="visible"/>
                                      </p:to>
                                    </p:set>
                                    <p:animEffect filter="fade" transition="in">
                                      <p:cBhvr>
                                        <p:cTn dur="1250" id="16"/>
                                        <p:tgtEl>
                                          <p:spTgt spid="128"/>
                                        </p:tgtEl>
                                      </p:cBhvr>
                                    </p:animEffect>
                                    <p:anim calcmode="lin" valueType="num">
                                      <p:cBhvr>
                                        <p:cTn dur="1250" fill="hold" id="17"/>
                                        <p:tgtEl>
                                          <p:spTgt spid="128"/>
                                        </p:tgtEl>
                                        <p:attrNameLst>
                                          <p:attrName>ppt_x</p:attrName>
                                        </p:attrNameLst>
                                      </p:cBhvr>
                                      <p:tavLst>
                                        <p:tav tm="0">
                                          <p:val>
                                            <p:strVal val="#ppt_x"/>
                                          </p:val>
                                        </p:tav>
                                        <p:tav tm="100000">
                                          <p:val>
                                            <p:strVal val="#ppt_x"/>
                                          </p:val>
                                        </p:tav>
                                      </p:tavLst>
                                    </p:anim>
                                    <p:anim calcmode="lin" valueType="num">
                                      <p:cBhvr>
                                        <p:cTn dur="1250" fill="hold" id="18"/>
                                        <p:tgtEl>
                                          <p:spTgt spid="128"/>
                                        </p:tgtEl>
                                        <p:attrNameLst>
                                          <p:attrName>ppt_y</p:attrName>
                                        </p:attrNameLst>
                                      </p:cBhvr>
                                      <p:tavLst>
                                        <p:tav tm="0">
                                          <p:val>
                                            <p:strVal val="#ppt_y+.1"/>
                                          </p:val>
                                        </p:tav>
                                        <p:tav tm="100000">
                                          <p:val>
                                            <p:strVal val="#ppt_y"/>
                                          </p:val>
                                        </p:tav>
                                      </p:tavLst>
                                    </p:anim>
                                  </p:childTnLst>
                                </p:cTn>
                              </p:par>
                              <p:par>
                                <p:cTn fill="hold" grpId="0" id="19" nodeType="withEffect" presetClass="entr" presetID="2" presetSubtype="1">
                                  <p:stCondLst>
                                    <p:cond delay="3500"/>
                                  </p:stCondLst>
                                  <p:iterate type="lt">
                                    <p:tmPct val="20000"/>
                                  </p:iterate>
                                  <p:childTnLst>
                                    <p:set>
                                      <p:cBhvr>
                                        <p:cTn dur="1" fill="hold" id="20">
                                          <p:stCondLst>
                                            <p:cond delay="0"/>
                                          </p:stCondLst>
                                        </p:cTn>
                                        <p:tgtEl>
                                          <p:spTgt spid="4"/>
                                        </p:tgtEl>
                                        <p:attrNameLst>
                                          <p:attrName>style.visibility</p:attrName>
                                        </p:attrNameLst>
                                      </p:cBhvr>
                                      <p:to>
                                        <p:strVal val="visible"/>
                                      </p:to>
                                    </p:set>
                                    <p:anim calcmode="lin" valueType="num">
                                      <p:cBhvr additive="base">
                                        <p:cTn dur="1000" fill="hold" id="21"/>
                                        <p:tgtEl>
                                          <p:spTgt spid="4"/>
                                        </p:tgtEl>
                                        <p:attrNameLst>
                                          <p:attrName>ppt_x</p:attrName>
                                        </p:attrNameLst>
                                      </p:cBhvr>
                                      <p:tavLst>
                                        <p:tav tm="0">
                                          <p:val>
                                            <p:strVal val="#ppt_x"/>
                                          </p:val>
                                        </p:tav>
                                        <p:tav tm="100000">
                                          <p:val>
                                            <p:strVal val="#ppt_x"/>
                                          </p:val>
                                        </p:tav>
                                      </p:tavLst>
                                    </p:anim>
                                    <p:anim calcmode="lin" valueType="num">
                                      <p:cBhvr additive="base">
                                        <p:cTn dur="1000" fill="hold" id="22"/>
                                        <p:tgtEl>
                                          <p:spTgt spid="4"/>
                                        </p:tgtEl>
                                        <p:attrNameLst>
                                          <p:attrName>ppt_y</p:attrName>
                                        </p:attrNameLst>
                                      </p:cBhvr>
                                      <p:tavLst>
                                        <p:tav tm="0">
                                          <p:val>
                                            <p:strVal val="0-#ppt_h/2"/>
                                          </p:val>
                                        </p:tav>
                                        <p:tav tm="100000">
                                          <p:val>
                                            <p:strVal val="#ppt_y"/>
                                          </p:val>
                                        </p:tav>
                                      </p:tavLst>
                                    </p:anim>
                                  </p:childTnLst>
                                </p:cTn>
                              </p:par>
                              <p:par>
                                <p:cTn fill="hold" grpId="0" id="23" nodeType="withEffect" presetClass="entr" presetID="22" presetSubtype="8">
                                  <p:stCondLst>
                                    <p:cond delay="3500"/>
                                  </p:stCondLst>
                                  <p:childTnLst>
                                    <p:set>
                                      <p:cBhvr>
                                        <p:cTn dur="1" fill="hold" id="24">
                                          <p:stCondLst>
                                            <p:cond delay="0"/>
                                          </p:stCondLst>
                                        </p:cTn>
                                        <p:tgtEl>
                                          <p:spTgt spid="167"/>
                                        </p:tgtEl>
                                        <p:attrNameLst>
                                          <p:attrName>style.visibility</p:attrName>
                                        </p:attrNameLst>
                                      </p:cBhvr>
                                      <p:to>
                                        <p:strVal val="visible"/>
                                      </p:to>
                                    </p:set>
                                    <p:animEffect filter="wipe(left)" transition="in">
                                      <p:cBhvr>
                                        <p:cTn dur="2250" id="25"/>
                                        <p:tgtEl>
                                          <p:spTgt spid="167"/>
                                        </p:tgtEl>
                                      </p:cBhvr>
                                    </p:animEffect>
                                  </p:childTnLst>
                                </p:cTn>
                              </p:par>
                              <p:par>
                                <p:cTn fill="hold" id="26" nodeType="withEffect" presetClass="entr" presetID="31" presetSubtype="0">
                                  <p:stCondLst>
                                    <p:cond delay="5500"/>
                                  </p:stCondLst>
                                  <p:childTnLst>
                                    <p:set>
                                      <p:cBhvr>
                                        <p:cTn dur="1" fill="hold" id="27">
                                          <p:stCondLst>
                                            <p:cond delay="0"/>
                                          </p:stCondLst>
                                        </p:cTn>
                                        <p:tgtEl>
                                          <p:spTgt spid="15"/>
                                        </p:tgtEl>
                                        <p:attrNameLst>
                                          <p:attrName>style.visibility</p:attrName>
                                        </p:attrNameLst>
                                      </p:cBhvr>
                                      <p:to>
                                        <p:strVal val="visible"/>
                                      </p:to>
                                    </p:set>
                                    <p:anim calcmode="lin" valueType="num">
                                      <p:cBhvr>
                                        <p:cTn dur="1000" fill="hold" id="28"/>
                                        <p:tgtEl>
                                          <p:spTgt spid="15"/>
                                        </p:tgtEl>
                                        <p:attrNameLst>
                                          <p:attrName>ppt_w</p:attrName>
                                        </p:attrNameLst>
                                      </p:cBhvr>
                                      <p:tavLst>
                                        <p:tav tm="0">
                                          <p:val>
                                            <p:fltVal val="0"/>
                                          </p:val>
                                        </p:tav>
                                        <p:tav tm="100000">
                                          <p:val>
                                            <p:strVal val="#ppt_w"/>
                                          </p:val>
                                        </p:tav>
                                      </p:tavLst>
                                    </p:anim>
                                    <p:anim calcmode="lin" valueType="num">
                                      <p:cBhvr>
                                        <p:cTn dur="1000" fill="hold" id="29"/>
                                        <p:tgtEl>
                                          <p:spTgt spid="15"/>
                                        </p:tgtEl>
                                        <p:attrNameLst>
                                          <p:attrName>ppt_h</p:attrName>
                                        </p:attrNameLst>
                                      </p:cBhvr>
                                      <p:tavLst>
                                        <p:tav tm="0">
                                          <p:val>
                                            <p:fltVal val="0"/>
                                          </p:val>
                                        </p:tav>
                                        <p:tav tm="100000">
                                          <p:val>
                                            <p:strVal val="#ppt_h"/>
                                          </p:val>
                                        </p:tav>
                                      </p:tavLst>
                                    </p:anim>
                                    <p:anim calcmode="lin" valueType="num">
                                      <p:cBhvr>
                                        <p:cTn dur="1000" fill="hold" id="30"/>
                                        <p:tgtEl>
                                          <p:spTgt spid="15"/>
                                        </p:tgtEl>
                                        <p:attrNameLst>
                                          <p:attrName>style.rotation</p:attrName>
                                        </p:attrNameLst>
                                      </p:cBhvr>
                                      <p:tavLst>
                                        <p:tav tm="0">
                                          <p:val>
                                            <p:fltVal val="90"/>
                                          </p:val>
                                        </p:tav>
                                        <p:tav tm="100000">
                                          <p:val>
                                            <p:fltVal val="0"/>
                                          </p:val>
                                        </p:tav>
                                      </p:tavLst>
                                    </p:anim>
                                    <p:animEffect filter="fade" transition="in">
                                      <p:cBhvr>
                                        <p:cTn dur="1000" id="31"/>
                                        <p:tgtEl>
                                          <p:spTgt spid="15"/>
                                        </p:tgtEl>
                                      </p:cBhvr>
                                    </p:animEffect>
                                  </p:childTnLst>
                                </p:cTn>
                              </p:par>
                              <p:par>
                                <p:cTn fill="hold" id="32" nodeType="withEffect" presetClass="entr" presetID="31" presetSubtype="0">
                                  <p:stCondLst>
                                    <p:cond delay="6000"/>
                                  </p:stCondLst>
                                  <p:childTnLst>
                                    <p:set>
                                      <p:cBhvr>
                                        <p:cTn dur="1" fill="hold" id="33">
                                          <p:stCondLst>
                                            <p:cond delay="0"/>
                                          </p:stCondLst>
                                        </p:cTn>
                                        <p:tgtEl>
                                          <p:spTgt spid="13"/>
                                        </p:tgtEl>
                                        <p:attrNameLst>
                                          <p:attrName>style.visibility</p:attrName>
                                        </p:attrNameLst>
                                      </p:cBhvr>
                                      <p:to>
                                        <p:strVal val="visible"/>
                                      </p:to>
                                    </p:set>
                                    <p:anim calcmode="lin" valueType="num">
                                      <p:cBhvr>
                                        <p:cTn dur="1000" fill="hold" id="34"/>
                                        <p:tgtEl>
                                          <p:spTgt spid="13"/>
                                        </p:tgtEl>
                                        <p:attrNameLst>
                                          <p:attrName>ppt_w</p:attrName>
                                        </p:attrNameLst>
                                      </p:cBhvr>
                                      <p:tavLst>
                                        <p:tav tm="0">
                                          <p:val>
                                            <p:fltVal val="0"/>
                                          </p:val>
                                        </p:tav>
                                        <p:tav tm="100000">
                                          <p:val>
                                            <p:strVal val="#ppt_w"/>
                                          </p:val>
                                        </p:tav>
                                      </p:tavLst>
                                    </p:anim>
                                    <p:anim calcmode="lin" valueType="num">
                                      <p:cBhvr>
                                        <p:cTn dur="1000" fill="hold" id="35"/>
                                        <p:tgtEl>
                                          <p:spTgt spid="13"/>
                                        </p:tgtEl>
                                        <p:attrNameLst>
                                          <p:attrName>ppt_h</p:attrName>
                                        </p:attrNameLst>
                                      </p:cBhvr>
                                      <p:tavLst>
                                        <p:tav tm="0">
                                          <p:val>
                                            <p:fltVal val="0"/>
                                          </p:val>
                                        </p:tav>
                                        <p:tav tm="100000">
                                          <p:val>
                                            <p:strVal val="#ppt_h"/>
                                          </p:val>
                                        </p:tav>
                                      </p:tavLst>
                                    </p:anim>
                                    <p:anim calcmode="lin" valueType="num">
                                      <p:cBhvr>
                                        <p:cTn dur="1000" fill="hold" id="36"/>
                                        <p:tgtEl>
                                          <p:spTgt spid="13"/>
                                        </p:tgtEl>
                                        <p:attrNameLst>
                                          <p:attrName>style.rotation</p:attrName>
                                        </p:attrNameLst>
                                      </p:cBhvr>
                                      <p:tavLst>
                                        <p:tav tm="0">
                                          <p:val>
                                            <p:fltVal val="90"/>
                                          </p:val>
                                        </p:tav>
                                        <p:tav tm="100000">
                                          <p:val>
                                            <p:fltVal val="0"/>
                                          </p:val>
                                        </p:tav>
                                      </p:tavLst>
                                    </p:anim>
                                    <p:animEffect filter="fade" transition="in">
                                      <p:cBhvr>
                                        <p:cTn dur="1000" id="37"/>
                                        <p:tgtEl>
                                          <p:spTgt spid="13"/>
                                        </p:tgtEl>
                                      </p:cBhvr>
                                    </p:animEffect>
                                  </p:childTnLst>
                                </p:cTn>
                              </p:par>
                              <p:par>
                                <p:cTn fill="hold" id="38" nodeType="withEffect" presetClass="entr" presetID="31" presetSubtype="0">
                                  <p:stCondLst>
                                    <p:cond delay="6500"/>
                                  </p:stCondLst>
                                  <p:childTnLst>
                                    <p:set>
                                      <p:cBhvr>
                                        <p:cTn dur="1" fill="hold" id="39">
                                          <p:stCondLst>
                                            <p:cond delay="0"/>
                                          </p:stCondLst>
                                        </p:cTn>
                                        <p:tgtEl>
                                          <p:spTgt spid="14"/>
                                        </p:tgtEl>
                                        <p:attrNameLst>
                                          <p:attrName>style.visibility</p:attrName>
                                        </p:attrNameLst>
                                      </p:cBhvr>
                                      <p:to>
                                        <p:strVal val="visible"/>
                                      </p:to>
                                    </p:set>
                                    <p:anim calcmode="lin" valueType="num">
                                      <p:cBhvr>
                                        <p:cTn dur="1000" fill="hold" id="40"/>
                                        <p:tgtEl>
                                          <p:spTgt spid="14"/>
                                        </p:tgtEl>
                                        <p:attrNameLst>
                                          <p:attrName>ppt_w</p:attrName>
                                        </p:attrNameLst>
                                      </p:cBhvr>
                                      <p:tavLst>
                                        <p:tav tm="0">
                                          <p:val>
                                            <p:fltVal val="0"/>
                                          </p:val>
                                        </p:tav>
                                        <p:tav tm="100000">
                                          <p:val>
                                            <p:strVal val="#ppt_w"/>
                                          </p:val>
                                        </p:tav>
                                      </p:tavLst>
                                    </p:anim>
                                    <p:anim calcmode="lin" valueType="num">
                                      <p:cBhvr>
                                        <p:cTn dur="1000" fill="hold" id="41"/>
                                        <p:tgtEl>
                                          <p:spTgt spid="14"/>
                                        </p:tgtEl>
                                        <p:attrNameLst>
                                          <p:attrName>ppt_h</p:attrName>
                                        </p:attrNameLst>
                                      </p:cBhvr>
                                      <p:tavLst>
                                        <p:tav tm="0">
                                          <p:val>
                                            <p:fltVal val="0"/>
                                          </p:val>
                                        </p:tav>
                                        <p:tav tm="100000">
                                          <p:val>
                                            <p:strVal val="#ppt_h"/>
                                          </p:val>
                                        </p:tav>
                                      </p:tavLst>
                                    </p:anim>
                                    <p:anim calcmode="lin" valueType="num">
                                      <p:cBhvr>
                                        <p:cTn dur="1000" fill="hold" id="42"/>
                                        <p:tgtEl>
                                          <p:spTgt spid="14"/>
                                        </p:tgtEl>
                                        <p:attrNameLst>
                                          <p:attrName>style.rotation</p:attrName>
                                        </p:attrNameLst>
                                      </p:cBhvr>
                                      <p:tavLst>
                                        <p:tav tm="0">
                                          <p:val>
                                            <p:fltVal val="90"/>
                                          </p:val>
                                        </p:tav>
                                        <p:tav tm="100000">
                                          <p:val>
                                            <p:fltVal val="0"/>
                                          </p:val>
                                        </p:tav>
                                      </p:tavLst>
                                    </p:anim>
                                    <p:animEffect filter="fade" transition="in">
                                      <p:cBhvr>
                                        <p:cTn dur="1000" id="43"/>
                                        <p:tgtEl>
                                          <p:spTgt spid="14"/>
                                        </p:tgtEl>
                                      </p:cBhvr>
                                    </p:animEffect>
                                  </p:childTnLst>
                                </p:cTn>
                              </p:par>
                              <p:par>
                                <p:cTn fill="hold" id="44" nodeType="withEffect" presetClass="entr" presetID="53" presetSubtype="0">
                                  <p:stCondLst>
                                    <p:cond delay="7500"/>
                                  </p:stCondLst>
                                  <p:childTnLst>
                                    <p:set>
                                      <p:cBhvr>
                                        <p:cTn dur="1" fill="hold" id="45">
                                          <p:stCondLst>
                                            <p:cond delay="0"/>
                                          </p:stCondLst>
                                        </p:cTn>
                                        <p:tgtEl>
                                          <p:spTgt spid="141"/>
                                        </p:tgtEl>
                                        <p:attrNameLst>
                                          <p:attrName>style.visibility</p:attrName>
                                        </p:attrNameLst>
                                      </p:cBhvr>
                                      <p:to>
                                        <p:strVal val="visible"/>
                                      </p:to>
                                    </p:set>
                                    <p:anim calcmode="lin" valueType="num">
                                      <p:cBhvr>
                                        <p:cTn dur="500" fill="hold" id="46"/>
                                        <p:tgtEl>
                                          <p:spTgt spid="141"/>
                                        </p:tgtEl>
                                        <p:attrNameLst>
                                          <p:attrName>ppt_w</p:attrName>
                                        </p:attrNameLst>
                                      </p:cBhvr>
                                      <p:tavLst>
                                        <p:tav tm="0">
                                          <p:val>
                                            <p:fltVal val="0"/>
                                          </p:val>
                                        </p:tav>
                                        <p:tav tm="100000">
                                          <p:val>
                                            <p:strVal val="#ppt_w"/>
                                          </p:val>
                                        </p:tav>
                                      </p:tavLst>
                                    </p:anim>
                                    <p:anim calcmode="lin" valueType="num">
                                      <p:cBhvr>
                                        <p:cTn dur="500" fill="hold" id="47"/>
                                        <p:tgtEl>
                                          <p:spTgt spid="141"/>
                                        </p:tgtEl>
                                        <p:attrNameLst>
                                          <p:attrName>ppt_h</p:attrName>
                                        </p:attrNameLst>
                                      </p:cBhvr>
                                      <p:tavLst>
                                        <p:tav tm="0">
                                          <p:val>
                                            <p:fltVal val="0"/>
                                          </p:val>
                                        </p:tav>
                                        <p:tav tm="100000">
                                          <p:val>
                                            <p:strVal val="#ppt_h"/>
                                          </p:val>
                                        </p:tav>
                                      </p:tavLst>
                                    </p:anim>
                                    <p:animEffect filter="fade" transition="in">
                                      <p:cBhvr>
                                        <p:cTn dur="500" id="48"/>
                                        <p:tgtEl>
                                          <p:spTgt spid="141"/>
                                        </p:tgtEl>
                                      </p:cBhvr>
                                    </p:animEffect>
                                  </p:childTnLst>
                                </p:cTn>
                              </p:par>
                              <p:par>
                                <p:cTn fill="hold" id="49" nodeType="withEffect" presetClass="emph" presetID="8" presetSubtype="0">
                                  <p:stCondLst>
                                    <p:cond delay="8000"/>
                                  </p:stCondLst>
                                  <p:childTnLst>
                                    <p:animRot by="21600000">
                                      <p:cBhvr>
                                        <p:cTn dur="7000" fill="hold" id="50"/>
                                        <p:tgtEl>
                                          <p:spTgt spid="141"/>
                                        </p:tgtEl>
                                        <p:attrNameLst>
                                          <p:attrName>r</p:attrName>
                                        </p:attrNameLst>
                                      </p:cBhvr>
                                    </p:animRot>
                                  </p:childTnLst>
                                </p:cTn>
                              </p:par>
                              <p:par>
                                <p:cTn fill="hold" grpId="0" id="51" nodeType="withEffect" presetClass="entr" presetID="42" presetSubtype="0">
                                  <p:stCondLst>
                                    <p:cond delay="8000"/>
                                  </p:stCondLst>
                                  <p:childTnLst>
                                    <p:set>
                                      <p:cBhvr>
                                        <p:cTn dur="1" fill="hold" id="52">
                                          <p:stCondLst>
                                            <p:cond delay="0"/>
                                          </p:stCondLst>
                                        </p:cTn>
                                        <p:tgtEl>
                                          <p:spTgt spid="6"/>
                                        </p:tgtEl>
                                        <p:attrNameLst>
                                          <p:attrName>style.visibility</p:attrName>
                                        </p:attrNameLst>
                                      </p:cBhvr>
                                      <p:to>
                                        <p:strVal val="visible"/>
                                      </p:to>
                                    </p:set>
                                    <p:animEffect filter="fade" transition="in">
                                      <p:cBhvr>
                                        <p:cTn dur="1000" id="53"/>
                                        <p:tgtEl>
                                          <p:spTgt spid="6"/>
                                        </p:tgtEl>
                                      </p:cBhvr>
                                    </p:animEffect>
                                    <p:anim calcmode="lin" valueType="num">
                                      <p:cBhvr>
                                        <p:cTn dur="1000" fill="hold" id="54"/>
                                        <p:tgtEl>
                                          <p:spTgt spid="6"/>
                                        </p:tgtEl>
                                        <p:attrNameLst>
                                          <p:attrName>ppt_x</p:attrName>
                                        </p:attrNameLst>
                                      </p:cBhvr>
                                      <p:tavLst>
                                        <p:tav tm="0">
                                          <p:val>
                                            <p:strVal val="#ppt_x"/>
                                          </p:val>
                                        </p:tav>
                                        <p:tav tm="100000">
                                          <p:val>
                                            <p:strVal val="#ppt_x"/>
                                          </p:val>
                                        </p:tav>
                                      </p:tavLst>
                                    </p:anim>
                                    <p:anim calcmode="lin" valueType="num">
                                      <p:cBhvr>
                                        <p:cTn dur="1000" fill="hold" id="55"/>
                                        <p:tgtEl>
                                          <p:spTgt spid="6"/>
                                        </p:tgtEl>
                                        <p:attrNameLst>
                                          <p:attrName>ppt_y</p:attrName>
                                        </p:attrNameLst>
                                      </p:cBhvr>
                                      <p:tavLst>
                                        <p:tav tm="0">
                                          <p:val>
                                            <p:strVal val="#ppt_y+.1"/>
                                          </p:val>
                                        </p:tav>
                                        <p:tav tm="100000">
                                          <p:val>
                                            <p:strVal val="#ppt_y"/>
                                          </p:val>
                                        </p:tav>
                                      </p:tavLst>
                                    </p:anim>
                                  </p:childTnLst>
                                </p:cTn>
                              </p:par>
                              <p:par>
                                <p:cTn fill="hold" grpId="0" id="56" nodeType="withEffect" presetClass="entr" presetID="42" presetSubtype="0">
                                  <p:stCondLst>
                                    <p:cond delay="8500"/>
                                  </p:stCondLst>
                                  <p:childTnLst>
                                    <p:set>
                                      <p:cBhvr>
                                        <p:cTn dur="1" fill="hold" id="57">
                                          <p:stCondLst>
                                            <p:cond delay="0"/>
                                          </p:stCondLst>
                                        </p:cTn>
                                        <p:tgtEl>
                                          <p:spTgt spid="8"/>
                                        </p:tgtEl>
                                        <p:attrNameLst>
                                          <p:attrName>style.visibility</p:attrName>
                                        </p:attrNameLst>
                                      </p:cBhvr>
                                      <p:to>
                                        <p:strVal val="visible"/>
                                      </p:to>
                                    </p:set>
                                    <p:animEffect filter="fade" transition="in">
                                      <p:cBhvr>
                                        <p:cTn dur="1000" id="58"/>
                                        <p:tgtEl>
                                          <p:spTgt spid="8"/>
                                        </p:tgtEl>
                                      </p:cBhvr>
                                    </p:animEffect>
                                    <p:anim calcmode="lin" valueType="num">
                                      <p:cBhvr>
                                        <p:cTn dur="1000" fill="hold" id="59"/>
                                        <p:tgtEl>
                                          <p:spTgt spid="8"/>
                                        </p:tgtEl>
                                        <p:attrNameLst>
                                          <p:attrName>ppt_x</p:attrName>
                                        </p:attrNameLst>
                                      </p:cBhvr>
                                      <p:tavLst>
                                        <p:tav tm="0">
                                          <p:val>
                                            <p:strVal val="#ppt_x"/>
                                          </p:val>
                                        </p:tav>
                                        <p:tav tm="100000">
                                          <p:val>
                                            <p:strVal val="#ppt_x"/>
                                          </p:val>
                                        </p:tav>
                                      </p:tavLst>
                                    </p:anim>
                                    <p:anim calcmode="lin" valueType="num">
                                      <p:cBhvr>
                                        <p:cTn dur="1000" fill="hold" id="60"/>
                                        <p:tgtEl>
                                          <p:spTgt spid="8"/>
                                        </p:tgtEl>
                                        <p:attrNameLst>
                                          <p:attrName>ppt_y</p:attrName>
                                        </p:attrNameLst>
                                      </p:cBhvr>
                                      <p:tavLst>
                                        <p:tav tm="0">
                                          <p:val>
                                            <p:strVal val="#ppt_y+.1"/>
                                          </p:val>
                                        </p:tav>
                                        <p:tav tm="100000">
                                          <p:val>
                                            <p:strVal val="#ppt_y"/>
                                          </p:val>
                                        </p:tav>
                                      </p:tavLst>
                                    </p:anim>
                                  </p:childTnLst>
                                </p:cTn>
                              </p:par>
                              <p:par>
                                <p:cTn fill="hold" grpId="0" id="61" nodeType="withEffect" presetClass="entr" presetID="42" presetSubtype="0">
                                  <p:stCondLst>
                                    <p:cond delay="9000"/>
                                  </p:stCondLst>
                                  <p:childTnLst>
                                    <p:set>
                                      <p:cBhvr>
                                        <p:cTn dur="1" fill="hold" id="62">
                                          <p:stCondLst>
                                            <p:cond delay="0"/>
                                          </p:stCondLst>
                                        </p:cTn>
                                        <p:tgtEl>
                                          <p:spTgt spid="2"/>
                                        </p:tgtEl>
                                        <p:attrNameLst>
                                          <p:attrName>style.visibility</p:attrName>
                                        </p:attrNameLst>
                                      </p:cBhvr>
                                      <p:to>
                                        <p:strVal val="visible"/>
                                      </p:to>
                                    </p:set>
                                    <p:animEffect filter="fade" transition="in">
                                      <p:cBhvr>
                                        <p:cTn dur="1000" id="63"/>
                                        <p:tgtEl>
                                          <p:spTgt spid="2"/>
                                        </p:tgtEl>
                                      </p:cBhvr>
                                    </p:animEffect>
                                    <p:anim calcmode="lin" valueType="num">
                                      <p:cBhvr>
                                        <p:cTn dur="1000" fill="hold" id="64"/>
                                        <p:tgtEl>
                                          <p:spTgt spid="2"/>
                                        </p:tgtEl>
                                        <p:attrNameLst>
                                          <p:attrName>ppt_x</p:attrName>
                                        </p:attrNameLst>
                                      </p:cBhvr>
                                      <p:tavLst>
                                        <p:tav tm="0">
                                          <p:val>
                                            <p:strVal val="#ppt_x"/>
                                          </p:val>
                                        </p:tav>
                                        <p:tav tm="100000">
                                          <p:val>
                                            <p:strVal val="#ppt_x"/>
                                          </p:val>
                                        </p:tav>
                                      </p:tavLst>
                                    </p:anim>
                                    <p:anim calcmode="lin" valueType="num">
                                      <p:cBhvr>
                                        <p:cTn dur="1000" fill="hold" id="65"/>
                                        <p:tgtEl>
                                          <p:spTgt spid="2"/>
                                        </p:tgtEl>
                                        <p:attrNameLst>
                                          <p:attrName>ppt_y</p:attrName>
                                        </p:attrNameLst>
                                      </p:cBhvr>
                                      <p:tavLst>
                                        <p:tav tm="0">
                                          <p:val>
                                            <p:strVal val="#ppt_y+.1"/>
                                          </p:val>
                                        </p:tav>
                                        <p:tav tm="100000">
                                          <p:val>
                                            <p:strVal val="#ppt_y"/>
                                          </p:val>
                                        </p:tav>
                                      </p:tavLst>
                                    </p:anim>
                                  </p:childTnLst>
                                </p:cTn>
                              </p:par>
                              <p:par>
                                <p:cTn fill="hold" id="66" nodeType="withEffect" presetClass="entr" presetID="42" presetSubtype="0">
                                  <p:stCondLst>
                                    <p:cond delay="10000"/>
                                  </p:stCondLst>
                                  <p:childTnLst>
                                    <p:set>
                                      <p:cBhvr>
                                        <p:cTn dur="1" fill="hold" id="67">
                                          <p:stCondLst>
                                            <p:cond delay="0"/>
                                          </p:stCondLst>
                                        </p:cTn>
                                        <p:tgtEl>
                                          <p:spTgt spid="91"/>
                                        </p:tgtEl>
                                        <p:attrNameLst>
                                          <p:attrName>style.visibility</p:attrName>
                                        </p:attrNameLst>
                                      </p:cBhvr>
                                      <p:to>
                                        <p:strVal val="visible"/>
                                      </p:to>
                                    </p:set>
                                    <p:animEffect filter="fade" transition="in">
                                      <p:cBhvr>
                                        <p:cTn dur="1000" id="68"/>
                                        <p:tgtEl>
                                          <p:spTgt spid="91"/>
                                        </p:tgtEl>
                                      </p:cBhvr>
                                    </p:animEffect>
                                    <p:anim calcmode="lin" valueType="num">
                                      <p:cBhvr>
                                        <p:cTn dur="1000" fill="hold" id="69"/>
                                        <p:tgtEl>
                                          <p:spTgt spid="91"/>
                                        </p:tgtEl>
                                        <p:attrNameLst>
                                          <p:attrName>ppt_x</p:attrName>
                                        </p:attrNameLst>
                                      </p:cBhvr>
                                      <p:tavLst>
                                        <p:tav tm="0">
                                          <p:val>
                                            <p:strVal val="#ppt_x"/>
                                          </p:val>
                                        </p:tav>
                                        <p:tav tm="100000">
                                          <p:val>
                                            <p:strVal val="#ppt_x"/>
                                          </p:val>
                                        </p:tav>
                                      </p:tavLst>
                                    </p:anim>
                                    <p:anim calcmode="lin" valueType="num">
                                      <p:cBhvr>
                                        <p:cTn dur="1000" fill="hold" id="70"/>
                                        <p:tgtEl>
                                          <p:spTgt spid="91"/>
                                        </p:tgtEl>
                                        <p:attrNameLst>
                                          <p:attrName>ppt_y</p:attrName>
                                        </p:attrNameLst>
                                      </p:cBhvr>
                                      <p:tavLst>
                                        <p:tav tm="0">
                                          <p:val>
                                            <p:strVal val="#ppt_y+.1"/>
                                          </p:val>
                                        </p:tav>
                                        <p:tav tm="100000">
                                          <p:val>
                                            <p:strVal val="#ppt_y"/>
                                          </p:val>
                                        </p:tav>
                                      </p:tavLst>
                                    </p:anim>
                                  </p:childTnLst>
                                </p:cTn>
                              </p:par>
                              <p:par>
                                <p:cTn fill="hold" id="71" nodeType="withEffect" presetClass="entr" presetID="42" presetSubtype="0">
                                  <p:stCondLst>
                                    <p:cond delay="11000"/>
                                  </p:stCondLst>
                                  <p:childTnLst>
                                    <p:set>
                                      <p:cBhvr>
                                        <p:cTn dur="1" fill="hold" id="72">
                                          <p:stCondLst>
                                            <p:cond delay="0"/>
                                          </p:stCondLst>
                                        </p:cTn>
                                        <p:tgtEl>
                                          <p:spTgt spid="147"/>
                                        </p:tgtEl>
                                        <p:attrNameLst>
                                          <p:attrName>style.visibility</p:attrName>
                                        </p:attrNameLst>
                                      </p:cBhvr>
                                      <p:to>
                                        <p:strVal val="visible"/>
                                      </p:to>
                                    </p:set>
                                    <p:animEffect filter="fade" transition="in">
                                      <p:cBhvr>
                                        <p:cTn dur="1000" id="73"/>
                                        <p:tgtEl>
                                          <p:spTgt spid="147"/>
                                        </p:tgtEl>
                                      </p:cBhvr>
                                    </p:animEffect>
                                    <p:anim calcmode="lin" valueType="num">
                                      <p:cBhvr>
                                        <p:cTn dur="1000" fill="hold" id="74"/>
                                        <p:tgtEl>
                                          <p:spTgt spid="147"/>
                                        </p:tgtEl>
                                        <p:attrNameLst>
                                          <p:attrName>ppt_x</p:attrName>
                                        </p:attrNameLst>
                                      </p:cBhvr>
                                      <p:tavLst>
                                        <p:tav tm="0">
                                          <p:val>
                                            <p:strVal val="#ppt_x"/>
                                          </p:val>
                                        </p:tav>
                                        <p:tav tm="100000">
                                          <p:val>
                                            <p:strVal val="#ppt_x"/>
                                          </p:val>
                                        </p:tav>
                                      </p:tavLst>
                                    </p:anim>
                                    <p:anim calcmode="lin" valueType="num">
                                      <p:cBhvr>
                                        <p:cTn dur="1000" fill="hold" id="75"/>
                                        <p:tgtEl>
                                          <p:spTgt spid="147"/>
                                        </p:tgtEl>
                                        <p:attrNameLst>
                                          <p:attrName>ppt_y</p:attrName>
                                        </p:attrNameLst>
                                      </p:cBhvr>
                                      <p:tavLst>
                                        <p:tav tm="0">
                                          <p:val>
                                            <p:strVal val="#ppt_y+.1"/>
                                          </p:val>
                                        </p:tav>
                                        <p:tav tm="100000">
                                          <p:val>
                                            <p:strVal val="#ppt_y"/>
                                          </p:val>
                                        </p:tav>
                                      </p:tavLst>
                                    </p:anim>
                                  </p:childTnLst>
                                </p:cTn>
                              </p:par>
                              <p:par>
                                <p:cTn fill="hold" id="76" nodeType="withEffect" presetClass="entr" presetID="22" presetSubtype="4">
                                  <p:stCondLst>
                                    <p:cond delay="12000"/>
                                  </p:stCondLst>
                                  <p:childTnLst>
                                    <p:set>
                                      <p:cBhvr>
                                        <p:cTn dur="1" fill="hold" id="77">
                                          <p:stCondLst>
                                            <p:cond delay="0"/>
                                          </p:stCondLst>
                                        </p:cTn>
                                        <p:tgtEl>
                                          <p:spTgt spid="115"/>
                                        </p:tgtEl>
                                        <p:attrNameLst>
                                          <p:attrName>style.visibility</p:attrName>
                                        </p:attrNameLst>
                                      </p:cBhvr>
                                      <p:to>
                                        <p:strVal val="visible"/>
                                      </p:to>
                                    </p:set>
                                    <p:animEffect filter="wipe(down)" transition="in">
                                      <p:cBhvr>
                                        <p:cTn dur="500" id="78"/>
                                        <p:tgtEl>
                                          <p:spTgt spid="115"/>
                                        </p:tgtEl>
                                      </p:cBhvr>
                                    </p:animEffect>
                                  </p:childTnLst>
                                </p:cTn>
                              </p:par>
                              <p:par>
                                <p:cTn fill="hold" id="79" nodeType="withEffect" presetClass="entr" presetID="22" presetSubtype="2">
                                  <p:stCondLst>
                                    <p:cond delay="12500"/>
                                  </p:stCondLst>
                                  <p:childTnLst>
                                    <p:set>
                                      <p:cBhvr>
                                        <p:cTn dur="1" fill="hold" id="80">
                                          <p:stCondLst>
                                            <p:cond delay="0"/>
                                          </p:stCondLst>
                                        </p:cTn>
                                        <p:tgtEl>
                                          <p:spTgt spid="121"/>
                                        </p:tgtEl>
                                        <p:attrNameLst>
                                          <p:attrName>style.visibility</p:attrName>
                                        </p:attrNameLst>
                                      </p:cBhvr>
                                      <p:to>
                                        <p:strVal val="visible"/>
                                      </p:to>
                                    </p:set>
                                    <p:animEffect filter="wipe(right)" transition="in">
                                      <p:cBhvr>
                                        <p:cTn dur="500" id="81"/>
                                        <p:tgtEl>
                                          <p:spTgt spid="121"/>
                                        </p:tgtEl>
                                      </p:cBhvr>
                                    </p:animEffect>
                                  </p:childTnLst>
                                </p:cTn>
                              </p:par>
                              <p:par>
                                <p:cTn fill="hold" id="82" nodeType="withEffect" presetClass="entr" presetID="22" presetSubtype="2">
                                  <p:stCondLst>
                                    <p:cond delay="13000"/>
                                  </p:stCondLst>
                                  <p:childTnLst>
                                    <p:set>
                                      <p:cBhvr>
                                        <p:cTn dur="1" fill="hold" id="83">
                                          <p:stCondLst>
                                            <p:cond delay="0"/>
                                          </p:stCondLst>
                                        </p:cTn>
                                        <p:tgtEl>
                                          <p:spTgt spid="111"/>
                                        </p:tgtEl>
                                        <p:attrNameLst>
                                          <p:attrName>style.visibility</p:attrName>
                                        </p:attrNameLst>
                                      </p:cBhvr>
                                      <p:to>
                                        <p:strVal val="visible"/>
                                      </p:to>
                                    </p:set>
                                    <p:animEffect filter="wipe(right)" transition="in">
                                      <p:cBhvr>
                                        <p:cTn dur="500" id="84"/>
                                        <p:tgtEl>
                                          <p:spTgt spid="111"/>
                                        </p:tgtEl>
                                      </p:cBhvr>
                                    </p:animEffect>
                                  </p:childTnLst>
                                </p:cTn>
                              </p:par>
                              <p:par>
                                <p:cTn fill="hold" id="85" nodeType="withEffect" presetClass="entr" presetID="53" presetSubtype="0">
                                  <p:stCondLst>
                                    <p:cond delay="13500"/>
                                  </p:stCondLst>
                                  <p:childTnLst>
                                    <p:set>
                                      <p:cBhvr>
                                        <p:cTn dur="1" fill="hold" id="86">
                                          <p:stCondLst>
                                            <p:cond delay="0"/>
                                          </p:stCondLst>
                                        </p:cTn>
                                        <p:tgtEl>
                                          <p:spTgt spid="96"/>
                                        </p:tgtEl>
                                        <p:attrNameLst>
                                          <p:attrName>style.visibility</p:attrName>
                                        </p:attrNameLst>
                                      </p:cBhvr>
                                      <p:to>
                                        <p:strVal val="visible"/>
                                      </p:to>
                                    </p:set>
                                    <p:anim calcmode="lin" valueType="num">
                                      <p:cBhvr>
                                        <p:cTn dur="500" fill="hold" id="87"/>
                                        <p:tgtEl>
                                          <p:spTgt spid="96"/>
                                        </p:tgtEl>
                                        <p:attrNameLst>
                                          <p:attrName>ppt_w</p:attrName>
                                        </p:attrNameLst>
                                      </p:cBhvr>
                                      <p:tavLst>
                                        <p:tav tm="0">
                                          <p:val>
                                            <p:fltVal val="0"/>
                                          </p:val>
                                        </p:tav>
                                        <p:tav tm="100000">
                                          <p:val>
                                            <p:strVal val="#ppt_w"/>
                                          </p:val>
                                        </p:tav>
                                      </p:tavLst>
                                    </p:anim>
                                    <p:anim calcmode="lin" valueType="num">
                                      <p:cBhvr>
                                        <p:cTn dur="500" fill="hold" id="88"/>
                                        <p:tgtEl>
                                          <p:spTgt spid="96"/>
                                        </p:tgtEl>
                                        <p:attrNameLst>
                                          <p:attrName>ppt_h</p:attrName>
                                        </p:attrNameLst>
                                      </p:cBhvr>
                                      <p:tavLst>
                                        <p:tav tm="0">
                                          <p:val>
                                            <p:fltVal val="0"/>
                                          </p:val>
                                        </p:tav>
                                        <p:tav tm="100000">
                                          <p:val>
                                            <p:strVal val="#ppt_h"/>
                                          </p:val>
                                        </p:tav>
                                      </p:tavLst>
                                    </p:anim>
                                    <p:animEffect filter="fade" transition="in">
                                      <p:cBhvr>
                                        <p:cTn dur="500" id="89"/>
                                        <p:tgtEl>
                                          <p:spTgt spid="96"/>
                                        </p:tgtEl>
                                      </p:cBhvr>
                                    </p:animEffect>
                                  </p:childTnLst>
                                </p:cTn>
                              </p:par>
                              <p:par>
                                <p:cTn fill="hold" id="90" nodeType="withEffect" presetClass="emph" presetID="8" presetSubtype="0">
                                  <p:stCondLst>
                                    <p:cond delay="14000"/>
                                  </p:stCondLst>
                                  <p:childTnLst>
                                    <p:animRot by="-10800000">
                                      <p:cBhvr>
                                        <p:cTn dur="2000" fill="hold" id="91"/>
                                        <p:tgtEl>
                                          <p:spTgt spid="96"/>
                                        </p:tgtEl>
                                        <p:attrNameLst>
                                          <p:attrName>r</p:attrName>
                                        </p:attrNameLst>
                                      </p:cBhvr>
                                    </p:animRot>
                                  </p:childTnLst>
                                </p:cTn>
                              </p:par>
                              <p:par>
                                <p:cTn fill="hold" id="92" nodeType="withEffect" presetClass="entr" presetID="53" presetSubtype="0">
                                  <p:stCondLst>
                                    <p:cond delay="14000"/>
                                  </p:stCondLst>
                                  <p:childTnLst>
                                    <p:set>
                                      <p:cBhvr>
                                        <p:cTn dur="1" fill="hold" id="93">
                                          <p:stCondLst>
                                            <p:cond delay="0"/>
                                          </p:stCondLst>
                                        </p:cTn>
                                        <p:tgtEl>
                                          <p:spTgt spid="76"/>
                                        </p:tgtEl>
                                        <p:attrNameLst>
                                          <p:attrName>style.visibility</p:attrName>
                                        </p:attrNameLst>
                                      </p:cBhvr>
                                      <p:to>
                                        <p:strVal val="visible"/>
                                      </p:to>
                                    </p:set>
                                    <p:anim calcmode="lin" valueType="num">
                                      <p:cBhvr>
                                        <p:cTn dur="500" fill="hold" id="94"/>
                                        <p:tgtEl>
                                          <p:spTgt spid="76"/>
                                        </p:tgtEl>
                                        <p:attrNameLst>
                                          <p:attrName>ppt_w</p:attrName>
                                        </p:attrNameLst>
                                      </p:cBhvr>
                                      <p:tavLst>
                                        <p:tav tm="0">
                                          <p:val>
                                            <p:fltVal val="0"/>
                                          </p:val>
                                        </p:tav>
                                        <p:tav tm="100000">
                                          <p:val>
                                            <p:strVal val="#ppt_w"/>
                                          </p:val>
                                        </p:tav>
                                      </p:tavLst>
                                    </p:anim>
                                    <p:anim calcmode="lin" valueType="num">
                                      <p:cBhvr>
                                        <p:cTn dur="500" fill="hold" id="95"/>
                                        <p:tgtEl>
                                          <p:spTgt spid="76"/>
                                        </p:tgtEl>
                                        <p:attrNameLst>
                                          <p:attrName>ppt_h</p:attrName>
                                        </p:attrNameLst>
                                      </p:cBhvr>
                                      <p:tavLst>
                                        <p:tav tm="0">
                                          <p:val>
                                            <p:fltVal val="0"/>
                                          </p:val>
                                        </p:tav>
                                        <p:tav tm="100000">
                                          <p:val>
                                            <p:strVal val="#ppt_h"/>
                                          </p:val>
                                        </p:tav>
                                      </p:tavLst>
                                    </p:anim>
                                    <p:animEffect filter="fade" transition="in">
                                      <p:cBhvr>
                                        <p:cTn dur="500" id="96"/>
                                        <p:tgtEl>
                                          <p:spTgt spid="76"/>
                                        </p:tgtEl>
                                      </p:cBhvr>
                                    </p:animEffect>
                                  </p:childTnLst>
                                </p:cTn>
                              </p:par>
                              <p:par>
                                <p:cTn fill="hold" id="97" nodeType="withEffect" presetClass="emph" presetID="8" presetSubtype="0">
                                  <p:stCondLst>
                                    <p:cond delay="14500"/>
                                  </p:stCondLst>
                                  <p:childTnLst>
                                    <p:animRot by="5400000">
                                      <p:cBhvr>
                                        <p:cTn dur="2000" fill="hold" id="98"/>
                                        <p:tgtEl>
                                          <p:spTgt spid="76"/>
                                        </p:tgtEl>
                                        <p:attrNameLst>
                                          <p:attrName>r</p:attrName>
                                        </p:attrNameLst>
                                      </p:cBhvr>
                                    </p:animRo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167"/>
      <p:bldP grpId="0" spid="2"/>
      <p:bldP grpId="0" spid="6"/>
      <p:bldP grpId="0" spid="8"/>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 name="矩形 7"/>
          <p:cNvSpPr/>
          <p:nvPr/>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9" name="组合 8"/>
          <p:cNvGrpSpPr/>
          <p:nvPr/>
        </p:nvGrpSpPr>
        <p:grpSpPr>
          <a:xfrm>
            <a:off x="7628709" y="-95794"/>
            <a:ext cx="4750527" cy="4484912"/>
            <a:chOff x="7628709" y="-95794"/>
            <a:chExt cx="4750527" cy="4484912"/>
          </a:xfrm>
        </p:grpSpPr>
        <p:grpSp>
          <p:nvGrpSpPr>
            <p:cNvPr id="10" name="组合 9"/>
            <p:cNvGrpSpPr/>
            <p:nvPr/>
          </p:nvGrpSpPr>
          <p:grpSpPr>
            <a:xfrm>
              <a:off x="7628709" y="-95794"/>
              <a:ext cx="4750527" cy="4484912"/>
              <a:chOff x="7628709" y="-95794"/>
              <a:chExt cx="4750527" cy="4484912"/>
            </a:xfrm>
          </p:grpSpPr>
          <p:grpSp>
            <p:nvGrpSpPr>
              <p:cNvPr id="13" name="组合 12"/>
              <p:cNvGrpSpPr/>
              <p:nvPr/>
            </p:nvGrpSpPr>
            <p:grpSpPr>
              <a:xfrm>
                <a:off x="8203475" y="-95794"/>
                <a:ext cx="4175761" cy="3570514"/>
                <a:chOff x="8203475" y="-95794"/>
                <a:chExt cx="4175761" cy="3570514"/>
              </a:xfrm>
            </p:grpSpPr>
            <p:sp>
              <p:nvSpPr>
                <p:cNvPr id="15" name="矩形 14"/>
                <p:cNvSpPr/>
                <p:nvPr/>
              </p:nvSpPr>
              <p:spPr>
                <a:xfrm>
                  <a:off x="8660674" y="0"/>
                  <a:ext cx="3531326" cy="2769326"/>
                </a:xfrm>
                <a:prstGeom prst="rect">
                  <a:avLst/>
                </a:pr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任意多边形 15"/>
                <p:cNvSpPr/>
                <p:nvPr/>
              </p:nvSpPr>
              <p:spPr>
                <a:xfrm>
                  <a:off x="8212184" y="-95794"/>
                  <a:ext cx="4167052" cy="3566160"/>
                </a:xfrm>
                <a:custGeom>
                  <a:gdLst>
                    <a:gd fmla="*/ 66171 w 3897085" name="connsiteX0"/>
                    <a:gd fmla="*/ 0 h 3474720" name="connsiteY0"/>
                    <a:gd fmla="*/ 913544 w 3897085" name="connsiteX1"/>
                    <a:gd fmla="*/ 0 h 3474720" name="connsiteY1"/>
                    <a:gd fmla="*/ 941219 w 3897085" name="connsiteX2"/>
                    <a:gd fmla="*/ 50987 h 3474720" name="connsiteY2"/>
                    <a:gd fmla="*/ 979714 w 3897085" name="connsiteX3"/>
                    <a:gd fmla="*/ 241662 h 3474720" name="connsiteY3"/>
                    <a:gd fmla="*/ 941219 w 3897085" name="connsiteX4"/>
                    <a:gd fmla="*/ 432337 h 3474720" name="connsiteY4"/>
                    <a:gd fmla="*/ 940094 w 3897085" name="connsiteX5"/>
                    <a:gd fmla="*/ 434410 h 3474720" name="connsiteY5"/>
                    <a:gd fmla="*/ 973181 w 3897085" name="connsiteX6"/>
                    <a:gd fmla="*/ 431074 h 3474720" name="connsiteY6"/>
                    <a:gd fmla="*/ 1508797 w 3897085" name="connsiteX7"/>
                    <a:gd fmla="*/ 786104 h 3474720" name="connsiteY7"/>
                    <a:gd fmla="*/ 1526368 w 3897085" name="connsiteX8"/>
                    <a:gd fmla="*/ 842708 h 3474720" name="connsiteY8"/>
                    <a:gd fmla="*/ 1579016 w 3897085" name="connsiteX9"/>
                    <a:gd fmla="*/ 799269 h 3474720" name="connsiteY9"/>
                    <a:gd fmla="*/ 2057400 w 3897085" name="connsiteX10"/>
                    <a:gd fmla="*/ 653143 h 3474720" name="connsiteY10"/>
                    <a:gd fmla="*/ 2913018 w 3897085" name="connsiteX11"/>
                    <a:gd fmla="*/ 1508761 h 3474720" name="connsiteY11"/>
                    <a:gd fmla="*/ 2845779 w 3897085" name="connsiteX12"/>
                    <a:gd fmla="*/ 1841806 h 3474720" name="connsiteY12"/>
                    <a:gd fmla="*/ 2789968 w 3897085" name="connsiteX13"/>
                    <a:gd fmla="*/ 1944631 h 3474720" name="connsiteY13"/>
                    <a:gd fmla="*/ 2857646 w 3897085" name="connsiteX14"/>
                    <a:gd fmla="*/ 1965639 h 3474720" name="connsiteY14"/>
                    <a:gd fmla="*/ 3038685 w 3897085" name="connsiteX15"/>
                    <a:gd fmla="*/ 2114721 h 3474720" name="connsiteY15"/>
                    <a:gd fmla="*/ 3070970 w 3897085" name="connsiteX16"/>
                    <a:gd fmla="*/ 2174202 h 3474720" name="connsiteY16"/>
                    <a:gd fmla="*/ 3120278 w 3897085" name="connsiteX17"/>
                    <a:gd fmla="*/ 2114440 h 3474720" name="connsiteY17"/>
                    <a:gd fmla="*/ 3683725 w 3897085" name="connsiteX18"/>
                    <a:gd fmla="*/ 1881052 h 3474720" name="connsiteY18"/>
                    <a:gd fmla="*/ 3844315 w 3897085" name="connsiteX19"/>
                    <a:gd fmla="*/ 1897241 h 3474720" name="connsiteY19"/>
                    <a:gd fmla="*/ 3897085 w 3897085" name="connsiteX20"/>
                    <a:gd fmla="*/ 1910810 h 3474720" name="connsiteY20"/>
                    <a:gd fmla="*/ 3897085 w 3897085" name="connsiteX21"/>
                    <a:gd fmla="*/ 3444963 h 3474720" name="connsiteY21"/>
                    <a:gd fmla="*/ 3844315 w 3897085" name="connsiteX22"/>
                    <a:gd fmla="*/ 3458531 h 3474720" name="connsiteY22"/>
                    <a:gd fmla="*/ 3683725 w 3897085" name="connsiteX23"/>
                    <a:gd fmla="*/ 3474720 h 3474720" name="connsiteY23"/>
                    <a:gd fmla="*/ 2903080 w 3897085" name="connsiteX24"/>
                    <a:gd fmla="*/ 2838476 h 3474720" name="connsiteY24"/>
                    <a:gd fmla="*/ 2889774 w 3897085" name="connsiteX25"/>
                    <a:gd fmla="*/ 2706488 h 3474720" name="connsiteY25"/>
                    <a:gd fmla="*/ 2857646 w 3897085" name="connsiteX26"/>
                    <a:gd fmla="*/ 2723927 h 3474720" name="connsiteY26"/>
                    <a:gd fmla="*/ 2697479 w 3897085" name="connsiteX27"/>
                    <a:gd fmla="*/ 2756263 h 3474720" name="connsiteY27"/>
                    <a:gd fmla="*/ 2285999 w 3897085" name="connsiteX28"/>
                    <a:gd fmla="*/ 2344783 h 3474720" name="connsiteY28"/>
                    <a:gd fmla="*/ 2287265 w 3897085" name="connsiteX29"/>
                    <a:gd fmla="*/ 2332230 h 3474720" name="connsiteY29"/>
                    <a:gd fmla="*/ 2229837 w 3897085" name="connsiteX30"/>
                    <a:gd fmla="*/ 2346996 h 3474720" name="connsiteY30"/>
                    <a:gd fmla="*/ 2057400 w 3897085" name="connsiteX31"/>
                    <a:gd fmla="*/ 2364379 h 3474720" name="connsiteY31"/>
                    <a:gd fmla="*/ 1219165 w 3897085" name="connsiteX32"/>
                    <a:gd fmla="*/ 1681198 h 3474720" name="connsiteY32"/>
                    <a:gd fmla="*/ 1205410 w 3897085" name="connsiteX33"/>
                    <a:gd fmla="*/ 1544751 h 3474720" name="connsiteY33"/>
                    <a:gd fmla="*/ 1199448 w 3897085" name="connsiteX34"/>
                    <a:gd fmla="*/ 1547987 h 3474720" name="connsiteY34"/>
                    <a:gd fmla="*/ 973181 w 3897085" name="connsiteX35"/>
                    <a:gd fmla="*/ 1593668 h 3474720" name="connsiteY35"/>
                    <a:gd fmla="*/ 391884 w 3897085" name="connsiteX36"/>
                    <a:gd fmla="*/ 1012371 h 3474720" name="connsiteY36"/>
                    <a:gd fmla="*/ 437565 w 3897085" name="connsiteX37"/>
                    <a:gd fmla="*/ 786104 h 3474720" name="connsiteY37"/>
                    <a:gd fmla="*/ 468369 w 3897085" name="connsiteX38"/>
                    <a:gd fmla="*/ 729353 h 3474720" name="connsiteY38"/>
                    <a:gd fmla="*/ 391134 w 3897085" name="connsiteX39"/>
                    <a:gd fmla="*/ 721567 h 3474720" name="connsiteY39"/>
                    <a:gd fmla="*/ 0 w 3897085" name="connsiteX40"/>
                    <a:gd fmla="*/ 241662 h 3474720" name="connsiteY40"/>
                    <a:gd fmla="*/ 38496 w 3897085" name="connsiteX41"/>
                    <a:gd fmla="*/ 50987 h 3474720" name="connsiteY4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b="b" l="l" r="r" t="t"/>
                  <a:pathLst>
                    <a:path h="3474720" w="3897085">
                      <a:moveTo>
                        <a:pt x="66171" y="0"/>
                      </a:moveTo>
                      <a:lnTo>
                        <a:pt x="913544" y="0"/>
                      </a:lnTo>
                      <a:lnTo>
                        <a:pt x="941219" y="50987"/>
                      </a:lnTo>
                      <a:cubicBezTo>
                        <a:pt x="966007" y="109593"/>
                        <a:pt x="979714" y="174027"/>
                        <a:pt x="979714" y="241662"/>
                      </a:cubicBezTo>
                      <a:cubicBezTo>
                        <a:pt x="979714" y="309297"/>
                        <a:pt x="966007" y="373731"/>
                        <a:pt x="941219" y="432337"/>
                      </a:cubicBezTo>
                      <a:lnTo>
                        <a:pt x="940094" y="434410"/>
                      </a:lnTo>
                      <a:lnTo>
                        <a:pt x="973181" y="431074"/>
                      </a:lnTo>
                      <a:cubicBezTo>
                        <a:pt x="1213962" y="431074"/>
                        <a:pt x="1420551" y="577468"/>
                        <a:pt x="1508797" y="786104"/>
                      </a:cubicBezTo>
                      <a:lnTo>
                        <a:pt x="1526368" y="842708"/>
                      </a:lnTo>
                      <a:lnTo>
                        <a:pt x="1579016" y="799269"/>
                      </a:lnTo>
                      <a:cubicBezTo>
                        <a:pt x="1715573" y="707013"/>
                        <a:pt x="1880196" y="653143"/>
                        <a:pt x="2057400" y="653143"/>
                      </a:cubicBezTo>
                      <a:cubicBezTo>
                        <a:pt x="2529945" y="653143"/>
                        <a:pt x="2913018" y="1036216"/>
                        <a:pt x="2913018" y="1508761"/>
                      </a:cubicBezTo>
                      <a:cubicBezTo>
                        <a:pt x="2913018" y="1626897"/>
                        <a:pt x="2889076" y="1739442"/>
                        <a:pt x="2845779" y="1841806"/>
                      </a:cubicBezTo>
                      <a:lnTo>
                        <a:pt x="2789968" y="1944631"/>
                      </a:lnTo>
                      <a:lnTo>
                        <a:pt x="2857646" y="1965639"/>
                      </a:lnTo>
                      <a:cubicBezTo>
                        <a:pt x="2931489" y="1996872"/>
                        <a:pt x="2994317" y="2049048"/>
                        <a:pt x="3038685" y="2114721"/>
                      </a:cubicBezTo>
                      <a:lnTo>
                        <a:pt x="3070970" y="2174202"/>
                      </a:lnTo>
                      <a:lnTo>
                        <a:pt x="3120278" y="2114440"/>
                      </a:lnTo>
                      <a:cubicBezTo>
                        <a:pt x="3264477" y="1970241"/>
                        <a:pt x="3463685" y="1881052"/>
                        <a:pt x="3683725" y="1881052"/>
                      </a:cubicBezTo>
                      <a:cubicBezTo>
                        <a:pt x="3738735" y="1881052"/>
                        <a:pt x="3792443" y="1886626"/>
                        <a:pt x="3844315" y="1897241"/>
                      </a:cubicBezTo>
                      <a:lnTo>
                        <a:pt x="3897085" y="1910810"/>
                      </a:lnTo>
                      <a:lnTo>
                        <a:pt x="3897085" y="3444963"/>
                      </a:lnTo>
                      <a:lnTo>
                        <a:pt x="3844315" y="3458531"/>
                      </a:lnTo>
                      <a:cubicBezTo>
                        <a:pt x="3792443" y="3469146"/>
                        <a:pt x="3738735" y="3474720"/>
                        <a:pt x="3683725" y="3474720"/>
                      </a:cubicBezTo>
                      <a:cubicBezTo>
                        <a:pt x="3298656" y="3474720"/>
                        <a:pt x="2977382" y="3201580"/>
                        <a:pt x="2903080" y="2838476"/>
                      </a:cubicBezTo>
                      <a:lnTo>
                        <a:pt x="2889774" y="2706488"/>
                      </a:lnTo>
                      <a:lnTo>
                        <a:pt x="2857646" y="2723927"/>
                      </a:lnTo>
                      <a:cubicBezTo>
                        <a:pt x="2808417" y="2744749"/>
                        <a:pt x="2754293" y="2756263"/>
                        <a:pt x="2697479" y="2756263"/>
                      </a:cubicBezTo>
                      <a:cubicBezTo>
                        <a:pt x="2470225" y="2756263"/>
                        <a:pt x="2285999" y="2572037"/>
                        <a:pt x="2285999" y="2344783"/>
                      </a:cubicBezTo>
                      <a:lnTo>
                        <a:pt x="2287265" y="2332230"/>
                      </a:lnTo>
                      <a:lnTo>
                        <a:pt x="2229837" y="2346996"/>
                      </a:lnTo>
                      <a:cubicBezTo>
                        <a:pt x="2174138" y="2358394"/>
                        <a:pt x="2116468" y="2364379"/>
                        <a:pt x="2057400" y="2364379"/>
                      </a:cubicBezTo>
                      <a:cubicBezTo>
                        <a:pt x="1643923" y="2364379"/>
                        <a:pt x="1298948" y="2071089"/>
                        <a:pt x="1219165" y="1681198"/>
                      </a:cubicBezTo>
                      <a:lnTo>
                        <a:pt x="1205410" y="1544751"/>
                      </a:lnTo>
                      <a:lnTo>
                        <a:pt x="1199448" y="1547987"/>
                      </a:lnTo>
                      <a:cubicBezTo>
                        <a:pt x="1129903" y="1577402"/>
                        <a:pt x="1053441" y="1593668"/>
                        <a:pt x="973181" y="1593668"/>
                      </a:cubicBezTo>
                      <a:cubicBezTo>
                        <a:pt x="652140" y="1593668"/>
                        <a:pt x="391884" y="1333412"/>
                        <a:pt x="391884" y="1012371"/>
                      </a:cubicBezTo>
                      <a:cubicBezTo>
                        <a:pt x="391884" y="932111"/>
                        <a:pt x="408150" y="855650"/>
                        <a:pt x="437565" y="786104"/>
                      </a:cubicBezTo>
                      <a:lnTo>
                        <a:pt x="468369" y="729353"/>
                      </a:lnTo>
                      <a:lnTo>
                        <a:pt x="391134" y="721567"/>
                      </a:lnTo>
                      <a:cubicBezTo>
                        <a:pt x="167914" y="675890"/>
                        <a:pt x="0" y="478385"/>
                        <a:pt x="0" y="241662"/>
                      </a:cubicBezTo>
                      <a:cubicBezTo>
                        <a:pt x="0" y="174027"/>
                        <a:pt x="13708" y="109593"/>
                        <a:pt x="38496" y="50987"/>
                      </a:cubicBezTo>
                      <a:close/>
                    </a:path>
                  </a:pathLst>
                </a:custGeom>
                <a:solidFill>
                  <a:schemeClr val="bg1"/>
                </a:solidFill>
                <a:ln>
                  <a:noFill/>
                </a:ln>
                <a:effectLst>
                  <a:outerShdw algn="l" blurRad="165100" dist="88900"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任意多边形 16"/>
                <p:cNvSpPr/>
                <p:nvPr/>
              </p:nvSpPr>
              <p:spPr>
                <a:xfrm>
                  <a:off x="8203475" y="-91440"/>
                  <a:ext cx="4167052" cy="3566160"/>
                </a:xfrm>
                <a:custGeom>
                  <a:gdLst>
                    <a:gd fmla="*/ 66171 w 3897085" name="connsiteX0"/>
                    <a:gd fmla="*/ 0 h 3474720" name="connsiteY0"/>
                    <a:gd fmla="*/ 913544 w 3897085" name="connsiteX1"/>
                    <a:gd fmla="*/ 0 h 3474720" name="connsiteY1"/>
                    <a:gd fmla="*/ 941219 w 3897085" name="connsiteX2"/>
                    <a:gd fmla="*/ 50987 h 3474720" name="connsiteY2"/>
                    <a:gd fmla="*/ 979714 w 3897085" name="connsiteX3"/>
                    <a:gd fmla="*/ 241662 h 3474720" name="connsiteY3"/>
                    <a:gd fmla="*/ 941219 w 3897085" name="connsiteX4"/>
                    <a:gd fmla="*/ 432337 h 3474720" name="connsiteY4"/>
                    <a:gd fmla="*/ 940094 w 3897085" name="connsiteX5"/>
                    <a:gd fmla="*/ 434410 h 3474720" name="connsiteY5"/>
                    <a:gd fmla="*/ 973181 w 3897085" name="connsiteX6"/>
                    <a:gd fmla="*/ 431074 h 3474720" name="connsiteY6"/>
                    <a:gd fmla="*/ 1508797 w 3897085" name="connsiteX7"/>
                    <a:gd fmla="*/ 786104 h 3474720" name="connsiteY7"/>
                    <a:gd fmla="*/ 1526368 w 3897085" name="connsiteX8"/>
                    <a:gd fmla="*/ 842708 h 3474720" name="connsiteY8"/>
                    <a:gd fmla="*/ 1579016 w 3897085" name="connsiteX9"/>
                    <a:gd fmla="*/ 799269 h 3474720" name="connsiteY9"/>
                    <a:gd fmla="*/ 2057400 w 3897085" name="connsiteX10"/>
                    <a:gd fmla="*/ 653143 h 3474720" name="connsiteY10"/>
                    <a:gd fmla="*/ 2913018 w 3897085" name="connsiteX11"/>
                    <a:gd fmla="*/ 1508761 h 3474720" name="connsiteY11"/>
                    <a:gd fmla="*/ 2845779 w 3897085" name="connsiteX12"/>
                    <a:gd fmla="*/ 1841806 h 3474720" name="connsiteY12"/>
                    <a:gd fmla="*/ 2789968 w 3897085" name="connsiteX13"/>
                    <a:gd fmla="*/ 1944631 h 3474720" name="connsiteY13"/>
                    <a:gd fmla="*/ 2857646 w 3897085" name="connsiteX14"/>
                    <a:gd fmla="*/ 1965639 h 3474720" name="connsiteY14"/>
                    <a:gd fmla="*/ 3038685 w 3897085" name="connsiteX15"/>
                    <a:gd fmla="*/ 2114721 h 3474720" name="connsiteY15"/>
                    <a:gd fmla="*/ 3070970 w 3897085" name="connsiteX16"/>
                    <a:gd fmla="*/ 2174202 h 3474720" name="connsiteY16"/>
                    <a:gd fmla="*/ 3120278 w 3897085" name="connsiteX17"/>
                    <a:gd fmla="*/ 2114440 h 3474720" name="connsiteY17"/>
                    <a:gd fmla="*/ 3683725 w 3897085" name="connsiteX18"/>
                    <a:gd fmla="*/ 1881052 h 3474720" name="connsiteY18"/>
                    <a:gd fmla="*/ 3844315 w 3897085" name="connsiteX19"/>
                    <a:gd fmla="*/ 1897241 h 3474720" name="connsiteY19"/>
                    <a:gd fmla="*/ 3897085 w 3897085" name="connsiteX20"/>
                    <a:gd fmla="*/ 1910810 h 3474720" name="connsiteY20"/>
                    <a:gd fmla="*/ 3897085 w 3897085" name="connsiteX21"/>
                    <a:gd fmla="*/ 3444963 h 3474720" name="connsiteY21"/>
                    <a:gd fmla="*/ 3844315 w 3897085" name="connsiteX22"/>
                    <a:gd fmla="*/ 3458531 h 3474720" name="connsiteY22"/>
                    <a:gd fmla="*/ 3683725 w 3897085" name="connsiteX23"/>
                    <a:gd fmla="*/ 3474720 h 3474720" name="connsiteY23"/>
                    <a:gd fmla="*/ 2903080 w 3897085" name="connsiteX24"/>
                    <a:gd fmla="*/ 2838476 h 3474720" name="connsiteY24"/>
                    <a:gd fmla="*/ 2889774 w 3897085" name="connsiteX25"/>
                    <a:gd fmla="*/ 2706488 h 3474720" name="connsiteY25"/>
                    <a:gd fmla="*/ 2857646 w 3897085" name="connsiteX26"/>
                    <a:gd fmla="*/ 2723927 h 3474720" name="connsiteY26"/>
                    <a:gd fmla="*/ 2697479 w 3897085" name="connsiteX27"/>
                    <a:gd fmla="*/ 2756263 h 3474720" name="connsiteY27"/>
                    <a:gd fmla="*/ 2285999 w 3897085" name="connsiteX28"/>
                    <a:gd fmla="*/ 2344783 h 3474720" name="connsiteY28"/>
                    <a:gd fmla="*/ 2287265 w 3897085" name="connsiteX29"/>
                    <a:gd fmla="*/ 2332230 h 3474720" name="connsiteY29"/>
                    <a:gd fmla="*/ 2229837 w 3897085" name="connsiteX30"/>
                    <a:gd fmla="*/ 2346996 h 3474720" name="connsiteY30"/>
                    <a:gd fmla="*/ 2057400 w 3897085" name="connsiteX31"/>
                    <a:gd fmla="*/ 2364379 h 3474720" name="connsiteY31"/>
                    <a:gd fmla="*/ 1219165 w 3897085" name="connsiteX32"/>
                    <a:gd fmla="*/ 1681198 h 3474720" name="connsiteY32"/>
                    <a:gd fmla="*/ 1205410 w 3897085" name="connsiteX33"/>
                    <a:gd fmla="*/ 1544751 h 3474720" name="connsiteY33"/>
                    <a:gd fmla="*/ 1199448 w 3897085" name="connsiteX34"/>
                    <a:gd fmla="*/ 1547987 h 3474720" name="connsiteY34"/>
                    <a:gd fmla="*/ 973181 w 3897085" name="connsiteX35"/>
                    <a:gd fmla="*/ 1593668 h 3474720" name="connsiteY35"/>
                    <a:gd fmla="*/ 391884 w 3897085" name="connsiteX36"/>
                    <a:gd fmla="*/ 1012371 h 3474720" name="connsiteY36"/>
                    <a:gd fmla="*/ 437565 w 3897085" name="connsiteX37"/>
                    <a:gd fmla="*/ 786104 h 3474720" name="connsiteY37"/>
                    <a:gd fmla="*/ 468369 w 3897085" name="connsiteX38"/>
                    <a:gd fmla="*/ 729353 h 3474720" name="connsiteY38"/>
                    <a:gd fmla="*/ 391134 w 3897085" name="connsiteX39"/>
                    <a:gd fmla="*/ 721567 h 3474720" name="connsiteY39"/>
                    <a:gd fmla="*/ 0 w 3897085" name="connsiteX40"/>
                    <a:gd fmla="*/ 241662 h 3474720" name="connsiteY40"/>
                    <a:gd fmla="*/ 38496 w 3897085" name="connsiteX41"/>
                    <a:gd fmla="*/ 50987 h 3474720" name="connsiteY4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b="b" l="l" r="r" t="t"/>
                  <a:pathLst>
                    <a:path h="3474720" w="3897085">
                      <a:moveTo>
                        <a:pt x="66171" y="0"/>
                      </a:moveTo>
                      <a:lnTo>
                        <a:pt x="913544" y="0"/>
                      </a:lnTo>
                      <a:lnTo>
                        <a:pt x="941219" y="50987"/>
                      </a:lnTo>
                      <a:cubicBezTo>
                        <a:pt x="966007" y="109593"/>
                        <a:pt x="979714" y="174027"/>
                        <a:pt x="979714" y="241662"/>
                      </a:cubicBezTo>
                      <a:cubicBezTo>
                        <a:pt x="979714" y="309297"/>
                        <a:pt x="966007" y="373731"/>
                        <a:pt x="941219" y="432337"/>
                      </a:cubicBezTo>
                      <a:lnTo>
                        <a:pt x="940094" y="434410"/>
                      </a:lnTo>
                      <a:lnTo>
                        <a:pt x="973181" y="431074"/>
                      </a:lnTo>
                      <a:cubicBezTo>
                        <a:pt x="1213962" y="431074"/>
                        <a:pt x="1420551" y="577468"/>
                        <a:pt x="1508797" y="786104"/>
                      </a:cubicBezTo>
                      <a:lnTo>
                        <a:pt x="1526368" y="842708"/>
                      </a:lnTo>
                      <a:lnTo>
                        <a:pt x="1579016" y="799269"/>
                      </a:lnTo>
                      <a:cubicBezTo>
                        <a:pt x="1715573" y="707013"/>
                        <a:pt x="1880196" y="653143"/>
                        <a:pt x="2057400" y="653143"/>
                      </a:cubicBezTo>
                      <a:cubicBezTo>
                        <a:pt x="2529945" y="653143"/>
                        <a:pt x="2913018" y="1036216"/>
                        <a:pt x="2913018" y="1508761"/>
                      </a:cubicBezTo>
                      <a:cubicBezTo>
                        <a:pt x="2913018" y="1626897"/>
                        <a:pt x="2889076" y="1739442"/>
                        <a:pt x="2845779" y="1841806"/>
                      </a:cubicBezTo>
                      <a:lnTo>
                        <a:pt x="2789968" y="1944631"/>
                      </a:lnTo>
                      <a:lnTo>
                        <a:pt x="2857646" y="1965639"/>
                      </a:lnTo>
                      <a:cubicBezTo>
                        <a:pt x="2931489" y="1996872"/>
                        <a:pt x="2994317" y="2049048"/>
                        <a:pt x="3038685" y="2114721"/>
                      </a:cubicBezTo>
                      <a:lnTo>
                        <a:pt x="3070970" y="2174202"/>
                      </a:lnTo>
                      <a:lnTo>
                        <a:pt x="3120278" y="2114440"/>
                      </a:lnTo>
                      <a:cubicBezTo>
                        <a:pt x="3264477" y="1970241"/>
                        <a:pt x="3463685" y="1881052"/>
                        <a:pt x="3683725" y="1881052"/>
                      </a:cubicBezTo>
                      <a:cubicBezTo>
                        <a:pt x="3738735" y="1881052"/>
                        <a:pt x="3792443" y="1886626"/>
                        <a:pt x="3844315" y="1897241"/>
                      </a:cubicBezTo>
                      <a:lnTo>
                        <a:pt x="3897085" y="1910810"/>
                      </a:lnTo>
                      <a:lnTo>
                        <a:pt x="3897085" y="3444963"/>
                      </a:lnTo>
                      <a:lnTo>
                        <a:pt x="3844315" y="3458531"/>
                      </a:lnTo>
                      <a:cubicBezTo>
                        <a:pt x="3792443" y="3469146"/>
                        <a:pt x="3738735" y="3474720"/>
                        <a:pt x="3683725" y="3474720"/>
                      </a:cubicBezTo>
                      <a:cubicBezTo>
                        <a:pt x="3298656" y="3474720"/>
                        <a:pt x="2977382" y="3201580"/>
                        <a:pt x="2903080" y="2838476"/>
                      </a:cubicBezTo>
                      <a:lnTo>
                        <a:pt x="2889774" y="2706488"/>
                      </a:lnTo>
                      <a:lnTo>
                        <a:pt x="2857646" y="2723927"/>
                      </a:lnTo>
                      <a:cubicBezTo>
                        <a:pt x="2808417" y="2744749"/>
                        <a:pt x="2754293" y="2756263"/>
                        <a:pt x="2697479" y="2756263"/>
                      </a:cubicBezTo>
                      <a:cubicBezTo>
                        <a:pt x="2470225" y="2756263"/>
                        <a:pt x="2285999" y="2572037"/>
                        <a:pt x="2285999" y="2344783"/>
                      </a:cubicBezTo>
                      <a:lnTo>
                        <a:pt x="2287265" y="2332230"/>
                      </a:lnTo>
                      <a:lnTo>
                        <a:pt x="2229837" y="2346996"/>
                      </a:lnTo>
                      <a:cubicBezTo>
                        <a:pt x="2174138" y="2358394"/>
                        <a:pt x="2116468" y="2364379"/>
                        <a:pt x="2057400" y="2364379"/>
                      </a:cubicBezTo>
                      <a:cubicBezTo>
                        <a:pt x="1643923" y="2364379"/>
                        <a:pt x="1298948" y="2071089"/>
                        <a:pt x="1219165" y="1681198"/>
                      </a:cubicBezTo>
                      <a:lnTo>
                        <a:pt x="1205410" y="1544751"/>
                      </a:lnTo>
                      <a:lnTo>
                        <a:pt x="1199448" y="1547987"/>
                      </a:lnTo>
                      <a:cubicBezTo>
                        <a:pt x="1129903" y="1577402"/>
                        <a:pt x="1053441" y="1593668"/>
                        <a:pt x="973181" y="1593668"/>
                      </a:cubicBezTo>
                      <a:cubicBezTo>
                        <a:pt x="652140" y="1593668"/>
                        <a:pt x="391884" y="1333412"/>
                        <a:pt x="391884" y="1012371"/>
                      </a:cubicBezTo>
                      <a:cubicBezTo>
                        <a:pt x="391884" y="932111"/>
                        <a:pt x="408150" y="855650"/>
                        <a:pt x="437565" y="786104"/>
                      </a:cubicBezTo>
                      <a:lnTo>
                        <a:pt x="468369" y="729353"/>
                      </a:lnTo>
                      <a:lnTo>
                        <a:pt x="391134" y="721567"/>
                      </a:lnTo>
                      <a:cubicBezTo>
                        <a:pt x="167914" y="675890"/>
                        <a:pt x="0" y="478385"/>
                        <a:pt x="0" y="241662"/>
                      </a:cubicBezTo>
                      <a:cubicBezTo>
                        <a:pt x="0" y="174027"/>
                        <a:pt x="13708" y="109593"/>
                        <a:pt x="38496" y="50987"/>
                      </a:cubicBezTo>
                      <a:close/>
                    </a:path>
                  </a:pathLst>
                </a:custGeom>
                <a:solidFill>
                  <a:schemeClr val="bg1">
                    <a:lumMod val="95000"/>
                  </a:schemeClr>
                </a:solidFill>
                <a:ln>
                  <a:noFill/>
                </a:ln>
                <a:effectLst>
                  <a:innerShdw blurRad="381000" dir="19380000" dist="38100">
                    <a:srgbClr val="20B6BE">
                      <a:alpha val="21000"/>
                    </a:srgb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4" name="任意多边形 13"/>
              <p:cNvSpPr/>
              <p:nvPr/>
            </p:nvSpPr>
            <p:spPr>
              <a:xfrm>
                <a:off x="7628709" y="-1"/>
                <a:ext cx="4563291" cy="4389119"/>
              </a:xfrm>
              <a:custGeom>
                <a:gdLst>
                  <a:gd fmla="*/ 0 w 4563291" name="connsiteX0"/>
                  <a:gd fmla="*/ 0 h 4389119" name="connsiteY0"/>
                  <a:gd fmla="*/ 1195147 w 4563291" name="connsiteX1"/>
                  <a:gd fmla="*/ 0 h 4389119" name="connsiteY1"/>
                  <a:gd fmla="*/ 1195147 w 4563291" name="connsiteX2"/>
                  <a:gd fmla="*/ 1271847 h 4389119" name="connsiteY2"/>
                  <a:gd fmla="*/ 2160923 w 4563291" name="connsiteX3"/>
                  <a:gd fmla="*/ 1271847 h 4389119" name="connsiteY3"/>
                  <a:gd fmla="*/ 2160923 w 4563291" name="connsiteX4"/>
                  <a:gd fmla="*/ 1724298 h 4389119" name="connsiteY4"/>
                  <a:gd fmla="*/ 2586445 w 4563291" name="connsiteX5"/>
                  <a:gd fmla="*/ 1724298 h 4389119" name="connsiteY5"/>
                  <a:gd fmla="*/ 2586445 w 4563291" name="connsiteX6"/>
                  <a:gd fmla="*/ 2169621 h 4389119" name="connsiteY6"/>
                  <a:gd fmla="*/ 3078410 w 4563291" name="connsiteX7"/>
                  <a:gd fmla="*/ 2169621 h 4389119" name="connsiteY7"/>
                  <a:gd fmla="*/ 3078410 w 4563291" name="connsiteX8"/>
                  <a:gd fmla="*/ 2508070 h 4389119" name="connsiteY8"/>
                  <a:gd fmla="*/ 3866605 w 4563291" name="connsiteX9"/>
                  <a:gd fmla="*/ 2508070 h 4389119" name="connsiteY9"/>
                  <a:gd fmla="*/ 3866605 w 4563291" name="connsiteX10"/>
                  <a:gd fmla="*/ 2743200 h 4389119" name="connsiteY10"/>
                  <a:gd fmla="*/ 4563291 w 4563291" name="connsiteX11"/>
                  <a:gd fmla="*/ 2743200 h 4389119" name="connsiteY11"/>
                  <a:gd fmla="*/ 4563291 w 4563291" name="connsiteX12"/>
                  <a:gd fmla="*/ 4389119 h 4389119" name="connsiteY12"/>
                  <a:gd fmla="*/ 2595523 w 4563291" name="connsiteX13"/>
                  <a:gd fmla="*/ 4389119 h 4389119" name="connsiteY13"/>
                  <a:gd fmla="*/ 2595523 w 4563291" name="connsiteX14"/>
                  <a:gd fmla="*/ 3366654 h 4389119" name="connsiteY14"/>
                  <a:gd fmla="*/ 1690108 w 4563291" name="connsiteX15"/>
                  <a:gd fmla="*/ 3366654 h 4389119" name="connsiteY15"/>
                  <a:gd fmla="*/ 1690108 w 4563291" name="connsiteX16"/>
                  <a:gd fmla="*/ 2867890 h 4389119" name="connsiteY16"/>
                  <a:gd fmla="*/ 639826 w 4563291" name="connsiteX17"/>
                  <a:gd fmla="*/ 2867890 h 4389119" name="connsiteY17"/>
                  <a:gd fmla="*/ 639826 w 4563291" name="connsiteX18"/>
                  <a:gd fmla="*/ 2019992 h 4389119" name="connsiteY18"/>
                  <a:gd fmla="*/ 0 w 4563291" name="connsiteX19"/>
                  <a:gd fmla="*/ 2019992 h 4389119" name="connsiteY1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4389119" w="4563291">
                    <a:moveTo>
                      <a:pt x="0" y="0"/>
                    </a:moveTo>
                    <a:lnTo>
                      <a:pt x="1195147" y="0"/>
                    </a:lnTo>
                    <a:lnTo>
                      <a:pt x="1195147" y="1271847"/>
                    </a:lnTo>
                    <a:lnTo>
                      <a:pt x="2160923" y="1271847"/>
                    </a:lnTo>
                    <a:lnTo>
                      <a:pt x="2160923" y="1724298"/>
                    </a:lnTo>
                    <a:lnTo>
                      <a:pt x="2586445" y="1724298"/>
                    </a:lnTo>
                    <a:lnTo>
                      <a:pt x="2586445" y="2169621"/>
                    </a:lnTo>
                    <a:lnTo>
                      <a:pt x="3078410" y="2169621"/>
                    </a:lnTo>
                    <a:lnTo>
                      <a:pt x="3078410" y="2508070"/>
                    </a:lnTo>
                    <a:lnTo>
                      <a:pt x="3866605" y="2508070"/>
                    </a:lnTo>
                    <a:lnTo>
                      <a:pt x="3866605" y="2743200"/>
                    </a:lnTo>
                    <a:lnTo>
                      <a:pt x="4563291" y="2743200"/>
                    </a:lnTo>
                    <a:lnTo>
                      <a:pt x="4563291" y="4389119"/>
                    </a:lnTo>
                    <a:lnTo>
                      <a:pt x="2595523" y="4389119"/>
                    </a:lnTo>
                    <a:lnTo>
                      <a:pt x="2595523" y="3366654"/>
                    </a:lnTo>
                    <a:lnTo>
                      <a:pt x="1690108" y="3366654"/>
                    </a:lnTo>
                    <a:lnTo>
                      <a:pt x="1690108" y="2867890"/>
                    </a:lnTo>
                    <a:lnTo>
                      <a:pt x="639826" y="2867890"/>
                    </a:lnTo>
                    <a:lnTo>
                      <a:pt x="639826" y="2019992"/>
                    </a:lnTo>
                    <a:lnTo>
                      <a:pt x="0" y="20199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pic>
          <p:nvPicPr>
            <p:cNvPr id="11" name="图片 10"/>
            <p:cNvPicPr>
              <a:picLocks noChangeAspect="1"/>
            </p:cNvPicPr>
            <p:nvPr/>
          </p:nvPicPr>
          <p:blipFill>
            <a:blip r:embed="rId3">
              <a:extLst>
                <a:ext uri="{28A0092B-C50C-407E-A947-70E740481C1C}">
                  <a14:useLocalDpi val="0"/>
                </a:ext>
              </a:extLst>
            </a:blip>
            <a:srcRect b="33815" l="30447" r="58009" t="36684"/>
            <a:stretch>
              <a:fillRect/>
            </a:stretch>
          </p:blipFill>
          <p:spPr>
            <a:xfrm rot="19359800">
              <a:off x="11417829" y="883063"/>
              <a:ext cx="580572" cy="834573"/>
            </a:xfrm>
            <a:prstGeom prst="rect">
              <a:avLst/>
            </a:prstGeom>
          </p:spPr>
        </p:pic>
        <p:pic>
          <p:nvPicPr>
            <p:cNvPr id="12" name="图片 11"/>
            <p:cNvPicPr>
              <a:picLocks noChangeAspect="1"/>
            </p:cNvPicPr>
            <p:nvPr/>
          </p:nvPicPr>
          <p:blipFill>
            <a:blip r:embed="rId4">
              <a:extLst>
                <a:ext uri="{28A0092B-C50C-407E-A947-70E740481C1C}">
                  <a14:useLocalDpi val="0"/>
                </a:ext>
              </a:extLst>
            </a:blip>
            <a:srcRect b="32019" l="15585" r="65656" t="46432"/>
            <a:stretch>
              <a:fillRect/>
            </a:stretch>
          </p:blipFill>
          <p:spPr>
            <a:xfrm flipH="1" rot="306661">
              <a:off x="10581726" y="130097"/>
              <a:ext cx="661782" cy="427613"/>
            </a:xfrm>
            <a:prstGeom prst="rect">
              <a:avLst/>
            </a:prstGeom>
          </p:spPr>
        </p:pic>
      </p:grpSp>
      <p:grpSp>
        <p:nvGrpSpPr>
          <p:cNvPr id="31" name="组合 30"/>
          <p:cNvGrpSpPr/>
          <p:nvPr/>
        </p:nvGrpSpPr>
        <p:grpSpPr>
          <a:xfrm>
            <a:off x="4477754" y="2069431"/>
            <a:ext cx="3249862" cy="3249862"/>
            <a:chOff x="4477754" y="2069431"/>
            <a:chExt cx="3249862" cy="3249862"/>
          </a:xfrm>
        </p:grpSpPr>
        <p:sp>
          <p:nvSpPr>
            <p:cNvPr id="7" name="椭圆 6"/>
            <p:cNvSpPr/>
            <p:nvPr/>
          </p:nvSpPr>
          <p:spPr>
            <a:xfrm>
              <a:off x="4477754" y="2069431"/>
              <a:ext cx="3249862" cy="3249862"/>
            </a:xfrm>
            <a:prstGeom prst="ellipse">
              <a:avLst/>
            </a:prstGeom>
            <a:solidFill>
              <a:schemeClr val="bg1"/>
            </a:solidFill>
            <a:ln>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椭圆 18"/>
            <p:cNvSpPr/>
            <p:nvPr/>
          </p:nvSpPr>
          <p:spPr>
            <a:xfrm>
              <a:off x="4614112" y="2172939"/>
              <a:ext cx="3014675" cy="3014675"/>
            </a:xfrm>
            <a:prstGeom prst="ellipse">
              <a:avLst/>
            </a:prstGeom>
            <a:solidFill>
              <a:srgbClr val="19B4C9"/>
            </a:solidFill>
            <a:ln>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8" name="组合 17"/>
            <p:cNvGrpSpPr/>
            <p:nvPr/>
          </p:nvGrpSpPr>
          <p:grpSpPr>
            <a:xfrm>
              <a:off x="4798381" y="2598819"/>
              <a:ext cx="1381567" cy="2175712"/>
              <a:chOff x="-1330490" y="1592922"/>
              <a:chExt cx="1449355" cy="2282466"/>
            </a:xfrm>
          </p:grpSpPr>
          <p:sp>
            <p:nvSpPr>
              <p:cNvPr id="5" name="Freeform 7"/>
              <p:cNvSpPr>
                <a:spLocks noEditPoints="1"/>
              </p:cNvSpPr>
              <p:nvPr/>
            </p:nvSpPr>
            <p:spPr bwMode="auto">
              <a:xfrm>
                <a:off x="-1330490" y="1898629"/>
                <a:ext cx="1449355" cy="1976759"/>
              </a:xfrm>
              <a:custGeom>
                <a:gdLst>
                  <a:gd fmla="*/ 28 w 30" name="T0"/>
                  <a:gd fmla="*/ 38 h 65" name="T1"/>
                  <a:gd fmla="*/ 30 w 30" name="T2"/>
                  <a:gd fmla="*/ 37 h 65" name="T3"/>
                  <a:gd fmla="*/ 21 w 30" name="T4"/>
                  <a:gd fmla="*/ 15 h 65" name="T5"/>
                  <a:gd fmla="*/ 9 w 30" name="T6"/>
                  <a:gd fmla="*/ 15 h 65" name="T7"/>
                  <a:gd fmla="*/ 0 w 30" name="T8"/>
                  <a:gd fmla="*/ 37 h 65" name="T9"/>
                  <a:gd fmla="*/ 2 w 30" name="T10"/>
                  <a:gd fmla="*/ 38 h 65" name="T11"/>
                  <a:gd fmla="*/ 10 w 30" name="T12"/>
                  <a:gd fmla="*/ 22 h 65" name="T13"/>
                  <a:gd fmla="*/ 11 w 30" name="T14"/>
                  <a:gd fmla="*/ 29 h 65" name="T15"/>
                  <a:gd fmla="*/ 3 w 30" name="T16"/>
                  <a:gd fmla="*/ 45 h 65" name="T17"/>
                  <a:gd fmla="*/ 11 w 30" name="T18"/>
                  <a:gd fmla="*/ 45 h 65" name="T19"/>
                  <a:gd fmla="*/ 14 w 30" name="T20"/>
                  <a:gd fmla="*/ 65 h 65" name="T21"/>
                  <a:gd fmla="*/ 17 w 30" name="T22"/>
                  <a:gd fmla="*/ 65 h 65" name="T23"/>
                  <a:gd fmla="*/ 19 w 30" name="T24"/>
                  <a:gd fmla="*/ 45 h 65" name="T25"/>
                  <a:gd fmla="*/ 27 w 30" name="T26"/>
                  <a:gd fmla="*/ 45 h 65" name="T27"/>
                  <a:gd fmla="*/ 19 w 30" name="T28"/>
                  <a:gd fmla="*/ 29 h 65" name="T29"/>
                  <a:gd fmla="*/ 20 w 30" name="T30"/>
                  <a:gd fmla="*/ 22 h 65" name="T31"/>
                  <a:gd fmla="*/ 28 w 30" name="T32"/>
                  <a:gd fmla="*/ 38 h 65" name="T33"/>
                  <a:gd fmla="*/ 15 w 30" name="T34"/>
                  <a:gd fmla="*/ 10 h 65" name="T35"/>
                  <a:gd fmla="*/ 18 w 30" name="T36"/>
                  <a:gd fmla="*/ 9 h 65" name="T37"/>
                  <a:gd fmla="*/ 20 w 30" name="T38"/>
                  <a:gd fmla="*/ 5 h 65" name="T39"/>
                  <a:gd fmla="*/ 18 w 30" name="T40"/>
                  <a:gd fmla="*/ 2 h 65" name="T41"/>
                  <a:gd fmla="*/ 15 w 30" name="T42"/>
                  <a:gd fmla="*/ 0 h 65" name="T43"/>
                  <a:gd fmla="*/ 11 w 30" name="T44"/>
                  <a:gd fmla="*/ 2 h 65" name="T45"/>
                  <a:gd fmla="*/ 10 w 30" name="T46"/>
                  <a:gd fmla="*/ 5 h 65" name="T47"/>
                  <a:gd fmla="*/ 11 w 30" name="T48"/>
                  <a:gd fmla="*/ 9 h 65" name="T49"/>
                  <a:gd fmla="*/ 15 w 30" name="T50"/>
                  <a:gd fmla="*/ 10 h 65"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65" w="30">
                    <a:moveTo>
                      <a:pt x="28" y="38"/>
                    </a:moveTo>
                    <a:cubicBezTo>
                      <a:pt x="29" y="38"/>
                      <a:pt x="30" y="38"/>
                      <a:pt x="30" y="37"/>
                    </a:cubicBezTo>
                    <a:cubicBezTo>
                      <a:pt x="21" y="15"/>
                      <a:pt x="21" y="15"/>
                      <a:pt x="21" y="15"/>
                    </a:cubicBezTo>
                    <a:cubicBezTo>
                      <a:pt x="9" y="15"/>
                      <a:pt x="9" y="15"/>
                      <a:pt x="9" y="15"/>
                    </a:cubicBezTo>
                    <a:cubicBezTo>
                      <a:pt x="0" y="37"/>
                      <a:pt x="0" y="37"/>
                      <a:pt x="0" y="37"/>
                    </a:cubicBezTo>
                    <a:cubicBezTo>
                      <a:pt x="2" y="38"/>
                      <a:pt x="2" y="38"/>
                      <a:pt x="2" y="38"/>
                    </a:cubicBezTo>
                    <a:cubicBezTo>
                      <a:pt x="10" y="22"/>
                      <a:pt x="10" y="22"/>
                      <a:pt x="10" y="22"/>
                    </a:cubicBezTo>
                    <a:cubicBezTo>
                      <a:pt x="11" y="29"/>
                      <a:pt x="11" y="29"/>
                      <a:pt x="11" y="29"/>
                    </a:cubicBezTo>
                    <a:cubicBezTo>
                      <a:pt x="3" y="45"/>
                      <a:pt x="3" y="45"/>
                      <a:pt x="3" y="45"/>
                    </a:cubicBezTo>
                    <a:cubicBezTo>
                      <a:pt x="11" y="45"/>
                      <a:pt x="11" y="45"/>
                      <a:pt x="11" y="45"/>
                    </a:cubicBezTo>
                    <a:cubicBezTo>
                      <a:pt x="14" y="65"/>
                      <a:pt x="14" y="65"/>
                      <a:pt x="14" y="65"/>
                    </a:cubicBezTo>
                    <a:cubicBezTo>
                      <a:pt x="17" y="65"/>
                      <a:pt x="17" y="65"/>
                      <a:pt x="17" y="65"/>
                    </a:cubicBezTo>
                    <a:cubicBezTo>
                      <a:pt x="19" y="45"/>
                      <a:pt x="19" y="45"/>
                      <a:pt x="19" y="45"/>
                    </a:cubicBezTo>
                    <a:cubicBezTo>
                      <a:pt x="27" y="45"/>
                      <a:pt x="27" y="45"/>
                      <a:pt x="27" y="45"/>
                    </a:cubicBezTo>
                    <a:cubicBezTo>
                      <a:pt x="19" y="29"/>
                      <a:pt x="19" y="29"/>
                      <a:pt x="19" y="29"/>
                    </a:cubicBezTo>
                    <a:cubicBezTo>
                      <a:pt x="20" y="22"/>
                      <a:pt x="20" y="22"/>
                      <a:pt x="20" y="22"/>
                    </a:cubicBezTo>
                    <a:lnTo>
                      <a:pt x="28" y="38"/>
                    </a:lnTo>
                    <a:close/>
                    <a:moveTo>
                      <a:pt x="15" y="10"/>
                    </a:moveTo>
                    <a:cubicBezTo>
                      <a:pt x="16" y="10"/>
                      <a:pt x="17" y="10"/>
                      <a:pt x="18" y="9"/>
                    </a:cubicBezTo>
                    <a:cubicBezTo>
                      <a:pt x="19" y="8"/>
                      <a:pt x="20" y="7"/>
                      <a:pt x="20" y="5"/>
                    </a:cubicBezTo>
                    <a:cubicBezTo>
                      <a:pt x="20" y="4"/>
                      <a:pt x="19" y="3"/>
                      <a:pt x="18" y="2"/>
                    </a:cubicBezTo>
                    <a:cubicBezTo>
                      <a:pt x="17" y="1"/>
                      <a:pt x="16" y="0"/>
                      <a:pt x="15" y="0"/>
                    </a:cubicBezTo>
                    <a:cubicBezTo>
                      <a:pt x="13" y="0"/>
                      <a:pt x="12" y="1"/>
                      <a:pt x="11" y="2"/>
                    </a:cubicBezTo>
                    <a:cubicBezTo>
                      <a:pt x="10" y="3"/>
                      <a:pt x="10" y="4"/>
                      <a:pt x="10" y="5"/>
                    </a:cubicBezTo>
                    <a:cubicBezTo>
                      <a:pt x="10" y="7"/>
                      <a:pt x="10" y="8"/>
                      <a:pt x="11" y="9"/>
                    </a:cubicBezTo>
                    <a:cubicBezTo>
                      <a:pt x="12" y="10"/>
                      <a:pt x="13" y="10"/>
                      <a:pt x="15" y="10"/>
                    </a:cubicBezTo>
                    <a:close/>
                  </a:path>
                </a:pathLst>
              </a:custGeom>
              <a:solidFill>
                <a:schemeClr val="bg1"/>
              </a:solidFill>
              <a:ln>
                <a:noFill/>
              </a:ln>
              <a:extLst/>
            </p:spPr>
            <p:txBody>
              <a:bodyPr/>
              <a:lstStyle/>
              <a:p>
                <a:endParaRPr altLang="en-US" lang="zh-CN" sz="1600">
                  <a:solidFill>
                    <a:srgbClr val="22F1F6"/>
                  </a:solidFill>
                </a:endParaRPr>
              </a:p>
            </p:txBody>
          </p:sp>
          <p:sp>
            <p:nvSpPr>
              <p:cNvPr id="6" name="椭圆 5"/>
              <p:cNvSpPr/>
              <p:nvPr/>
            </p:nvSpPr>
            <p:spPr>
              <a:xfrm>
                <a:off x="-962858" y="1592922"/>
                <a:ext cx="715336" cy="715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 name="组合 1"/>
            <p:cNvGrpSpPr/>
            <p:nvPr/>
          </p:nvGrpSpPr>
          <p:grpSpPr>
            <a:xfrm>
              <a:off x="6364703" y="2520438"/>
              <a:ext cx="806118" cy="2292039"/>
              <a:chOff x="-1632955" y="3634656"/>
              <a:chExt cx="451857" cy="1284767"/>
            </a:xfrm>
            <a:solidFill>
              <a:schemeClr val="bg1"/>
            </a:solidFill>
          </p:grpSpPr>
          <p:sp>
            <p:nvSpPr>
              <p:cNvPr id="3" name="Freeform 3"/>
              <p:cNvSpPr>
                <a:spLocks noChangeArrowheads="1"/>
              </p:cNvSpPr>
              <p:nvPr/>
            </p:nvSpPr>
            <p:spPr bwMode="auto">
              <a:xfrm>
                <a:off x="-1632955" y="3979825"/>
                <a:ext cx="451857" cy="939598"/>
              </a:xfrm>
              <a:custGeom>
                <a:gdLst>
                  <a:gd fmla="*/ 2093 w 2719" name="T0"/>
                  <a:gd fmla="*/ 0 h 5657" name="T1"/>
                  <a:gd fmla="*/ 2093 w 2719" name="T2"/>
                  <a:gd fmla="*/ 0 h 5657" name="T3"/>
                  <a:gd fmla="*/ 625 w 2719" name="T4"/>
                  <a:gd fmla="*/ 0 h 5657" name="T5"/>
                  <a:gd fmla="*/ 0 w 2719" name="T6"/>
                  <a:gd fmla="*/ 625 h 5657" name="T7"/>
                  <a:gd fmla="*/ 0 w 2719" name="T8"/>
                  <a:gd fmla="*/ 2499 h 5657" name="T9"/>
                  <a:gd fmla="*/ 250 w 2719" name="T10"/>
                  <a:gd fmla="*/ 2718 h 5657" name="T11"/>
                  <a:gd fmla="*/ 468 w 2719" name="T12"/>
                  <a:gd fmla="*/ 2499 h 5657" name="T13"/>
                  <a:gd fmla="*/ 468 w 2719" name="T14"/>
                  <a:gd fmla="*/ 1032 h 5657" name="T15"/>
                  <a:gd fmla="*/ 531 w 2719" name="T16"/>
                  <a:gd fmla="*/ 938 h 5657" name="T17"/>
                  <a:gd fmla="*/ 625 w 2719" name="T18"/>
                  <a:gd fmla="*/ 1032 h 5657" name="T19"/>
                  <a:gd fmla="*/ 625 w 2719" name="T20"/>
                  <a:gd fmla="*/ 2781 h 5657" name="T21"/>
                  <a:gd fmla="*/ 625 w 2719" name="T22"/>
                  <a:gd fmla="*/ 3093 h 5657" name="T23"/>
                  <a:gd fmla="*/ 625 w 2719" name="T24"/>
                  <a:gd fmla="*/ 5312 h 5657" name="T25"/>
                  <a:gd fmla="*/ 937 w 2719" name="T26"/>
                  <a:gd fmla="*/ 5656 h 5657" name="T27"/>
                  <a:gd fmla="*/ 937 w 2719" name="T28"/>
                  <a:gd fmla="*/ 5656 h 5657" name="T29"/>
                  <a:gd fmla="*/ 1218 w 2719" name="T30"/>
                  <a:gd fmla="*/ 5312 h 5657" name="T31"/>
                  <a:gd fmla="*/ 1218 w 2719" name="T32"/>
                  <a:gd fmla="*/ 3156 h 5657" name="T33"/>
                  <a:gd fmla="*/ 1375 w 2719" name="T34"/>
                  <a:gd fmla="*/ 3031 h 5657" name="T35"/>
                  <a:gd fmla="*/ 1531 w 2719" name="T36"/>
                  <a:gd fmla="*/ 3156 h 5657" name="T37"/>
                  <a:gd fmla="*/ 1531 w 2719" name="T38"/>
                  <a:gd fmla="*/ 5312 h 5657" name="T39"/>
                  <a:gd fmla="*/ 1781 w 2719" name="T40"/>
                  <a:gd fmla="*/ 5656 h 5657" name="T41"/>
                  <a:gd fmla="*/ 1781 w 2719" name="T42"/>
                  <a:gd fmla="*/ 5656 h 5657" name="T43"/>
                  <a:gd fmla="*/ 2093 w 2719" name="T44"/>
                  <a:gd fmla="*/ 5312 h 5657" name="T45"/>
                  <a:gd fmla="*/ 2093 w 2719" name="T46"/>
                  <a:gd fmla="*/ 3093 h 5657" name="T47"/>
                  <a:gd fmla="*/ 2093 w 2719" name="T48"/>
                  <a:gd fmla="*/ 2781 h 5657" name="T49"/>
                  <a:gd fmla="*/ 2093 w 2719" name="T50"/>
                  <a:gd fmla="*/ 1032 h 5657" name="T51"/>
                  <a:gd fmla="*/ 2218 w 2719" name="T52"/>
                  <a:gd fmla="*/ 938 h 5657" name="T53"/>
                  <a:gd fmla="*/ 2250 w 2719" name="T54"/>
                  <a:gd fmla="*/ 1032 h 5657" name="T55"/>
                  <a:gd fmla="*/ 2250 w 2719" name="T56"/>
                  <a:gd fmla="*/ 2499 h 5657" name="T57"/>
                  <a:gd fmla="*/ 2468 w 2719" name="T58"/>
                  <a:gd fmla="*/ 2718 h 5657" name="T59"/>
                  <a:gd fmla="*/ 2718 w 2719" name="T60"/>
                  <a:gd fmla="*/ 2499 h 5657" name="T61"/>
                  <a:gd fmla="*/ 2718 w 2719" name="T62"/>
                  <a:gd fmla="*/ 625 h 5657" name="T63"/>
                  <a:gd fmla="*/ 2093 w 2719" name="T64"/>
                  <a:gd fmla="*/ 0 h 5657"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5657" w="2719">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a:noFill/>
              </a:ln>
              <a:effectLst/>
              <a:extLst>
                <a:ext uri="{91240B29-F687-4F45-9708-019B960494DF}">
                  <a14:hiddenLine cap="flat" w="9525">
                    <a:solidFill>
                      <a:srgbClr val="808080"/>
                    </a:solidFill>
                    <a:bevel/>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endParaRPr b="1" lang="en-US">
                  <a:solidFill>
                    <a:schemeClr val="bg2">
                      <a:lumMod val="75000"/>
                    </a:schemeClr>
                  </a:solidFill>
                </a:endParaRPr>
              </a:p>
            </p:txBody>
          </p:sp>
          <p:sp>
            <p:nvSpPr>
              <p:cNvPr id="4" name="Freeform 4"/>
              <p:cNvSpPr>
                <a:spLocks noChangeArrowheads="1"/>
              </p:cNvSpPr>
              <p:nvPr/>
            </p:nvSpPr>
            <p:spPr bwMode="auto">
              <a:xfrm>
                <a:off x="-1585744" y="3634656"/>
                <a:ext cx="368121" cy="346737"/>
              </a:xfrm>
              <a:custGeom>
                <a:gdLst>
                  <a:gd fmla="*/ 532 w 1064" name="T0"/>
                  <a:gd fmla="*/ 0 h 1001" name="T1"/>
                  <a:gd fmla="*/ 532 w 1064" name="T2"/>
                  <a:gd fmla="*/ 0 h 1001" name="T3"/>
                  <a:gd fmla="*/ 0 w 1064" name="T4"/>
                  <a:gd fmla="*/ 531 h 1001" name="T5"/>
                  <a:gd fmla="*/ 532 w 1064" name="T6"/>
                  <a:gd fmla="*/ 1000 h 1001" name="T7"/>
                  <a:gd fmla="*/ 1063 w 1064" name="T8"/>
                  <a:gd fmla="*/ 531 h 1001" name="T9"/>
                  <a:gd fmla="*/ 532 w 1064" name="T10"/>
                  <a:gd fmla="*/ 0 h 1001" name="T11"/>
                </a:gdLst>
                <a:cxnLst>
                  <a:cxn ang="0">
                    <a:pos x="T0" y="T1"/>
                  </a:cxn>
                  <a:cxn ang="0">
                    <a:pos x="T2" y="T3"/>
                  </a:cxn>
                  <a:cxn ang="0">
                    <a:pos x="T4" y="T5"/>
                  </a:cxn>
                  <a:cxn ang="0">
                    <a:pos x="T6" y="T7"/>
                  </a:cxn>
                  <a:cxn ang="0">
                    <a:pos x="T8" y="T9"/>
                  </a:cxn>
                  <a:cxn ang="0">
                    <a:pos x="T10" y="T11"/>
                  </a:cxn>
                </a:cxnLst>
                <a:rect b="b" l="0" r="r" t="0"/>
                <a:pathLst>
                  <a:path h="1001" w="1064">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a:noFill/>
              </a:ln>
              <a:effectLst/>
              <a:extLst>
                <a:ext uri="{91240B29-F687-4F45-9708-019B960494DF}">
                  <a14:hiddenLine cap="flat" w="9525">
                    <a:solidFill>
                      <a:srgbClr val="808080"/>
                    </a:solidFill>
                    <a:bevel/>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endParaRPr b="1" lang="en-US">
                  <a:solidFill>
                    <a:schemeClr val="bg2">
                      <a:lumMod val="75000"/>
                    </a:schemeClr>
                  </a:solidFill>
                </a:endParaRPr>
              </a:p>
            </p:txBody>
          </p:sp>
        </p:grpSp>
      </p:grpSp>
      <p:sp>
        <p:nvSpPr>
          <p:cNvPr id="20" name="TextBox 2"/>
          <p:cNvSpPr txBox="1"/>
          <p:nvPr/>
        </p:nvSpPr>
        <p:spPr>
          <a:xfrm>
            <a:off x="814639" y="1672389"/>
            <a:ext cx="2286317" cy="457200"/>
          </a:xfrm>
          <a:prstGeom prst="rect">
            <a:avLst/>
          </a:prstGeom>
          <a:noFill/>
        </p:spPr>
        <p:txBody>
          <a:bodyPr rtlCol="0" wrap="none">
            <a:spAutoFit/>
          </a:bodyPr>
          <a:lstStyle/>
          <a:p>
            <a:r>
              <a:rPr altLang="zh-CN" b="1" lang="en-US" sz="2400">
                <a:solidFill>
                  <a:srgbClr val="19B4C9"/>
                </a:solidFill>
                <a:latin charset="-122" panose="020b0503020204020204" pitchFamily="34" typeface="微软雅黑"/>
                <a:ea charset="-122" panose="020b0503020204020204" pitchFamily="34" typeface="微软雅黑"/>
              </a:rPr>
              <a:t>1.生理发育特点</a:t>
            </a:r>
          </a:p>
        </p:txBody>
      </p:sp>
      <p:sp>
        <p:nvSpPr>
          <p:cNvPr id="21" name="矩形 1"/>
          <p:cNvSpPr>
            <a:spLocks noChangeArrowheads="1"/>
          </p:cNvSpPr>
          <p:nvPr/>
        </p:nvSpPr>
        <p:spPr bwMode="auto">
          <a:xfrm>
            <a:off x="530894" y="2172589"/>
            <a:ext cx="3533775" cy="17373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nSpc>
                <a:spcPct val="150000"/>
              </a:lnSpc>
            </a:pPr>
            <a:r>
              <a:rPr altLang="en-US" lang="zh-CN" sz="1200">
                <a:solidFill>
                  <a:schemeClr val="bg2">
                    <a:lumMod val="75000"/>
                  </a:schemeClr>
                </a:solidFill>
                <a:latin charset="-122" panose="020b0503020204020204" pitchFamily="34" typeface="微软雅黑"/>
                <a:ea charset="-122" panose="020b0503020204020204" pitchFamily="34" typeface="微软雅黑"/>
              </a:rPr>
              <a:t>青少年时期是一个生理与心理急剧变化的时期，是人的一生中最不稳定的时期，期间有对未来最乐观的憧憬，但是也充满了发生各种不幸的可能。埃里克森认为青春期最主要的两个问题是：“我是谁？”“我将走向何方？”，即建立同一性的问题。</a:t>
            </a:r>
          </a:p>
        </p:txBody>
      </p:sp>
      <p:sp>
        <p:nvSpPr>
          <p:cNvPr id="22" name="TextBox 3"/>
          <p:cNvSpPr txBox="1"/>
          <p:nvPr/>
        </p:nvSpPr>
        <p:spPr>
          <a:xfrm>
            <a:off x="8179691" y="3404706"/>
            <a:ext cx="1676717" cy="457200"/>
          </a:xfrm>
          <a:prstGeom prst="rect">
            <a:avLst/>
          </a:prstGeom>
          <a:noFill/>
        </p:spPr>
        <p:txBody>
          <a:bodyPr rtlCol="0" wrap="none">
            <a:spAutoFit/>
          </a:bodyPr>
          <a:lstStyle/>
          <a:p>
            <a:r>
              <a:rPr altLang="zh-CN" b="1" lang="en-US" smtClean="0" sz="2400">
                <a:solidFill>
                  <a:srgbClr val="19B4C9"/>
                </a:solidFill>
                <a:latin charset="-122" panose="020b0503020204020204" pitchFamily="34" typeface="微软雅黑"/>
                <a:ea charset="-122" panose="020b0503020204020204" pitchFamily="34" typeface="微软雅黑"/>
              </a:rPr>
              <a:t>2.心理特点</a:t>
            </a:r>
          </a:p>
        </p:txBody>
      </p:sp>
      <p:sp>
        <p:nvSpPr>
          <p:cNvPr id="23" name="矩形 1"/>
          <p:cNvSpPr>
            <a:spLocks noChangeArrowheads="1"/>
          </p:cNvSpPr>
          <p:nvPr/>
        </p:nvSpPr>
        <p:spPr bwMode="auto">
          <a:xfrm>
            <a:off x="8162423" y="4010914"/>
            <a:ext cx="3648075" cy="1188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nSpc>
                <a:spcPct val="150000"/>
              </a:lnSpc>
            </a:pPr>
            <a:r>
              <a:rPr altLang="en-US" lang="zh-CN" sz="1200">
                <a:solidFill>
                  <a:schemeClr val="bg2">
                    <a:lumMod val="75000"/>
                  </a:schemeClr>
                </a:solidFill>
                <a:latin charset="-122" panose="020b0503020204020204" pitchFamily="34" typeface="微软雅黑"/>
                <a:ea charset="-122" panose="020b0503020204020204" pitchFamily="34" typeface="微软雅黑"/>
              </a:rPr>
              <a:t>在这个关键时期我们有必要提醒家长和青少年：</a:t>
            </a:r>
          </a:p>
          <a:p>
            <a:pPr>
              <a:lnSpc>
                <a:spcPct val="150000"/>
              </a:lnSpc>
            </a:pPr>
            <a:r>
              <a:rPr altLang="en-US" lang="zh-CN" sz="1200">
                <a:solidFill>
                  <a:schemeClr val="bg2">
                    <a:lumMod val="75000"/>
                  </a:schemeClr>
                </a:solidFill>
                <a:latin charset="-122" panose="020b0503020204020204" pitchFamily="34" typeface="微软雅黑"/>
                <a:ea charset="-122" panose="020b0503020204020204" pitchFamily="34" typeface="微软雅黑"/>
              </a:rPr>
              <a:t>他们需要立志，需要准备承担大任，经受艰苦磨</a:t>
            </a:r>
          </a:p>
          <a:p>
            <a:pPr>
              <a:lnSpc>
                <a:spcPct val="150000"/>
              </a:lnSpc>
            </a:pPr>
            <a:r>
              <a:rPr altLang="en-US" lang="zh-CN" sz="1200">
                <a:solidFill>
                  <a:schemeClr val="bg2">
                    <a:lumMod val="75000"/>
                  </a:schemeClr>
                </a:solidFill>
                <a:latin charset="-122" panose="020b0503020204020204" pitchFamily="34" typeface="微软雅黑"/>
                <a:ea charset="-122" panose="020b0503020204020204" pitchFamily="34" typeface="微软雅黑"/>
              </a:rPr>
              <a:t>练，需要学习抵御各种风险的能力。</a:t>
            </a:r>
          </a:p>
          <a:p>
            <a:pPr>
              <a:lnSpc>
                <a:spcPct val="150000"/>
              </a:lnSpc>
            </a:pPr>
            <a:r>
              <a:rPr altLang="en-US" lang="zh-CN" sz="1200">
                <a:solidFill>
                  <a:schemeClr val="bg2">
                    <a:lumMod val="75000"/>
                  </a:schemeClr>
                </a:solidFill>
                <a:latin charset="-122" panose="020b0503020204020204" pitchFamily="34" typeface="微软雅黑"/>
                <a:ea charset="-122" panose="020b0503020204020204" pitchFamily="34" typeface="微软雅黑"/>
              </a:rPr>
              <a:t>  </a:t>
            </a:r>
          </a:p>
        </p:txBody>
      </p:sp>
      <p:grpSp>
        <p:nvGrpSpPr>
          <p:cNvPr id="24" name="组合 23"/>
          <p:cNvGrpSpPr/>
          <p:nvPr/>
        </p:nvGrpSpPr>
        <p:grpSpPr>
          <a:xfrm>
            <a:off x="4459849" y="994802"/>
            <a:ext cx="3200400" cy="991983"/>
            <a:chOff x="7146758" y="-991983"/>
            <a:chExt cx="3200400" cy="991983"/>
          </a:xfrm>
        </p:grpSpPr>
        <p:sp>
          <p:nvSpPr>
            <p:cNvPr id="25" name="任意多边形 24"/>
            <p:cNvSpPr/>
            <p:nvPr/>
          </p:nvSpPr>
          <p:spPr>
            <a:xfrm flipH="1" flipV="1">
              <a:off x="7146758" y="-991983"/>
              <a:ext cx="3200400" cy="991983"/>
            </a:xfrm>
            <a:custGeom>
              <a:gdLst>
                <a:gd fmla="*/ 3200400 w 3200400" name="connsiteX0"/>
                <a:gd fmla="*/ 991983 h 991983" name="connsiteY0"/>
                <a:gd fmla="*/ 0 w 3200400" name="connsiteX1"/>
                <a:gd fmla="*/ 991983 h 991983" name="connsiteY1"/>
                <a:gd fmla="*/ 0 w 3200400" name="connsiteX2"/>
                <a:gd fmla="*/ 221962 h 991983" name="connsiteY2"/>
                <a:gd fmla="*/ 1465446 w 3200400" name="connsiteX3"/>
                <a:gd fmla="*/ 221962 h 991983" name="connsiteY3"/>
                <a:gd fmla="*/ 1594184 w 3200400" name="connsiteX4"/>
                <a:gd fmla="*/ 0 h 991983" name="connsiteY4"/>
                <a:gd fmla="*/ 1722922 w 3200400" name="connsiteX5"/>
                <a:gd fmla="*/ 221962 h 991983" name="connsiteY5"/>
                <a:gd fmla="*/ 3200400 w 3200400" name="connsiteX6"/>
                <a:gd fmla="*/ 221962 h 991983"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991983" w="3200400">
                  <a:moveTo>
                    <a:pt x="3200400" y="991983"/>
                  </a:moveTo>
                  <a:lnTo>
                    <a:pt x="0" y="991983"/>
                  </a:lnTo>
                  <a:lnTo>
                    <a:pt x="0" y="221962"/>
                  </a:lnTo>
                  <a:lnTo>
                    <a:pt x="1465446" y="221962"/>
                  </a:lnTo>
                  <a:lnTo>
                    <a:pt x="1594184" y="0"/>
                  </a:lnTo>
                  <a:lnTo>
                    <a:pt x="1722922" y="221962"/>
                  </a:lnTo>
                  <a:lnTo>
                    <a:pt x="3200400" y="221962"/>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TextBox 1"/>
            <p:cNvSpPr txBox="1"/>
            <p:nvPr/>
          </p:nvSpPr>
          <p:spPr>
            <a:xfrm>
              <a:off x="7442035" y="-932827"/>
              <a:ext cx="2621280" cy="579120"/>
            </a:xfrm>
            <a:prstGeom prst="rect">
              <a:avLst/>
            </a:prstGeom>
            <a:noFill/>
          </p:spPr>
          <p:txBody>
            <a:bodyPr rtlCol="0" wrap="none">
              <a:spAutoFit/>
            </a:bodyPr>
            <a:lstStyle/>
            <a:p>
              <a:r>
                <a:rPr altLang="en-US" b="1" lang="zh-CN" sz="3200">
                  <a:solidFill>
                    <a:schemeClr val="bg1"/>
                  </a:solidFill>
                  <a:latin charset="-122" panose="020b0503020204020204" pitchFamily="34" typeface="微软雅黑"/>
                  <a:ea charset="-122" panose="020b0503020204020204" pitchFamily="34" typeface="微软雅黑"/>
                </a:rPr>
                <a:t>儿童特点分析</a:t>
              </a:r>
            </a:p>
          </p:txBody>
        </p:sp>
      </p:grpSp>
      <p:cxnSp>
        <p:nvCxnSpPr>
          <p:cNvPr id="27" name="直接连接符 26"/>
          <p:cNvCxnSpPr/>
          <p:nvPr/>
        </p:nvCxnSpPr>
        <p:spPr>
          <a:xfrm>
            <a:off x="7772400" y="3949367"/>
            <a:ext cx="4174958" cy="0"/>
          </a:xfrm>
          <a:prstGeom prst="line">
            <a:avLst/>
          </a:prstGeom>
          <a:ln w="15875">
            <a:solidFill>
              <a:schemeClr val="bg2">
                <a:lumMod val="9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320842" y="3957388"/>
            <a:ext cx="4174958" cy="0"/>
          </a:xfrm>
          <a:prstGeom prst="line">
            <a:avLst/>
          </a:prstGeom>
          <a:ln w="15875">
            <a:solidFill>
              <a:schemeClr val="bg2">
                <a:lumMod val="9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9" name="任意多边形 28"/>
          <p:cNvSpPr/>
          <p:nvPr/>
        </p:nvSpPr>
        <p:spPr>
          <a:xfrm>
            <a:off x="0" y="6023464"/>
            <a:ext cx="12192000" cy="904875"/>
          </a:xfrm>
          <a:custGeom>
            <a:gdLst>
              <a:gd fmla="*/ 354549 w 12192000" name="connsiteX0"/>
              <a:gd fmla="*/ 0 h 904875" name="connsiteY0"/>
              <a:gd fmla="*/ 369351 w 12192000" name="connsiteX1"/>
              <a:gd fmla="*/ 0 h 904875" name="connsiteY1"/>
              <a:gd fmla="*/ 376364 w 12192000" name="connsiteX2"/>
              <a:gd fmla="*/ 34740 h 904875" name="connsiteY2"/>
              <a:gd fmla="*/ 582612 w 12192000" name="connsiteX3"/>
              <a:gd fmla="*/ 171450 h 904875" name="connsiteY3"/>
              <a:gd fmla="*/ 788860 w 12192000" name="connsiteX4"/>
              <a:gd fmla="*/ 34740 h 904875" name="connsiteY4"/>
              <a:gd fmla="*/ 795874 w 12192000" name="connsiteX5"/>
              <a:gd fmla="*/ 0 h 904875" name="connsiteY5"/>
              <a:gd fmla="*/ 810676 w 12192000" name="connsiteX6"/>
              <a:gd fmla="*/ 0 h 904875" name="connsiteY6"/>
              <a:gd fmla="*/ 817689 w 12192000" name="connsiteX7"/>
              <a:gd fmla="*/ 34740 h 904875" name="connsiteY7"/>
              <a:gd fmla="*/ 1023937 w 12192000" name="connsiteX8"/>
              <a:gd fmla="*/ 171450 h 904875" name="connsiteY8"/>
              <a:gd fmla="*/ 1230185 w 12192000" name="connsiteX9"/>
              <a:gd fmla="*/ 34740 h 904875" name="connsiteY9"/>
              <a:gd fmla="*/ 1237199 w 12192000" name="connsiteX10"/>
              <a:gd fmla="*/ 0 h 904875" name="connsiteY10"/>
              <a:gd fmla="*/ 1258351 w 12192000" name="connsiteX11"/>
              <a:gd fmla="*/ 0 h 904875" name="connsiteY11"/>
              <a:gd fmla="*/ 1265364 w 12192000" name="connsiteX12"/>
              <a:gd fmla="*/ 34740 h 904875" name="connsiteY12"/>
              <a:gd fmla="*/ 1471612 w 12192000" name="connsiteX13"/>
              <a:gd fmla="*/ 171450 h 904875" name="connsiteY13"/>
              <a:gd fmla="*/ 1677860 w 12192000" name="connsiteX14"/>
              <a:gd fmla="*/ 34740 h 904875" name="connsiteY14"/>
              <a:gd fmla="*/ 1684874 w 12192000" name="connsiteX15"/>
              <a:gd fmla="*/ 0 h 904875" name="connsiteY15"/>
              <a:gd fmla="*/ 1699676 w 12192000" name="connsiteX16"/>
              <a:gd fmla="*/ 0 h 904875" name="connsiteY16"/>
              <a:gd fmla="*/ 1706689 w 12192000" name="connsiteX17"/>
              <a:gd fmla="*/ 34740 h 904875" name="connsiteY17"/>
              <a:gd fmla="*/ 1912937 w 12192000" name="connsiteX18"/>
              <a:gd fmla="*/ 171450 h 904875" name="connsiteY18"/>
              <a:gd fmla="*/ 2119185 w 12192000" name="connsiteX19"/>
              <a:gd fmla="*/ 34740 h 904875" name="connsiteY19"/>
              <a:gd fmla="*/ 2126199 w 12192000" name="connsiteX20"/>
              <a:gd fmla="*/ 0 h 904875" name="connsiteY20"/>
              <a:gd fmla="*/ 2141001 w 12192000" name="connsiteX21"/>
              <a:gd fmla="*/ 0 h 904875" name="connsiteY21"/>
              <a:gd fmla="*/ 2148014 w 12192000" name="connsiteX22"/>
              <a:gd fmla="*/ 34740 h 904875" name="connsiteY22"/>
              <a:gd fmla="*/ 2354262 w 12192000" name="connsiteX23"/>
              <a:gd fmla="*/ 171450 h 904875" name="connsiteY23"/>
              <a:gd fmla="*/ 2560510 w 12192000" name="connsiteX24"/>
              <a:gd fmla="*/ 34740 h 904875" name="connsiteY24"/>
              <a:gd fmla="*/ 2567524 w 12192000" name="connsiteX25"/>
              <a:gd fmla="*/ 0 h 904875" name="connsiteY25"/>
              <a:gd fmla="*/ 2582326 w 12192000" name="connsiteX26"/>
              <a:gd fmla="*/ 0 h 904875" name="connsiteY26"/>
              <a:gd fmla="*/ 2589339 w 12192000" name="connsiteX27"/>
              <a:gd fmla="*/ 34740 h 904875" name="connsiteY27"/>
              <a:gd fmla="*/ 2795587 w 12192000" name="connsiteX28"/>
              <a:gd fmla="*/ 171450 h 904875" name="connsiteY28"/>
              <a:gd fmla="*/ 3001835 w 12192000" name="connsiteX29"/>
              <a:gd fmla="*/ 34740 h 904875" name="connsiteY29"/>
              <a:gd fmla="*/ 3008849 w 12192000" name="connsiteX30"/>
              <a:gd fmla="*/ 0 h 904875" name="connsiteY30"/>
              <a:gd fmla="*/ 3020476 w 12192000" name="connsiteX31"/>
              <a:gd fmla="*/ 0 h 904875" name="connsiteY31"/>
              <a:gd fmla="*/ 3027490 w 12192000" name="connsiteX32"/>
              <a:gd fmla="*/ 34740 h 904875" name="connsiteY32"/>
              <a:gd fmla="*/ 3233737 w 12192000" name="connsiteX33"/>
              <a:gd fmla="*/ 171450 h 904875" name="connsiteY33"/>
              <a:gd fmla="*/ 3439985 w 12192000" name="connsiteX34"/>
              <a:gd fmla="*/ 34740 h 904875" name="connsiteY34"/>
              <a:gd fmla="*/ 3446999 w 12192000" name="connsiteX35"/>
              <a:gd fmla="*/ 0 h 904875" name="connsiteY35"/>
              <a:gd fmla="*/ 3461800 w 12192000" name="connsiteX36"/>
              <a:gd fmla="*/ 0 h 904875" name="connsiteY36"/>
              <a:gd fmla="*/ 3468814 w 12192000" name="connsiteX37"/>
              <a:gd fmla="*/ 34740 h 904875" name="connsiteY37"/>
              <a:gd fmla="*/ 3675062 w 12192000" name="connsiteX38"/>
              <a:gd fmla="*/ 171450 h 904875" name="connsiteY38"/>
              <a:gd fmla="*/ 3881310 w 12192000" name="connsiteX39"/>
              <a:gd fmla="*/ 34740 h 904875" name="connsiteY39"/>
              <a:gd fmla="*/ 3888324 w 12192000" name="connsiteX40"/>
              <a:gd fmla="*/ 0 h 904875" name="connsiteY40"/>
              <a:gd fmla="*/ 3903126 w 12192000" name="connsiteX41"/>
              <a:gd fmla="*/ 0 h 904875" name="connsiteY41"/>
              <a:gd fmla="*/ 3910139 w 12192000" name="connsiteX42"/>
              <a:gd fmla="*/ 34740 h 904875" name="connsiteY42"/>
              <a:gd fmla="*/ 4116387 w 12192000" name="connsiteX43"/>
              <a:gd fmla="*/ 171450 h 904875" name="connsiteY43"/>
              <a:gd fmla="*/ 4322636 w 12192000" name="connsiteX44"/>
              <a:gd fmla="*/ 34740 h 904875" name="connsiteY44"/>
              <a:gd fmla="*/ 4329649 w 12192000" name="connsiteX45"/>
              <a:gd fmla="*/ 0 h 904875" name="connsiteY45"/>
              <a:gd fmla="*/ 4344451 w 12192000" name="connsiteX46"/>
              <a:gd fmla="*/ 0 h 904875" name="connsiteY46"/>
              <a:gd fmla="*/ 4351465 w 12192000" name="connsiteX47"/>
              <a:gd fmla="*/ 34740 h 904875" name="connsiteY47"/>
              <a:gd fmla="*/ 4557713 w 12192000" name="connsiteX48"/>
              <a:gd fmla="*/ 171450 h 904875" name="connsiteY48"/>
              <a:gd fmla="*/ 4763960 w 12192000" name="connsiteX49"/>
              <a:gd fmla="*/ 34740 h 904875" name="connsiteY49"/>
              <a:gd fmla="*/ 4770974 w 12192000" name="connsiteX50"/>
              <a:gd fmla="*/ 0 h 904875" name="connsiteY50"/>
              <a:gd fmla="*/ 4792126 w 12192000" name="connsiteX51"/>
              <a:gd fmla="*/ 0 h 904875" name="connsiteY51"/>
              <a:gd fmla="*/ 4799139 w 12192000" name="connsiteX52"/>
              <a:gd fmla="*/ 34740 h 904875" name="connsiteY52"/>
              <a:gd fmla="*/ 5005388 w 12192000" name="connsiteX53"/>
              <a:gd fmla="*/ 171450 h 904875" name="connsiteY53"/>
              <a:gd fmla="*/ 5211637 w 12192000" name="connsiteX54"/>
              <a:gd fmla="*/ 34740 h 904875" name="connsiteY54"/>
              <a:gd fmla="*/ 5218649 w 12192000" name="connsiteX55"/>
              <a:gd fmla="*/ 0 h 904875" name="connsiteY55"/>
              <a:gd fmla="*/ 5233451 w 12192000" name="connsiteX56"/>
              <a:gd fmla="*/ 0 h 904875" name="connsiteY56"/>
              <a:gd fmla="*/ 5240466 w 12192000" name="connsiteX57"/>
              <a:gd fmla="*/ 34740 h 904875" name="connsiteY57"/>
              <a:gd fmla="*/ 5446713 w 12192000" name="connsiteX58"/>
              <a:gd fmla="*/ 171450 h 904875" name="connsiteY58"/>
              <a:gd fmla="*/ 5652960 w 12192000" name="connsiteX59"/>
              <a:gd fmla="*/ 34740 h 904875" name="connsiteY59"/>
              <a:gd fmla="*/ 5659974 w 12192000" name="connsiteX60"/>
              <a:gd fmla="*/ 0 h 904875" name="connsiteY60"/>
              <a:gd fmla="*/ 5674776 w 12192000" name="connsiteX61"/>
              <a:gd fmla="*/ 0 h 904875" name="connsiteY61"/>
              <a:gd fmla="*/ 5681790 w 12192000" name="connsiteX62"/>
              <a:gd fmla="*/ 34740 h 904875" name="connsiteY62"/>
              <a:gd fmla="*/ 5888037 w 12192000" name="connsiteX63"/>
              <a:gd fmla="*/ 171450 h 904875" name="connsiteY63"/>
              <a:gd fmla="*/ 6094285 w 12192000" name="connsiteX64"/>
              <a:gd fmla="*/ 34740 h 904875" name="connsiteY64"/>
              <a:gd fmla="*/ 6101299 w 12192000" name="connsiteX65"/>
              <a:gd fmla="*/ 0 h 904875" name="connsiteY65"/>
              <a:gd fmla="*/ 6116101 w 12192000" name="connsiteX66"/>
              <a:gd fmla="*/ 0 h 904875" name="connsiteY66"/>
              <a:gd fmla="*/ 6123114 w 12192000" name="connsiteX67"/>
              <a:gd fmla="*/ 34740 h 904875" name="connsiteY67"/>
              <a:gd fmla="*/ 6329362 w 12192000" name="connsiteX68"/>
              <a:gd fmla="*/ 171450 h 904875" name="connsiteY68"/>
              <a:gd fmla="*/ 6535610 w 12192000" name="connsiteX69"/>
              <a:gd fmla="*/ 34740 h 904875" name="connsiteY69"/>
              <a:gd fmla="*/ 6542624 w 12192000" name="connsiteX70"/>
              <a:gd fmla="*/ 0 h 904875" name="connsiteY70"/>
              <a:gd fmla="*/ 6582826 w 12192000" name="connsiteX71"/>
              <a:gd fmla="*/ 0 h 904875" name="connsiteY71"/>
              <a:gd fmla="*/ 6589840 w 12192000" name="connsiteX72"/>
              <a:gd fmla="*/ 34740 h 904875" name="connsiteY72"/>
              <a:gd fmla="*/ 6796087 w 12192000" name="connsiteX73"/>
              <a:gd fmla="*/ 171450 h 904875" name="connsiteY73"/>
              <a:gd fmla="*/ 7002335 w 12192000" name="connsiteX74"/>
              <a:gd fmla="*/ 34740 h 904875" name="connsiteY74"/>
              <a:gd fmla="*/ 7009348 w 12192000" name="connsiteX75"/>
              <a:gd fmla="*/ 0 h 904875" name="connsiteY75"/>
              <a:gd fmla="*/ 7024150 w 12192000" name="connsiteX76"/>
              <a:gd fmla="*/ 0 h 904875" name="connsiteY76"/>
              <a:gd fmla="*/ 7031164 w 12192000" name="connsiteX77"/>
              <a:gd fmla="*/ 34740 h 904875" name="connsiteY77"/>
              <a:gd fmla="*/ 7237412 w 12192000" name="connsiteX78"/>
              <a:gd fmla="*/ 171450 h 904875" name="connsiteY78"/>
              <a:gd fmla="*/ 7443660 w 12192000" name="connsiteX79"/>
              <a:gd fmla="*/ 34740 h 904875" name="connsiteY79"/>
              <a:gd fmla="*/ 7450673 w 12192000" name="connsiteX80"/>
              <a:gd fmla="*/ 0 h 904875" name="connsiteY80"/>
              <a:gd fmla="*/ 7465475 w 12192000" name="connsiteX81"/>
              <a:gd fmla="*/ 0 h 904875" name="connsiteY81"/>
              <a:gd fmla="*/ 7472489 w 12192000" name="connsiteX82"/>
              <a:gd fmla="*/ 34740 h 904875" name="connsiteY82"/>
              <a:gd fmla="*/ 7678737 w 12192000" name="connsiteX83"/>
              <a:gd fmla="*/ 171450 h 904875" name="connsiteY83"/>
              <a:gd fmla="*/ 7884985 w 12192000" name="connsiteX84"/>
              <a:gd fmla="*/ 34740 h 904875" name="connsiteY84"/>
              <a:gd fmla="*/ 7891999 w 12192000" name="connsiteX85"/>
              <a:gd fmla="*/ 0 h 904875" name="connsiteY85"/>
              <a:gd fmla="*/ 7906801 w 12192000" name="connsiteX86"/>
              <a:gd fmla="*/ 0 h 904875" name="connsiteY86"/>
              <a:gd fmla="*/ 7913814 w 12192000" name="connsiteX87"/>
              <a:gd fmla="*/ 34740 h 904875" name="connsiteY87"/>
              <a:gd fmla="*/ 8120062 w 12192000" name="connsiteX88"/>
              <a:gd fmla="*/ 171450 h 904875" name="connsiteY88"/>
              <a:gd fmla="*/ 8326310 w 12192000" name="connsiteX89"/>
              <a:gd fmla="*/ 34740 h 904875" name="connsiteY89"/>
              <a:gd fmla="*/ 8333324 w 12192000" name="connsiteX90"/>
              <a:gd fmla="*/ 0 h 904875" name="connsiteY90"/>
              <a:gd fmla="*/ 8354476 w 12192000" name="connsiteX91"/>
              <a:gd fmla="*/ 0 h 904875" name="connsiteY91"/>
              <a:gd fmla="*/ 8361489 w 12192000" name="connsiteX92"/>
              <a:gd fmla="*/ 34740 h 904875" name="connsiteY92"/>
              <a:gd fmla="*/ 8567737 w 12192000" name="connsiteX93"/>
              <a:gd fmla="*/ 171450 h 904875" name="connsiteY93"/>
              <a:gd fmla="*/ 8773985 w 12192000" name="connsiteX94"/>
              <a:gd fmla="*/ 34740 h 904875" name="connsiteY94"/>
              <a:gd fmla="*/ 8780998 w 12192000" name="connsiteX95"/>
              <a:gd fmla="*/ 0 h 904875" name="connsiteY95"/>
              <a:gd fmla="*/ 8795800 w 12192000" name="connsiteX96"/>
              <a:gd fmla="*/ 0 h 904875" name="connsiteY96"/>
              <a:gd fmla="*/ 8802814 w 12192000" name="connsiteX97"/>
              <a:gd fmla="*/ 34740 h 904875" name="connsiteY97"/>
              <a:gd fmla="*/ 9009062 w 12192000" name="connsiteX98"/>
              <a:gd fmla="*/ 171450 h 904875" name="connsiteY98"/>
              <a:gd fmla="*/ 9215310 w 12192000" name="connsiteX99"/>
              <a:gd fmla="*/ 34740 h 904875" name="connsiteY99"/>
              <a:gd fmla="*/ 9222323 w 12192000" name="connsiteX100"/>
              <a:gd fmla="*/ 0 h 904875" name="connsiteY100"/>
              <a:gd fmla="*/ 9237125 w 12192000" name="connsiteX101"/>
              <a:gd fmla="*/ 0 h 904875" name="connsiteY101"/>
              <a:gd fmla="*/ 9244139 w 12192000" name="connsiteX102"/>
              <a:gd fmla="*/ 34740 h 904875" name="connsiteY102"/>
              <a:gd fmla="*/ 9450387 w 12192000" name="connsiteX103"/>
              <a:gd fmla="*/ 171450 h 904875" name="connsiteY103"/>
              <a:gd fmla="*/ 9656635 w 12192000" name="connsiteX104"/>
              <a:gd fmla="*/ 34740 h 904875" name="connsiteY104"/>
              <a:gd fmla="*/ 9663649 w 12192000" name="connsiteX105"/>
              <a:gd fmla="*/ 0 h 904875" name="connsiteY105"/>
              <a:gd fmla="*/ 9678451 w 12192000" name="connsiteX106"/>
              <a:gd fmla="*/ 0 h 904875" name="connsiteY106"/>
              <a:gd fmla="*/ 9685464 w 12192000" name="connsiteX107"/>
              <a:gd fmla="*/ 34740 h 904875" name="connsiteY107"/>
              <a:gd fmla="*/ 9891712 w 12192000" name="connsiteX108"/>
              <a:gd fmla="*/ 171450 h 904875" name="connsiteY108"/>
              <a:gd fmla="*/ 10097960 w 12192000" name="connsiteX109"/>
              <a:gd fmla="*/ 34740 h 904875" name="connsiteY109"/>
              <a:gd fmla="*/ 10104973 w 12192000" name="connsiteX110"/>
              <a:gd fmla="*/ 0 h 904875" name="connsiteY110"/>
              <a:gd fmla="*/ 10116601 w 12192000" name="connsiteX111"/>
              <a:gd fmla="*/ 0 h 904875" name="connsiteY111"/>
              <a:gd fmla="*/ 10123615 w 12192000" name="connsiteX112"/>
              <a:gd fmla="*/ 34740 h 904875" name="connsiteY112"/>
              <a:gd fmla="*/ 10329862 w 12192000" name="connsiteX113"/>
              <a:gd fmla="*/ 171450 h 904875" name="connsiteY113"/>
              <a:gd fmla="*/ 10536110 w 12192000" name="connsiteX114"/>
              <a:gd fmla="*/ 34740 h 904875" name="connsiteY114"/>
              <a:gd fmla="*/ 10543123 w 12192000" name="connsiteX115"/>
              <a:gd fmla="*/ 0 h 904875" name="connsiteY115"/>
              <a:gd fmla="*/ 10557925 w 12192000" name="connsiteX116"/>
              <a:gd fmla="*/ 0 h 904875" name="connsiteY116"/>
              <a:gd fmla="*/ 10564939 w 12192000" name="connsiteX117"/>
              <a:gd fmla="*/ 34740 h 904875" name="connsiteY117"/>
              <a:gd fmla="*/ 10771187 w 12192000" name="connsiteX118"/>
              <a:gd fmla="*/ 171450 h 904875" name="connsiteY118"/>
              <a:gd fmla="*/ 10977435 w 12192000" name="connsiteX119"/>
              <a:gd fmla="*/ 34740 h 904875" name="connsiteY119"/>
              <a:gd fmla="*/ 10984448 w 12192000" name="connsiteX120"/>
              <a:gd fmla="*/ 0 h 904875" name="connsiteY120"/>
              <a:gd fmla="*/ 10999250 w 12192000" name="connsiteX121"/>
              <a:gd fmla="*/ 0 h 904875" name="connsiteY121"/>
              <a:gd fmla="*/ 11006264 w 12192000" name="connsiteX122"/>
              <a:gd fmla="*/ 34740 h 904875" name="connsiteY122"/>
              <a:gd fmla="*/ 11212512 w 12192000" name="connsiteX123"/>
              <a:gd fmla="*/ 171450 h 904875" name="connsiteY123"/>
              <a:gd fmla="*/ 11418760 w 12192000" name="connsiteX124"/>
              <a:gd fmla="*/ 34740 h 904875" name="connsiteY124"/>
              <a:gd fmla="*/ 11425774 w 12192000" name="connsiteX125"/>
              <a:gd fmla="*/ 0 h 904875" name="connsiteY125"/>
              <a:gd fmla="*/ 11440576 w 12192000" name="connsiteX126"/>
              <a:gd fmla="*/ 0 h 904875" name="connsiteY126"/>
              <a:gd fmla="*/ 11447589 w 12192000" name="connsiteX127"/>
              <a:gd fmla="*/ 34740 h 904875" name="connsiteY127"/>
              <a:gd fmla="*/ 11653837 w 12192000" name="connsiteX128"/>
              <a:gd fmla="*/ 171450 h 904875" name="connsiteY128"/>
              <a:gd fmla="*/ 11860085 w 12192000" name="connsiteX129"/>
              <a:gd fmla="*/ 34740 h 904875" name="connsiteY129"/>
              <a:gd fmla="*/ 11867099 w 12192000" name="connsiteX130"/>
              <a:gd fmla="*/ 0 h 904875" name="connsiteY130"/>
              <a:gd fmla="*/ 11888251 w 12192000" name="connsiteX131"/>
              <a:gd fmla="*/ 0 h 904875" name="connsiteY131"/>
              <a:gd fmla="*/ 11895264 w 12192000" name="connsiteX132"/>
              <a:gd fmla="*/ 34740 h 904875" name="connsiteY132"/>
              <a:gd fmla="*/ 12101512 w 12192000" name="connsiteX133"/>
              <a:gd fmla="*/ 171450 h 904875" name="connsiteY133"/>
              <a:gd fmla="*/ 12168074 w 12192000" name="connsiteX134"/>
              <a:gd fmla="*/ 161387 h 904875" name="connsiteY134"/>
              <a:gd fmla="*/ 12192000 w 12192000" name="connsiteX135"/>
              <a:gd fmla="*/ 149885 h 904875" name="connsiteY135"/>
              <a:gd fmla="*/ 12192000 w 12192000" name="connsiteX136"/>
              <a:gd fmla="*/ 904875 h 904875" name="connsiteY136"/>
              <a:gd fmla="*/ 0 w 12192000" name="connsiteX137"/>
              <a:gd fmla="*/ 904875 h 904875" name="connsiteY137"/>
              <a:gd fmla="*/ 0 w 12192000" name="connsiteX138"/>
              <a:gd fmla="*/ 118560 h 904875" name="connsiteY138"/>
              <a:gd fmla="*/ 16137 w 12192000" name="connsiteX139"/>
              <a:gd fmla="*/ 133222 h 904875" name="connsiteY139"/>
              <a:gd fmla="*/ 141287 w 12192000" name="connsiteX140"/>
              <a:gd fmla="*/ 171450 h 904875" name="connsiteY140"/>
              <a:gd fmla="*/ 347535 w 12192000" name="connsiteX141"/>
              <a:gd fmla="*/ 34740 h 904875" name="connsiteY14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b="b" l="l" r="r" t="t"/>
            <a:pathLst>
              <a:path h="904875" w="12192000">
                <a:moveTo>
                  <a:pt x="354549" y="0"/>
                </a:moveTo>
                <a:lnTo>
                  <a:pt x="369351" y="0"/>
                </a:lnTo>
                <a:lnTo>
                  <a:pt x="376364" y="34740"/>
                </a:lnTo>
                <a:cubicBezTo>
                  <a:pt x="410345" y="115079"/>
                  <a:pt x="489895" y="171450"/>
                  <a:pt x="582612" y="171450"/>
                </a:cubicBezTo>
                <a:cubicBezTo>
                  <a:pt x="675328" y="171450"/>
                  <a:pt x="754879" y="115079"/>
                  <a:pt x="788860" y="34740"/>
                </a:cubicBezTo>
                <a:lnTo>
                  <a:pt x="795874" y="0"/>
                </a:lnTo>
                <a:lnTo>
                  <a:pt x="810676" y="0"/>
                </a:lnTo>
                <a:lnTo>
                  <a:pt x="817689" y="34740"/>
                </a:lnTo>
                <a:cubicBezTo>
                  <a:pt x="851670" y="115079"/>
                  <a:pt x="931221" y="171450"/>
                  <a:pt x="1023937" y="171450"/>
                </a:cubicBezTo>
                <a:cubicBezTo>
                  <a:pt x="1116653" y="171450"/>
                  <a:pt x="1196204" y="115079"/>
                  <a:pt x="1230185" y="34740"/>
                </a:cubicBezTo>
                <a:lnTo>
                  <a:pt x="1237199" y="0"/>
                </a:lnTo>
                <a:lnTo>
                  <a:pt x="1258351" y="0"/>
                </a:lnTo>
                <a:lnTo>
                  <a:pt x="1265364" y="34740"/>
                </a:lnTo>
                <a:cubicBezTo>
                  <a:pt x="1299345" y="115079"/>
                  <a:pt x="1378896" y="171450"/>
                  <a:pt x="1471612" y="171450"/>
                </a:cubicBezTo>
                <a:cubicBezTo>
                  <a:pt x="1564328" y="171450"/>
                  <a:pt x="1643879" y="115079"/>
                  <a:pt x="1677860" y="34740"/>
                </a:cubicBezTo>
                <a:lnTo>
                  <a:pt x="1684874" y="0"/>
                </a:lnTo>
                <a:lnTo>
                  <a:pt x="1699676" y="0"/>
                </a:lnTo>
                <a:lnTo>
                  <a:pt x="1706689" y="34740"/>
                </a:lnTo>
                <a:cubicBezTo>
                  <a:pt x="1740670" y="115079"/>
                  <a:pt x="1820220" y="171450"/>
                  <a:pt x="1912937" y="171450"/>
                </a:cubicBezTo>
                <a:cubicBezTo>
                  <a:pt x="2005654" y="171450"/>
                  <a:pt x="2085204" y="115079"/>
                  <a:pt x="2119185" y="34740"/>
                </a:cubicBezTo>
                <a:lnTo>
                  <a:pt x="2126199" y="0"/>
                </a:lnTo>
                <a:lnTo>
                  <a:pt x="2141001" y="0"/>
                </a:lnTo>
                <a:lnTo>
                  <a:pt x="2148014" y="34740"/>
                </a:lnTo>
                <a:cubicBezTo>
                  <a:pt x="2181995" y="115079"/>
                  <a:pt x="2261545" y="171450"/>
                  <a:pt x="2354262" y="171450"/>
                </a:cubicBezTo>
                <a:cubicBezTo>
                  <a:pt x="2446978" y="171450"/>
                  <a:pt x="2526529" y="115079"/>
                  <a:pt x="2560510" y="34740"/>
                </a:cubicBezTo>
                <a:lnTo>
                  <a:pt x="2567524" y="0"/>
                </a:lnTo>
                <a:lnTo>
                  <a:pt x="2582326" y="0"/>
                </a:lnTo>
                <a:lnTo>
                  <a:pt x="2589339" y="34740"/>
                </a:lnTo>
                <a:cubicBezTo>
                  <a:pt x="2623320" y="115079"/>
                  <a:pt x="2702871" y="171450"/>
                  <a:pt x="2795587" y="171450"/>
                </a:cubicBezTo>
                <a:cubicBezTo>
                  <a:pt x="2888303" y="171450"/>
                  <a:pt x="2967854" y="115079"/>
                  <a:pt x="3001835" y="34740"/>
                </a:cubicBezTo>
                <a:lnTo>
                  <a:pt x="3008849" y="0"/>
                </a:lnTo>
                <a:lnTo>
                  <a:pt x="3020476" y="0"/>
                </a:lnTo>
                <a:lnTo>
                  <a:pt x="3027490" y="34740"/>
                </a:lnTo>
                <a:cubicBezTo>
                  <a:pt x="3061470" y="115079"/>
                  <a:pt x="3141021" y="171450"/>
                  <a:pt x="3233737" y="171450"/>
                </a:cubicBezTo>
                <a:cubicBezTo>
                  <a:pt x="3326453" y="171450"/>
                  <a:pt x="3406004" y="115079"/>
                  <a:pt x="3439985" y="34740"/>
                </a:cubicBezTo>
                <a:lnTo>
                  <a:pt x="3446999" y="0"/>
                </a:lnTo>
                <a:lnTo>
                  <a:pt x="3461800" y="0"/>
                </a:lnTo>
                <a:lnTo>
                  <a:pt x="3468814" y="34740"/>
                </a:lnTo>
                <a:cubicBezTo>
                  <a:pt x="3502795" y="115079"/>
                  <a:pt x="3582345" y="171450"/>
                  <a:pt x="3675062" y="171450"/>
                </a:cubicBezTo>
                <a:cubicBezTo>
                  <a:pt x="3767779" y="171450"/>
                  <a:pt x="3847329" y="115079"/>
                  <a:pt x="3881310" y="34740"/>
                </a:cubicBezTo>
                <a:lnTo>
                  <a:pt x="3888324" y="0"/>
                </a:lnTo>
                <a:lnTo>
                  <a:pt x="3903126" y="0"/>
                </a:lnTo>
                <a:lnTo>
                  <a:pt x="3910139" y="34740"/>
                </a:lnTo>
                <a:cubicBezTo>
                  <a:pt x="3944120" y="115079"/>
                  <a:pt x="4023670" y="171450"/>
                  <a:pt x="4116387" y="171450"/>
                </a:cubicBezTo>
                <a:cubicBezTo>
                  <a:pt x="4209104" y="171450"/>
                  <a:pt x="4288655" y="115079"/>
                  <a:pt x="4322636" y="34740"/>
                </a:cubicBezTo>
                <a:lnTo>
                  <a:pt x="4329649" y="0"/>
                </a:lnTo>
                <a:lnTo>
                  <a:pt x="4344451" y="0"/>
                </a:lnTo>
                <a:lnTo>
                  <a:pt x="4351465" y="34740"/>
                </a:lnTo>
                <a:cubicBezTo>
                  <a:pt x="4385446" y="115079"/>
                  <a:pt x="4464997" y="171450"/>
                  <a:pt x="4557713" y="171450"/>
                </a:cubicBezTo>
                <a:cubicBezTo>
                  <a:pt x="4650429" y="171450"/>
                  <a:pt x="4729979" y="115079"/>
                  <a:pt x="4763960" y="34740"/>
                </a:cubicBezTo>
                <a:lnTo>
                  <a:pt x="4770974" y="0"/>
                </a:lnTo>
                <a:lnTo>
                  <a:pt x="4792126" y="0"/>
                </a:lnTo>
                <a:lnTo>
                  <a:pt x="4799139" y="34740"/>
                </a:lnTo>
                <a:cubicBezTo>
                  <a:pt x="4833121" y="115079"/>
                  <a:pt x="4912671" y="171450"/>
                  <a:pt x="5005388" y="171450"/>
                </a:cubicBezTo>
                <a:cubicBezTo>
                  <a:pt x="5098104" y="171450"/>
                  <a:pt x="5177655" y="115079"/>
                  <a:pt x="5211637" y="34740"/>
                </a:cubicBezTo>
                <a:lnTo>
                  <a:pt x="5218649" y="0"/>
                </a:lnTo>
                <a:lnTo>
                  <a:pt x="5233451" y="0"/>
                </a:lnTo>
                <a:lnTo>
                  <a:pt x="5240466" y="34740"/>
                </a:lnTo>
                <a:cubicBezTo>
                  <a:pt x="5274447" y="115079"/>
                  <a:pt x="5353996" y="171450"/>
                  <a:pt x="5446713" y="171450"/>
                </a:cubicBezTo>
                <a:cubicBezTo>
                  <a:pt x="5539430" y="171450"/>
                  <a:pt x="5618979" y="115079"/>
                  <a:pt x="5652960" y="34740"/>
                </a:cubicBezTo>
                <a:lnTo>
                  <a:pt x="5659974" y="0"/>
                </a:lnTo>
                <a:lnTo>
                  <a:pt x="5674776" y="0"/>
                </a:lnTo>
                <a:lnTo>
                  <a:pt x="5681790" y="34740"/>
                </a:lnTo>
                <a:cubicBezTo>
                  <a:pt x="5715771" y="115079"/>
                  <a:pt x="5795320" y="171450"/>
                  <a:pt x="5888037" y="171450"/>
                </a:cubicBezTo>
                <a:cubicBezTo>
                  <a:pt x="5980753" y="171450"/>
                  <a:pt x="6060304" y="115079"/>
                  <a:pt x="6094285" y="34740"/>
                </a:cubicBezTo>
                <a:lnTo>
                  <a:pt x="6101299" y="0"/>
                </a:lnTo>
                <a:lnTo>
                  <a:pt x="6116101" y="0"/>
                </a:lnTo>
                <a:lnTo>
                  <a:pt x="6123114" y="34740"/>
                </a:lnTo>
                <a:cubicBezTo>
                  <a:pt x="6157095" y="115079"/>
                  <a:pt x="6236646" y="171450"/>
                  <a:pt x="6329362" y="171450"/>
                </a:cubicBezTo>
                <a:cubicBezTo>
                  <a:pt x="6422079" y="171450"/>
                  <a:pt x="6501630" y="115079"/>
                  <a:pt x="6535610" y="34740"/>
                </a:cubicBezTo>
                <a:lnTo>
                  <a:pt x="6542624" y="0"/>
                </a:lnTo>
                <a:lnTo>
                  <a:pt x="6582826" y="0"/>
                </a:lnTo>
                <a:lnTo>
                  <a:pt x="6589840" y="34740"/>
                </a:lnTo>
                <a:cubicBezTo>
                  <a:pt x="6623820" y="115079"/>
                  <a:pt x="6703371" y="171450"/>
                  <a:pt x="6796087" y="171450"/>
                </a:cubicBezTo>
                <a:cubicBezTo>
                  <a:pt x="6888803" y="171450"/>
                  <a:pt x="6968354" y="115079"/>
                  <a:pt x="7002335" y="34740"/>
                </a:cubicBezTo>
                <a:lnTo>
                  <a:pt x="7009348" y="0"/>
                </a:lnTo>
                <a:lnTo>
                  <a:pt x="7024150" y="0"/>
                </a:lnTo>
                <a:lnTo>
                  <a:pt x="7031164" y="34740"/>
                </a:lnTo>
                <a:cubicBezTo>
                  <a:pt x="7065145" y="115079"/>
                  <a:pt x="7144695" y="171450"/>
                  <a:pt x="7237412" y="171450"/>
                </a:cubicBezTo>
                <a:cubicBezTo>
                  <a:pt x="7330129" y="171450"/>
                  <a:pt x="7409679" y="115079"/>
                  <a:pt x="7443660" y="34740"/>
                </a:cubicBezTo>
                <a:lnTo>
                  <a:pt x="7450673" y="0"/>
                </a:lnTo>
                <a:lnTo>
                  <a:pt x="7465475" y="0"/>
                </a:lnTo>
                <a:lnTo>
                  <a:pt x="7472489" y="34740"/>
                </a:lnTo>
                <a:cubicBezTo>
                  <a:pt x="7506470" y="115079"/>
                  <a:pt x="7586020" y="171450"/>
                  <a:pt x="7678737" y="171450"/>
                </a:cubicBezTo>
                <a:cubicBezTo>
                  <a:pt x="7771453" y="171450"/>
                  <a:pt x="7851004" y="115079"/>
                  <a:pt x="7884985" y="34740"/>
                </a:cubicBezTo>
                <a:lnTo>
                  <a:pt x="7891999" y="0"/>
                </a:lnTo>
                <a:lnTo>
                  <a:pt x="7906801" y="0"/>
                </a:lnTo>
                <a:lnTo>
                  <a:pt x="7913814" y="34740"/>
                </a:lnTo>
                <a:cubicBezTo>
                  <a:pt x="7947795" y="115079"/>
                  <a:pt x="8027346" y="171450"/>
                  <a:pt x="8120062" y="171450"/>
                </a:cubicBezTo>
                <a:cubicBezTo>
                  <a:pt x="8212778" y="171450"/>
                  <a:pt x="8292329" y="115079"/>
                  <a:pt x="8326310" y="34740"/>
                </a:cubicBezTo>
                <a:lnTo>
                  <a:pt x="8333324" y="0"/>
                </a:lnTo>
                <a:lnTo>
                  <a:pt x="8354476" y="0"/>
                </a:lnTo>
                <a:lnTo>
                  <a:pt x="8361489" y="34740"/>
                </a:lnTo>
                <a:cubicBezTo>
                  <a:pt x="8395470" y="115079"/>
                  <a:pt x="8475021" y="171450"/>
                  <a:pt x="8567737" y="171450"/>
                </a:cubicBezTo>
                <a:cubicBezTo>
                  <a:pt x="8660453" y="171450"/>
                  <a:pt x="8740004" y="115079"/>
                  <a:pt x="8773985" y="34740"/>
                </a:cubicBezTo>
                <a:lnTo>
                  <a:pt x="8780998" y="0"/>
                </a:lnTo>
                <a:lnTo>
                  <a:pt x="8795800" y="0"/>
                </a:lnTo>
                <a:lnTo>
                  <a:pt x="8802814" y="34740"/>
                </a:lnTo>
                <a:cubicBezTo>
                  <a:pt x="8836795" y="115079"/>
                  <a:pt x="8916345" y="171450"/>
                  <a:pt x="9009062" y="171450"/>
                </a:cubicBezTo>
                <a:cubicBezTo>
                  <a:pt x="9101779" y="171450"/>
                  <a:pt x="9181329" y="115079"/>
                  <a:pt x="9215310" y="34740"/>
                </a:cubicBezTo>
                <a:lnTo>
                  <a:pt x="9222323" y="0"/>
                </a:lnTo>
                <a:lnTo>
                  <a:pt x="9237125" y="0"/>
                </a:lnTo>
                <a:lnTo>
                  <a:pt x="9244139" y="34740"/>
                </a:lnTo>
                <a:cubicBezTo>
                  <a:pt x="9278120" y="115079"/>
                  <a:pt x="9357670" y="171450"/>
                  <a:pt x="9450387" y="171450"/>
                </a:cubicBezTo>
                <a:cubicBezTo>
                  <a:pt x="9543103" y="171450"/>
                  <a:pt x="9622654" y="115079"/>
                  <a:pt x="9656635" y="34740"/>
                </a:cubicBezTo>
                <a:lnTo>
                  <a:pt x="9663649" y="0"/>
                </a:lnTo>
                <a:lnTo>
                  <a:pt x="9678451" y="0"/>
                </a:lnTo>
                <a:lnTo>
                  <a:pt x="9685464" y="34740"/>
                </a:lnTo>
                <a:cubicBezTo>
                  <a:pt x="9719445" y="115079"/>
                  <a:pt x="9798996" y="171450"/>
                  <a:pt x="9891712" y="171450"/>
                </a:cubicBezTo>
                <a:cubicBezTo>
                  <a:pt x="9984428" y="171450"/>
                  <a:pt x="10063979" y="115079"/>
                  <a:pt x="10097960" y="34740"/>
                </a:cubicBezTo>
                <a:lnTo>
                  <a:pt x="10104973" y="0"/>
                </a:lnTo>
                <a:lnTo>
                  <a:pt x="10116601" y="0"/>
                </a:lnTo>
                <a:lnTo>
                  <a:pt x="10123615" y="34740"/>
                </a:lnTo>
                <a:cubicBezTo>
                  <a:pt x="10157595" y="115079"/>
                  <a:pt x="10237146" y="171450"/>
                  <a:pt x="10329862" y="171450"/>
                </a:cubicBezTo>
                <a:cubicBezTo>
                  <a:pt x="10422578" y="171450"/>
                  <a:pt x="10502129" y="115079"/>
                  <a:pt x="10536110" y="34740"/>
                </a:cubicBezTo>
                <a:lnTo>
                  <a:pt x="10543123" y="0"/>
                </a:lnTo>
                <a:lnTo>
                  <a:pt x="10557925" y="0"/>
                </a:lnTo>
                <a:lnTo>
                  <a:pt x="10564939" y="34740"/>
                </a:lnTo>
                <a:cubicBezTo>
                  <a:pt x="10598920" y="115079"/>
                  <a:pt x="10678470" y="171450"/>
                  <a:pt x="10771187" y="171450"/>
                </a:cubicBezTo>
                <a:cubicBezTo>
                  <a:pt x="10863904" y="171450"/>
                  <a:pt x="10943454" y="115079"/>
                  <a:pt x="10977435" y="34740"/>
                </a:cubicBezTo>
                <a:lnTo>
                  <a:pt x="10984448" y="0"/>
                </a:lnTo>
                <a:lnTo>
                  <a:pt x="10999250" y="0"/>
                </a:lnTo>
                <a:lnTo>
                  <a:pt x="11006264" y="34740"/>
                </a:lnTo>
                <a:cubicBezTo>
                  <a:pt x="11040245" y="115079"/>
                  <a:pt x="11119795" y="171450"/>
                  <a:pt x="11212512" y="171450"/>
                </a:cubicBezTo>
                <a:cubicBezTo>
                  <a:pt x="11305228" y="171450"/>
                  <a:pt x="11384779" y="115079"/>
                  <a:pt x="11418760" y="34740"/>
                </a:cubicBezTo>
                <a:lnTo>
                  <a:pt x="11425774" y="0"/>
                </a:lnTo>
                <a:lnTo>
                  <a:pt x="11440576" y="0"/>
                </a:lnTo>
                <a:lnTo>
                  <a:pt x="11447589" y="34740"/>
                </a:lnTo>
                <a:cubicBezTo>
                  <a:pt x="11481570" y="115079"/>
                  <a:pt x="11561121" y="171450"/>
                  <a:pt x="11653837" y="171450"/>
                </a:cubicBezTo>
                <a:cubicBezTo>
                  <a:pt x="11746553" y="171450"/>
                  <a:pt x="11826104" y="115079"/>
                  <a:pt x="11860085" y="34740"/>
                </a:cubicBezTo>
                <a:lnTo>
                  <a:pt x="11867099" y="0"/>
                </a:lnTo>
                <a:lnTo>
                  <a:pt x="11888251" y="0"/>
                </a:lnTo>
                <a:lnTo>
                  <a:pt x="11895264" y="34740"/>
                </a:lnTo>
                <a:cubicBezTo>
                  <a:pt x="11929245" y="115079"/>
                  <a:pt x="12008796" y="171450"/>
                  <a:pt x="12101512" y="171450"/>
                </a:cubicBezTo>
                <a:cubicBezTo>
                  <a:pt x="12124691" y="171450"/>
                  <a:pt x="12147047" y="167927"/>
                  <a:pt x="12168074" y="161387"/>
                </a:cubicBezTo>
                <a:lnTo>
                  <a:pt x="12192000" y="149885"/>
                </a:lnTo>
                <a:lnTo>
                  <a:pt x="12192000" y="904875"/>
                </a:lnTo>
                <a:lnTo>
                  <a:pt x="0" y="904875"/>
                </a:lnTo>
                <a:lnTo>
                  <a:pt x="0" y="118560"/>
                </a:lnTo>
                <a:lnTo>
                  <a:pt x="16137" y="133222"/>
                </a:lnTo>
                <a:cubicBezTo>
                  <a:pt x="51862" y="157358"/>
                  <a:pt x="94929" y="171450"/>
                  <a:pt x="141287" y="171450"/>
                </a:cubicBezTo>
                <a:cubicBezTo>
                  <a:pt x="234004" y="171450"/>
                  <a:pt x="313554" y="115079"/>
                  <a:pt x="347535" y="34740"/>
                </a:cubicBezTo>
                <a:close/>
              </a:path>
            </a:pathLst>
          </a:custGeom>
          <a:solidFill>
            <a:srgbClr val="64E4F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任意多边形 29"/>
          <p:cNvSpPr/>
          <p:nvPr/>
        </p:nvSpPr>
        <p:spPr>
          <a:xfrm>
            <a:off x="0" y="6250159"/>
            <a:ext cx="12192000" cy="904875"/>
          </a:xfrm>
          <a:custGeom>
            <a:gdLst>
              <a:gd fmla="*/ 354549 w 12192000" name="connsiteX0"/>
              <a:gd fmla="*/ 0 h 904875" name="connsiteY0"/>
              <a:gd fmla="*/ 369351 w 12192000" name="connsiteX1"/>
              <a:gd fmla="*/ 0 h 904875" name="connsiteY1"/>
              <a:gd fmla="*/ 376364 w 12192000" name="connsiteX2"/>
              <a:gd fmla="*/ 34740 h 904875" name="connsiteY2"/>
              <a:gd fmla="*/ 582612 w 12192000" name="connsiteX3"/>
              <a:gd fmla="*/ 171450 h 904875" name="connsiteY3"/>
              <a:gd fmla="*/ 788860 w 12192000" name="connsiteX4"/>
              <a:gd fmla="*/ 34740 h 904875" name="connsiteY4"/>
              <a:gd fmla="*/ 795874 w 12192000" name="connsiteX5"/>
              <a:gd fmla="*/ 0 h 904875" name="connsiteY5"/>
              <a:gd fmla="*/ 810676 w 12192000" name="connsiteX6"/>
              <a:gd fmla="*/ 0 h 904875" name="connsiteY6"/>
              <a:gd fmla="*/ 817689 w 12192000" name="connsiteX7"/>
              <a:gd fmla="*/ 34740 h 904875" name="connsiteY7"/>
              <a:gd fmla="*/ 1023937 w 12192000" name="connsiteX8"/>
              <a:gd fmla="*/ 171450 h 904875" name="connsiteY8"/>
              <a:gd fmla="*/ 1230185 w 12192000" name="connsiteX9"/>
              <a:gd fmla="*/ 34740 h 904875" name="connsiteY9"/>
              <a:gd fmla="*/ 1237199 w 12192000" name="connsiteX10"/>
              <a:gd fmla="*/ 0 h 904875" name="connsiteY10"/>
              <a:gd fmla="*/ 1258351 w 12192000" name="connsiteX11"/>
              <a:gd fmla="*/ 0 h 904875" name="connsiteY11"/>
              <a:gd fmla="*/ 1265364 w 12192000" name="connsiteX12"/>
              <a:gd fmla="*/ 34740 h 904875" name="connsiteY12"/>
              <a:gd fmla="*/ 1471612 w 12192000" name="connsiteX13"/>
              <a:gd fmla="*/ 171450 h 904875" name="connsiteY13"/>
              <a:gd fmla="*/ 1677860 w 12192000" name="connsiteX14"/>
              <a:gd fmla="*/ 34740 h 904875" name="connsiteY14"/>
              <a:gd fmla="*/ 1684874 w 12192000" name="connsiteX15"/>
              <a:gd fmla="*/ 0 h 904875" name="connsiteY15"/>
              <a:gd fmla="*/ 1699676 w 12192000" name="connsiteX16"/>
              <a:gd fmla="*/ 0 h 904875" name="connsiteY16"/>
              <a:gd fmla="*/ 1706689 w 12192000" name="connsiteX17"/>
              <a:gd fmla="*/ 34740 h 904875" name="connsiteY17"/>
              <a:gd fmla="*/ 1912937 w 12192000" name="connsiteX18"/>
              <a:gd fmla="*/ 171450 h 904875" name="connsiteY18"/>
              <a:gd fmla="*/ 2119185 w 12192000" name="connsiteX19"/>
              <a:gd fmla="*/ 34740 h 904875" name="connsiteY19"/>
              <a:gd fmla="*/ 2126199 w 12192000" name="connsiteX20"/>
              <a:gd fmla="*/ 0 h 904875" name="connsiteY20"/>
              <a:gd fmla="*/ 2141001 w 12192000" name="connsiteX21"/>
              <a:gd fmla="*/ 0 h 904875" name="connsiteY21"/>
              <a:gd fmla="*/ 2148014 w 12192000" name="connsiteX22"/>
              <a:gd fmla="*/ 34740 h 904875" name="connsiteY22"/>
              <a:gd fmla="*/ 2354262 w 12192000" name="connsiteX23"/>
              <a:gd fmla="*/ 171450 h 904875" name="connsiteY23"/>
              <a:gd fmla="*/ 2560510 w 12192000" name="connsiteX24"/>
              <a:gd fmla="*/ 34740 h 904875" name="connsiteY24"/>
              <a:gd fmla="*/ 2567524 w 12192000" name="connsiteX25"/>
              <a:gd fmla="*/ 0 h 904875" name="connsiteY25"/>
              <a:gd fmla="*/ 2582326 w 12192000" name="connsiteX26"/>
              <a:gd fmla="*/ 0 h 904875" name="connsiteY26"/>
              <a:gd fmla="*/ 2589339 w 12192000" name="connsiteX27"/>
              <a:gd fmla="*/ 34740 h 904875" name="connsiteY27"/>
              <a:gd fmla="*/ 2795587 w 12192000" name="connsiteX28"/>
              <a:gd fmla="*/ 171450 h 904875" name="connsiteY28"/>
              <a:gd fmla="*/ 3001835 w 12192000" name="connsiteX29"/>
              <a:gd fmla="*/ 34740 h 904875" name="connsiteY29"/>
              <a:gd fmla="*/ 3008849 w 12192000" name="connsiteX30"/>
              <a:gd fmla="*/ 0 h 904875" name="connsiteY30"/>
              <a:gd fmla="*/ 3020476 w 12192000" name="connsiteX31"/>
              <a:gd fmla="*/ 0 h 904875" name="connsiteY31"/>
              <a:gd fmla="*/ 3027490 w 12192000" name="connsiteX32"/>
              <a:gd fmla="*/ 34740 h 904875" name="connsiteY32"/>
              <a:gd fmla="*/ 3233737 w 12192000" name="connsiteX33"/>
              <a:gd fmla="*/ 171450 h 904875" name="connsiteY33"/>
              <a:gd fmla="*/ 3439985 w 12192000" name="connsiteX34"/>
              <a:gd fmla="*/ 34740 h 904875" name="connsiteY34"/>
              <a:gd fmla="*/ 3446999 w 12192000" name="connsiteX35"/>
              <a:gd fmla="*/ 0 h 904875" name="connsiteY35"/>
              <a:gd fmla="*/ 3461800 w 12192000" name="connsiteX36"/>
              <a:gd fmla="*/ 0 h 904875" name="connsiteY36"/>
              <a:gd fmla="*/ 3468814 w 12192000" name="connsiteX37"/>
              <a:gd fmla="*/ 34740 h 904875" name="connsiteY37"/>
              <a:gd fmla="*/ 3675062 w 12192000" name="connsiteX38"/>
              <a:gd fmla="*/ 171450 h 904875" name="connsiteY38"/>
              <a:gd fmla="*/ 3881310 w 12192000" name="connsiteX39"/>
              <a:gd fmla="*/ 34740 h 904875" name="connsiteY39"/>
              <a:gd fmla="*/ 3888324 w 12192000" name="connsiteX40"/>
              <a:gd fmla="*/ 0 h 904875" name="connsiteY40"/>
              <a:gd fmla="*/ 3903126 w 12192000" name="connsiteX41"/>
              <a:gd fmla="*/ 0 h 904875" name="connsiteY41"/>
              <a:gd fmla="*/ 3910139 w 12192000" name="connsiteX42"/>
              <a:gd fmla="*/ 34740 h 904875" name="connsiteY42"/>
              <a:gd fmla="*/ 4116387 w 12192000" name="connsiteX43"/>
              <a:gd fmla="*/ 171450 h 904875" name="connsiteY43"/>
              <a:gd fmla="*/ 4322636 w 12192000" name="connsiteX44"/>
              <a:gd fmla="*/ 34740 h 904875" name="connsiteY44"/>
              <a:gd fmla="*/ 4329649 w 12192000" name="connsiteX45"/>
              <a:gd fmla="*/ 0 h 904875" name="connsiteY45"/>
              <a:gd fmla="*/ 4344451 w 12192000" name="connsiteX46"/>
              <a:gd fmla="*/ 0 h 904875" name="connsiteY46"/>
              <a:gd fmla="*/ 4351465 w 12192000" name="connsiteX47"/>
              <a:gd fmla="*/ 34740 h 904875" name="connsiteY47"/>
              <a:gd fmla="*/ 4557713 w 12192000" name="connsiteX48"/>
              <a:gd fmla="*/ 171450 h 904875" name="connsiteY48"/>
              <a:gd fmla="*/ 4763960 w 12192000" name="connsiteX49"/>
              <a:gd fmla="*/ 34740 h 904875" name="connsiteY49"/>
              <a:gd fmla="*/ 4770974 w 12192000" name="connsiteX50"/>
              <a:gd fmla="*/ 0 h 904875" name="connsiteY50"/>
              <a:gd fmla="*/ 4792126 w 12192000" name="connsiteX51"/>
              <a:gd fmla="*/ 0 h 904875" name="connsiteY51"/>
              <a:gd fmla="*/ 4799139 w 12192000" name="connsiteX52"/>
              <a:gd fmla="*/ 34740 h 904875" name="connsiteY52"/>
              <a:gd fmla="*/ 5005388 w 12192000" name="connsiteX53"/>
              <a:gd fmla="*/ 171450 h 904875" name="connsiteY53"/>
              <a:gd fmla="*/ 5211637 w 12192000" name="connsiteX54"/>
              <a:gd fmla="*/ 34740 h 904875" name="connsiteY54"/>
              <a:gd fmla="*/ 5218649 w 12192000" name="connsiteX55"/>
              <a:gd fmla="*/ 0 h 904875" name="connsiteY55"/>
              <a:gd fmla="*/ 5233451 w 12192000" name="connsiteX56"/>
              <a:gd fmla="*/ 0 h 904875" name="connsiteY56"/>
              <a:gd fmla="*/ 5240466 w 12192000" name="connsiteX57"/>
              <a:gd fmla="*/ 34740 h 904875" name="connsiteY57"/>
              <a:gd fmla="*/ 5446713 w 12192000" name="connsiteX58"/>
              <a:gd fmla="*/ 171450 h 904875" name="connsiteY58"/>
              <a:gd fmla="*/ 5652960 w 12192000" name="connsiteX59"/>
              <a:gd fmla="*/ 34740 h 904875" name="connsiteY59"/>
              <a:gd fmla="*/ 5659974 w 12192000" name="connsiteX60"/>
              <a:gd fmla="*/ 0 h 904875" name="connsiteY60"/>
              <a:gd fmla="*/ 5674776 w 12192000" name="connsiteX61"/>
              <a:gd fmla="*/ 0 h 904875" name="connsiteY61"/>
              <a:gd fmla="*/ 5681790 w 12192000" name="connsiteX62"/>
              <a:gd fmla="*/ 34740 h 904875" name="connsiteY62"/>
              <a:gd fmla="*/ 5888037 w 12192000" name="connsiteX63"/>
              <a:gd fmla="*/ 171450 h 904875" name="connsiteY63"/>
              <a:gd fmla="*/ 6094285 w 12192000" name="connsiteX64"/>
              <a:gd fmla="*/ 34740 h 904875" name="connsiteY64"/>
              <a:gd fmla="*/ 6101299 w 12192000" name="connsiteX65"/>
              <a:gd fmla="*/ 0 h 904875" name="connsiteY65"/>
              <a:gd fmla="*/ 6116101 w 12192000" name="connsiteX66"/>
              <a:gd fmla="*/ 0 h 904875" name="connsiteY66"/>
              <a:gd fmla="*/ 6123114 w 12192000" name="connsiteX67"/>
              <a:gd fmla="*/ 34740 h 904875" name="connsiteY67"/>
              <a:gd fmla="*/ 6329362 w 12192000" name="connsiteX68"/>
              <a:gd fmla="*/ 171450 h 904875" name="connsiteY68"/>
              <a:gd fmla="*/ 6535610 w 12192000" name="connsiteX69"/>
              <a:gd fmla="*/ 34740 h 904875" name="connsiteY69"/>
              <a:gd fmla="*/ 6542624 w 12192000" name="connsiteX70"/>
              <a:gd fmla="*/ 0 h 904875" name="connsiteY70"/>
              <a:gd fmla="*/ 6582826 w 12192000" name="connsiteX71"/>
              <a:gd fmla="*/ 0 h 904875" name="connsiteY71"/>
              <a:gd fmla="*/ 6589840 w 12192000" name="connsiteX72"/>
              <a:gd fmla="*/ 34740 h 904875" name="connsiteY72"/>
              <a:gd fmla="*/ 6796087 w 12192000" name="connsiteX73"/>
              <a:gd fmla="*/ 171450 h 904875" name="connsiteY73"/>
              <a:gd fmla="*/ 7002335 w 12192000" name="connsiteX74"/>
              <a:gd fmla="*/ 34740 h 904875" name="connsiteY74"/>
              <a:gd fmla="*/ 7009348 w 12192000" name="connsiteX75"/>
              <a:gd fmla="*/ 0 h 904875" name="connsiteY75"/>
              <a:gd fmla="*/ 7024150 w 12192000" name="connsiteX76"/>
              <a:gd fmla="*/ 0 h 904875" name="connsiteY76"/>
              <a:gd fmla="*/ 7031164 w 12192000" name="connsiteX77"/>
              <a:gd fmla="*/ 34740 h 904875" name="connsiteY77"/>
              <a:gd fmla="*/ 7237412 w 12192000" name="connsiteX78"/>
              <a:gd fmla="*/ 171450 h 904875" name="connsiteY78"/>
              <a:gd fmla="*/ 7443660 w 12192000" name="connsiteX79"/>
              <a:gd fmla="*/ 34740 h 904875" name="connsiteY79"/>
              <a:gd fmla="*/ 7450673 w 12192000" name="connsiteX80"/>
              <a:gd fmla="*/ 0 h 904875" name="connsiteY80"/>
              <a:gd fmla="*/ 7465475 w 12192000" name="connsiteX81"/>
              <a:gd fmla="*/ 0 h 904875" name="connsiteY81"/>
              <a:gd fmla="*/ 7472489 w 12192000" name="connsiteX82"/>
              <a:gd fmla="*/ 34740 h 904875" name="connsiteY82"/>
              <a:gd fmla="*/ 7678737 w 12192000" name="connsiteX83"/>
              <a:gd fmla="*/ 171450 h 904875" name="connsiteY83"/>
              <a:gd fmla="*/ 7884985 w 12192000" name="connsiteX84"/>
              <a:gd fmla="*/ 34740 h 904875" name="connsiteY84"/>
              <a:gd fmla="*/ 7891999 w 12192000" name="connsiteX85"/>
              <a:gd fmla="*/ 0 h 904875" name="connsiteY85"/>
              <a:gd fmla="*/ 7906801 w 12192000" name="connsiteX86"/>
              <a:gd fmla="*/ 0 h 904875" name="connsiteY86"/>
              <a:gd fmla="*/ 7913814 w 12192000" name="connsiteX87"/>
              <a:gd fmla="*/ 34740 h 904875" name="connsiteY87"/>
              <a:gd fmla="*/ 8120062 w 12192000" name="connsiteX88"/>
              <a:gd fmla="*/ 171450 h 904875" name="connsiteY88"/>
              <a:gd fmla="*/ 8326310 w 12192000" name="connsiteX89"/>
              <a:gd fmla="*/ 34740 h 904875" name="connsiteY89"/>
              <a:gd fmla="*/ 8333324 w 12192000" name="connsiteX90"/>
              <a:gd fmla="*/ 0 h 904875" name="connsiteY90"/>
              <a:gd fmla="*/ 8354476 w 12192000" name="connsiteX91"/>
              <a:gd fmla="*/ 0 h 904875" name="connsiteY91"/>
              <a:gd fmla="*/ 8361489 w 12192000" name="connsiteX92"/>
              <a:gd fmla="*/ 34740 h 904875" name="connsiteY92"/>
              <a:gd fmla="*/ 8567737 w 12192000" name="connsiteX93"/>
              <a:gd fmla="*/ 171450 h 904875" name="connsiteY93"/>
              <a:gd fmla="*/ 8773985 w 12192000" name="connsiteX94"/>
              <a:gd fmla="*/ 34740 h 904875" name="connsiteY94"/>
              <a:gd fmla="*/ 8780998 w 12192000" name="connsiteX95"/>
              <a:gd fmla="*/ 0 h 904875" name="connsiteY95"/>
              <a:gd fmla="*/ 8795800 w 12192000" name="connsiteX96"/>
              <a:gd fmla="*/ 0 h 904875" name="connsiteY96"/>
              <a:gd fmla="*/ 8802814 w 12192000" name="connsiteX97"/>
              <a:gd fmla="*/ 34740 h 904875" name="connsiteY97"/>
              <a:gd fmla="*/ 9009062 w 12192000" name="connsiteX98"/>
              <a:gd fmla="*/ 171450 h 904875" name="connsiteY98"/>
              <a:gd fmla="*/ 9215310 w 12192000" name="connsiteX99"/>
              <a:gd fmla="*/ 34740 h 904875" name="connsiteY99"/>
              <a:gd fmla="*/ 9222323 w 12192000" name="connsiteX100"/>
              <a:gd fmla="*/ 0 h 904875" name="connsiteY100"/>
              <a:gd fmla="*/ 9237125 w 12192000" name="connsiteX101"/>
              <a:gd fmla="*/ 0 h 904875" name="connsiteY101"/>
              <a:gd fmla="*/ 9244139 w 12192000" name="connsiteX102"/>
              <a:gd fmla="*/ 34740 h 904875" name="connsiteY102"/>
              <a:gd fmla="*/ 9450387 w 12192000" name="connsiteX103"/>
              <a:gd fmla="*/ 171450 h 904875" name="connsiteY103"/>
              <a:gd fmla="*/ 9656635 w 12192000" name="connsiteX104"/>
              <a:gd fmla="*/ 34740 h 904875" name="connsiteY104"/>
              <a:gd fmla="*/ 9663649 w 12192000" name="connsiteX105"/>
              <a:gd fmla="*/ 0 h 904875" name="connsiteY105"/>
              <a:gd fmla="*/ 9678451 w 12192000" name="connsiteX106"/>
              <a:gd fmla="*/ 0 h 904875" name="connsiteY106"/>
              <a:gd fmla="*/ 9685464 w 12192000" name="connsiteX107"/>
              <a:gd fmla="*/ 34740 h 904875" name="connsiteY107"/>
              <a:gd fmla="*/ 9891712 w 12192000" name="connsiteX108"/>
              <a:gd fmla="*/ 171450 h 904875" name="connsiteY108"/>
              <a:gd fmla="*/ 10097960 w 12192000" name="connsiteX109"/>
              <a:gd fmla="*/ 34740 h 904875" name="connsiteY109"/>
              <a:gd fmla="*/ 10104973 w 12192000" name="connsiteX110"/>
              <a:gd fmla="*/ 0 h 904875" name="connsiteY110"/>
              <a:gd fmla="*/ 10116601 w 12192000" name="connsiteX111"/>
              <a:gd fmla="*/ 0 h 904875" name="connsiteY111"/>
              <a:gd fmla="*/ 10123615 w 12192000" name="connsiteX112"/>
              <a:gd fmla="*/ 34740 h 904875" name="connsiteY112"/>
              <a:gd fmla="*/ 10329862 w 12192000" name="connsiteX113"/>
              <a:gd fmla="*/ 171450 h 904875" name="connsiteY113"/>
              <a:gd fmla="*/ 10536110 w 12192000" name="connsiteX114"/>
              <a:gd fmla="*/ 34740 h 904875" name="connsiteY114"/>
              <a:gd fmla="*/ 10543123 w 12192000" name="connsiteX115"/>
              <a:gd fmla="*/ 0 h 904875" name="connsiteY115"/>
              <a:gd fmla="*/ 10557925 w 12192000" name="connsiteX116"/>
              <a:gd fmla="*/ 0 h 904875" name="connsiteY116"/>
              <a:gd fmla="*/ 10564939 w 12192000" name="connsiteX117"/>
              <a:gd fmla="*/ 34740 h 904875" name="connsiteY117"/>
              <a:gd fmla="*/ 10771187 w 12192000" name="connsiteX118"/>
              <a:gd fmla="*/ 171450 h 904875" name="connsiteY118"/>
              <a:gd fmla="*/ 10977435 w 12192000" name="connsiteX119"/>
              <a:gd fmla="*/ 34740 h 904875" name="connsiteY119"/>
              <a:gd fmla="*/ 10984448 w 12192000" name="connsiteX120"/>
              <a:gd fmla="*/ 0 h 904875" name="connsiteY120"/>
              <a:gd fmla="*/ 10999250 w 12192000" name="connsiteX121"/>
              <a:gd fmla="*/ 0 h 904875" name="connsiteY121"/>
              <a:gd fmla="*/ 11006264 w 12192000" name="connsiteX122"/>
              <a:gd fmla="*/ 34740 h 904875" name="connsiteY122"/>
              <a:gd fmla="*/ 11212512 w 12192000" name="connsiteX123"/>
              <a:gd fmla="*/ 171450 h 904875" name="connsiteY123"/>
              <a:gd fmla="*/ 11418760 w 12192000" name="connsiteX124"/>
              <a:gd fmla="*/ 34740 h 904875" name="connsiteY124"/>
              <a:gd fmla="*/ 11425774 w 12192000" name="connsiteX125"/>
              <a:gd fmla="*/ 0 h 904875" name="connsiteY125"/>
              <a:gd fmla="*/ 11440576 w 12192000" name="connsiteX126"/>
              <a:gd fmla="*/ 0 h 904875" name="connsiteY126"/>
              <a:gd fmla="*/ 11447589 w 12192000" name="connsiteX127"/>
              <a:gd fmla="*/ 34740 h 904875" name="connsiteY127"/>
              <a:gd fmla="*/ 11653837 w 12192000" name="connsiteX128"/>
              <a:gd fmla="*/ 171450 h 904875" name="connsiteY128"/>
              <a:gd fmla="*/ 11860085 w 12192000" name="connsiteX129"/>
              <a:gd fmla="*/ 34740 h 904875" name="connsiteY129"/>
              <a:gd fmla="*/ 11867099 w 12192000" name="connsiteX130"/>
              <a:gd fmla="*/ 0 h 904875" name="connsiteY130"/>
              <a:gd fmla="*/ 11888251 w 12192000" name="connsiteX131"/>
              <a:gd fmla="*/ 0 h 904875" name="connsiteY131"/>
              <a:gd fmla="*/ 11895264 w 12192000" name="connsiteX132"/>
              <a:gd fmla="*/ 34740 h 904875" name="connsiteY132"/>
              <a:gd fmla="*/ 12101512 w 12192000" name="connsiteX133"/>
              <a:gd fmla="*/ 171450 h 904875" name="connsiteY133"/>
              <a:gd fmla="*/ 12168074 w 12192000" name="connsiteX134"/>
              <a:gd fmla="*/ 161387 h 904875" name="connsiteY134"/>
              <a:gd fmla="*/ 12192000 w 12192000" name="connsiteX135"/>
              <a:gd fmla="*/ 149885 h 904875" name="connsiteY135"/>
              <a:gd fmla="*/ 12192000 w 12192000" name="connsiteX136"/>
              <a:gd fmla="*/ 904875 h 904875" name="connsiteY136"/>
              <a:gd fmla="*/ 0 w 12192000" name="connsiteX137"/>
              <a:gd fmla="*/ 904875 h 904875" name="connsiteY137"/>
              <a:gd fmla="*/ 0 w 12192000" name="connsiteX138"/>
              <a:gd fmla="*/ 118560 h 904875" name="connsiteY138"/>
              <a:gd fmla="*/ 16137 w 12192000" name="connsiteX139"/>
              <a:gd fmla="*/ 133222 h 904875" name="connsiteY139"/>
              <a:gd fmla="*/ 141287 w 12192000" name="connsiteX140"/>
              <a:gd fmla="*/ 171450 h 904875" name="connsiteY140"/>
              <a:gd fmla="*/ 347535 w 12192000" name="connsiteX141"/>
              <a:gd fmla="*/ 34740 h 904875" name="connsiteY14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b="b" l="l" r="r" t="t"/>
            <a:pathLst>
              <a:path h="904875" w="12192000">
                <a:moveTo>
                  <a:pt x="354549" y="0"/>
                </a:moveTo>
                <a:lnTo>
                  <a:pt x="369351" y="0"/>
                </a:lnTo>
                <a:lnTo>
                  <a:pt x="376364" y="34740"/>
                </a:lnTo>
                <a:cubicBezTo>
                  <a:pt x="410345" y="115079"/>
                  <a:pt x="489895" y="171450"/>
                  <a:pt x="582612" y="171450"/>
                </a:cubicBezTo>
                <a:cubicBezTo>
                  <a:pt x="675328" y="171450"/>
                  <a:pt x="754879" y="115079"/>
                  <a:pt x="788860" y="34740"/>
                </a:cubicBezTo>
                <a:lnTo>
                  <a:pt x="795874" y="0"/>
                </a:lnTo>
                <a:lnTo>
                  <a:pt x="810676" y="0"/>
                </a:lnTo>
                <a:lnTo>
                  <a:pt x="817689" y="34740"/>
                </a:lnTo>
                <a:cubicBezTo>
                  <a:pt x="851670" y="115079"/>
                  <a:pt x="931221" y="171450"/>
                  <a:pt x="1023937" y="171450"/>
                </a:cubicBezTo>
                <a:cubicBezTo>
                  <a:pt x="1116653" y="171450"/>
                  <a:pt x="1196204" y="115079"/>
                  <a:pt x="1230185" y="34740"/>
                </a:cubicBezTo>
                <a:lnTo>
                  <a:pt x="1237199" y="0"/>
                </a:lnTo>
                <a:lnTo>
                  <a:pt x="1258351" y="0"/>
                </a:lnTo>
                <a:lnTo>
                  <a:pt x="1265364" y="34740"/>
                </a:lnTo>
                <a:cubicBezTo>
                  <a:pt x="1299345" y="115079"/>
                  <a:pt x="1378896" y="171450"/>
                  <a:pt x="1471612" y="171450"/>
                </a:cubicBezTo>
                <a:cubicBezTo>
                  <a:pt x="1564328" y="171450"/>
                  <a:pt x="1643879" y="115079"/>
                  <a:pt x="1677860" y="34740"/>
                </a:cubicBezTo>
                <a:lnTo>
                  <a:pt x="1684874" y="0"/>
                </a:lnTo>
                <a:lnTo>
                  <a:pt x="1699676" y="0"/>
                </a:lnTo>
                <a:lnTo>
                  <a:pt x="1706689" y="34740"/>
                </a:lnTo>
                <a:cubicBezTo>
                  <a:pt x="1740670" y="115079"/>
                  <a:pt x="1820220" y="171450"/>
                  <a:pt x="1912937" y="171450"/>
                </a:cubicBezTo>
                <a:cubicBezTo>
                  <a:pt x="2005654" y="171450"/>
                  <a:pt x="2085204" y="115079"/>
                  <a:pt x="2119185" y="34740"/>
                </a:cubicBezTo>
                <a:lnTo>
                  <a:pt x="2126199" y="0"/>
                </a:lnTo>
                <a:lnTo>
                  <a:pt x="2141001" y="0"/>
                </a:lnTo>
                <a:lnTo>
                  <a:pt x="2148014" y="34740"/>
                </a:lnTo>
                <a:cubicBezTo>
                  <a:pt x="2181995" y="115079"/>
                  <a:pt x="2261545" y="171450"/>
                  <a:pt x="2354262" y="171450"/>
                </a:cubicBezTo>
                <a:cubicBezTo>
                  <a:pt x="2446978" y="171450"/>
                  <a:pt x="2526529" y="115079"/>
                  <a:pt x="2560510" y="34740"/>
                </a:cubicBezTo>
                <a:lnTo>
                  <a:pt x="2567524" y="0"/>
                </a:lnTo>
                <a:lnTo>
                  <a:pt x="2582326" y="0"/>
                </a:lnTo>
                <a:lnTo>
                  <a:pt x="2589339" y="34740"/>
                </a:lnTo>
                <a:cubicBezTo>
                  <a:pt x="2623320" y="115079"/>
                  <a:pt x="2702871" y="171450"/>
                  <a:pt x="2795587" y="171450"/>
                </a:cubicBezTo>
                <a:cubicBezTo>
                  <a:pt x="2888303" y="171450"/>
                  <a:pt x="2967854" y="115079"/>
                  <a:pt x="3001835" y="34740"/>
                </a:cubicBezTo>
                <a:lnTo>
                  <a:pt x="3008849" y="0"/>
                </a:lnTo>
                <a:lnTo>
                  <a:pt x="3020476" y="0"/>
                </a:lnTo>
                <a:lnTo>
                  <a:pt x="3027490" y="34740"/>
                </a:lnTo>
                <a:cubicBezTo>
                  <a:pt x="3061470" y="115079"/>
                  <a:pt x="3141021" y="171450"/>
                  <a:pt x="3233737" y="171450"/>
                </a:cubicBezTo>
                <a:cubicBezTo>
                  <a:pt x="3326453" y="171450"/>
                  <a:pt x="3406004" y="115079"/>
                  <a:pt x="3439985" y="34740"/>
                </a:cubicBezTo>
                <a:lnTo>
                  <a:pt x="3446999" y="0"/>
                </a:lnTo>
                <a:lnTo>
                  <a:pt x="3461800" y="0"/>
                </a:lnTo>
                <a:lnTo>
                  <a:pt x="3468814" y="34740"/>
                </a:lnTo>
                <a:cubicBezTo>
                  <a:pt x="3502795" y="115079"/>
                  <a:pt x="3582345" y="171450"/>
                  <a:pt x="3675062" y="171450"/>
                </a:cubicBezTo>
                <a:cubicBezTo>
                  <a:pt x="3767779" y="171450"/>
                  <a:pt x="3847329" y="115079"/>
                  <a:pt x="3881310" y="34740"/>
                </a:cubicBezTo>
                <a:lnTo>
                  <a:pt x="3888324" y="0"/>
                </a:lnTo>
                <a:lnTo>
                  <a:pt x="3903126" y="0"/>
                </a:lnTo>
                <a:lnTo>
                  <a:pt x="3910139" y="34740"/>
                </a:lnTo>
                <a:cubicBezTo>
                  <a:pt x="3944120" y="115079"/>
                  <a:pt x="4023670" y="171450"/>
                  <a:pt x="4116387" y="171450"/>
                </a:cubicBezTo>
                <a:cubicBezTo>
                  <a:pt x="4209104" y="171450"/>
                  <a:pt x="4288655" y="115079"/>
                  <a:pt x="4322636" y="34740"/>
                </a:cubicBezTo>
                <a:lnTo>
                  <a:pt x="4329649" y="0"/>
                </a:lnTo>
                <a:lnTo>
                  <a:pt x="4344451" y="0"/>
                </a:lnTo>
                <a:lnTo>
                  <a:pt x="4351465" y="34740"/>
                </a:lnTo>
                <a:cubicBezTo>
                  <a:pt x="4385446" y="115079"/>
                  <a:pt x="4464997" y="171450"/>
                  <a:pt x="4557713" y="171450"/>
                </a:cubicBezTo>
                <a:cubicBezTo>
                  <a:pt x="4650429" y="171450"/>
                  <a:pt x="4729979" y="115079"/>
                  <a:pt x="4763960" y="34740"/>
                </a:cubicBezTo>
                <a:lnTo>
                  <a:pt x="4770974" y="0"/>
                </a:lnTo>
                <a:lnTo>
                  <a:pt x="4792126" y="0"/>
                </a:lnTo>
                <a:lnTo>
                  <a:pt x="4799139" y="34740"/>
                </a:lnTo>
                <a:cubicBezTo>
                  <a:pt x="4833121" y="115079"/>
                  <a:pt x="4912671" y="171450"/>
                  <a:pt x="5005388" y="171450"/>
                </a:cubicBezTo>
                <a:cubicBezTo>
                  <a:pt x="5098104" y="171450"/>
                  <a:pt x="5177655" y="115079"/>
                  <a:pt x="5211637" y="34740"/>
                </a:cubicBezTo>
                <a:lnTo>
                  <a:pt x="5218649" y="0"/>
                </a:lnTo>
                <a:lnTo>
                  <a:pt x="5233451" y="0"/>
                </a:lnTo>
                <a:lnTo>
                  <a:pt x="5240466" y="34740"/>
                </a:lnTo>
                <a:cubicBezTo>
                  <a:pt x="5274447" y="115079"/>
                  <a:pt x="5353996" y="171450"/>
                  <a:pt x="5446713" y="171450"/>
                </a:cubicBezTo>
                <a:cubicBezTo>
                  <a:pt x="5539430" y="171450"/>
                  <a:pt x="5618979" y="115079"/>
                  <a:pt x="5652960" y="34740"/>
                </a:cubicBezTo>
                <a:lnTo>
                  <a:pt x="5659974" y="0"/>
                </a:lnTo>
                <a:lnTo>
                  <a:pt x="5674776" y="0"/>
                </a:lnTo>
                <a:lnTo>
                  <a:pt x="5681790" y="34740"/>
                </a:lnTo>
                <a:cubicBezTo>
                  <a:pt x="5715771" y="115079"/>
                  <a:pt x="5795320" y="171450"/>
                  <a:pt x="5888037" y="171450"/>
                </a:cubicBezTo>
                <a:cubicBezTo>
                  <a:pt x="5980753" y="171450"/>
                  <a:pt x="6060304" y="115079"/>
                  <a:pt x="6094285" y="34740"/>
                </a:cubicBezTo>
                <a:lnTo>
                  <a:pt x="6101299" y="0"/>
                </a:lnTo>
                <a:lnTo>
                  <a:pt x="6116101" y="0"/>
                </a:lnTo>
                <a:lnTo>
                  <a:pt x="6123114" y="34740"/>
                </a:lnTo>
                <a:cubicBezTo>
                  <a:pt x="6157095" y="115079"/>
                  <a:pt x="6236646" y="171450"/>
                  <a:pt x="6329362" y="171450"/>
                </a:cubicBezTo>
                <a:cubicBezTo>
                  <a:pt x="6422079" y="171450"/>
                  <a:pt x="6501630" y="115079"/>
                  <a:pt x="6535610" y="34740"/>
                </a:cubicBezTo>
                <a:lnTo>
                  <a:pt x="6542624" y="0"/>
                </a:lnTo>
                <a:lnTo>
                  <a:pt x="6582826" y="0"/>
                </a:lnTo>
                <a:lnTo>
                  <a:pt x="6589840" y="34740"/>
                </a:lnTo>
                <a:cubicBezTo>
                  <a:pt x="6623820" y="115079"/>
                  <a:pt x="6703371" y="171450"/>
                  <a:pt x="6796087" y="171450"/>
                </a:cubicBezTo>
                <a:cubicBezTo>
                  <a:pt x="6888803" y="171450"/>
                  <a:pt x="6968354" y="115079"/>
                  <a:pt x="7002335" y="34740"/>
                </a:cubicBezTo>
                <a:lnTo>
                  <a:pt x="7009348" y="0"/>
                </a:lnTo>
                <a:lnTo>
                  <a:pt x="7024150" y="0"/>
                </a:lnTo>
                <a:lnTo>
                  <a:pt x="7031164" y="34740"/>
                </a:lnTo>
                <a:cubicBezTo>
                  <a:pt x="7065145" y="115079"/>
                  <a:pt x="7144695" y="171450"/>
                  <a:pt x="7237412" y="171450"/>
                </a:cubicBezTo>
                <a:cubicBezTo>
                  <a:pt x="7330129" y="171450"/>
                  <a:pt x="7409679" y="115079"/>
                  <a:pt x="7443660" y="34740"/>
                </a:cubicBezTo>
                <a:lnTo>
                  <a:pt x="7450673" y="0"/>
                </a:lnTo>
                <a:lnTo>
                  <a:pt x="7465475" y="0"/>
                </a:lnTo>
                <a:lnTo>
                  <a:pt x="7472489" y="34740"/>
                </a:lnTo>
                <a:cubicBezTo>
                  <a:pt x="7506470" y="115079"/>
                  <a:pt x="7586020" y="171450"/>
                  <a:pt x="7678737" y="171450"/>
                </a:cubicBezTo>
                <a:cubicBezTo>
                  <a:pt x="7771453" y="171450"/>
                  <a:pt x="7851004" y="115079"/>
                  <a:pt x="7884985" y="34740"/>
                </a:cubicBezTo>
                <a:lnTo>
                  <a:pt x="7891999" y="0"/>
                </a:lnTo>
                <a:lnTo>
                  <a:pt x="7906801" y="0"/>
                </a:lnTo>
                <a:lnTo>
                  <a:pt x="7913814" y="34740"/>
                </a:lnTo>
                <a:cubicBezTo>
                  <a:pt x="7947795" y="115079"/>
                  <a:pt x="8027346" y="171450"/>
                  <a:pt x="8120062" y="171450"/>
                </a:cubicBezTo>
                <a:cubicBezTo>
                  <a:pt x="8212778" y="171450"/>
                  <a:pt x="8292329" y="115079"/>
                  <a:pt x="8326310" y="34740"/>
                </a:cubicBezTo>
                <a:lnTo>
                  <a:pt x="8333324" y="0"/>
                </a:lnTo>
                <a:lnTo>
                  <a:pt x="8354476" y="0"/>
                </a:lnTo>
                <a:lnTo>
                  <a:pt x="8361489" y="34740"/>
                </a:lnTo>
                <a:cubicBezTo>
                  <a:pt x="8395470" y="115079"/>
                  <a:pt x="8475021" y="171450"/>
                  <a:pt x="8567737" y="171450"/>
                </a:cubicBezTo>
                <a:cubicBezTo>
                  <a:pt x="8660453" y="171450"/>
                  <a:pt x="8740004" y="115079"/>
                  <a:pt x="8773985" y="34740"/>
                </a:cubicBezTo>
                <a:lnTo>
                  <a:pt x="8780998" y="0"/>
                </a:lnTo>
                <a:lnTo>
                  <a:pt x="8795800" y="0"/>
                </a:lnTo>
                <a:lnTo>
                  <a:pt x="8802814" y="34740"/>
                </a:lnTo>
                <a:cubicBezTo>
                  <a:pt x="8836795" y="115079"/>
                  <a:pt x="8916345" y="171450"/>
                  <a:pt x="9009062" y="171450"/>
                </a:cubicBezTo>
                <a:cubicBezTo>
                  <a:pt x="9101779" y="171450"/>
                  <a:pt x="9181329" y="115079"/>
                  <a:pt x="9215310" y="34740"/>
                </a:cubicBezTo>
                <a:lnTo>
                  <a:pt x="9222323" y="0"/>
                </a:lnTo>
                <a:lnTo>
                  <a:pt x="9237125" y="0"/>
                </a:lnTo>
                <a:lnTo>
                  <a:pt x="9244139" y="34740"/>
                </a:lnTo>
                <a:cubicBezTo>
                  <a:pt x="9278120" y="115079"/>
                  <a:pt x="9357670" y="171450"/>
                  <a:pt x="9450387" y="171450"/>
                </a:cubicBezTo>
                <a:cubicBezTo>
                  <a:pt x="9543103" y="171450"/>
                  <a:pt x="9622654" y="115079"/>
                  <a:pt x="9656635" y="34740"/>
                </a:cubicBezTo>
                <a:lnTo>
                  <a:pt x="9663649" y="0"/>
                </a:lnTo>
                <a:lnTo>
                  <a:pt x="9678451" y="0"/>
                </a:lnTo>
                <a:lnTo>
                  <a:pt x="9685464" y="34740"/>
                </a:lnTo>
                <a:cubicBezTo>
                  <a:pt x="9719445" y="115079"/>
                  <a:pt x="9798996" y="171450"/>
                  <a:pt x="9891712" y="171450"/>
                </a:cubicBezTo>
                <a:cubicBezTo>
                  <a:pt x="9984428" y="171450"/>
                  <a:pt x="10063979" y="115079"/>
                  <a:pt x="10097960" y="34740"/>
                </a:cubicBezTo>
                <a:lnTo>
                  <a:pt x="10104973" y="0"/>
                </a:lnTo>
                <a:lnTo>
                  <a:pt x="10116601" y="0"/>
                </a:lnTo>
                <a:lnTo>
                  <a:pt x="10123615" y="34740"/>
                </a:lnTo>
                <a:cubicBezTo>
                  <a:pt x="10157595" y="115079"/>
                  <a:pt x="10237146" y="171450"/>
                  <a:pt x="10329862" y="171450"/>
                </a:cubicBezTo>
                <a:cubicBezTo>
                  <a:pt x="10422578" y="171450"/>
                  <a:pt x="10502129" y="115079"/>
                  <a:pt x="10536110" y="34740"/>
                </a:cubicBezTo>
                <a:lnTo>
                  <a:pt x="10543123" y="0"/>
                </a:lnTo>
                <a:lnTo>
                  <a:pt x="10557925" y="0"/>
                </a:lnTo>
                <a:lnTo>
                  <a:pt x="10564939" y="34740"/>
                </a:lnTo>
                <a:cubicBezTo>
                  <a:pt x="10598920" y="115079"/>
                  <a:pt x="10678470" y="171450"/>
                  <a:pt x="10771187" y="171450"/>
                </a:cubicBezTo>
                <a:cubicBezTo>
                  <a:pt x="10863904" y="171450"/>
                  <a:pt x="10943454" y="115079"/>
                  <a:pt x="10977435" y="34740"/>
                </a:cubicBezTo>
                <a:lnTo>
                  <a:pt x="10984448" y="0"/>
                </a:lnTo>
                <a:lnTo>
                  <a:pt x="10999250" y="0"/>
                </a:lnTo>
                <a:lnTo>
                  <a:pt x="11006264" y="34740"/>
                </a:lnTo>
                <a:cubicBezTo>
                  <a:pt x="11040245" y="115079"/>
                  <a:pt x="11119795" y="171450"/>
                  <a:pt x="11212512" y="171450"/>
                </a:cubicBezTo>
                <a:cubicBezTo>
                  <a:pt x="11305228" y="171450"/>
                  <a:pt x="11384779" y="115079"/>
                  <a:pt x="11418760" y="34740"/>
                </a:cubicBezTo>
                <a:lnTo>
                  <a:pt x="11425774" y="0"/>
                </a:lnTo>
                <a:lnTo>
                  <a:pt x="11440576" y="0"/>
                </a:lnTo>
                <a:lnTo>
                  <a:pt x="11447589" y="34740"/>
                </a:lnTo>
                <a:cubicBezTo>
                  <a:pt x="11481570" y="115079"/>
                  <a:pt x="11561121" y="171450"/>
                  <a:pt x="11653837" y="171450"/>
                </a:cubicBezTo>
                <a:cubicBezTo>
                  <a:pt x="11746553" y="171450"/>
                  <a:pt x="11826104" y="115079"/>
                  <a:pt x="11860085" y="34740"/>
                </a:cubicBezTo>
                <a:lnTo>
                  <a:pt x="11867099" y="0"/>
                </a:lnTo>
                <a:lnTo>
                  <a:pt x="11888251" y="0"/>
                </a:lnTo>
                <a:lnTo>
                  <a:pt x="11895264" y="34740"/>
                </a:lnTo>
                <a:cubicBezTo>
                  <a:pt x="11929245" y="115079"/>
                  <a:pt x="12008796" y="171450"/>
                  <a:pt x="12101512" y="171450"/>
                </a:cubicBezTo>
                <a:cubicBezTo>
                  <a:pt x="12124691" y="171450"/>
                  <a:pt x="12147047" y="167927"/>
                  <a:pt x="12168074" y="161387"/>
                </a:cubicBezTo>
                <a:lnTo>
                  <a:pt x="12192000" y="149885"/>
                </a:lnTo>
                <a:lnTo>
                  <a:pt x="12192000" y="904875"/>
                </a:lnTo>
                <a:lnTo>
                  <a:pt x="0" y="904875"/>
                </a:lnTo>
                <a:lnTo>
                  <a:pt x="0" y="118560"/>
                </a:lnTo>
                <a:lnTo>
                  <a:pt x="16137" y="133222"/>
                </a:lnTo>
                <a:cubicBezTo>
                  <a:pt x="51862" y="157358"/>
                  <a:pt x="94929" y="171450"/>
                  <a:pt x="141287" y="171450"/>
                </a:cubicBezTo>
                <a:cubicBezTo>
                  <a:pt x="234004" y="171450"/>
                  <a:pt x="313554" y="115079"/>
                  <a:pt x="347535" y="34740"/>
                </a:cubicBezTo>
                <a:close/>
              </a:path>
            </a:pathLst>
          </a:cu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2699335191"/>
      </p:ext>
    </p:extLst>
  </p:cSld>
  <p:clrMapOvr>
    <a:masterClrMapping/>
  </p:clrMapOvr>
  <mc:AlternateContent>
    <mc:Choice Requires="p14">
      <p:transition p14:dur="2500" spd="slow">
        <p:fad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2" presetSubtype="0">
                                  <p:stCondLst>
                                    <p:cond delay="0"/>
                                  </p:stCondLst>
                                  <p:childTnLst>
                                    <p:set>
                                      <p:cBhvr>
                                        <p:cTn dur="1" fill="hold" id="6">
                                          <p:stCondLst>
                                            <p:cond delay="0"/>
                                          </p:stCondLst>
                                        </p:cTn>
                                        <p:tgtEl>
                                          <p:spTgt spid="29"/>
                                        </p:tgtEl>
                                        <p:attrNameLst>
                                          <p:attrName>style.visibility</p:attrName>
                                        </p:attrNameLst>
                                      </p:cBhvr>
                                      <p:to>
                                        <p:strVal val="visible"/>
                                      </p:to>
                                    </p:set>
                                    <p:animEffect filter="fade" transition="in">
                                      <p:cBhvr>
                                        <p:cTn dur="1500" id="7"/>
                                        <p:tgtEl>
                                          <p:spTgt spid="29"/>
                                        </p:tgtEl>
                                      </p:cBhvr>
                                    </p:animEffect>
                                    <p:anim calcmode="lin" valueType="num">
                                      <p:cBhvr>
                                        <p:cTn dur="1500" fill="hold" id="8"/>
                                        <p:tgtEl>
                                          <p:spTgt spid="29"/>
                                        </p:tgtEl>
                                        <p:attrNameLst>
                                          <p:attrName>ppt_x</p:attrName>
                                        </p:attrNameLst>
                                      </p:cBhvr>
                                      <p:tavLst>
                                        <p:tav tm="0">
                                          <p:val>
                                            <p:strVal val="#ppt_x"/>
                                          </p:val>
                                        </p:tav>
                                        <p:tav tm="100000">
                                          <p:val>
                                            <p:strVal val="#ppt_x"/>
                                          </p:val>
                                        </p:tav>
                                      </p:tavLst>
                                    </p:anim>
                                    <p:anim calcmode="lin" valueType="num">
                                      <p:cBhvr>
                                        <p:cTn dur="1500" fill="hold" id="9"/>
                                        <p:tgtEl>
                                          <p:spTgt spid="29"/>
                                        </p:tgtEl>
                                        <p:attrNameLst>
                                          <p:attrName>ppt_y</p:attrName>
                                        </p:attrNameLst>
                                      </p:cBhvr>
                                      <p:tavLst>
                                        <p:tav tm="0">
                                          <p:val>
                                            <p:strVal val="#ppt_y+.1"/>
                                          </p:val>
                                        </p:tav>
                                        <p:tav tm="100000">
                                          <p:val>
                                            <p:strVal val="#ppt_y"/>
                                          </p:val>
                                        </p:tav>
                                      </p:tavLst>
                                    </p:anim>
                                  </p:childTnLst>
                                </p:cTn>
                              </p:par>
                              <p:par>
                                <p:cTn fill="hold" grpId="0" id="10" nodeType="withEffect" presetClass="entr" presetID="42" presetSubtype="0">
                                  <p:stCondLst>
                                    <p:cond delay="1000"/>
                                  </p:stCondLst>
                                  <p:childTnLst>
                                    <p:set>
                                      <p:cBhvr>
                                        <p:cTn dur="1" fill="hold" id="11">
                                          <p:stCondLst>
                                            <p:cond delay="0"/>
                                          </p:stCondLst>
                                        </p:cTn>
                                        <p:tgtEl>
                                          <p:spTgt spid="30"/>
                                        </p:tgtEl>
                                        <p:attrNameLst>
                                          <p:attrName>style.visibility</p:attrName>
                                        </p:attrNameLst>
                                      </p:cBhvr>
                                      <p:to>
                                        <p:strVal val="visible"/>
                                      </p:to>
                                    </p:set>
                                    <p:animEffect filter="fade" transition="in">
                                      <p:cBhvr>
                                        <p:cTn dur="1250" id="12"/>
                                        <p:tgtEl>
                                          <p:spTgt spid="30"/>
                                        </p:tgtEl>
                                      </p:cBhvr>
                                    </p:animEffect>
                                    <p:anim calcmode="lin" valueType="num">
                                      <p:cBhvr>
                                        <p:cTn dur="1250" fill="hold" id="13"/>
                                        <p:tgtEl>
                                          <p:spTgt spid="30"/>
                                        </p:tgtEl>
                                        <p:attrNameLst>
                                          <p:attrName>ppt_x</p:attrName>
                                        </p:attrNameLst>
                                      </p:cBhvr>
                                      <p:tavLst>
                                        <p:tav tm="0">
                                          <p:val>
                                            <p:strVal val="#ppt_x"/>
                                          </p:val>
                                        </p:tav>
                                        <p:tav tm="100000">
                                          <p:val>
                                            <p:strVal val="#ppt_x"/>
                                          </p:val>
                                        </p:tav>
                                      </p:tavLst>
                                    </p:anim>
                                    <p:anim calcmode="lin" valueType="num">
                                      <p:cBhvr>
                                        <p:cTn dur="1250" fill="hold" id="14"/>
                                        <p:tgtEl>
                                          <p:spTgt spid="30"/>
                                        </p:tgtEl>
                                        <p:attrNameLst>
                                          <p:attrName>ppt_y</p:attrName>
                                        </p:attrNameLst>
                                      </p:cBhvr>
                                      <p:tavLst>
                                        <p:tav tm="0">
                                          <p:val>
                                            <p:strVal val="#ppt_y+.1"/>
                                          </p:val>
                                        </p:tav>
                                        <p:tav tm="100000">
                                          <p:val>
                                            <p:strVal val="#ppt_y"/>
                                          </p:val>
                                        </p:tav>
                                      </p:tavLst>
                                    </p:anim>
                                  </p:childTnLst>
                                </p:cTn>
                              </p:par>
                              <p:par>
                                <p:cTn fill="hold" id="15" nodeType="withEffect" presetClass="entr" presetID="2" presetSubtype="1">
                                  <p:stCondLst>
                                    <p:cond delay="2250"/>
                                  </p:stCondLst>
                                  <p:childTnLst>
                                    <p:set>
                                      <p:cBhvr>
                                        <p:cTn dur="1" fill="hold" id="16">
                                          <p:stCondLst>
                                            <p:cond delay="0"/>
                                          </p:stCondLst>
                                        </p:cTn>
                                        <p:tgtEl>
                                          <p:spTgt spid="31"/>
                                        </p:tgtEl>
                                        <p:attrNameLst>
                                          <p:attrName>style.visibility</p:attrName>
                                        </p:attrNameLst>
                                      </p:cBhvr>
                                      <p:to>
                                        <p:strVal val="visible"/>
                                      </p:to>
                                    </p:set>
                                    <p:anim calcmode="lin" valueType="num">
                                      <p:cBhvr additive="base">
                                        <p:cTn dur="1250" fill="hold" id="17"/>
                                        <p:tgtEl>
                                          <p:spTgt spid="31"/>
                                        </p:tgtEl>
                                        <p:attrNameLst>
                                          <p:attrName>ppt_x</p:attrName>
                                        </p:attrNameLst>
                                      </p:cBhvr>
                                      <p:tavLst>
                                        <p:tav tm="0">
                                          <p:val>
                                            <p:strVal val="#ppt_x"/>
                                          </p:val>
                                        </p:tav>
                                        <p:tav tm="100000">
                                          <p:val>
                                            <p:strVal val="#ppt_x"/>
                                          </p:val>
                                        </p:tav>
                                      </p:tavLst>
                                    </p:anim>
                                    <p:anim calcmode="lin" valueType="num">
                                      <p:cBhvr additive="base">
                                        <p:cTn dur="1250" fill="hold" id="18"/>
                                        <p:tgtEl>
                                          <p:spTgt spid="31"/>
                                        </p:tgtEl>
                                        <p:attrNameLst>
                                          <p:attrName>ppt_y</p:attrName>
                                        </p:attrNameLst>
                                      </p:cBhvr>
                                      <p:tavLst>
                                        <p:tav tm="0">
                                          <p:val>
                                            <p:strVal val="0-#ppt_h/2"/>
                                          </p:val>
                                        </p:tav>
                                        <p:tav tm="100000">
                                          <p:val>
                                            <p:strVal val="#ppt_y"/>
                                          </p:val>
                                        </p:tav>
                                      </p:tavLst>
                                    </p:anim>
                                  </p:childTnLst>
                                </p:cTn>
                              </p:par>
                              <p:par>
                                <p:cTn fill="hold" id="19" nodeType="withEffect" presetClass="entr" presetID="42" presetSubtype="0">
                                  <p:stCondLst>
                                    <p:cond delay="3500"/>
                                  </p:stCondLst>
                                  <p:childTnLst>
                                    <p:set>
                                      <p:cBhvr>
                                        <p:cTn dur="1" fill="hold" id="20">
                                          <p:stCondLst>
                                            <p:cond delay="0"/>
                                          </p:stCondLst>
                                        </p:cTn>
                                        <p:tgtEl>
                                          <p:spTgt spid="24"/>
                                        </p:tgtEl>
                                        <p:attrNameLst>
                                          <p:attrName>style.visibility</p:attrName>
                                        </p:attrNameLst>
                                      </p:cBhvr>
                                      <p:to>
                                        <p:strVal val="visible"/>
                                      </p:to>
                                    </p:set>
                                    <p:animEffect filter="fade" transition="in">
                                      <p:cBhvr>
                                        <p:cTn dur="1000" id="21"/>
                                        <p:tgtEl>
                                          <p:spTgt spid="24"/>
                                        </p:tgtEl>
                                      </p:cBhvr>
                                    </p:animEffect>
                                    <p:anim calcmode="lin" valueType="num">
                                      <p:cBhvr>
                                        <p:cTn dur="1000" fill="hold" id="22"/>
                                        <p:tgtEl>
                                          <p:spTgt spid="24"/>
                                        </p:tgtEl>
                                        <p:attrNameLst>
                                          <p:attrName>ppt_x</p:attrName>
                                        </p:attrNameLst>
                                      </p:cBhvr>
                                      <p:tavLst>
                                        <p:tav tm="0">
                                          <p:val>
                                            <p:strVal val="#ppt_x"/>
                                          </p:val>
                                        </p:tav>
                                        <p:tav tm="100000">
                                          <p:val>
                                            <p:strVal val="#ppt_x"/>
                                          </p:val>
                                        </p:tav>
                                      </p:tavLst>
                                    </p:anim>
                                    <p:anim calcmode="lin" valueType="num">
                                      <p:cBhvr>
                                        <p:cTn dur="1000" fill="hold" id="23"/>
                                        <p:tgtEl>
                                          <p:spTgt spid="24"/>
                                        </p:tgtEl>
                                        <p:attrNameLst>
                                          <p:attrName>ppt_y</p:attrName>
                                        </p:attrNameLst>
                                      </p:cBhvr>
                                      <p:tavLst>
                                        <p:tav tm="0">
                                          <p:val>
                                            <p:strVal val="#ppt_y+.1"/>
                                          </p:val>
                                        </p:tav>
                                        <p:tav tm="100000">
                                          <p:val>
                                            <p:strVal val="#ppt_y"/>
                                          </p:val>
                                        </p:tav>
                                      </p:tavLst>
                                    </p:anim>
                                  </p:childTnLst>
                                </p:cTn>
                              </p:par>
                              <p:par>
                                <p:cTn fill="hold" id="24" nodeType="withEffect" presetClass="entr" presetID="22" presetSubtype="8">
                                  <p:stCondLst>
                                    <p:cond delay="4500"/>
                                  </p:stCondLst>
                                  <p:childTnLst>
                                    <p:set>
                                      <p:cBhvr>
                                        <p:cTn dur="1" fill="hold" id="25">
                                          <p:stCondLst>
                                            <p:cond delay="0"/>
                                          </p:stCondLst>
                                        </p:cTn>
                                        <p:tgtEl>
                                          <p:spTgt spid="28"/>
                                        </p:tgtEl>
                                        <p:attrNameLst>
                                          <p:attrName>style.visibility</p:attrName>
                                        </p:attrNameLst>
                                      </p:cBhvr>
                                      <p:to>
                                        <p:strVal val="visible"/>
                                      </p:to>
                                    </p:set>
                                    <p:animEffect filter="wipe(left)" transition="in">
                                      <p:cBhvr>
                                        <p:cTn dur="500" id="26"/>
                                        <p:tgtEl>
                                          <p:spTgt spid="28"/>
                                        </p:tgtEl>
                                      </p:cBhvr>
                                    </p:animEffect>
                                  </p:childTnLst>
                                </p:cTn>
                              </p:par>
                              <p:par>
                                <p:cTn fill="hold" grpId="0" id="27" nodeType="withEffect" presetClass="entr" presetID="10" presetSubtype="0">
                                  <p:stCondLst>
                                    <p:cond delay="5000"/>
                                  </p:stCondLst>
                                  <p:iterate type="lt">
                                    <p:tmPct val="10000"/>
                                  </p:iterate>
                                  <p:childTnLst>
                                    <p:set>
                                      <p:cBhvr>
                                        <p:cTn dur="1" fill="hold" id="28">
                                          <p:stCondLst>
                                            <p:cond delay="0"/>
                                          </p:stCondLst>
                                        </p:cTn>
                                        <p:tgtEl>
                                          <p:spTgt spid="20"/>
                                        </p:tgtEl>
                                        <p:attrNameLst>
                                          <p:attrName>style.visibility</p:attrName>
                                        </p:attrNameLst>
                                      </p:cBhvr>
                                      <p:to>
                                        <p:strVal val="visible"/>
                                      </p:to>
                                    </p:set>
                                    <p:animEffect filter="fade" transition="in">
                                      <p:cBhvr>
                                        <p:cTn dur="750" id="29"/>
                                        <p:tgtEl>
                                          <p:spTgt spid="20"/>
                                        </p:tgtEl>
                                      </p:cBhvr>
                                    </p:animEffect>
                                  </p:childTnLst>
                                </p:cTn>
                              </p:par>
                              <p:par>
                                <p:cTn fill="hold" grpId="0" id="30" nodeType="withEffect" presetClass="entr" presetID="10" presetSubtype="0">
                                  <p:stCondLst>
                                    <p:cond delay="5750"/>
                                  </p:stCondLst>
                                  <p:iterate type="wd">
                                    <p:tmPct val="4000"/>
                                  </p:iterate>
                                  <p:childTnLst>
                                    <p:set>
                                      <p:cBhvr>
                                        <p:cTn dur="1" fill="hold" id="31">
                                          <p:stCondLst>
                                            <p:cond delay="0"/>
                                          </p:stCondLst>
                                        </p:cTn>
                                        <p:tgtEl>
                                          <p:spTgt spid="21"/>
                                        </p:tgtEl>
                                        <p:attrNameLst>
                                          <p:attrName>style.visibility</p:attrName>
                                        </p:attrNameLst>
                                      </p:cBhvr>
                                      <p:to>
                                        <p:strVal val="visible"/>
                                      </p:to>
                                    </p:set>
                                    <p:animEffect filter="fade" transition="in">
                                      <p:cBhvr>
                                        <p:cTn dur="1250" id="32"/>
                                        <p:tgtEl>
                                          <p:spTgt spid="21"/>
                                        </p:tgtEl>
                                      </p:cBhvr>
                                    </p:animEffect>
                                  </p:childTnLst>
                                </p:cTn>
                              </p:par>
                              <p:par>
                                <p:cTn fill="hold" id="33" nodeType="withEffect" presetClass="entr" presetID="22" presetSubtype="8">
                                  <p:stCondLst>
                                    <p:cond delay="8250"/>
                                  </p:stCondLst>
                                  <p:childTnLst>
                                    <p:set>
                                      <p:cBhvr>
                                        <p:cTn dur="1" fill="hold" id="34">
                                          <p:stCondLst>
                                            <p:cond delay="0"/>
                                          </p:stCondLst>
                                        </p:cTn>
                                        <p:tgtEl>
                                          <p:spTgt spid="27"/>
                                        </p:tgtEl>
                                        <p:attrNameLst>
                                          <p:attrName>style.visibility</p:attrName>
                                        </p:attrNameLst>
                                      </p:cBhvr>
                                      <p:to>
                                        <p:strVal val="visible"/>
                                      </p:to>
                                    </p:set>
                                    <p:animEffect filter="wipe(left)" transition="in">
                                      <p:cBhvr>
                                        <p:cTn dur="500" id="35"/>
                                        <p:tgtEl>
                                          <p:spTgt spid="27"/>
                                        </p:tgtEl>
                                      </p:cBhvr>
                                    </p:animEffect>
                                  </p:childTnLst>
                                </p:cTn>
                              </p:par>
                              <p:par>
                                <p:cTn fill="hold" grpId="0" id="36" nodeType="withEffect" presetClass="entr" presetID="10" presetSubtype="0">
                                  <p:stCondLst>
                                    <p:cond delay="8750"/>
                                  </p:stCondLst>
                                  <p:iterate type="lt">
                                    <p:tmPct val="10000"/>
                                  </p:iterate>
                                  <p:childTnLst>
                                    <p:set>
                                      <p:cBhvr>
                                        <p:cTn dur="1" fill="hold" id="37">
                                          <p:stCondLst>
                                            <p:cond delay="0"/>
                                          </p:stCondLst>
                                        </p:cTn>
                                        <p:tgtEl>
                                          <p:spTgt spid="22"/>
                                        </p:tgtEl>
                                        <p:attrNameLst>
                                          <p:attrName>style.visibility</p:attrName>
                                        </p:attrNameLst>
                                      </p:cBhvr>
                                      <p:to>
                                        <p:strVal val="visible"/>
                                      </p:to>
                                    </p:set>
                                    <p:animEffect filter="fade" transition="in">
                                      <p:cBhvr>
                                        <p:cTn dur="750" id="38"/>
                                        <p:tgtEl>
                                          <p:spTgt spid="22"/>
                                        </p:tgtEl>
                                      </p:cBhvr>
                                    </p:animEffect>
                                  </p:childTnLst>
                                </p:cTn>
                              </p:par>
                              <p:par>
                                <p:cTn fill="hold" grpId="0" id="39" nodeType="withEffect" presetClass="entr" presetID="10" presetSubtype="0">
                                  <p:stCondLst>
                                    <p:cond delay="10000"/>
                                  </p:stCondLst>
                                  <p:iterate type="wd">
                                    <p:tmPct val="4000"/>
                                  </p:iterate>
                                  <p:childTnLst>
                                    <p:set>
                                      <p:cBhvr>
                                        <p:cTn dur="1" fill="hold" id="40">
                                          <p:stCondLst>
                                            <p:cond delay="0"/>
                                          </p:stCondLst>
                                        </p:cTn>
                                        <p:tgtEl>
                                          <p:spTgt spid="23"/>
                                        </p:tgtEl>
                                        <p:attrNameLst>
                                          <p:attrName>style.visibility</p:attrName>
                                        </p:attrNameLst>
                                      </p:cBhvr>
                                      <p:to>
                                        <p:strVal val="visible"/>
                                      </p:to>
                                    </p:set>
                                    <p:animEffect filter="fade" transition="in">
                                      <p:cBhvr>
                                        <p:cTn dur="1250" id="41"/>
                                        <p:tgtEl>
                                          <p:spTgt spid="2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0"/>
      <p:bldP grpId="0" spid="21"/>
      <p:bldP grpId="0" spid="22"/>
      <p:bldP grpId="0" spid="23"/>
      <p:bldP grpId="0" spid="29"/>
      <p:bldP grpId="0" spid="30"/>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05" name="图片 104"/>
          <p:cNvPicPr>
            <a:picLocks noChangeAspect="1"/>
          </p:cNvPicPr>
          <p:nvPr/>
        </p:nvPicPr>
        <p:blipFill>
          <a:blip r:embed="rId4">
            <a:extLst>
              <a:ext uri="{28A0092B-C50C-407E-A947-70E740481C1C}">
                <a14:useLocalDpi val="0"/>
              </a:ext>
            </a:extLst>
          </a:blip>
          <a:srcRect b="18961" l="20649" r="24936" t="31862"/>
          <a:stretch>
            <a:fillRect/>
          </a:stretch>
        </p:blipFill>
        <p:spPr>
          <a:xfrm rot="314948">
            <a:off x="4812839" y="4865811"/>
            <a:ext cx="3754615" cy="1908671"/>
          </a:xfrm>
          <a:prstGeom prst="rect">
            <a:avLst/>
          </a:prstGeom>
        </p:spPr>
      </p:pic>
      <p:sp>
        <p:nvSpPr>
          <p:cNvPr id="104" name="任意多边形 103"/>
          <p:cNvSpPr/>
          <p:nvPr/>
        </p:nvSpPr>
        <p:spPr>
          <a:xfrm>
            <a:off x="0" y="6189784"/>
            <a:ext cx="12192000" cy="668216"/>
          </a:xfrm>
          <a:custGeom>
            <a:gdLst>
              <a:gd fmla="*/ 1848026 w 12192000" name="connsiteX0"/>
              <a:gd fmla="*/ 1 h 1096647" name="connsiteY0"/>
              <a:gd fmla="*/ 3002111 w 12192000" name="connsiteX1"/>
              <a:gd fmla="*/ 237513 h 1096647" name="connsiteY1"/>
              <a:gd fmla="*/ 3047089 w 12192000" name="connsiteX2"/>
              <a:gd fmla="*/ 186452 h 1096647" name="connsiteY2"/>
              <a:gd fmla="*/ 3047089 w 12192000" name="connsiteX3"/>
              <a:gd fmla="*/ 186090 h 1096647" name="connsiteY3"/>
              <a:gd fmla="*/ 4571971 w 12192000" name="connsiteX4"/>
              <a:gd fmla="*/ 186090 h 1096647" name="connsiteY4"/>
              <a:gd fmla="*/ 6096853 w 12192000" name="connsiteX5"/>
              <a:gd fmla="*/ 186090 h 1096647" name="connsiteY5"/>
              <a:gd fmla="*/ 6096853 w 12192000" name="connsiteX6"/>
              <a:gd fmla="*/ 188511 h 1096647" name="connsiteY6"/>
              <a:gd fmla="*/ 6136844 w 12192000" name="connsiteX7"/>
              <a:gd fmla="*/ 142548 h 1096647" name="connsiteY7"/>
              <a:gd fmla="*/ 6428715 w 12192000" name="connsiteX8"/>
              <a:gd fmla="*/ 7236 h 1096647" name="connsiteY8"/>
              <a:gd fmla="*/ 7620030 w 12192000" name="connsiteX9"/>
              <a:gd fmla="*/ 190470 h 1096647" name="connsiteY9"/>
              <a:gd fmla="*/ 9097259 w 12192000" name="connsiteX10"/>
              <a:gd fmla="*/ 244568 h 1096647" name="connsiteY10"/>
              <a:gd fmla="*/ 9142236 w 12192000" name="connsiteX11"/>
              <a:gd fmla="*/ 193507 h 1096647" name="connsiteY11"/>
              <a:gd fmla="*/ 9142236 w 12192000" name="connsiteX12"/>
              <a:gd fmla="*/ 193146 h 1096647" name="connsiteY12"/>
              <a:gd fmla="*/ 10667118 w 12192000" name="connsiteX13"/>
              <a:gd fmla="*/ 193146 h 1096647" name="connsiteY13"/>
              <a:gd fmla="*/ 12192000 w 12192000" name="connsiteX14"/>
              <a:gd fmla="*/ 193146 h 1096647" name="connsiteY14"/>
              <a:gd fmla="*/ 12192000 w 12192000" name="connsiteX15"/>
              <a:gd fmla="*/ 1096647 h 1096647" name="connsiteY15"/>
              <a:gd fmla="*/ 0 w 12192000" name="connsiteX16"/>
              <a:gd fmla="*/ 1096647 h 1096647" name="connsiteY16"/>
              <a:gd fmla="*/ 0 w 12192000" name="connsiteX17"/>
              <a:gd fmla="*/ 183415 h 1096647" name="connsiteY17"/>
              <a:gd fmla="*/ 333568 w 12192000" name="connsiteX18"/>
              <a:gd fmla="*/ 181 h 1096647" name="connsiteY18"/>
              <a:gd fmla="*/ 1524882 w 12192000" name="connsiteX19"/>
              <a:gd fmla="*/ 183415 h 1096647" name="connsiteY19"/>
              <a:gd fmla="*/ 1848026 w 12192000" name="connsiteX20"/>
              <a:gd fmla="*/ 1 h 1096647" name="connsiteY2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b="b" l="l" r="r" t="t"/>
            <a:pathLst>
              <a:path h="1096647" w="12192000">
                <a:moveTo>
                  <a:pt x="1848026" y="1"/>
                </a:moveTo>
                <a:cubicBezTo>
                  <a:pt x="2232722" y="981"/>
                  <a:pt x="2617417" y="631037"/>
                  <a:pt x="3002111" y="237513"/>
                </a:cubicBezTo>
                <a:lnTo>
                  <a:pt x="3047089" y="186452"/>
                </a:lnTo>
                <a:lnTo>
                  <a:pt x="3047089" y="186090"/>
                </a:lnTo>
                <a:cubicBezTo>
                  <a:pt x="3555383" y="-449278"/>
                  <a:pt x="4063678" y="821458"/>
                  <a:pt x="4571971" y="186090"/>
                </a:cubicBezTo>
                <a:cubicBezTo>
                  <a:pt x="5080265" y="-449278"/>
                  <a:pt x="5588560" y="821458"/>
                  <a:pt x="6096853" y="186090"/>
                </a:cubicBezTo>
                <a:lnTo>
                  <a:pt x="6096853" y="188511"/>
                </a:lnTo>
                <a:lnTo>
                  <a:pt x="6136844" y="142548"/>
                </a:lnTo>
                <a:cubicBezTo>
                  <a:pt x="6234135" y="40341"/>
                  <a:pt x="6331425" y="4148"/>
                  <a:pt x="6428715" y="7236"/>
                </a:cubicBezTo>
                <a:cubicBezTo>
                  <a:pt x="6825820" y="19839"/>
                  <a:pt x="7222925" y="686852"/>
                  <a:pt x="7620030" y="190470"/>
                </a:cubicBezTo>
                <a:cubicBezTo>
                  <a:pt x="8112439" y="-425043"/>
                  <a:pt x="8604849" y="748279"/>
                  <a:pt x="9097259" y="244568"/>
                </a:cubicBezTo>
                <a:lnTo>
                  <a:pt x="9142236" y="193507"/>
                </a:lnTo>
                <a:lnTo>
                  <a:pt x="9142236" y="193146"/>
                </a:lnTo>
                <a:cubicBezTo>
                  <a:pt x="9650530" y="-442223"/>
                  <a:pt x="10158824" y="828513"/>
                  <a:pt x="10667118" y="193146"/>
                </a:cubicBezTo>
                <a:cubicBezTo>
                  <a:pt x="11175412" y="-442223"/>
                  <a:pt x="11683706" y="828513"/>
                  <a:pt x="12192000" y="193146"/>
                </a:cubicBezTo>
                <a:lnTo>
                  <a:pt x="12192000" y="1096647"/>
                </a:lnTo>
                <a:lnTo>
                  <a:pt x="0" y="1096647"/>
                </a:lnTo>
                <a:lnTo>
                  <a:pt x="0" y="183415"/>
                </a:lnTo>
                <a:cubicBezTo>
                  <a:pt x="111190" y="44428"/>
                  <a:pt x="222379" y="-3349"/>
                  <a:pt x="333568" y="181"/>
                </a:cubicBezTo>
                <a:cubicBezTo>
                  <a:pt x="730673" y="12784"/>
                  <a:pt x="1127777" y="679796"/>
                  <a:pt x="1524882" y="183415"/>
                </a:cubicBezTo>
                <a:cubicBezTo>
                  <a:pt x="1632597" y="48772"/>
                  <a:pt x="1740311" y="-274"/>
                  <a:pt x="1848026" y="1"/>
                </a:cubicBezTo>
                <a:close/>
              </a:path>
            </a:pathLst>
          </a:cu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89" name="组合 88"/>
          <p:cNvGrpSpPr/>
          <p:nvPr/>
        </p:nvGrpSpPr>
        <p:grpSpPr>
          <a:xfrm>
            <a:off x="7628709" y="-95794"/>
            <a:ext cx="4750527" cy="4484912"/>
            <a:chOff x="7628709" y="-95794"/>
            <a:chExt cx="4750527" cy="4484912"/>
          </a:xfrm>
        </p:grpSpPr>
        <p:grpSp>
          <p:nvGrpSpPr>
            <p:cNvPr id="90" name="组合 89"/>
            <p:cNvGrpSpPr/>
            <p:nvPr/>
          </p:nvGrpSpPr>
          <p:grpSpPr>
            <a:xfrm>
              <a:off x="7628709" y="-95794"/>
              <a:ext cx="4750527" cy="4484912"/>
              <a:chOff x="7628709" y="-95794"/>
              <a:chExt cx="4750527" cy="4484912"/>
            </a:xfrm>
          </p:grpSpPr>
          <p:grpSp>
            <p:nvGrpSpPr>
              <p:cNvPr id="93" name="组合 92"/>
              <p:cNvGrpSpPr/>
              <p:nvPr/>
            </p:nvGrpSpPr>
            <p:grpSpPr>
              <a:xfrm>
                <a:off x="8203475" y="-95794"/>
                <a:ext cx="4175761" cy="3570514"/>
                <a:chOff x="8203475" y="-95794"/>
                <a:chExt cx="4175761" cy="3570514"/>
              </a:xfrm>
            </p:grpSpPr>
            <p:sp>
              <p:nvSpPr>
                <p:cNvPr id="95" name="矩形 94"/>
                <p:cNvSpPr/>
                <p:nvPr/>
              </p:nvSpPr>
              <p:spPr>
                <a:xfrm>
                  <a:off x="8660674" y="0"/>
                  <a:ext cx="3531326" cy="2769326"/>
                </a:xfrm>
                <a:prstGeom prst="rect">
                  <a:avLst/>
                </a:pr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6" name="任意多边形 95"/>
                <p:cNvSpPr/>
                <p:nvPr/>
              </p:nvSpPr>
              <p:spPr>
                <a:xfrm>
                  <a:off x="8212184" y="-95794"/>
                  <a:ext cx="4167052" cy="3566160"/>
                </a:xfrm>
                <a:custGeom>
                  <a:gdLst>
                    <a:gd fmla="*/ 66171 w 3897085" name="connsiteX0"/>
                    <a:gd fmla="*/ 0 h 3474720" name="connsiteY0"/>
                    <a:gd fmla="*/ 913544 w 3897085" name="connsiteX1"/>
                    <a:gd fmla="*/ 0 h 3474720" name="connsiteY1"/>
                    <a:gd fmla="*/ 941219 w 3897085" name="connsiteX2"/>
                    <a:gd fmla="*/ 50987 h 3474720" name="connsiteY2"/>
                    <a:gd fmla="*/ 979714 w 3897085" name="connsiteX3"/>
                    <a:gd fmla="*/ 241662 h 3474720" name="connsiteY3"/>
                    <a:gd fmla="*/ 941219 w 3897085" name="connsiteX4"/>
                    <a:gd fmla="*/ 432337 h 3474720" name="connsiteY4"/>
                    <a:gd fmla="*/ 940094 w 3897085" name="connsiteX5"/>
                    <a:gd fmla="*/ 434410 h 3474720" name="connsiteY5"/>
                    <a:gd fmla="*/ 973181 w 3897085" name="connsiteX6"/>
                    <a:gd fmla="*/ 431074 h 3474720" name="connsiteY6"/>
                    <a:gd fmla="*/ 1508797 w 3897085" name="connsiteX7"/>
                    <a:gd fmla="*/ 786104 h 3474720" name="connsiteY7"/>
                    <a:gd fmla="*/ 1526368 w 3897085" name="connsiteX8"/>
                    <a:gd fmla="*/ 842708 h 3474720" name="connsiteY8"/>
                    <a:gd fmla="*/ 1579016 w 3897085" name="connsiteX9"/>
                    <a:gd fmla="*/ 799269 h 3474720" name="connsiteY9"/>
                    <a:gd fmla="*/ 2057400 w 3897085" name="connsiteX10"/>
                    <a:gd fmla="*/ 653143 h 3474720" name="connsiteY10"/>
                    <a:gd fmla="*/ 2913018 w 3897085" name="connsiteX11"/>
                    <a:gd fmla="*/ 1508761 h 3474720" name="connsiteY11"/>
                    <a:gd fmla="*/ 2845779 w 3897085" name="connsiteX12"/>
                    <a:gd fmla="*/ 1841806 h 3474720" name="connsiteY12"/>
                    <a:gd fmla="*/ 2789968 w 3897085" name="connsiteX13"/>
                    <a:gd fmla="*/ 1944631 h 3474720" name="connsiteY13"/>
                    <a:gd fmla="*/ 2857646 w 3897085" name="connsiteX14"/>
                    <a:gd fmla="*/ 1965639 h 3474720" name="connsiteY14"/>
                    <a:gd fmla="*/ 3038685 w 3897085" name="connsiteX15"/>
                    <a:gd fmla="*/ 2114721 h 3474720" name="connsiteY15"/>
                    <a:gd fmla="*/ 3070970 w 3897085" name="connsiteX16"/>
                    <a:gd fmla="*/ 2174202 h 3474720" name="connsiteY16"/>
                    <a:gd fmla="*/ 3120278 w 3897085" name="connsiteX17"/>
                    <a:gd fmla="*/ 2114440 h 3474720" name="connsiteY17"/>
                    <a:gd fmla="*/ 3683725 w 3897085" name="connsiteX18"/>
                    <a:gd fmla="*/ 1881052 h 3474720" name="connsiteY18"/>
                    <a:gd fmla="*/ 3844315 w 3897085" name="connsiteX19"/>
                    <a:gd fmla="*/ 1897241 h 3474720" name="connsiteY19"/>
                    <a:gd fmla="*/ 3897085 w 3897085" name="connsiteX20"/>
                    <a:gd fmla="*/ 1910810 h 3474720" name="connsiteY20"/>
                    <a:gd fmla="*/ 3897085 w 3897085" name="connsiteX21"/>
                    <a:gd fmla="*/ 3444963 h 3474720" name="connsiteY21"/>
                    <a:gd fmla="*/ 3844315 w 3897085" name="connsiteX22"/>
                    <a:gd fmla="*/ 3458531 h 3474720" name="connsiteY22"/>
                    <a:gd fmla="*/ 3683725 w 3897085" name="connsiteX23"/>
                    <a:gd fmla="*/ 3474720 h 3474720" name="connsiteY23"/>
                    <a:gd fmla="*/ 2903080 w 3897085" name="connsiteX24"/>
                    <a:gd fmla="*/ 2838476 h 3474720" name="connsiteY24"/>
                    <a:gd fmla="*/ 2889774 w 3897085" name="connsiteX25"/>
                    <a:gd fmla="*/ 2706488 h 3474720" name="connsiteY25"/>
                    <a:gd fmla="*/ 2857646 w 3897085" name="connsiteX26"/>
                    <a:gd fmla="*/ 2723927 h 3474720" name="connsiteY26"/>
                    <a:gd fmla="*/ 2697479 w 3897085" name="connsiteX27"/>
                    <a:gd fmla="*/ 2756263 h 3474720" name="connsiteY27"/>
                    <a:gd fmla="*/ 2285999 w 3897085" name="connsiteX28"/>
                    <a:gd fmla="*/ 2344783 h 3474720" name="connsiteY28"/>
                    <a:gd fmla="*/ 2287265 w 3897085" name="connsiteX29"/>
                    <a:gd fmla="*/ 2332230 h 3474720" name="connsiteY29"/>
                    <a:gd fmla="*/ 2229837 w 3897085" name="connsiteX30"/>
                    <a:gd fmla="*/ 2346996 h 3474720" name="connsiteY30"/>
                    <a:gd fmla="*/ 2057400 w 3897085" name="connsiteX31"/>
                    <a:gd fmla="*/ 2364379 h 3474720" name="connsiteY31"/>
                    <a:gd fmla="*/ 1219165 w 3897085" name="connsiteX32"/>
                    <a:gd fmla="*/ 1681198 h 3474720" name="connsiteY32"/>
                    <a:gd fmla="*/ 1205410 w 3897085" name="connsiteX33"/>
                    <a:gd fmla="*/ 1544751 h 3474720" name="connsiteY33"/>
                    <a:gd fmla="*/ 1199448 w 3897085" name="connsiteX34"/>
                    <a:gd fmla="*/ 1547987 h 3474720" name="connsiteY34"/>
                    <a:gd fmla="*/ 973181 w 3897085" name="connsiteX35"/>
                    <a:gd fmla="*/ 1593668 h 3474720" name="connsiteY35"/>
                    <a:gd fmla="*/ 391884 w 3897085" name="connsiteX36"/>
                    <a:gd fmla="*/ 1012371 h 3474720" name="connsiteY36"/>
                    <a:gd fmla="*/ 437565 w 3897085" name="connsiteX37"/>
                    <a:gd fmla="*/ 786104 h 3474720" name="connsiteY37"/>
                    <a:gd fmla="*/ 468369 w 3897085" name="connsiteX38"/>
                    <a:gd fmla="*/ 729353 h 3474720" name="connsiteY38"/>
                    <a:gd fmla="*/ 391134 w 3897085" name="connsiteX39"/>
                    <a:gd fmla="*/ 721567 h 3474720" name="connsiteY39"/>
                    <a:gd fmla="*/ 0 w 3897085" name="connsiteX40"/>
                    <a:gd fmla="*/ 241662 h 3474720" name="connsiteY40"/>
                    <a:gd fmla="*/ 38496 w 3897085" name="connsiteX41"/>
                    <a:gd fmla="*/ 50987 h 3474720" name="connsiteY4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b="b" l="l" r="r" t="t"/>
                  <a:pathLst>
                    <a:path h="3474720" w="3897085">
                      <a:moveTo>
                        <a:pt x="66171" y="0"/>
                      </a:moveTo>
                      <a:lnTo>
                        <a:pt x="913544" y="0"/>
                      </a:lnTo>
                      <a:lnTo>
                        <a:pt x="941219" y="50987"/>
                      </a:lnTo>
                      <a:cubicBezTo>
                        <a:pt x="966007" y="109593"/>
                        <a:pt x="979714" y="174027"/>
                        <a:pt x="979714" y="241662"/>
                      </a:cubicBezTo>
                      <a:cubicBezTo>
                        <a:pt x="979714" y="309297"/>
                        <a:pt x="966007" y="373731"/>
                        <a:pt x="941219" y="432337"/>
                      </a:cubicBezTo>
                      <a:lnTo>
                        <a:pt x="940094" y="434410"/>
                      </a:lnTo>
                      <a:lnTo>
                        <a:pt x="973181" y="431074"/>
                      </a:lnTo>
                      <a:cubicBezTo>
                        <a:pt x="1213962" y="431074"/>
                        <a:pt x="1420551" y="577468"/>
                        <a:pt x="1508797" y="786104"/>
                      </a:cubicBezTo>
                      <a:lnTo>
                        <a:pt x="1526368" y="842708"/>
                      </a:lnTo>
                      <a:lnTo>
                        <a:pt x="1579016" y="799269"/>
                      </a:lnTo>
                      <a:cubicBezTo>
                        <a:pt x="1715573" y="707013"/>
                        <a:pt x="1880196" y="653143"/>
                        <a:pt x="2057400" y="653143"/>
                      </a:cubicBezTo>
                      <a:cubicBezTo>
                        <a:pt x="2529945" y="653143"/>
                        <a:pt x="2913018" y="1036216"/>
                        <a:pt x="2913018" y="1508761"/>
                      </a:cubicBezTo>
                      <a:cubicBezTo>
                        <a:pt x="2913018" y="1626897"/>
                        <a:pt x="2889076" y="1739442"/>
                        <a:pt x="2845779" y="1841806"/>
                      </a:cubicBezTo>
                      <a:lnTo>
                        <a:pt x="2789968" y="1944631"/>
                      </a:lnTo>
                      <a:lnTo>
                        <a:pt x="2857646" y="1965639"/>
                      </a:lnTo>
                      <a:cubicBezTo>
                        <a:pt x="2931489" y="1996872"/>
                        <a:pt x="2994317" y="2049048"/>
                        <a:pt x="3038685" y="2114721"/>
                      </a:cubicBezTo>
                      <a:lnTo>
                        <a:pt x="3070970" y="2174202"/>
                      </a:lnTo>
                      <a:lnTo>
                        <a:pt x="3120278" y="2114440"/>
                      </a:lnTo>
                      <a:cubicBezTo>
                        <a:pt x="3264477" y="1970241"/>
                        <a:pt x="3463685" y="1881052"/>
                        <a:pt x="3683725" y="1881052"/>
                      </a:cubicBezTo>
                      <a:cubicBezTo>
                        <a:pt x="3738735" y="1881052"/>
                        <a:pt x="3792443" y="1886626"/>
                        <a:pt x="3844315" y="1897241"/>
                      </a:cubicBezTo>
                      <a:lnTo>
                        <a:pt x="3897085" y="1910810"/>
                      </a:lnTo>
                      <a:lnTo>
                        <a:pt x="3897085" y="3444963"/>
                      </a:lnTo>
                      <a:lnTo>
                        <a:pt x="3844315" y="3458531"/>
                      </a:lnTo>
                      <a:cubicBezTo>
                        <a:pt x="3792443" y="3469146"/>
                        <a:pt x="3738735" y="3474720"/>
                        <a:pt x="3683725" y="3474720"/>
                      </a:cubicBezTo>
                      <a:cubicBezTo>
                        <a:pt x="3298656" y="3474720"/>
                        <a:pt x="2977382" y="3201580"/>
                        <a:pt x="2903080" y="2838476"/>
                      </a:cubicBezTo>
                      <a:lnTo>
                        <a:pt x="2889774" y="2706488"/>
                      </a:lnTo>
                      <a:lnTo>
                        <a:pt x="2857646" y="2723927"/>
                      </a:lnTo>
                      <a:cubicBezTo>
                        <a:pt x="2808417" y="2744749"/>
                        <a:pt x="2754293" y="2756263"/>
                        <a:pt x="2697479" y="2756263"/>
                      </a:cubicBezTo>
                      <a:cubicBezTo>
                        <a:pt x="2470225" y="2756263"/>
                        <a:pt x="2285999" y="2572037"/>
                        <a:pt x="2285999" y="2344783"/>
                      </a:cubicBezTo>
                      <a:lnTo>
                        <a:pt x="2287265" y="2332230"/>
                      </a:lnTo>
                      <a:lnTo>
                        <a:pt x="2229837" y="2346996"/>
                      </a:lnTo>
                      <a:cubicBezTo>
                        <a:pt x="2174138" y="2358394"/>
                        <a:pt x="2116468" y="2364379"/>
                        <a:pt x="2057400" y="2364379"/>
                      </a:cubicBezTo>
                      <a:cubicBezTo>
                        <a:pt x="1643923" y="2364379"/>
                        <a:pt x="1298948" y="2071089"/>
                        <a:pt x="1219165" y="1681198"/>
                      </a:cubicBezTo>
                      <a:lnTo>
                        <a:pt x="1205410" y="1544751"/>
                      </a:lnTo>
                      <a:lnTo>
                        <a:pt x="1199448" y="1547987"/>
                      </a:lnTo>
                      <a:cubicBezTo>
                        <a:pt x="1129903" y="1577402"/>
                        <a:pt x="1053441" y="1593668"/>
                        <a:pt x="973181" y="1593668"/>
                      </a:cubicBezTo>
                      <a:cubicBezTo>
                        <a:pt x="652140" y="1593668"/>
                        <a:pt x="391884" y="1333412"/>
                        <a:pt x="391884" y="1012371"/>
                      </a:cubicBezTo>
                      <a:cubicBezTo>
                        <a:pt x="391884" y="932111"/>
                        <a:pt x="408150" y="855650"/>
                        <a:pt x="437565" y="786104"/>
                      </a:cubicBezTo>
                      <a:lnTo>
                        <a:pt x="468369" y="729353"/>
                      </a:lnTo>
                      <a:lnTo>
                        <a:pt x="391134" y="721567"/>
                      </a:lnTo>
                      <a:cubicBezTo>
                        <a:pt x="167914" y="675890"/>
                        <a:pt x="0" y="478385"/>
                        <a:pt x="0" y="241662"/>
                      </a:cubicBezTo>
                      <a:cubicBezTo>
                        <a:pt x="0" y="174027"/>
                        <a:pt x="13708" y="109593"/>
                        <a:pt x="38496" y="50987"/>
                      </a:cubicBezTo>
                      <a:close/>
                    </a:path>
                  </a:pathLst>
                </a:custGeom>
                <a:solidFill>
                  <a:schemeClr val="bg1"/>
                </a:solidFill>
                <a:ln>
                  <a:noFill/>
                </a:ln>
                <a:effectLst>
                  <a:outerShdw algn="l" blurRad="165100" dist="88900"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7" name="任意多边形 96"/>
                <p:cNvSpPr/>
                <p:nvPr/>
              </p:nvSpPr>
              <p:spPr>
                <a:xfrm>
                  <a:off x="8203475" y="-91440"/>
                  <a:ext cx="4167052" cy="3566160"/>
                </a:xfrm>
                <a:custGeom>
                  <a:gdLst>
                    <a:gd fmla="*/ 66171 w 3897085" name="connsiteX0"/>
                    <a:gd fmla="*/ 0 h 3474720" name="connsiteY0"/>
                    <a:gd fmla="*/ 913544 w 3897085" name="connsiteX1"/>
                    <a:gd fmla="*/ 0 h 3474720" name="connsiteY1"/>
                    <a:gd fmla="*/ 941219 w 3897085" name="connsiteX2"/>
                    <a:gd fmla="*/ 50987 h 3474720" name="connsiteY2"/>
                    <a:gd fmla="*/ 979714 w 3897085" name="connsiteX3"/>
                    <a:gd fmla="*/ 241662 h 3474720" name="connsiteY3"/>
                    <a:gd fmla="*/ 941219 w 3897085" name="connsiteX4"/>
                    <a:gd fmla="*/ 432337 h 3474720" name="connsiteY4"/>
                    <a:gd fmla="*/ 940094 w 3897085" name="connsiteX5"/>
                    <a:gd fmla="*/ 434410 h 3474720" name="connsiteY5"/>
                    <a:gd fmla="*/ 973181 w 3897085" name="connsiteX6"/>
                    <a:gd fmla="*/ 431074 h 3474720" name="connsiteY6"/>
                    <a:gd fmla="*/ 1508797 w 3897085" name="connsiteX7"/>
                    <a:gd fmla="*/ 786104 h 3474720" name="connsiteY7"/>
                    <a:gd fmla="*/ 1526368 w 3897085" name="connsiteX8"/>
                    <a:gd fmla="*/ 842708 h 3474720" name="connsiteY8"/>
                    <a:gd fmla="*/ 1579016 w 3897085" name="connsiteX9"/>
                    <a:gd fmla="*/ 799269 h 3474720" name="connsiteY9"/>
                    <a:gd fmla="*/ 2057400 w 3897085" name="connsiteX10"/>
                    <a:gd fmla="*/ 653143 h 3474720" name="connsiteY10"/>
                    <a:gd fmla="*/ 2913018 w 3897085" name="connsiteX11"/>
                    <a:gd fmla="*/ 1508761 h 3474720" name="connsiteY11"/>
                    <a:gd fmla="*/ 2845779 w 3897085" name="connsiteX12"/>
                    <a:gd fmla="*/ 1841806 h 3474720" name="connsiteY12"/>
                    <a:gd fmla="*/ 2789968 w 3897085" name="connsiteX13"/>
                    <a:gd fmla="*/ 1944631 h 3474720" name="connsiteY13"/>
                    <a:gd fmla="*/ 2857646 w 3897085" name="connsiteX14"/>
                    <a:gd fmla="*/ 1965639 h 3474720" name="connsiteY14"/>
                    <a:gd fmla="*/ 3038685 w 3897085" name="connsiteX15"/>
                    <a:gd fmla="*/ 2114721 h 3474720" name="connsiteY15"/>
                    <a:gd fmla="*/ 3070970 w 3897085" name="connsiteX16"/>
                    <a:gd fmla="*/ 2174202 h 3474720" name="connsiteY16"/>
                    <a:gd fmla="*/ 3120278 w 3897085" name="connsiteX17"/>
                    <a:gd fmla="*/ 2114440 h 3474720" name="connsiteY17"/>
                    <a:gd fmla="*/ 3683725 w 3897085" name="connsiteX18"/>
                    <a:gd fmla="*/ 1881052 h 3474720" name="connsiteY18"/>
                    <a:gd fmla="*/ 3844315 w 3897085" name="connsiteX19"/>
                    <a:gd fmla="*/ 1897241 h 3474720" name="connsiteY19"/>
                    <a:gd fmla="*/ 3897085 w 3897085" name="connsiteX20"/>
                    <a:gd fmla="*/ 1910810 h 3474720" name="connsiteY20"/>
                    <a:gd fmla="*/ 3897085 w 3897085" name="connsiteX21"/>
                    <a:gd fmla="*/ 3444963 h 3474720" name="connsiteY21"/>
                    <a:gd fmla="*/ 3844315 w 3897085" name="connsiteX22"/>
                    <a:gd fmla="*/ 3458531 h 3474720" name="connsiteY22"/>
                    <a:gd fmla="*/ 3683725 w 3897085" name="connsiteX23"/>
                    <a:gd fmla="*/ 3474720 h 3474720" name="connsiteY23"/>
                    <a:gd fmla="*/ 2903080 w 3897085" name="connsiteX24"/>
                    <a:gd fmla="*/ 2838476 h 3474720" name="connsiteY24"/>
                    <a:gd fmla="*/ 2889774 w 3897085" name="connsiteX25"/>
                    <a:gd fmla="*/ 2706488 h 3474720" name="connsiteY25"/>
                    <a:gd fmla="*/ 2857646 w 3897085" name="connsiteX26"/>
                    <a:gd fmla="*/ 2723927 h 3474720" name="connsiteY26"/>
                    <a:gd fmla="*/ 2697479 w 3897085" name="connsiteX27"/>
                    <a:gd fmla="*/ 2756263 h 3474720" name="connsiteY27"/>
                    <a:gd fmla="*/ 2285999 w 3897085" name="connsiteX28"/>
                    <a:gd fmla="*/ 2344783 h 3474720" name="connsiteY28"/>
                    <a:gd fmla="*/ 2287265 w 3897085" name="connsiteX29"/>
                    <a:gd fmla="*/ 2332230 h 3474720" name="connsiteY29"/>
                    <a:gd fmla="*/ 2229837 w 3897085" name="connsiteX30"/>
                    <a:gd fmla="*/ 2346996 h 3474720" name="connsiteY30"/>
                    <a:gd fmla="*/ 2057400 w 3897085" name="connsiteX31"/>
                    <a:gd fmla="*/ 2364379 h 3474720" name="connsiteY31"/>
                    <a:gd fmla="*/ 1219165 w 3897085" name="connsiteX32"/>
                    <a:gd fmla="*/ 1681198 h 3474720" name="connsiteY32"/>
                    <a:gd fmla="*/ 1205410 w 3897085" name="connsiteX33"/>
                    <a:gd fmla="*/ 1544751 h 3474720" name="connsiteY33"/>
                    <a:gd fmla="*/ 1199448 w 3897085" name="connsiteX34"/>
                    <a:gd fmla="*/ 1547987 h 3474720" name="connsiteY34"/>
                    <a:gd fmla="*/ 973181 w 3897085" name="connsiteX35"/>
                    <a:gd fmla="*/ 1593668 h 3474720" name="connsiteY35"/>
                    <a:gd fmla="*/ 391884 w 3897085" name="connsiteX36"/>
                    <a:gd fmla="*/ 1012371 h 3474720" name="connsiteY36"/>
                    <a:gd fmla="*/ 437565 w 3897085" name="connsiteX37"/>
                    <a:gd fmla="*/ 786104 h 3474720" name="connsiteY37"/>
                    <a:gd fmla="*/ 468369 w 3897085" name="connsiteX38"/>
                    <a:gd fmla="*/ 729353 h 3474720" name="connsiteY38"/>
                    <a:gd fmla="*/ 391134 w 3897085" name="connsiteX39"/>
                    <a:gd fmla="*/ 721567 h 3474720" name="connsiteY39"/>
                    <a:gd fmla="*/ 0 w 3897085" name="connsiteX40"/>
                    <a:gd fmla="*/ 241662 h 3474720" name="connsiteY40"/>
                    <a:gd fmla="*/ 38496 w 3897085" name="connsiteX41"/>
                    <a:gd fmla="*/ 50987 h 3474720" name="connsiteY4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b="b" l="l" r="r" t="t"/>
                  <a:pathLst>
                    <a:path h="3474720" w="3897085">
                      <a:moveTo>
                        <a:pt x="66171" y="0"/>
                      </a:moveTo>
                      <a:lnTo>
                        <a:pt x="913544" y="0"/>
                      </a:lnTo>
                      <a:lnTo>
                        <a:pt x="941219" y="50987"/>
                      </a:lnTo>
                      <a:cubicBezTo>
                        <a:pt x="966007" y="109593"/>
                        <a:pt x="979714" y="174027"/>
                        <a:pt x="979714" y="241662"/>
                      </a:cubicBezTo>
                      <a:cubicBezTo>
                        <a:pt x="979714" y="309297"/>
                        <a:pt x="966007" y="373731"/>
                        <a:pt x="941219" y="432337"/>
                      </a:cubicBezTo>
                      <a:lnTo>
                        <a:pt x="940094" y="434410"/>
                      </a:lnTo>
                      <a:lnTo>
                        <a:pt x="973181" y="431074"/>
                      </a:lnTo>
                      <a:cubicBezTo>
                        <a:pt x="1213962" y="431074"/>
                        <a:pt x="1420551" y="577468"/>
                        <a:pt x="1508797" y="786104"/>
                      </a:cubicBezTo>
                      <a:lnTo>
                        <a:pt x="1526368" y="842708"/>
                      </a:lnTo>
                      <a:lnTo>
                        <a:pt x="1579016" y="799269"/>
                      </a:lnTo>
                      <a:cubicBezTo>
                        <a:pt x="1715573" y="707013"/>
                        <a:pt x="1880196" y="653143"/>
                        <a:pt x="2057400" y="653143"/>
                      </a:cubicBezTo>
                      <a:cubicBezTo>
                        <a:pt x="2529945" y="653143"/>
                        <a:pt x="2913018" y="1036216"/>
                        <a:pt x="2913018" y="1508761"/>
                      </a:cubicBezTo>
                      <a:cubicBezTo>
                        <a:pt x="2913018" y="1626897"/>
                        <a:pt x="2889076" y="1739442"/>
                        <a:pt x="2845779" y="1841806"/>
                      </a:cubicBezTo>
                      <a:lnTo>
                        <a:pt x="2789968" y="1944631"/>
                      </a:lnTo>
                      <a:lnTo>
                        <a:pt x="2857646" y="1965639"/>
                      </a:lnTo>
                      <a:cubicBezTo>
                        <a:pt x="2931489" y="1996872"/>
                        <a:pt x="2994317" y="2049048"/>
                        <a:pt x="3038685" y="2114721"/>
                      </a:cubicBezTo>
                      <a:lnTo>
                        <a:pt x="3070970" y="2174202"/>
                      </a:lnTo>
                      <a:lnTo>
                        <a:pt x="3120278" y="2114440"/>
                      </a:lnTo>
                      <a:cubicBezTo>
                        <a:pt x="3264477" y="1970241"/>
                        <a:pt x="3463685" y="1881052"/>
                        <a:pt x="3683725" y="1881052"/>
                      </a:cubicBezTo>
                      <a:cubicBezTo>
                        <a:pt x="3738735" y="1881052"/>
                        <a:pt x="3792443" y="1886626"/>
                        <a:pt x="3844315" y="1897241"/>
                      </a:cubicBezTo>
                      <a:lnTo>
                        <a:pt x="3897085" y="1910810"/>
                      </a:lnTo>
                      <a:lnTo>
                        <a:pt x="3897085" y="3444963"/>
                      </a:lnTo>
                      <a:lnTo>
                        <a:pt x="3844315" y="3458531"/>
                      </a:lnTo>
                      <a:cubicBezTo>
                        <a:pt x="3792443" y="3469146"/>
                        <a:pt x="3738735" y="3474720"/>
                        <a:pt x="3683725" y="3474720"/>
                      </a:cubicBezTo>
                      <a:cubicBezTo>
                        <a:pt x="3298656" y="3474720"/>
                        <a:pt x="2977382" y="3201580"/>
                        <a:pt x="2903080" y="2838476"/>
                      </a:cubicBezTo>
                      <a:lnTo>
                        <a:pt x="2889774" y="2706488"/>
                      </a:lnTo>
                      <a:lnTo>
                        <a:pt x="2857646" y="2723927"/>
                      </a:lnTo>
                      <a:cubicBezTo>
                        <a:pt x="2808417" y="2744749"/>
                        <a:pt x="2754293" y="2756263"/>
                        <a:pt x="2697479" y="2756263"/>
                      </a:cubicBezTo>
                      <a:cubicBezTo>
                        <a:pt x="2470225" y="2756263"/>
                        <a:pt x="2285999" y="2572037"/>
                        <a:pt x="2285999" y="2344783"/>
                      </a:cubicBezTo>
                      <a:lnTo>
                        <a:pt x="2287265" y="2332230"/>
                      </a:lnTo>
                      <a:lnTo>
                        <a:pt x="2229837" y="2346996"/>
                      </a:lnTo>
                      <a:cubicBezTo>
                        <a:pt x="2174138" y="2358394"/>
                        <a:pt x="2116468" y="2364379"/>
                        <a:pt x="2057400" y="2364379"/>
                      </a:cubicBezTo>
                      <a:cubicBezTo>
                        <a:pt x="1643923" y="2364379"/>
                        <a:pt x="1298948" y="2071089"/>
                        <a:pt x="1219165" y="1681198"/>
                      </a:cubicBezTo>
                      <a:lnTo>
                        <a:pt x="1205410" y="1544751"/>
                      </a:lnTo>
                      <a:lnTo>
                        <a:pt x="1199448" y="1547987"/>
                      </a:lnTo>
                      <a:cubicBezTo>
                        <a:pt x="1129903" y="1577402"/>
                        <a:pt x="1053441" y="1593668"/>
                        <a:pt x="973181" y="1593668"/>
                      </a:cubicBezTo>
                      <a:cubicBezTo>
                        <a:pt x="652140" y="1593668"/>
                        <a:pt x="391884" y="1333412"/>
                        <a:pt x="391884" y="1012371"/>
                      </a:cubicBezTo>
                      <a:cubicBezTo>
                        <a:pt x="391884" y="932111"/>
                        <a:pt x="408150" y="855650"/>
                        <a:pt x="437565" y="786104"/>
                      </a:cubicBezTo>
                      <a:lnTo>
                        <a:pt x="468369" y="729353"/>
                      </a:lnTo>
                      <a:lnTo>
                        <a:pt x="391134" y="721567"/>
                      </a:lnTo>
                      <a:cubicBezTo>
                        <a:pt x="167914" y="675890"/>
                        <a:pt x="0" y="478385"/>
                        <a:pt x="0" y="241662"/>
                      </a:cubicBezTo>
                      <a:cubicBezTo>
                        <a:pt x="0" y="174027"/>
                        <a:pt x="13708" y="109593"/>
                        <a:pt x="38496" y="50987"/>
                      </a:cubicBezTo>
                      <a:close/>
                    </a:path>
                  </a:pathLst>
                </a:custGeom>
                <a:solidFill>
                  <a:schemeClr val="bg1"/>
                </a:solidFill>
                <a:ln>
                  <a:noFill/>
                </a:ln>
                <a:effectLst>
                  <a:innerShdw blurRad="444500" dir="18900000" dist="50800">
                    <a:srgbClr val="91F0FD">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94" name="任意多边形 93"/>
              <p:cNvSpPr/>
              <p:nvPr/>
            </p:nvSpPr>
            <p:spPr>
              <a:xfrm>
                <a:off x="7628709" y="-1"/>
                <a:ext cx="4563291" cy="4389119"/>
              </a:xfrm>
              <a:custGeom>
                <a:gdLst>
                  <a:gd fmla="*/ 0 w 4563291" name="connsiteX0"/>
                  <a:gd fmla="*/ 0 h 4389119" name="connsiteY0"/>
                  <a:gd fmla="*/ 1195147 w 4563291" name="connsiteX1"/>
                  <a:gd fmla="*/ 0 h 4389119" name="connsiteY1"/>
                  <a:gd fmla="*/ 1195147 w 4563291" name="connsiteX2"/>
                  <a:gd fmla="*/ 1271847 h 4389119" name="connsiteY2"/>
                  <a:gd fmla="*/ 2160923 w 4563291" name="connsiteX3"/>
                  <a:gd fmla="*/ 1271847 h 4389119" name="connsiteY3"/>
                  <a:gd fmla="*/ 2160923 w 4563291" name="connsiteX4"/>
                  <a:gd fmla="*/ 1724298 h 4389119" name="connsiteY4"/>
                  <a:gd fmla="*/ 2586445 w 4563291" name="connsiteX5"/>
                  <a:gd fmla="*/ 1724298 h 4389119" name="connsiteY5"/>
                  <a:gd fmla="*/ 2586445 w 4563291" name="connsiteX6"/>
                  <a:gd fmla="*/ 2169621 h 4389119" name="connsiteY6"/>
                  <a:gd fmla="*/ 3078410 w 4563291" name="connsiteX7"/>
                  <a:gd fmla="*/ 2169621 h 4389119" name="connsiteY7"/>
                  <a:gd fmla="*/ 3078410 w 4563291" name="connsiteX8"/>
                  <a:gd fmla="*/ 2508070 h 4389119" name="connsiteY8"/>
                  <a:gd fmla="*/ 3866605 w 4563291" name="connsiteX9"/>
                  <a:gd fmla="*/ 2508070 h 4389119" name="connsiteY9"/>
                  <a:gd fmla="*/ 3866605 w 4563291" name="connsiteX10"/>
                  <a:gd fmla="*/ 2743200 h 4389119" name="connsiteY10"/>
                  <a:gd fmla="*/ 4563291 w 4563291" name="connsiteX11"/>
                  <a:gd fmla="*/ 2743200 h 4389119" name="connsiteY11"/>
                  <a:gd fmla="*/ 4563291 w 4563291" name="connsiteX12"/>
                  <a:gd fmla="*/ 4389119 h 4389119" name="connsiteY12"/>
                  <a:gd fmla="*/ 2595523 w 4563291" name="connsiteX13"/>
                  <a:gd fmla="*/ 4389119 h 4389119" name="connsiteY13"/>
                  <a:gd fmla="*/ 2595523 w 4563291" name="connsiteX14"/>
                  <a:gd fmla="*/ 3366654 h 4389119" name="connsiteY14"/>
                  <a:gd fmla="*/ 1690108 w 4563291" name="connsiteX15"/>
                  <a:gd fmla="*/ 3366654 h 4389119" name="connsiteY15"/>
                  <a:gd fmla="*/ 1690108 w 4563291" name="connsiteX16"/>
                  <a:gd fmla="*/ 2867890 h 4389119" name="connsiteY16"/>
                  <a:gd fmla="*/ 639826 w 4563291" name="connsiteX17"/>
                  <a:gd fmla="*/ 2867890 h 4389119" name="connsiteY17"/>
                  <a:gd fmla="*/ 639826 w 4563291" name="connsiteX18"/>
                  <a:gd fmla="*/ 2019992 h 4389119" name="connsiteY18"/>
                  <a:gd fmla="*/ 0 w 4563291" name="connsiteX19"/>
                  <a:gd fmla="*/ 2019992 h 4389119" name="connsiteY1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4389119" w="4563291">
                    <a:moveTo>
                      <a:pt x="0" y="0"/>
                    </a:moveTo>
                    <a:lnTo>
                      <a:pt x="1195147" y="0"/>
                    </a:lnTo>
                    <a:lnTo>
                      <a:pt x="1195147" y="1271847"/>
                    </a:lnTo>
                    <a:lnTo>
                      <a:pt x="2160923" y="1271847"/>
                    </a:lnTo>
                    <a:lnTo>
                      <a:pt x="2160923" y="1724298"/>
                    </a:lnTo>
                    <a:lnTo>
                      <a:pt x="2586445" y="1724298"/>
                    </a:lnTo>
                    <a:lnTo>
                      <a:pt x="2586445" y="2169621"/>
                    </a:lnTo>
                    <a:lnTo>
                      <a:pt x="3078410" y="2169621"/>
                    </a:lnTo>
                    <a:lnTo>
                      <a:pt x="3078410" y="2508070"/>
                    </a:lnTo>
                    <a:lnTo>
                      <a:pt x="3866605" y="2508070"/>
                    </a:lnTo>
                    <a:lnTo>
                      <a:pt x="3866605" y="2743200"/>
                    </a:lnTo>
                    <a:lnTo>
                      <a:pt x="4563291" y="2743200"/>
                    </a:lnTo>
                    <a:lnTo>
                      <a:pt x="4563291" y="4389119"/>
                    </a:lnTo>
                    <a:lnTo>
                      <a:pt x="2595523" y="4389119"/>
                    </a:lnTo>
                    <a:lnTo>
                      <a:pt x="2595523" y="3366654"/>
                    </a:lnTo>
                    <a:lnTo>
                      <a:pt x="1690108" y="3366654"/>
                    </a:lnTo>
                    <a:lnTo>
                      <a:pt x="1690108" y="2867890"/>
                    </a:lnTo>
                    <a:lnTo>
                      <a:pt x="639826" y="2867890"/>
                    </a:lnTo>
                    <a:lnTo>
                      <a:pt x="639826" y="2019992"/>
                    </a:lnTo>
                    <a:lnTo>
                      <a:pt x="0" y="201999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pic>
          <p:nvPicPr>
            <p:cNvPr id="91" name="图片 90"/>
            <p:cNvPicPr>
              <a:picLocks noChangeAspect="1"/>
            </p:cNvPicPr>
            <p:nvPr/>
          </p:nvPicPr>
          <p:blipFill>
            <a:blip r:embed="rId5">
              <a:extLst>
                <a:ext uri="{28A0092B-C50C-407E-A947-70E740481C1C}">
                  <a14:useLocalDpi val="0"/>
                </a:ext>
              </a:extLst>
            </a:blip>
            <a:srcRect b="33815" l="30447" r="58009" t="36684"/>
            <a:stretch>
              <a:fillRect/>
            </a:stretch>
          </p:blipFill>
          <p:spPr>
            <a:xfrm rot="19359800">
              <a:off x="11417829" y="883063"/>
              <a:ext cx="580572" cy="834573"/>
            </a:xfrm>
            <a:prstGeom prst="rect">
              <a:avLst/>
            </a:prstGeom>
          </p:spPr>
        </p:pic>
        <p:pic>
          <p:nvPicPr>
            <p:cNvPr id="92" name="图片 91"/>
            <p:cNvPicPr>
              <a:picLocks noChangeAspect="1"/>
            </p:cNvPicPr>
            <p:nvPr/>
          </p:nvPicPr>
          <p:blipFill>
            <a:blip r:embed="rId6">
              <a:extLst>
                <a:ext uri="{28A0092B-C50C-407E-A947-70E740481C1C}">
                  <a14:useLocalDpi val="0"/>
                </a:ext>
              </a:extLst>
            </a:blip>
            <a:srcRect b="32019" l="15585" r="65656" t="46432"/>
            <a:stretch>
              <a:fillRect/>
            </a:stretch>
          </p:blipFill>
          <p:spPr>
            <a:xfrm flipH="1" rot="306661">
              <a:off x="10581726" y="130097"/>
              <a:ext cx="661782" cy="427613"/>
            </a:xfrm>
            <a:prstGeom prst="rect">
              <a:avLst/>
            </a:prstGeom>
          </p:spPr>
        </p:pic>
      </p:grpSp>
      <p:grpSp>
        <p:nvGrpSpPr>
          <p:cNvPr id="74" name="组合 73"/>
          <p:cNvGrpSpPr/>
          <p:nvPr/>
        </p:nvGrpSpPr>
        <p:grpSpPr>
          <a:xfrm>
            <a:off x="2664945" y="1500556"/>
            <a:ext cx="7213504" cy="7213504"/>
            <a:chOff x="2969745" y="1641232"/>
            <a:chExt cx="7213504" cy="7213504"/>
          </a:xfrm>
        </p:grpSpPr>
        <p:sp>
          <p:nvSpPr>
            <p:cNvPr id="2" name="弧形 1"/>
            <p:cNvSpPr/>
            <p:nvPr/>
          </p:nvSpPr>
          <p:spPr>
            <a:xfrm>
              <a:off x="3649687" y="2170235"/>
              <a:ext cx="5852160" cy="5852160"/>
            </a:xfrm>
            <a:prstGeom prst="arc">
              <a:avLst>
                <a:gd fmla="val 10783137" name="adj1"/>
                <a:gd fmla="val 10133" name="adj2"/>
              </a:avLst>
            </a:prstGeom>
            <a:ln w="50800">
              <a:solidFill>
                <a:srgbClr val="64E4F2"/>
              </a:solidFill>
              <a:prstDash val="sysDash"/>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70" name="弧形 69"/>
            <p:cNvSpPr/>
            <p:nvPr/>
          </p:nvSpPr>
          <p:spPr>
            <a:xfrm>
              <a:off x="3473839" y="2023989"/>
              <a:ext cx="6197699" cy="6197699"/>
            </a:xfrm>
            <a:prstGeom prst="arc">
              <a:avLst>
                <a:gd fmla="val 10783137" name="adj1"/>
                <a:gd fmla="val 10133" name="adj2"/>
              </a:avLst>
            </a:prstGeom>
            <a:ln w="50800">
              <a:solidFill>
                <a:srgbClr val="AEE34F"/>
              </a:solidFill>
              <a:prstDash val="sysDash"/>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71" name="弧形 70"/>
            <p:cNvSpPr/>
            <p:nvPr/>
          </p:nvSpPr>
          <p:spPr>
            <a:xfrm>
              <a:off x="3321439" y="1895035"/>
              <a:ext cx="6525946" cy="6525946"/>
            </a:xfrm>
            <a:prstGeom prst="arc">
              <a:avLst>
                <a:gd fmla="val 10783137" name="adj1"/>
                <a:gd fmla="val 10133" name="adj2"/>
              </a:avLst>
            </a:prstGeom>
            <a:ln w="50800">
              <a:solidFill>
                <a:srgbClr val="FFD347"/>
              </a:solidFill>
              <a:prstDash val="sysDash"/>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72" name="弧形 71"/>
            <p:cNvSpPr/>
            <p:nvPr/>
          </p:nvSpPr>
          <p:spPr>
            <a:xfrm>
              <a:off x="3169038" y="1766081"/>
              <a:ext cx="6819023" cy="6819023"/>
            </a:xfrm>
            <a:prstGeom prst="arc">
              <a:avLst>
                <a:gd fmla="val 10783137" name="adj1"/>
                <a:gd fmla="val 10133" name="adj2"/>
              </a:avLst>
            </a:prstGeom>
            <a:ln w="50800">
              <a:solidFill>
                <a:srgbClr val="FDA155"/>
              </a:solidFill>
              <a:prstDash val="sysDash"/>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73" name="弧形 72"/>
            <p:cNvSpPr/>
            <p:nvPr/>
          </p:nvSpPr>
          <p:spPr>
            <a:xfrm>
              <a:off x="2969745" y="1641232"/>
              <a:ext cx="7213504" cy="7213504"/>
            </a:xfrm>
            <a:prstGeom prst="arc">
              <a:avLst>
                <a:gd fmla="val 10783137" name="adj1"/>
                <a:gd fmla="val 10133" name="adj2"/>
              </a:avLst>
            </a:prstGeom>
            <a:ln w="50800">
              <a:solidFill>
                <a:srgbClr val="FF9FAF"/>
              </a:solidFill>
              <a:prstDash val="sysDash"/>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grpSp>
      <p:sp>
        <p:nvSpPr>
          <p:cNvPr id="11" name="弧形 10"/>
          <p:cNvSpPr/>
          <p:nvPr/>
        </p:nvSpPr>
        <p:spPr>
          <a:xfrm>
            <a:off x="5841150" y="3912577"/>
            <a:ext cx="1462792" cy="2138988"/>
          </a:xfrm>
          <a:prstGeom prst="arc">
            <a:avLst>
              <a:gd fmla="val 10357567" name="adj1"/>
              <a:gd fmla="val 11743747" name="adj2"/>
            </a:avLst>
          </a:prstGeom>
          <a:ln cap="rnd" w="50800">
            <a:solidFill>
              <a:schemeClr val="bg1"/>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2" name="弧形 11"/>
          <p:cNvSpPr/>
          <p:nvPr/>
        </p:nvSpPr>
        <p:spPr>
          <a:xfrm rot="421230">
            <a:off x="5818220" y="3928676"/>
            <a:ext cx="1462792" cy="2138988"/>
          </a:xfrm>
          <a:prstGeom prst="arc">
            <a:avLst>
              <a:gd fmla="val 11681061" name="adj1"/>
              <a:gd fmla="val 11999307" name="adj2"/>
            </a:avLst>
          </a:prstGeom>
          <a:ln cap="rnd" w="50800">
            <a:solidFill>
              <a:schemeClr val="bg1"/>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grpSp>
        <p:nvGrpSpPr>
          <p:cNvPr id="19" name="组合 18"/>
          <p:cNvGrpSpPr/>
          <p:nvPr/>
        </p:nvGrpSpPr>
        <p:grpSpPr>
          <a:xfrm>
            <a:off x="1950134" y="4380914"/>
            <a:ext cx="1775460" cy="1775460"/>
            <a:chOff x="1905000" y="4061460"/>
            <a:chExt cx="1775460" cy="1775460"/>
          </a:xfrm>
        </p:grpSpPr>
        <p:sp>
          <p:nvSpPr>
            <p:cNvPr id="20" name="椭圆 19"/>
            <p:cNvSpPr/>
            <p:nvPr/>
          </p:nvSpPr>
          <p:spPr>
            <a:xfrm>
              <a:off x="1905000" y="4061460"/>
              <a:ext cx="1775460" cy="1775460"/>
            </a:xfrm>
            <a:prstGeom prst="ellipse">
              <a:avLst/>
            </a:prstGeom>
            <a:solidFill>
              <a:schemeClr val="bg1"/>
            </a:solidFill>
            <a:ln>
              <a:solidFill>
                <a:srgbClr val="19B4C9"/>
              </a:solidFill>
              <a:prstDash val="sysDash"/>
            </a:ln>
            <a:effectLst>
              <a:outerShdw algn="t" blurRad="190500" dir="5400000" dist="76200"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21" name="图片 20"/>
            <p:cNvPicPr>
              <a:picLocks noChangeAspect="1"/>
            </p:cNvPicPr>
            <p:nvPr/>
          </p:nvPicPr>
          <p:blipFill>
            <a:blip r:embed="rId7">
              <a:extLst>
                <a:ext uri="{28A0092B-C50C-407E-A947-70E740481C1C}">
                  <a14:useLocalDpi val="0"/>
                </a:ext>
              </a:extLst>
            </a:blip>
            <a:srcRect b="19523" t="7191"/>
            <a:stretch>
              <a:fillRect/>
            </a:stretch>
          </p:blipFill>
          <p:spPr>
            <a:xfrm>
              <a:off x="2000251" y="4161302"/>
              <a:ext cx="1587988" cy="1587988"/>
            </a:xfrm>
            <a:prstGeom prst="ellipse">
              <a:avLst/>
            </a:prstGeom>
            <a:ln>
              <a:solidFill>
                <a:srgbClr val="19B4C9"/>
              </a:solidFill>
            </a:ln>
          </p:spPr>
        </p:pic>
      </p:grpSp>
      <p:grpSp>
        <p:nvGrpSpPr>
          <p:cNvPr id="22" name="组合 21"/>
          <p:cNvGrpSpPr/>
          <p:nvPr/>
        </p:nvGrpSpPr>
        <p:grpSpPr>
          <a:xfrm>
            <a:off x="3006970" y="1985596"/>
            <a:ext cx="1775460" cy="1775460"/>
            <a:chOff x="2849880" y="1954530"/>
            <a:chExt cx="1775460" cy="1775460"/>
          </a:xfrm>
        </p:grpSpPr>
        <p:sp>
          <p:nvSpPr>
            <p:cNvPr id="23" name="椭圆 22"/>
            <p:cNvSpPr/>
            <p:nvPr/>
          </p:nvSpPr>
          <p:spPr>
            <a:xfrm>
              <a:off x="2849880" y="1954530"/>
              <a:ext cx="1775460" cy="1775460"/>
            </a:xfrm>
            <a:prstGeom prst="ellipse">
              <a:avLst/>
            </a:prstGeom>
            <a:solidFill>
              <a:schemeClr val="bg1"/>
            </a:solidFill>
            <a:ln>
              <a:solidFill>
                <a:srgbClr val="19B4C9"/>
              </a:solidFill>
              <a:prstDash val="sysDash"/>
            </a:ln>
            <a:effectLst>
              <a:outerShdw algn="t" blurRad="190500" dir="5400000" dist="76200"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24" name="图片 23"/>
            <p:cNvPicPr>
              <a:picLocks noChangeAspect="1"/>
            </p:cNvPicPr>
            <p:nvPr/>
          </p:nvPicPr>
          <p:blipFill>
            <a:blip r:embed="rId8">
              <a:extLst>
                <a:ext uri="{28A0092B-C50C-407E-A947-70E740481C1C}">
                  <a14:useLocalDpi val="0"/>
                </a:ext>
              </a:extLst>
            </a:blip>
            <a:srcRect l="7876" r="23844"/>
            <a:stretch>
              <a:fillRect/>
            </a:stretch>
          </p:blipFill>
          <p:spPr>
            <a:xfrm>
              <a:off x="2939073" y="2044798"/>
              <a:ext cx="1612801" cy="1612801"/>
            </a:xfrm>
            <a:prstGeom prst="ellipse">
              <a:avLst/>
            </a:prstGeom>
            <a:ln>
              <a:solidFill>
                <a:srgbClr val="19B4C9"/>
              </a:solidFill>
            </a:ln>
          </p:spPr>
        </p:pic>
      </p:grpSp>
      <p:grpSp>
        <p:nvGrpSpPr>
          <p:cNvPr id="25" name="组合 24"/>
          <p:cNvGrpSpPr/>
          <p:nvPr/>
        </p:nvGrpSpPr>
        <p:grpSpPr>
          <a:xfrm>
            <a:off x="5341915" y="767276"/>
            <a:ext cx="1775460" cy="1775460"/>
            <a:chOff x="5368290" y="1215390"/>
            <a:chExt cx="1775460" cy="1775460"/>
          </a:xfrm>
        </p:grpSpPr>
        <p:sp>
          <p:nvSpPr>
            <p:cNvPr id="26" name="椭圆 25"/>
            <p:cNvSpPr/>
            <p:nvPr/>
          </p:nvSpPr>
          <p:spPr>
            <a:xfrm>
              <a:off x="5368290" y="1215390"/>
              <a:ext cx="1775460" cy="1775460"/>
            </a:xfrm>
            <a:prstGeom prst="ellipse">
              <a:avLst/>
            </a:prstGeom>
            <a:solidFill>
              <a:schemeClr val="bg1"/>
            </a:solidFill>
            <a:ln>
              <a:solidFill>
                <a:srgbClr val="19B4C9"/>
              </a:solidFill>
              <a:prstDash val="sysDash"/>
            </a:ln>
            <a:effectLst>
              <a:outerShdw algn="t" blurRad="190500" dir="5400000" dist="762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27" name="图片 26"/>
            <p:cNvPicPr>
              <a:picLocks noChangeAspect="1"/>
            </p:cNvPicPr>
            <p:nvPr/>
          </p:nvPicPr>
          <p:blipFill>
            <a:blip r:embed="rId9">
              <a:extLst>
                <a:ext uri="{28A0092B-C50C-407E-A947-70E740481C1C}">
                  <a14:useLocalDpi val="0"/>
                </a:ext>
              </a:extLst>
            </a:blip>
            <a:srcRect b="16766" t="16766"/>
            <a:stretch>
              <a:fillRect/>
            </a:stretch>
          </p:blipFill>
          <p:spPr>
            <a:xfrm>
              <a:off x="5449062" y="1303020"/>
              <a:ext cx="1623060" cy="1623060"/>
            </a:xfrm>
            <a:prstGeom prst="ellipse">
              <a:avLst/>
            </a:prstGeom>
            <a:ln>
              <a:solidFill>
                <a:srgbClr val="19B4C9"/>
              </a:solidFill>
            </a:ln>
          </p:spPr>
        </p:pic>
      </p:grpSp>
      <p:sp>
        <p:nvSpPr>
          <p:cNvPr id="28" name="文本框 27"/>
          <p:cNvSpPr txBox="1"/>
          <p:nvPr/>
        </p:nvSpPr>
        <p:spPr>
          <a:xfrm>
            <a:off x="5518734" y="2798067"/>
            <a:ext cx="1662652" cy="518160"/>
          </a:xfrm>
          <a:prstGeom prst="rect">
            <a:avLst/>
          </a:prstGeom>
          <a:noFill/>
        </p:spPr>
        <p:txBody>
          <a:bodyPr rtlCol="0" wrap="square">
            <a:spAutoFit/>
          </a:bodyPr>
          <a:lstStyle/>
          <a:p>
            <a:r>
              <a:rPr altLang="en-US" b="1" lang="zh-CN" smtClean="0" sz="2800">
                <a:solidFill>
                  <a:srgbClr val="19B4C9"/>
                </a:solidFill>
                <a:latin charset="-122" panose="020b0503020204020204" pitchFamily="34" typeface="微软雅黑"/>
                <a:ea charset="-122" panose="020b0503020204020204" pitchFamily="34" typeface="微软雅黑"/>
              </a:rPr>
              <a:t>基本状况</a:t>
            </a:r>
          </a:p>
        </p:txBody>
      </p:sp>
      <p:grpSp>
        <p:nvGrpSpPr>
          <p:cNvPr id="29" name="组合 28"/>
          <p:cNvGrpSpPr/>
          <p:nvPr/>
        </p:nvGrpSpPr>
        <p:grpSpPr>
          <a:xfrm>
            <a:off x="7773867" y="1736774"/>
            <a:ext cx="1775460" cy="1775460"/>
            <a:chOff x="7863840" y="1939290"/>
            <a:chExt cx="1775460" cy="1775460"/>
          </a:xfrm>
        </p:grpSpPr>
        <p:sp>
          <p:nvSpPr>
            <p:cNvPr id="30" name="椭圆 29"/>
            <p:cNvSpPr/>
            <p:nvPr/>
          </p:nvSpPr>
          <p:spPr>
            <a:xfrm>
              <a:off x="7863840" y="1939290"/>
              <a:ext cx="1775460" cy="1775460"/>
            </a:xfrm>
            <a:prstGeom prst="ellipse">
              <a:avLst/>
            </a:prstGeom>
            <a:solidFill>
              <a:schemeClr val="bg1"/>
            </a:solidFill>
            <a:ln>
              <a:solidFill>
                <a:srgbClr val="19B4C9"/>
              </a:solidFill>
              <a:prstDash val="sysDash"/>
            </a:ln>
            <a:effectLst>
              <a:outerShdw algn="t" blurRad="190500" dir="5400000" dist="76200"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31" name="图片 30"/>
            <p:cNvPicPr>
              <a:picLocks noChangeAspect="1"/>
            </p:cNvPicPr>
            <p:nvPr/>
          </p:nvPicPr>
          <p:blipFill>
            <a:blip r:embed="rId10">
              <a:extLst>
                <a:ext uri="{28A0092B-C50C-407E-A947-70E740481C1C}">
                  <a14:useLocalDpi val="0"/>
                </a:ext>
              </a:extLst>
            </a:blip>
            <a:srcRect l="12500" r="12500"/>
            <a:stretch>
              <a:fillRect/>
            </a:stretch>
          </p:blipFill>
          <p:spPr>
            <a:xfrm>
              <a:off x="7956157" y="2025979"/>
              <a:ext cx="1623121" cy="1623121"/>
            </a:xfrm>
            <a:prstGeom prst="ellipse">
              <a:avLst/>
            </a:prstGeom>
            <a:ln>
              <a:solidFill>
                <a:srgbClr val="19B4C9"/>
              </a:solidFill>
            </a:ln>
          </p:spPr>
        </p:pic>
      </p:grpSp>
      <p:grpSp>
        <p:nvGrpSpPr>
          <p:cNvPr id="32" name="组合 31"/>
          <p:cNvGrpSpPr/>
          <p:nvPr/>
        </p:nvGrpSpPr>
        <p:grpSpPr>
          <a:xfrm>
            <a:off x="8864992" y="4343987"/>
            <a:ext cx="1775460" cy="1775460"/>
            <a:chOff x="8667750" y="3886200"/>
            <a:chExt cx="1775460" cy="1775460"/>
          </a:xfrm>
        </p:grpSpPr>
        <p:sp>
          <p:nvSpPr>
            <p:cNvPr id="33" name="椭圆 32"/>
            <p:cNvSpPr/>
            <p:nvPr/>
          </p:nvSpPr>
          <p:spPr>
            <a:xfrm>
              <a:off x="8667750" y="3886200"/>
              <a:ext cx="1775460" cy="1775460"/>
            </a:xfrm>
            <a:prstGeom prst="ellipse">
              <a:avLst/>
            </a:prstGeom>
            <a:solidFill>
              <a:schemeClr val="bg1"/>
            </a:solidFill>
            <a:ln>
              <a:solidFill>
                <a:srgbClr val="19B4C9"/>
              </a:solidFill>
              <a:prstDash val="sysDash"/>
            </a:ln>
            <a:effectLst>
              <a:outerShdw algn="t" blurRad="190500" dir="5400000" dist="76200"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34" name="图片 33"/>
            <p:cNvPicPr>
              <a:picLocks noChangeAspect="1"/>
            </p:cNvPicPr>
            <p:nvPr/>
          </p:nvPicPr>
          <p:blipFill>
            <a:blip r:embed="rId11">
              <a:extLst>
                <a:ext uri="{28A0092B-C50C-407E-A947-70E740481C1C}">
                  <a14:useLocalDpi val="0"/>
                </a:ext>
              </a:extLst>
            </a:blip>
            <a:srcRect b="46" t="46"/>
            <a:stretch>
              <a:fillRect/>
            </a:stretch>
          </p:blipFill>
          <p:spPr>
            <a:xfrm>
              <a:off x="8743188" y="3970020"/>
              <a:ext cx="1619250" cy="1619250"/>
            </a:xfrm>
            <a:prstGeom prst="ellipse">
              <a:avLst/>
            </a:prstGeom>
            <a:ln>
              <a:solidFill>
                <a:srgbClr val="19B4C9"/>
              </a:solidFill>
            </a:ln>
          </p:spPr>
        </p:pic>
      </p:grpSp>
      <p:sp>
        <p:nvSpPr>
          <p:cNvPr id="41" name="矩形 40"/>
          <p:cNvSpPr/>
          <p:nvPr/>
        </p:nvSpPr>
        <p:spPr>
          <a:xfrm>
            <a:off x="4883438" y="3382475"/>
            <a:ext cx="2818625" cy="1188720"/>
          </a:xfrm>
          <a:prstGeom prst="rect">
            <a:avLst/>
          </a:prstGeom>
        </p:spPr>
        <p:txBody>
          <a:bodyPr wrap="square">
            <a:spAutoFit/>
          </a:bodyPr>
          <a:lstStyle/>
          <a:p>
            <a:pPr>
              <a:lnSpc>
                <a:spcPct val="150000"/>
              </a:lnSpc>
            </a:pPr>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rPr>
              <a:t>点击输入简要文字内容，文字内容需概括精炼，言简意赅的说明内容……点击输入简要文字内容，文字内容需概括精炼，言简意赅的说明内容……</a:t>
            </a:r>
          </a:p>
        </p:txBody>
      </p:sp>
      <p:sp>
        <p:nvSpPr>
          <p:cNvPr id="46" name="文本框 45"/>
          <p:cNvSpPr txBox="1"/>
          <p:nvPr/>
        </p:nvSpPr>
        <p:spPr>
          <a:xfrm>
            <a:off x="10076066" y="2368184"/>
            <a:ext cx="1878330" cy="579120"/>
          </a:xfrm>
          <a:prstGeom prst="rect">
            <a:avLst/>
          </a:prstGeom>
          <a:noFill/>
        </p:spPr>
        <p:txBody>
          <a:bodyPr rtlCol="0" wrap="square">
            <a:spAutoFit/>
          </a:bodyPr>
          <a:lstStyle/>
          <a:p>
            <a:r>
              <a:rPr altLang="en-US" lang="zh-CN" smtClean="0" sz="1600">
                <a:solidFill>
                  <a:srgbClr val="13CCDF"/>
                </a:solidFill>
                <a:latin charset="-122" panose="020b0503020204020204" pitchFamily="34" typeface="微软雅黑"/>
                <a:ea charset="-122" panose="020b0503020204020204" pitchFamily="34" typeface="微软雅黑"/>
              </a:rPr>
              <a:t>输入标题或</a:t>
            </a:r>
          </a:p>
          <a:p>
            <a:r>
              <a:rPr altLang="en-US" lang="zh-CN" smtClean="0" sz="1600">
                <a:solidFill>
                  <a:srgbClr val="13CCDF"/>
                </a:solidFill>
                <a:latin charset="-122" panose="020b0503020204020204" pitchFamily="34" typeface="微软雅黑"/>
                <a:ea charset="-122" panose="020b0503020204020204" pitchFamily="34" typeface="微软雅黑"/>
              </a:rPr>
              <a:t>说明文字</a:t>
            </a:r>
          </a:p>
        </p:txBody>
      </p:sp>
      <p:sp>
        <p:nvSpPr>
          <p:cNvPr id="49" name="文本框 48"/>
          <p:cNvSpPr txBox="1"/>
          <p:nvPr/>
        </p:nvSpPr>
        <p:spPr>
          <a:xfrm>
            <a:off x="3633355" y="438271"/>
            <a:ext cx="1196554" cy="822960"/>
          </a:xfrm>
          <a:prstGeom prst="rect">
            <a:avLst/>
          </a:prstGeom>
          <a:noFill/>
        </p:spPr>
        <p:txBody>
          <a:bodyPr rtlCol="0" wrap="square">
            <a:spAutoFit/>
          </a:bodyPr>
          <a:lstStyle/>
          <a:p>
            <a:r>
              <a:rPr altLang="en-US" lang="zh-CN" smtClean="0" sz="1600">
                <a:solidFill>
                  <a:srgbClr val="13CCDF"/>
                </a:solidFill>
                <a:latin charset="-122" panose="020b0503020204020204" pitchFamily="34" typeface="微软雅黑"/>
                <a:ea charset="-122" panose="020b0503020204020204" pitchFamily="34" typeface="微软雅黑"/>
              </a:rPr>
              <a:t>输入标题</a:t>
            </a:r>
          </a:p>
          <a:p>
            <a:r>
              <a:rPr altLang="en-US" lang="zh-CN" smtClean="0" sz="1600">
                <a:solidFill>
                  <a:srgbClr val="13CCDF"/>
                </a:solidFill>
                <a:latin charset="-122" panose="020b0503020204020204" pitchFamily="34" typeface="微软雅黑"/>
                <a:ea charset="-122" panose="020b0503020204020204" pitchFamily="34" typeface="微软雅黑"/>
              </a:rPr>
              <a:t>和说明文字</a:t>
            </a:r>
          </a:p>
        </p:txBody>
      </p:sp>
      <p:sp>
        <p:nvSpPr>
          <p:cNvPr id="61" name="椭圆 60"/>
          <p:cNvSpPr/>
          <p:nvPr/>
        </p:nvSpPr>
        <p:spPr>
          <a:xfrm>
            <a:off x="4223739" y="5896122"/>
            <a:ext cx="220049" cy="232410"/>
          </a:xfrm>
          <a:prstGeom prst="ellipse">
            <a:avLst/>
          </a:prstGeom>
          <a:solidFill>
            <a:schemeClr val="bg1">
              <a:alpha val="60000"/>
            </a:schemeClr>
          </a:solidFill>
          <a:ln w="50800">
            <a:solidFill>
              <a:srgbClr val="13CCD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3" name="任意多边形 102"/>
          <p:cNvSpPr/>
          <p:nvPr/>
        </p:nvSpPr>
        <p:spPr>
          <a:xfrm flipH="1">
            <a:off x="0" y="6248401"/>
            <a:ext cx="12192000" cy="609600"/>
          </a:xfrm>
          <a:custGeom>
            <a:gdLst>
              <a:gd fmla="*/ 1848026 w 12192000" name="connsiteX0"/>
              <a:gd fmla="*/ 1 h 944247" name="connsiteY0"/>
              <a:gd fmla="*/ 1524882 w 12192000" name="connsiteX1"/>
              <a:gd fmla="*/ 183415 h 944247" name="connsiteY1"/>
              <a:gd fmla="*/ 333568 w 12192000" name="connsiteX2"/>
              <a:gd fmla="*/ 181 h 944247" name="connsiteY2"/>
              <a:gd fmla="*/ 0 w 12192000" name="connsiteX3"/>
              <a:gd fmla="*/ 183415 h 944247" name="connsiteY3"/>
              <a:gd fmla="*/ 0 w 12192000" name="connsiteX4"/>
              <a:gd fmla="*/ 944247 h 944247" name="connsiteY4"/>
              <a:gd fmla="*/ 12192000 w 12192000" name="connsiteX5"/>
              <a:gd fmla="*/ 944247 h 944247" name="connsiteY5"/>
              <a:gd fmla="*/ 12192000 w 12192000" name="connsiteX6"/>
              <a:gd fmla="*/ 193146 h 944247" name="connsiteY6"/>
              <a:gd fmla="*/ 10667118 w 12192000" name="connsiteX7"/>
              <a:gd fmla="*/ 193146 h 944247" name="connsiteY7"/>
              <a:gd fmla="*/ 9142236 w 12192000" name="connsiteX8"/>
              <a:gd fmla="*/ 193146 h 944247" name="connsiteY8"/>
              <a:gd fmla="*/ 9142236 w 12192000" name="connsiteX9"/>
              <a:gd fmla="*/ 193507 h 944247" name="connsiteY9"/>
              <a:gd fmla="*/ 9097259 w 12192000" name="connsiteX10"/>
              <a:gd fmla="*/ 244568 h 944247" name="connsiteY10"/>
              <a:gd fmla="*/ 7620030 w 12192000" name="connsiteX11"/>
              <a:gd fmla="*/ 190470 h 944247" name="connsiteY11"/>
              <a:gd fmla="*/ 6428715 w 12192000" name="connsiteX12"/>
              <a:gd fmla="*/ 7236 h 944247" name="connsiteY12"/>
              <a:gd fmla="*/ 6136844 w 12192000" name="connsiteX13"/>
              <a:gd fmla="*/ 142548 h 944247" name="connsiteY13"/>
              <a:gd fmla="*/ 6096852 w 12192000" name="connsiteX14"/>
              <a:gd fmla="*/ 188511 h 944247" name="connsiteY14"/>
              <a:gd fmla="*/ 6096852 w 12192000" name="connsiteX15"/>
              <a:gd fmla="*/ 186090 h 944247" name="connsiteY15"/>
              <a:gd fmla="*/ 4571971 w 12192000" name="connsiteX16"/>
              <a:gd fmla="*/ 186090 h 944247" name="connsiteY16"/>
              <a:gd fmla="*/ 3047088 w 12192000" name="connsiteX17"/>
              <a:gd fmla="*/ 186090 h 944247" name="connsiteY17"/>
              <a:gd fmla="*/ 3047088 w 12192000" name="connsiteX18"/>
              <a:gd fmla="*/ 186452 h 944247" name="connsiteY18"/>
              <a:gd fmla="*/ 3002111 w 12192000" name="connsiteX19"/>
              <a:gd fmla="*/ 237513 h 944247" name="connsiteY19"/>
              <a:gd fmla="*/ 1848026 w 12192000" name="connsiteX20"/>
              <a:gd fmla="*/ 1 h 944247" name="connsiteY2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b="b" l="l" r="r" t="t"/>
            <a:pathLst>
              <a:path h="944247" w="12192000">
                <a:moveTo>
                  <a:pt x="1848026" y="1"/>
                </a:moveTo>
                <a:cubicBezTo>
                  <a:pt x="1740311" y="-274"/>
                  <a:pt x="1632597" y="48772"/>
                  <a:pt x="1524882" y="183415"/>
                </a:cubicBezTo>
                <a:cubicBezTo>
                  <a:pt x="1127777" y="679796"/>
                  <a:pt x="730672" y="12784"/>
                  <a:pt x="333568" y="181"/>
                </a:cubicBezTo>
                <a:cubicBezTo>
                  <a:pt x="222378" y="-3349"/>
                  <a:pt x="111189" y="44428"/>
                  <a:pt x="0" y="183415"/>
                </a:cubicBezTo>
                <a:lnTo>
                  <a:pt x="0" y="944247"/>
                </a:lnTo>
                <a:lnTo>
                  <a:pt x="12192000" y="944247"/>
                </a:lnTo>
                <a:lnTo>
                  <a:pt x="12192000" y="193146"/>
                </a:lnTo>
                <a:cubicBezTo>
                  <a:pt x="11683706" y="828513"/>
                  <a:pt x="11175412" y="-442223"/>
                  <a:pt x="10667118" y="193146"/>
                </a:cubicBezTo>
                <a:cubicBezTo>
                  <a:pt x="10158824" y="828513"/>
                  <a:pt x="9650530" y="-442223"/>
                  <a:pt x="9142236" y="193146"/>
                </a:cubicBezTo>
                <a:lnTo>
                  <a:pt x="9142236" y="193507"/>
                </a:lnTo>
                <a:lnTo>
                  <a:pt x="9097259" y="244568"/>
                </a:lnTo>
                <a:cubicBezTo>
                  <a:pt x="8604849" y="748279"/>
                  <a:pt x="8112439" y="-425043"/>
                  <a:pt x="7620030" y="190470"/>
                </a:cubicBezTo>
                <a:cubicBezTo>
                  <a:pt x="7222925" y="686852"/>
                  <a:pt x="6825820" y="19839"/>
                  <a:pt x="6428715" y="7236"/>
                </a:cubicBezTo>
                <a:cubicBezTo>
                  <a:pt x="6331425" y="4148"/>
                  <a:pt x="6234135" y="40341"/>
                  <a:pt x="6136844" y="142548"/>
                </a:cubicBezTo>
                <a:lnTo>
                  <a:pt x="6096852" y="188511"/>
                </a:lnTo>
                <a:lnTo>
                  <a:pt x="6096852" y="186090"/>
                </a:lnTo>
                <a:cubicBezTo>
                  <a:pt x="5588559" y="821458"/>
                  <a:pt x="5080265" y="-449278"/>
                  <a:pt x="4571971" y="186090"/>
                </a:cubicBezTo>
                <a:cubicBezTo>
                  <a:pt x="4063677" y="821458"/>
                  <a:pt x="3555382" y="-449278"/>
                  <a:pt x="3047088" y="186090"/>
                </a:cubicBezTo>
                <a:lnTo>
                  <a:pt x="3047088" y="186452"/>
                </a:lnTo>
                <a:lnTo>
                  <a:pt x="3002111" y="237513"/>
                </a:lnTo>
                <a:cubicBezTo>
                  <a:pt x="2617416" y="631037"/>
                  <a:pt x="2232722" y="981"/>
                  <a:pt x="1848026" y="1"/>
                </a:cubicBezTo>
                <a:close/>
              </a:path>
            </a:pathLst>
          </a:custGeom>
          <a:solidFill>
            <a:srgbClr val="13D6EB">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6" name="椭圆 105"/>
          <p:cNvSpPr/>
          <p:nvPr/>
        </p:nvSpPr>
        <p:spPr>
          <a:xfrm>
            <a:off x="6697309" y="6447107"/>
            <a:ext cx="220049" cy="232410"/>
          </a:xfrm>
          <a:prstGeom prst="ellipse">
            <a:avLst/>
          </a:prstGeom>
          <a:solidFill>
            <a:schemeClr val="bg1">
              <a:alpha val="28000"/>
            </a:schemeClr>
          </a:solidFill>
          <a:ln w="50800">
            <a:solidFill>
              <a:schemeClr val="bg1">
                <a:alpha val="57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7" name="椭圆 106"/>
          <p:cNvSpPr/>
          <p:nvPr/>
        </p:nvSpPr>
        <p:spPr>
          <a:xfrm>
            <a:off x="9041924" y="6177476"/>
            <a:ext cx="355741" cy="375724"/>
          </a:xfrm>
          <a:prstGeom prst="ellipse">
            <a:avLst/>
          </a:prstGeom>
          <a:solidFill>
            <a:schemeClr val="bg1">
              <a:alpha val="20000"/>
            </a:schemeClr>
          </a:solidFill>
          <a:ln w="50800">
            <a:solidFill>
              <a:srgbClr val="22F1F6">
                <a:alpha val="57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8" name="椭圆 107"/>
          <p:cNvSpPr/>
          <p:nvPr/>
        </p:nvSpPr>
        <p:spPr>
          <a:xfrm>
            <a:off x="1515709" y="6037384"/>
            <a:ext cx="141798" cy="149763"/>
          </a:xfrm>
          <a:prstGeom prst="ellipse">
            <a:avLst/>
          </a:prstGeom>
          <a:solidFill>
            <a:schemeClr val="bg1">
              <a:alpha val="60000"/>
            </a:schemeClr>
          </a:solidFill>
          <a:ln w="50800">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9" name="文本框 108"/>
          <p:cNvSpPr txBox="1"/>
          <p:nvPr/>
        </p:nvSpPr>
        <p:spPr>
          <a:xfrm>
            <a:off x="1359078" y="1915381"/>
            <a:ext cx="1899937" cy="579120"/>
          </a:xfrm>
          <a:prstGeom prst="rect">
            <a:avLst/>
          </a:prstGeom>
          <a:noFill/>
        </p:spPr>
        <p:txBody>
          <a:bodyPr rtlCol="0" wrap="square">
            <a:spAutoFit/>
          </a:bodyPr>
          <a:lstStyle/>
          <a:p>
            <a:r>
              <a:rPr altLang="en-US" lang="zh-CN" smtClean="0" sz="1600">
                <a:solidFill>
                  <a:srgbClr val="13CCDF"/>
                </a:solidFill>
                <a:latin charset="-122" panose="020b0503020204020204" pitchFamily="34" typeface="微软雅黑"/>
                <a:ea charset="-122" panose="020b0503020204020204" pitchFamily="34" typeface="微软雅黑"/>
              </a:rPr>
              <a:t>  输入标题</a:t>
            </a:r>
          </a:p>
          <a:p>
            <a:r>
              <a:rPr altLang="en-US" lang="zh-CN" smtClean="0" sz="1600">
                <a:solidFill>
                  <a:srgbClr val="13CCDF"/>
                </a:solidFill>
                <a:latin charset="-122" panose="020b0503020204020204" pitchFamily="34" typeface="微软雅黑"/>
                <a:ea charset="-122" panose="020b0503020204020204" pitchFamily="34" typeface="微软雅黑"/>
              </a:rPr>
              <a:t>和说明文字</a:t>
            </a:r>
          </a:p>
        </p:txBody>
      </p:sp>
      <p:sp>
        <p:nvSpPr>
          <p:cNvPr id="110" name="文本框 109"/>
          <p:cNvSpPr txBox="1"/>
          <p:nvPr/>
        </p:nvSpPr>
        <p:spPr>
          <a:xfrm>
            <a:off x="643972" y="4002088"/>
            <a:ext cx="2040614" cy="579120"/>
          </a:xfrm>
          <a:prstGeom prst="rect">
            <a:avLst/>
          </a:prstGeom>
          <a:noFill/>
        </p:spPr>
        <p:txBody>
          <a:bodyPr rtlCol="0" wrap="square">
            <a:spAutoFit/>
          </a:bodyPr>
          <a:lstStyle/>
          <a:p>
            <a:r>
              <a:rPr altLang="en-US" lang="zh-CN" smtClean="0" sz="1600">
                <a:solidFill>
                  <a:srgbClr val="13CCDF"/>
                </a:solidFill>
                <a:latin charset="-122" panose="020b0503020204020204" pitchFamily="34" typeface="微软雅黑"/>
                <a:ea charset="-122" panose="020b0503020204020204" pitchFamily="34" typeface="微软雅黑"/>
              </a:rPr>
              <a:t>输入标题</a:t>
            </a:r>
          </a:p>
          <a:p>
            <a:r>
              <a:rPr altLang="en-US" lang="zh-CN" smtClean="0" sz="1600">
                <a:solidFill>
                  <a:srgbClr val="13CCDF"/>
                </a:solidFill>
                <a:latin charset="-122" panose="020b0503020204020204" pitchFamily="34" typeface="微软雅黑"/>
                <a:ea charset="-122" panose="020b0503020204020204" pitchFamily="34" typeface="微软雅黑"/>
              </a:rPr>
              <a:t>和说明文字</a:t>
            </a:r>
          </a:p>
        </p:txBody>
      </p:sp>
      <p:grpSp>
        <p:nvGrpSpPr>
          <p:cNvPr id="114" name="组合 113"/>
          <p:cNvGrpSpPr/>
          <p:nvPr/>
        </p:nvGrpSpPr>
        <p:grpSpPr>
          <a:xfrm rot="2224307">
            <a:off x="4868303" y="1148183"/>
            <a:ext cx="751521" cy="737702"/>
            <a:chOff x="10646778" y="4753862"/>
            <a:chExt cx="751521" cy="737702"/>
          </a:xfrm>
        </p:grpSpPr>
        <p:sp>
          <p:nvSpPr>
            <p:cNvPr id="115" name="五角星 2"/>
            <p:cNvSpPr/>
            <p:nvPr/>
          </p:nvSpPr>
          <p:spPr>
            <a:xfrm flipH="1" rot="20227648">
              <a:off x="10648573" y="4753862"/>
              <a:ext cx="749726" cy="728735"/>
            </a:xfrm>
            <a:custGeom>
              <a:gdLst>
                <a:gd fmla="*/ 2063 w 918524" name="connsiteX0"/>
                <a:gd fmla="*/ 349269 h 923906" name="connsiteY0"/>
                <a:gd fmla="*/ 264202 w 918524" name="connsiteX1"/>
                <a:gd fmla="*/ 223173 h 923906" name="connsiteY1"/>
                <a:gd fmla="*/ 459262 w 918524" name="connsiteX2"/>
                <a:gd fmla="*/ 0 h 923906" name="connsiteY2"/>
                <a:gd fmla="*/ 654322 w 918524" name="connsiteX3"/>
                <a:gd fmla="*/ 223173 h 923906" name="connsiteY3"/>
                <a:gd fmla="*/ 916461 w 918524" name="connsiteX4"/>
                <a:gd fmla="*/ 349269 h 923906" name="connsiteY4"/>
                <a:gd fmla="*/ 774876 w 918524" name="connsiteX5"/>
                <a:gd fmla="*/ 613293 h 923906" name="connsiteY5"/>
                <a:gd fmla="*/ 741827 w 918524" name="connsiteX6"/>
                <a:gd fmla="*/ 914398 h 923906" name="connsiteY6"/>
                <a:gd fmla="*/ 459262 w 918524" name="connsiteX7"/>
                <a:gd fmla="*/ 854400 h 923906" name="connsiteY7"/>
                <a:gd fmla="*/ 176697 w 918524" name="connsiteX8"/>
                <a:gd fmla="*/ 914398 h 923906" name="connsiteY8"/>
                <a:gd fmla="*/ 143648 w 918524" name="connsiteX9"/>
                <a:gd fmla="*/ 613293 h 923906" name="connsiteY9"/>
                <a:gd fmla="*/ 2063 w 918524" name="connsiteX10"/>
                <a:gd fmla="*/ 349269 h 923906"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923905" w="918524">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algn="t" blurRad="76200" dir="5400000" dist="50800"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16" name="组合 115"/>
            <p:cNvGrpSpPr/>
            <p:nvPr/>
          </p:nvGrpSpPr>
          <p:grpSpPr>
            <a:xfrm>
              <a:off x="10646778" y="4762829"/>
              <a:ext cx="749726" cy="728735"/>
              <a:chOff x="11012539" y="4493889"/>
              <a:chExt cx="749726" cy="728735"/>
            </a:xfrm>
          </p:grpSpPr>
          <p:sp>
            <p:nvSpPr>
              <p:cNvPr id="117" name="五角星 2"/>
              <p:cNvSpPr/>
              <p:nvPr/>
            </p:nvSpPr>
            <p:spPr>
              <a:xfrm flipH="1" rot="20227648">
                <a:off x="11012539" y="4493889"/>
                <a:ext cx="749726" cy="728735"/>
              </a:xfrm>
              <a:custGeom>
                <a:gdLst>
                  <a:gd fmla="*/ 2063 w 918524" name="connsiteX0"/>
                  <a:gd fmla="*/ 349269 h 923906" name="connsiteY0"/>
                  <a:gd fmla="*/ 264202 w 918524" name="connsiteX1"/>
                  <a:gd fmla="*/ 223173 h 923906" name="connsiteY1"/>
                  <a:gd fmla="*/ 459262 w 918524" name="connsiteX2"/>
                  <a:gd fmla="*/ 0 h 923906" name="connsiteY2"/>
                  <a:gd fmla="*/ 654322 w 918524" name="connsiteX3"/>
                  <a:gd fmla="*/ 223173 h 923906" name="connsiteY3"/>
                  <a:gd fmla="*/ 916461 w 918524" name="connsiteX4"/>
                  <a:gd fmla="*/ 349269 h 923906" name="connsiteY4"/>
                  <a:gd fmla="*/ 774876 w 918524" name="connsiteX5"/>
                  <a:gd fmla="*/ 613293 h 923906" name="connsiteY5"/>
                  <a:gd fmla="*/ 741827 w 918524" name="connsiteX6"/>
                  <a:gd fmla="*/ 914398 h 923906" name="connsiteY6"/>
                  <a:gd fmla="*/ 459262 w 918524" name="connsiteX7"/>
                  <a:gd fmla="*/ 854400 h 923906" name="connsiteY7"/>
                  <a:gd fmla="*/ 176697 w 918524" name="connsiteX8"/>
                  <a:gd fmla="*/ 914398 h 923906" name="connsiteY8"/>
                  <a:gd fmla="*/ 143648 w 918524" name="connsiteX9"/>
                  <a:gd fmla="*/ 613293 h 923906" name="connsiteY9"/>
                  <a:gd fmla="*/ 2063 w 918524" name="connsiteX10"/>
                  <a:gd fmla="*/ 349269 h 923906"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923905" w="918524">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FF00"/>
              </a:solidFill>
              <a:ln w="15875">
                <a:solidFill>
                  <a:srgbClr val="FFFF00"/>
                </a:solidFill>
              </a:ln>
              <a:effectLst>
                <a:innerShdw blurRad="292100">
                  <a:srgbClr val="FFC000"/>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8" name="五角星 2"/>
              <p:cNvSpPr/>
              <p:nvPr/>
            </p:nvSpPr>
            <p:spPr>
              <a:xfrm rot="20424262">
                <a:off x="11046365" y="4655056"/>
                <a:ext cx="290576" cy="221980"/>
              </a:xfrm>
              <a:custGeom>
                <a:gdLst>
                  <a:gd fmla="*/ 0 w 457199" name="connsiteX0"/>
                  <a:gd fmla="*/ 349269 h 349269" name="connsiteY0"/>
                  <a:gd fmla="*/ 262139 w 457199" name="connsiteX1"/>
                  <a:gd fmla="*/ 223173 h 349269" name="connsiteY1"/>
                  <a:gd fmla="*/ 457199 w 457199" name="connsiteX2"/>
                  <a:gd fmla="*/ 0 h 349269" name="connsiteY2"/>
                  <a:gd fmla="*/ 713782 w 713782" name="connsiteX3"/>
                  <a:gd fmla="*/ 284696 h 349269" name="connsiteY3"/>
                  <a:gd fmla="*/ 715845 w 715845" name="connsiteX4"/>
                  <a:gd fmla="*/ 284696 h 613293" name="connsiteY4"/>
                  <a:gd fmla="*/ 715845 w 715845" name="connsiteX5"/>
                  <a:gd fmla="*/ 284696 h 914398" name="connsiteY5"/>
                  <a:gd fmla="*/ 715845 w 715845" name="connsiteX6"/>
                  <a:gd fmla="*/ 284696 h 916632" name="connsiteY6"/>
                  <a:gd fmla="*/ 715845 w 741827" name="connsiteX7"/>
                  <a:gd fmla="*/ 284696 h 923906" name="connsiteY7"/>
                  <a:gd fmla="*/ 715845 w 774876" name="connsiteX8"/>
                  <a:gd fmla="*/ 284696 h 923906" name="connsiteY8"/>
                  <a:gd fmla="*/ 715845 w 918524" name="connsiteX9"/>
                  <a:gd fmla="*/ 284696 h 923906" name="connsiteY9"/>
                  <a:gd fmla="*/ 715845 w 918524" name="connsiteX10"/>
                  <a:gd fmla="*/ 284696 h 923906" name="connsiteY10"/>
                </a:gdLst>
                <a:cxnLst>
                  <a:cxn ang="0">
                    <a:pos x="connsiteX0" y="connsiteY0"/>
                  </a:cxn>
                  <a:cxn ang="0">
                    <a:pos x="connsiteX1" y="connsiteY1"/>
                  </a:cxn>
                  <a:cxn ang="0">
                    <a:pos x="connsiteX2" y="connsiteY2"/>
                  </a:cxn>
                </a:cxnLst>
                <a:rect b="b" l="l" r="r" t="t"/>
                <a:pathLst>
                  <a:path h="349269" w="457199">
                    <a:moveTo>
                      <a:pt x="0" y="349269"/>
                    </a:moveTo>
                    <a:cubicBezTo>
                      <a:pt x="20092" y="284249"/>
                      <a:pt x="185939" y="281384"/>
                      <a:pt x="262139" y="223173"/>
                    </a:cubicBezTo>
                    <a:cubicBezTo>
                      <a:pt x="338339" y="164962"/>
                      <a:pt x="392179" y="0"/>
                      <a:pt x="457199" y="0"/>
                    </a:cubicBezTo>
                  </a:path>
                </a:pathLst>
              </a:custGeom>
              <a:noFill/>
              <a:ln cap="rnd" w="28575">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9" name="五角星 2"/>
              <p:cNvSpPr/>
              <p:nvPr/>
            </p:nvSpPr>
            <p:spPr>
              <a:xfrm rot="6997346">
                <a:off x="11587935" y="4901938"/>
                <a:ext cx="128719" cy="147271"/>
              </a:xfrm>
              <a:custGeom>
                <a:gdLst>
                  <a:gd fmla="*/ 0 w 195060" name="connsiteX0"/>
                  <a:gd fmla="*/ 223173 h 223173" name="connsiteY0"/>
                  <a:gd fmla="*/ 195060 w 195060" name="connsiteX1"/>
                  <a:gd fmla="*/ 0 h 223173" name="connsiteY1"/>
                  <a:gd fmla="*/ 457199 w 457199" name="connsiteX2"/>
                  <a:gd fmla="*/ 0 h 349269" name="connsiteY2"/>
                  <a:gd fmla="*/ 713782 w 713782" name="connsiteX3"/>
                  <a:gd fmla="*/ 284696 h 349269" name="connsiteY3"/>
                  <a:gd fmla="*/ 715845 w 715845" name="connsiteX4"/>
                  <a:gd fmla="*/ 284696 h 613293" name="connsiteY4"/>
                  <a:gd fmla="*/ 715845 w 715845" name="connsiteX5"/>
                  <a:gd fmla="*/ 284696 h 914398" name="connsiteY5"/>
                  <a:gd fmla="*/ 715845 w 715845" name="connsiteX6"/>
                  <a:gd fmla="*/ 284696 h 916632" name="connsiteY6"/>
                  <a:gd fmla="*/ 715845 w 741827" name="connsiteX7"/>
                  <a:gd fmla="*/ 284696 h 923906" name="connsiteY7"/>
                  <a:gd fmla="*/ 715845 w 774876" name="connsiteX8"/>
                  <a:gd fmla="*/ 284696 h 923906" name="connsiteY8"/>
                  <a:gd fmla="*/ 715845 w 918524" name="connsiteX9"/>
                  <a:gd fmla="*/ 284696 h 923906" name="connsiteY9"/>
                  <a:gd fmla="*/ 715845 w 918524" name="connsiteX10"/>
                  <a:gd fmla="*/ 284696 h 923906" name="connsiteY10"/>
                </a:gdLst>
                <a:cxnLst>
                  <a:cxn ang="0">
                    <a:pos x="connsiteX0" y="connsiteY0"/>
                  </a:cxn>
                  <a:cxn ang="0">
                    <a:pos x="connsiteX1" y="connsiteY1"/>
                  </a:cxn>
                </a:cxnLst>
                <a:rect b="b" l="l" r="r" t="t"/>
                <a:pathLst>
                  <a:path h="223173" w="195060">
                    <a:moveTo>
                      <a:pt x="0" y="223173"/>
                    </a:moveTo>
                    <a:cubicBezTo>
                      <a:pt x="76200" y="164962"/>
                      <a:pt x="130040" y="0"/>
                      <a:pt x="195060" y="0"/>
                    </a:cubicBezTo>
                  </a:path>
                </a:pathLst>
              </a:custGeom>
              <a:noFill/>
              <a:ln cap="rnd" w="28575">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grpSp>
        <p:nvGrpSpPr>
          <p:cNvPr id="120" name="组合 119"/>
          <p:cNvGrpSpPr/>
          <p:nvPr/>
        </p:nvGrpSpPr>
        <p:grpSpPr>
          <a:xfrm rot="610562">
            <a:off x="3217836" y="4243845"/>
            <a:ext cx="477338" cy="468561"/>
            <a:chOff x="10646778" y="4753862"/>
            <a:chExt cx="751521" cy="737702"/>
          </a:xfrm>
        </p:grpSpPr>
        <p:sp>
          <p:nvSpPr>
            <p:cNvPr id="121" name="五角星 2"/>
            <p:cNvSpPr/>
            <p:nvPr/>
          </p:nvSpPr>
          <p:spPr>
            <a:xfrm flipH="1" rot="20227648">
              <a:off x="10648573" y="4753862"/>
              <a:ext cx="749726" cy="728735"/>
            </a:xfrm>
            <a:custGeom>
              <a:gdLst>
                <a:gd fmla="*/ 2063 w 918524" name="connsiteX0"/>
                <a:gd fmla="*/ 349269 h 923906" name="connsiteY0"/>
                <a:gd fmla="*/ 264202 w 918524" name="connsiteX1"/>
                <a:gd fmla="*/ 223173 h 923906" name="connsiteY1"/>
                <a:gd fmla="*/ 459262 w 918524" name="connsiteX2"/>
                <a:gd fmla="*/ 0 h 923906" name="connsiteY2"/>
                <a:gd fmla="*/ 654322 w 918524" name="connsiteX3"/>
                <a:gd fmla="*/ 223173 h 923906" name="connsiteY3"/>
                <a:gd fmla="*/ 916461 w 918524" name="connsiteX4"/>
                <a:gd fmla="*/ 349269 h 923906" name="connsiteY4"/>
                <a:gd fmla="*/ 774876 w 918524" name="connsiteX5"/>
                <a:gd fmla="*/ 613293 h 923906" name="connsiteY5"/>
                <a:gd fmla="*/ 741827 w 918524" name="connsiteX6"/>
                <a:gd fmla="*/ 914398 h 923906" name="connsiteY6"/>
                <a:gd fmla="*/ 459262 w 918524" name="connsiteX7"/>
                <a:gd fmla="*/ 854400 h 923906" name="connsiteY7"/>
                <a:gd fmla="*/ 176697 w 918524" name="connsiteX8"/>
                <a:gd fmla="*/ 914398 h 923906" name="connsiteY8"/>
                <a:gd fmla="*/ 143648 w 918524" name="connsiteX9"/>
                <a:gd fmla="*/ 613293 h 923906" name="connsiteY9"/>
                <a:gd fmla="*/ 2063 w 918524" name="connsiteX10"/>
                <a:gd fmla="*/ 349269 h 923906"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923905" w="918524">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algn="t" blurRad="76200" dir="5400000" dist="50800"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22" name="组合 121"/>
            <p:cNvGrpSpPr/>
            <p:nvPr/>
          </p:nvGrpSpPr>
          <p:grpSpPr>
            <a:xfrm>
              <a:off x="10646778" y="4762829"/>
              <a:ext cx="749726" cy="728735"/>
              <a:chOff x="11012539" y="4493889"/>
              <a:chExt cx="749726" cy="728735"/>
            </a:xfrm>
          </p:grpSpPr>
          <p:sp>
            <p:nvSpPr>
              <p:cNvPr id="123" name="五角星 2"/>
              <p:cNvSpPr/>
              <p:nvPr/>
            </p:nvSpPr>
            <p:spPr>
              <a:xfrm flipH="1" rot="20227648">
                <a:off x="11012539" y="4493889"/>
                <a:ext cx="749726" cy="728735"/>
              </a:xfrm>
              <a:custGeom>
                <a:gdLst>
                  <a:gd fmla="*/ 2063 w 918524" name="connsiteX0"/>
                  <a:gd fmla="*/ 349269 h 923906" name="connsiteY0"/>
                  <a:gd fmla="*/ 264202 w 918524" name="connsiteX1"/>
                  <a:gd fmla="*/ 223173 h 923906" name="connsiteY1"/>
                  <a:gd fmla="*/ 459262 w 918524" name="connsiteX2"/>
                  <a:gd fmla="*/ 0 h 923906" name="connsiteY2"/>
                  <a:gd fmla="*/ 654322 w 918524" name="connsiteX3"/>
                  <a:gd fmla="*/ 223173 h 923906" name="connsiteY3"/>
                  <a:gd fmla="*/ 916461 w 918524" name="connsiteX4"/>
                  <a:gd fmla="*/ 349269 h 923906" name="connsiteY4"/>
                  <a:gd fmla="*/ 774876 w 918524" name="connsiteX5"/>
                  <a:gd fmla="*/ 613293 h 923906" name="connsiteY5"/>
                  <a:gd fmla="*/ 741827 w 918524" name="connsiteX6"/>
                  <a:gd fmla="*/ 914398 h 923906" name="connsiteY6"/>
                  <a:gd fmla="*/ 459262 w 918524" name="connsiteX7"/>
                  <a:gd fmla="*/ 854400 h 923906" name="connsiteY7"/>
                  <a:gd fmla="*/ 176697 w 918524" name="connsiteX8"/>
                  <a:gd fmla="*/ 914398 h 923906" name="connsiteY8"/>
                  <a:gd fmla="*/ 143648 w 918524" name="connsiteX9"/>
                  <a:gd fmla="*/ 613293 h 923906" name="connsiteY9"/>
                  <a:gd fmla="*/ 2063 w 918524" name="connsiteX10"/>
                  <a:gd fmla="*/ 349269 h 923906"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923905" w="918524">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8FA7"/>
              </a:solidFill>
              <a:ln w="15875">
                <a:solidFill>
                  <a:schemeClr val="bg1"/>
                </a:solidFill>
              </a:ln>
              <a:effectLst>
                <a:innerShdw blurRad="292100">
                  <a:srgbClr val="FF5B76"/>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4" name="五角星 2"/>
              <p:cNvSpPr/>
              <p:nvPr/>
            </p:nvSpPr>
            <p:spPr>
              <a:xfrm rot="20424262">
                <a:off x="11046365" y="4655056"/>
                <a:ext cx="290576" cy="221980"/>
              </a:xfrm>
              <a:custGeom>
                <a:gdLst>
                  <a:gd fmla="*/ 0 w 457199" name="connsiteX0"/>
                  <a:gd fmla="*/ 349269 h 349269" name="connsiteY0"/>
                  <a:gd fmla="*/ 262139 w 457199" name="connsiteX1"/>
                  <a:gd fmla="*/ 223173 h 349269" name="connsiteY1"/>
                  <a:gd fmla="*/ 457199 w 457199" name="connsiteX2"/>
                  <a:gd fmla="*/ 0 h 349269" name="connsiteY2"/>
                  <a:gd fmla="*/ 713782 w 713782" name="connsiteX3"/>
                  <a:gd fmla="*/ 284696 h 349269" name="connsiteY3"/>
                  <a:gd fmla="*/ 715845 w 715845" name="connsiteX4"/>
                  <a:gd fmla="*/ 284696 h 613293" name="connsiteY4"/>
                  <a:gd fmla="*/ 715845 w 715845" name="connsiteX5"/>
                  <a:gd fmla="*/ 284696 h 914398" name="connsiteY5"/>
                  <a:gd fmla="*/ 715845 w 715845" name="connsiteX6"/>
                  <a:gd fmla="*/ 284696 h 916632" name="connsiteY6"/>
                  <a:gd fmla="*/ 715845 w 741827" name="connsiteX7"/>
                  <a:gd fmla="*/ 284696 h 923906" name="connsiteY7"/>
                  <a:gd fmla="*/ 715845 w 774876" name="connsiteX8"/>
                  <a:gd fmla="*/ 284696 h 923906" name="connsiteY8"/>
                  <a:gd fmla="*/ 715845 w 918524" name="connsiteX9"/>
                  <a:gd fmla="*/ 284696 h 923906" name="connsiteY9"/>
                  <a:gd fmla="*/ 715845 w 918524" name="connsiteX10"/>
                  <a:gd fmla="*/ 284696 h 923906" name="connsiteY10"/>
                </a:gdLst>
                <a:cxnLst>
                  <a:cxn ang="0">
                    <a:pos x="connsiteX0" y="connsiteY0"/>
                  </a:cxn>
                  <a:cxn ang="0">
                    <a:pos x="connsiteX1" y="connsiteY1"/>
                  </a:cxn>
                  <a:cxn ang="0">
                    <a:pos x="connsiteX2" y="connsiteY2"/>
                  </a:cxn>
                </a:cxnLst>
                <a:rect b="b" l="l" r="r" t="t"/>
                <a:pathLst>
                  <a:path h="349269" w="457199">
                    <a:moveTo>
                      <a:pt x="0" y="349269"/>
                    </a:moveTo>
                    <a:cubicBezTo>
                      <a:pt x="20092" y="284249"/>
                      <a:pt x="185939" y="281384"/>
                      <a:pt x="262139" y="223173"/>
                    </a:cubicBezTo>
                    <a:cubicBezTo>
                      <a:pt x="338339" y="164962"/>
                      <a:pt x="392179" y="0"/>
                      <a:pt x="457199" y="0"/>
                    </a:cubicBezTo>
                  </a:path>
                </a:pathLst>
              </a:custGeom>
              <a:noFill/>
              <a:ln cap="rnd" w="28575">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5" name="五角星 2"/>
              <p:cNvSpPr/>
              <p:nvPr/>
            </p:nvSpPr>
            <p:spPr>
              <a:xfrm rot="6997346">
                <a:off x="11587935" y="4901938"/>
                <a:ext cx="128719" cy="147271"/>
              </a:xfrm>
              <a:custGeom>
                <a:gdLst>
                  <a:gd fmla="*/ 0 w 195060" name="connsiteX0"/>
                  <a:gd fmla="*/ 223173 h 223173" name="connsiteY0"/>
                  <a:gd fmla="*/ 195060 w 195060" name="connsiteX1"/>
                  <a:gd fmla="*/ 0 h 223173" name="connsiteY1"/>
                  <a:gd fmla="*/ 457199 w 457199" name="connsiteX2"/>
                  <a:gd fmla="*/ 0 h 349269" name="connsiteY2"/>
                  <a:gd fmla="*/ 713782 w 713782" name="connsiteX3"/>
                  <a:gd fmla="*/ 284696 h 349269" name="connsiteY3"/>
                  <a:gd fmla="*/ 715845 w 715845" name="connsiteX4"/>
                  <a:gd fmla="*/ 284696 h 613293" name="connsiteY4"/>
                  <a:gd fmla="*/ 715845 w 715845" name="connsiteX5"/>
                  <a:gd fmla="*/ 284696 h 914398" name="connsiteY5"/>
                  <a:gd fmla="*/ 715845 w 715845" name="connsiteX6"/>
                  <a:gd fmla="*/ 284696 h 916632" name="connsiteY6"/>
                  <a:gd fmla="*/ 715845 w 741827" name="connsiteX7"/>
                  <a:gd fmla="*/ 284696 h 923906" name="connsiteY7"/>
                  <a:gd fmla="*/ 715845 w 774876" name="connsiteX8"/>
                  <a:gd fmla="*/ 284696 h 923906" name="connsiteY8"/>
                  <a:gd fmla="*/ 715845 w 918524" name="connsiteX9"/>
                  <a:gd fmla="*/ 284696 h 923906" name="connsiteY9"/>
                  <a:gd fmla="*/ 715845 w 918524" name="connsiteX10"/>
                  <a:gd fmla="*/ 284696 h 923906" name="connsiteY10"/>
                </a:gdLst>
                <a:cxnLst>
                  <a:cxn ang="0">
                    <a:pos x="connsiteX0" y="connsiteY0"/>
                  </a:cxn>
                  <a:cxn ang="0">
                    <a:pos x="connsiteX1" y="connsiteY1"/>
                  </a:cxn>
                </a:cxnLst>
                <a:rect b="b" l="l" r="r" t="t"/>
                <a:pathLst>
                  <a:path h="223173" w="195060">
                    <a:moveTo>
                      <a:pt x="0" y="223173"/>
                    </a:moveTo>
                    <a:cubicBezTo>
                      <a:pt x="76200" y="164962"/>
                      <a:pt x="130040" y="0"/>
                      <a:pt x="195060" y="0"/>
                    </a:cubicBezTo>
                  </a:path>
                </a:pathLst>
              </a:custGeom>
              <a:noFill/>
              <a:ln cap="rnd" w="28575">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grpSp>
        <p:nvGrpSpPr>
          <p:cNvPr id="126" name="组合 125"/>
          <p:cNvGrpSpPr/>
          <p:nvPr/>
        </p:nvGrpSpPr>
        <p:grpSpPr>
          <a:xfrm rot="2427509">
            <a:off x="7788476" y="3709500"/>
            <a:ext cx="661032" cy="648877"/>
            <a:chOff x="10646778" y="4753862"/>
            <a:chExt cx="751521" cy="737702"/>
          </a:xfrm>
        </p:grpSpPr>
        <p:sp>
          <p:nvSpPr>
            <p:cNvPr id="127" name="五角星 2"/>
            <p:cNvSpPr/>
            <p:nvPr/>
          </p:nvSpPr>
          <p:spPr>
            <a:xfrm flipH="1" rot="20227648">
              <a:off x="10648573" y="4753862"/>
              <a:ext cx="749726" cy="728735"/>
            </a:xfrm>
            <a:custGeom>
              <a:gdLst>
                <a:gd fmla="*/ 2063 w 918524" name="connsiteX0"/>
                <a:gd fmla="*/ 349269 h 923906" name="connsiteY0"/>
                <a:gd fmla="*/ 264202 w 918524" name="connsiteX1"/>
                <a:gd fmla="*/ 223173 h 923906" name="connsiteY1"/>
                <a:gd fmla="*/ 459262 w 918524" name="connsiteX2"/>
                <a:gd fmla="*/ 0 h 923906" name="connsiteY2"/>
                <a:gd fmla="*/ 654322 w 918524" name="connsiteX3"/>
                <a:gd fmla="*/ 223173 h 923906" name="connsiteY3"/>
                <a:gd fmla="*/ 916461 w 918524" name="connsiteX4"/>
                <a:gd fmla="*/ 349269 h 923906" name="connsiteY4"/>
                <a:gd fmla="*/ 774876 w 918524" name="connsiteX5"/>
                <a:gd fmla="*/ 613293 h 923906" name="connsiteY5"/>
                <a:gd fmla="*/ 741827 w 918524" name="connsiteX6"/>
                <a:gd fmla="*/ 914398 h 923906" name="connsiteY6"/>
                <a:gd fmla="*/ 459262 w 918524" name="connsiteX7"/>
                <a:gd fmla="*/ 854400 h 923906" name="connsiteY7"/>
                <a:gd fmla="*/ 176697 w 918524" name="connsiteX8"/>
                <a:gd fmla="*/ 914398 h 923906" name="connsiteY8"/>
                <a:gd fmla="*/ 143648 w 918524" name="connsiteX9"/>
                <a:gd fmla="*/ 613293 h 923906" name="connsiteY9"/>
                <a:gd fmla="*/ 2063 w 918524" name="connsiteX10"/>
                <a:gd fmla="*/ 349269 h 923906"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923905" w="918524">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algn="t" blurRad="76200" dir="5400000" dist="50800"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28" name="组合 127"/>
            <p:cNvGrpSpPr/>
            <p:nvPr/>
          </p:nvGrpSpPr>
          <p:grpSpPr>
            <a:xfrm>
              <a:off x="10646778" y="4762829"/>
              <a:ext cx="749726" cy="728735"/>
              <a:chOff x="11012539" y="4493889"/>
              <a:chExt cx="749726" cy="728735"/>
            </a:xfrm>
          </p:grpSpPr>
          <p:sp>
            <p:nvSpPr>
              <p:cNvPr id="129" name="五角星 2"/>
              <p:cNvSpPr/>
              <p:nvPr/>
            </p:nvSpPr>
            <p:spPr>
              <a:xfrm flipH="1" rot="20227648">
                <a:off x="11012539" y="4493889"/>
                <a:ext cx="749726" cy="728735"/>
              </a:xfrm>
              <a:custGeom>
                <a:gdLst>
                  <a:gd fmla="*/ 2063 w 918524" name="connsiteX0"/>
                  <a:gd fmla="*/ 349269 h 923906" name="connsiteY0"/>
                  <a:gd fmla="*/ 264202 w 918524" name="connsiteX1"/>
                  <a:gd fmla="*/ 223173 h 923906" name="connsiteY1"/>
                  <a:gd fmla="*/ 459262 w 918524" name="connsiteX2"/>
                  <a:gd fmla="*/ 0 h 923906" name="connsiteY2"/>
                  <a:gd fmla="*/ 654322 w 918524" name="connsiteX3"/>
                  <a:gd fmla="*/ 223173 h 923906" name="connsiteY3"/>
                  <a:gd fmla="*/ 916461 w 918524" name="connsiteX4"/>
                  <a:gd fmla="*/ 349269 h 923906" name="connsiteY4"/>
                  <a:gd fmla="*/ 774876 w 918524" name="connsiteX5"/>
                  <a:gd fmla="*/ 613293 h 923906" name="connsiteY5"/>
                  <a:gd fmla="*/ 741827 w 918524" name="connsiteX6"/>
                  <a:gd fmla="*/ 914398 h 923906" name="connsiteY6"/>
                  <a:gd fmla="*/ 459262 w 918524" name="connsiteX7"/>
                  <a:gd fmla="*/ 854400 h 923906" name="connsiteY7"/>
                  <a:gd fmla="*/ 176697 w 918524" name="connsiteX8"/>
                  <a:gd fmla="*/ 914398 h 923906" name="connsiteY8"/>
                  <a:gd fmla="*/ 143648 w 918524" name="connsiteX9"/>
                  <a:gd fmla="*/ 613293 h 923906" name="connsiteY9"/>
                  <a:gd fmla="*/ 2063 w 918524" name="connsiteX10"/>
                  <a:gd fmla="*/ 349269 h 923906"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923905" w="918524">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8AFA4C"/>
              </a:solidFill>
              <a:ln w="15875">
                <a:solidFill>
                  <a:schemeClr val="bg1"/>
                </a:solidFill>
              </a:ln>
              <a:effectLst>
                <a:innerShdw blurRad="292100">
                  <a:srgbClr val="76CE0C"/>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0" name="五角星 2"/>
              <p:cNvSpPr/>
              <p:nvPr/>
            </p:nvSpPr>
            <p:spPr>
              <a:xfrm rot="20424262">
                <a:off x="11046365" y="4655056"/>
                <a:ext cx="290576" cy="221980"/>
              </a:xfrm>
              <a:custGeom>
                <a:gdLst>
                  <a:gd fmla="*/ 0 w 457199" name="connsiteX0"/>
                  <a:gd fmla="*/ 349269 h 349269" name="connsiteY0"/>
                  <a:gd fmla="*/ 262139 w 457199" name="connsiteX1"/>
                  <a:gd fmla="*/ 223173 h 349269" name="connsiteY1"/>
                  <a:gd fmla="*/ 457199 w 457199" name="connsiteX2"/>
                  <a:gd fmla="*/ 0 h 349269" name="connsiteY2"/>
                  <a:gd fmla="*/ 713782 w 713782" name="connsiteX3"/>
                  <a:gd fmla="*/ 284696 h 349269" name="connsiteY3"/>
                  <a:gd fmla="*/ 715845 w 715845" name="connsiteX4"/>
                  <a:gd fmla="*/ 284696 h 613293" name="connsiteY4"/>
                  <a:gd fmla="*/ 715845 w 715845" name="connsiteX5"/>
                  <a:gd fmla="*/ 284696 h 914398" name="connsiteY5"/>
                  <a:gd fmla="*/ 715845 w 715845" name="connsiteX6"/>
                  <a:gd fmla="*/ 284696 h 916632" name="connsiteY6"/>
                  <a:gd fmla="*/ 715845 w 741827" name="connsiteX7"/>
                  <a:gd fmla="*/ 284696 h 923906" name="connsiteY7"/>
                  <a:gd fmla="*/ 715845 w 774876" name="connsiteX8"/>
                  <a:gd fmla="*/ 284696 h 923906" name="connsiteY8"/>
                  <a:gd fmla="*/ 715845 w 918524" name="connsiteX9"/>
                  <a:gd fmla="*/ 284696 h 923906" name="connsiteY9"/>
                  <a:gd fmla="*/ 715845 w 918524" name="connsiteX10"/>
                  <a:gd fmla="*/ 284696 h 923906" name="connsiteY10"/>
                </a:gdLst>
                <a:cxnLst>
                  <a:cxn ang="0">
                    <a:pos x="connsiteX0" y="connsiteY0"/>
                  </a:cxn>
                  <a:cxn ang="0">
                    <a:pos x="connsiteX1" y="connsiteY1"/>
                  </a:cxn>
                  <a:cxn ang="0">
                    <a:pos x="connsiteX2" y="connsiteY2"/>
                  </a:cxn>
                </a:cxnLst>
                <a:rect b="b" l="l" r="r" t="t"/>
                <a:pathLst>
                  <a:path h="349269" w="457199">
                    <a:moveTo>
                      <a:pt x="0" y="349269"/>
                    </a:moveTo>
                    <a:cubicBezTo>
                      <a:pt x="20092" y="284249"/>
                      <a:pt x="185939" y="281384"/>
                      <a:pt x="262139" y="223173"/>
                    </a:cubicBezTo>
                    <a:cubicBezTo>
                      <a:pt x="338339" y="164962"/>
                      <a:pt x="392179" y="0"/>
                      <a:pt x="457199" y="0"/>
                    </a:cubicBezTo>
                  </a:path>
                </a:pathLst>
              </a:custGeom>
              <a:noFill/>
              <a:ln cap="rnd" w="28575">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1" name="五角星 2"/>
              <p:cNvSpPr/>
              <p:nvPr/>
            </p:nvSpPr>
            <p:spPr>
              <a:xfrm rot="6997346">
                <a:off x="11587935" y="4901938"/>
                <a:ext cx="128719" cy="147271"/>
              </a:xfrm>
              <a:custGeom>
                <a:gdLst>
                  <a:gd fmla="*/ 0 w 195060" name="connsiteX0"/>
                  <a:gd fmla="*/ 223173 h 223173" name="connsiteY0"/>
                  <a:gd fmla="*/ 195060 w 195060" name="connsiteX1"/>
                  <a:gd fmla="*/ 0 h 223173" name="connsiteY1"/>
                  <a:gd fmla="*/ 457199 w 457199" name="connsiteX2"/>
                  <a:gd fmla="*/ 0 h 349269" name="connsiteY2"/>
                  <a:gd fmla="*/ 713782 w 713782" name="connsiteX3"/>
                  <a:gd fmla="*/ 284696 h 349269" name="connsiteY3"/>
                  <a:gd fmla="*/ 715845 w 715845" name="connsiteX4"/>
                  <a:gd fmla="*/ 284696 h 613293" name="connsiteY4"/>
                  <a:gd fmla="*/ 715845 w 715845" name="connsiteX5"/>
                  <a:gd fmla="*/ 284696 h 914398" name="connsiteY5"/>
                  <a:gd fmla="*/ 715845 w 715845" name="connsiteX6"/>
                  <a:gd fmla="*/ 284696 h 916632" name="connsiteY6"/>
                  <a:gd fmla="*/ 715845 w 741827" name="connsiteX7"/>
                  <a:gd fmla="*/ 284696 h 923906" name="connsiteY7"/>
                  <a:gd fmla="*/ 715845 w 774876" name="connsiteX8"/>
                  <a:gd fmla="*/ 284696 h 923906" name="connsiteY8"/>
                  <a:gd fmla="*/ 715845 w 918524" name="connsiteX9"/>
                  <a:gd fmla="*/ 284696 h 923906" name="connsiteY9"/>
                  <a:gd fmla="*/ 715845 w 918524" name="connsiteX10"/>
                  <a:gd fmla="*/ 284696 h 923906" name="connsiteY10"/>
                </a:gdLst>
                <a:cxnLst>
                  <a:cxn ang="0">
                    <a:pos x="connsiteX0" y="connsiteY0"/>
                  </a:cxn>
                  <a:cxn ang="0">
                    <a:pos x="connsiteX1" y="connsiteY1"/>
                  </a:cxn>
                </a:cxnLst>
                <a:rect b="b" l="l" r="r" t="t"/>
                <a:pathLst>
                  <a:path h="223173" w="195060">
                    <a:moveTo>
                      <a:pt x="0" y="223173"/>
                    </a:moveTo>
                    <a:cubicBezTo>
                      <a:pt x="76200" y="164962"/>
                      <a:pt x="130040" y="0"/>
                      <a:pt x="195060" y="0"/>
                    </a:cubicBezTo>
                  </a:path>
                </a:pathLst>
              </a:custGeom>
              <a:noFill/>
              <a:ln cap="rnd" w="28575">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sp>
        <p:nvSpPr>
          <p:cNvPr id="133" name="弧形 132"/>
          <p:cNvSpPr/>
          <p:nvPr/>
        </p:nvSpPr>
        <p:spPr>
          <a:xfrm rot="18191036">
            <a:off x="2262555" y="1934308"/>
            <a:ext cx="1359877" cy="1359877"/>
          </a:xfrm>
          <a:prstGeom prst="arc">
            <a:avLst>
              <a:gd fmla="val 18074024" name="adj1"/>
              <a:gd fmla="val 0" name="adj2"/>
            </a:avLst>
          </a:prstGeom>
          <a:ln w="22225">
            <a:solidFill>
              <a:srgbClr val="19B4C9"/>
            </a:solidFill>
            <a:prstDash val="sysDash"/>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34" name="弧形 133"/>
          <p:cNvSpPr/>
          <p:nvPr/>
        </p:nvSpPr>
        <p:spPr>
          <a:xfrm rot="19045994">
            <a:off x="1289538" y="4091354"/>
            <a:ext cx="1359877" cy="1359877"/>
          </a:xfrm>
          <a:prstGeom prst="arc">
            <a:avLst>
              <a:gd fmla="val 18074024" name="adj1"/>
              <a:gd fmla="val 0" name="adj2"/>
            </a:avLst>
          </a:prstGeom>
          <a:ln w="22225">
            <a:solidFill>
              <a:srgbClr val="19B4C9"/>
            </a:solidFill>
            <a:prstDash val="sysDash"/>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35" name="弧形 134"/>
          <p:cNvSpPr/>
          <p:nvPr/>
        </p:nvSpPr>
        <p:spPr>
          <a:xfrm rot="19334012">
            <a:off x="4243754" y="668215"/>
            <a:ext cx="1359877" cy="1359877"/>
          </a:xfrm>
          <a:prstGeom prst="arc">
            <a:avLst>
              <a:gd fmla="val 18074024" name="adj1"/>
              <a:gd fmla="val 0" name="adj2"/>
            </a:avLst>
          </a:prstGeom>
          <a:ln w="22225">
            <a:solidFill>
              <a:srgbClr val="19B4C9"/>
            </a:solidFill>
            <a:prstDash val="sysDash"/>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36" name="弧形 135"/>
          <p:cNvSpPr/>
          <p:nvPr/>
        </p:nvSpPr>
        <p:spPr>
          <a:xfrm flipH="1" rot="3540493">
            <a:off x="9331570" y="2239108"/>
            <a:ext cx="1359877" cy="1359877"/>
          </a:xfrm>
          <a:prstGeom prst="arc">
            <a:avLst>
              <a:gd fmla="val 18074024" name="adj1"/>
              <a:gd fmla="val 0" name="adj2"/>
            </a:avLst>
          </a:prstGeom>
          <a:ln w="22225">
            <a:solidFill>
              <a:srgbClr val="19B4C9"/>
            </a:solidFill>
            <a:prstDash val="sysDash"/>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37" name="弧形 136"/>
          <p:cNvSpPr/>
          <p:nvPr/>
        </p:nvSpPr>
        <p:spPr>
          <a:xfrm flipH="1" rot="3002044">
            <a:off x="10081845" y="4325814"/>
            <a:ext cx="1359877" cy="1359877"/>
          </a:xfrm>
          <a:prstGeom prst="arc">
            <a:avLst>
              <a:gd fmla="val 18074024" name="adj1"/>
              <a:gd fmla="val 0" name="adj2"/>
            </a:avLst>
          </a:prstGeom>
          <a:ln w="22225">
            <a:solidFill>
              <a:srgbClr val="19B4C9"/>
            </a:solidFill>
            <a:prstDash val="sysDash"/>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38" name="文本框 137"/>
          <p:cNvSpPr txBox="1"/>
          <p:nvPr/>
        </p:nvSpPr>
        <p:spPr>
          <a:xfrm>
            <a:off x="10662218" y="4431445"/>
            <a:ext cx="1878330" cy="579120"/>
          </a:xfrm>
          <a:prstGeom prst="rect">
            <a:avLst/>
          </a:prstGeom>
          <a:noFill/>
        </p:spPr>
        <p:txBody>
          <a:bodyPr rtlCol="0" wrap="square">
            <a:spAutoFit/>
          </a:bodyPr>
          <a:lstStyle/>
          <a:p>
            <a:r>
              <a:rPr altLang="en-US" lang="zh-CN" smtClean="0" sz="1600">
                <a:solidFill>
                  <a:srgbClr val="13CCDF"/>
                </a:solidFill>
                <a:latin charset="-122" panose="020b0503020204020204" pitchFamily="34" typeface="微软雅黑"/>
                <a:ea charset="-122" panose="020b0503020204020204" pitchFamily="34" typeface="微软雅黑"/>
              </a:rPr>
              <a:t>输入标题或</a:t>
            </a:r>
          </a:p>
          <a:p>
            <a:r>
              <a:rPr altLang="en-US" lang="zh-CN" smtClean="0" sz="1600">
                <a:solidFill>
                  <a:srgbClr val="13CCDF"/>
                </a:solidFill>
                <a:latin charset="-122" panose="020b0503020204020204" pitchFamily="34" typeface="微软雅黑"/>
                <a:ea charset="-122" panose="020b0503020204020204" pitchFamily="34" typeface="微软雅黑"/>
              </a:rPr>
              <a:t>说明文字</a:t>
            </a:r>
          </a:p>
        </p:txBody>
      </p:sp>
      <p:grpSp>
        <p:nvGrpSpPr>
          <p:cNvPr id="67" name="组合 66"/>
          <p:cNvGrpSpPr/>
          <p:nvPr/>
        </p:nvGrpSpPr>
        <p:grpSpPr>
          <a:xfrm flipH="1">
            <a:off x="7293093" y="4196860"/>
            <a:ext cx="1950088" cy="1223089"/>
            <a:chOff x="594424" y="1153191"/>
            <a:chExt cx="2605976" cy="1634460"/>
          </a:xfrm>
        </p:grpSpPr>
        <p:sp>
          <p:nvSpPr>
            <p:cNvPr id="68" name="任意多边形 67"/>
            <p:cNvSpPr/>
            <p:nvPr/>
          </p:nvSpPr>
          <p:spPr>
            <a:xfrm>
              <a:off x="616196" y="1175175"/>
              <a:ext cx="2584204" cy="1612476"/>
            </a:xfrm>
            <a:custGeom>
              <a:gdLst>
                <a:gd fmla="*/ 1389184 w 3610707" name="connsiteX0"/>
                <a:gd fmla="*/ 0 h 2450125" name="connsiteY0"/>
                <a:gd fmla="*/ 2191163 w 3610707" name="connsiteX1"/>
                <a:gd fmla="*/ 426409 h 2450125" name="connsiteY1"/>
                <a:gd fmla="*/ 2262626 w 3610707" name="connsiteX2"/>
                <a:gd fmla="*/ 558069 h 2450125" name="connsiteY2"/>
                <a:gd fmla="*/ 2332890 w 3610707" name="connsiteX3"/>
                <a:gd fmla="*/ 550986 h 2450125" name="connsiteY3"/>
                <a:gd fmla="*/ 2894584 w 3610707" name="connsiteX4"/>
                <a:gd fmla="*/ 923302 h 2450125" name="connsiteY4"/>
                <a:gd fmla="*/ 2915413 w 3610707" name="connsiteX5"/>
                <a:gd fmla="*/ 990402 h 2450125" name="connsiteY5"/>
                <a:gd fmla="*/ 2934595 w 3610707" name="connsiteX6"/>
                <a:gd fmla="*/ 984447 h 2450125" name="connsiteY6"/>
                <a:gd fmla="*/ 3048000 w 3610707" name="connsiteX7"/>
                <a:gd fmla="*/ 973015 h 2450125" name="connsiteY7"/>
                <a:gd fmla="*/ 3610707 w 3610707" name="connsiteX8"/>
                <a:gd fmla="*/ 1535722 h 2450125" name="connsiteY8"/>
                <a:gd fmla="*/ 3048000 w 3610707" name="connsiteX9"/>
                <a:gd fmla="*/ 2098429 h 2450125" name="connsiteY9"/>
                <a:gd fmla="*/ 2934595 w 3610707" name="connsiteX10"/>
                <a:gd fmla="*/ 2086997 h 2450125" name="connsiteY10"/>
                <a:gd fmla="*/ 2841470 w 3610707" name="connsiteX11"/>
                <a:gd fmla="*/ 2058089 h 2450125" name="connsiteY11"/>
                <a:gd fmla="*/ 2778805 w 3610707" name="connsiteX12"/>
                <a:gd fmla="*/ 2134039 h 2450125" name="connsiteY12"/>
                <a:gd fmla="*/ 2327029 w 3610707" name="connsiteX13"/>
                <a:gd fmla="*/ 2321171 h 2450125" name="connsiteY13"/>
                <a:gd fmla="*/ 1897442 w 3610707" name="connsiteX14"/>
                <a:gd fmla="*/ 2155195 h 2450125" name="connsiteY14"/>
                <a:gd fmla="*/ 1878393 w 3610707" name="connsiteX15"/>
                <a:gd fmla="*/ 2135215 h 2450125" name="connsiteY15"/>
                <a:gd fmla="*/ 1860361 w 3610707" name="connsiteX16"/>
                <a:gd fmla="*/ 2168437 h 2450125" name="connsiteY16"/>
                <a:gd fmla="*/ 1330568 w 3610707" name="connsiteX17"/>
                <a:gd fmla="*/ 2450125 h 2450125" name="connsiteY17"/>
                <a:gd fmla="*/ 800775 w 3610707" name="connsiteX18"/>
                <a:gd fmla="*/ 2168437 h 2450125" name="connsiteY18"/>
                <a:gd fmla="*/ 771869 w 3610707" name="connsiteX19"/>
                <a:gd fmla="*/ 2115180 h 2450125" name="connsiteY19"/>
                <a:gd fmla="*/ 753583 w 3610707" name="connsiteX20"/>
                <a:gd fmla="*/ 2120856 h 2450125" name="connsiteY20"/>
                <a:gd fmla="*/ 627184 w 3610707" name="connsiteX21"/>
                <a:gd fmla="*/ 2133598 h 2450125" name="connsiteY21"/>
                <a:gd fmla="*/ 0 w 3610707" name="connsiteX22"/>
                <a:gd fmla="*/ 1506414 h 2450125" name="connsiteY22"/>
                <a:gd fmla="*/ 383056 w 3610707" name="connsiteX23"/>
                <a:gd fmla="*/ 928517 h 2450125" name="connsiteY23"/>
                <a:gd fmla="*/ 424632 w 3610707" name="connsiteX24"/>
                <a:gd fmla="*/ 915611 h 2450125" name="connsiteY24"/>
                <a:gd fmla="*/ 427023 w 3610707" name="connsiteX25"/>
                <a:gd fmla="*/ 868268 h 2450125" name="connsiteY25"/>
                <a:gd fmla="*/ 1389184 w 3610707" name="connsiteX26"/>
                <a:gd fmla="*/ 0 h 2450125" name="connsiteY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b="b" l="l" r="r" t="t"/>
              <a:pathLst>
                <a:path h="2450125" w="3610707">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algn="t" blurRad="152400" dir="5400000" dist="889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9" name="任意多边形 68"/>
            <p:cNvSpPr/>
            <p:nvPr/>
          </p:nvSpPr>
          <p:spPr>
            <a:xfrm>
              <a:off x="594424" y="1153191"/>
              <a:ext cx="2584204" cy="1612476"/>
            </a:xfrm>
            <a:custGeom>
              <a:gdLst>
                <a:gd fmla="*/ 1389184 w 3610707" name="connsiteX0"/>
                <a:gd fmla="*/ 0 h 2450125" name="connsiteY0"/>
                <a:gd fmla="*/ 2191163 w 3610707" name="connsiteX1"/>
                <a:gd fmla="*/ 426409 h 2450125" name="connsiteY1"/>
                <a:gd fmla="*/ 2262626 w 3610707" name="connsiteX2"/>
                <a:gd fmla="*/ 558069 h 2450125" name="connsiteY2"/>
                <a:gd fmla="*/ 2332890 w 3610707" name="connsiteX3"/>
                <a:gd fmla="*/ 550986 h 2450125" name="connsiteY3"/>
                <a:gd fmla="*/ 2894584 w 3610707" name="connsiteX4"/>
                <a:gd fmla="*/ 923302 h 2450125" name="connsiteY4"/>
                <a:gd fmla="*/ 2915413 w 3610707" name="connsiteX5"/>
                <a:gd fmla="*/ 990402 h 2450125" name="connsiteY5"/>
                <a:gd fmla="*/ 2934595 w 3610707" name="connsiteX6"/>
                <a:gd fmla="*/ 984447 h 2450125" name="connsiteY6"/>
                <a:gd fmla="*/ 3048000 w 3610707" name="connsiteX7"/>
                <a:gd fmla="*/ 973015 h 2450125" name="connsiteY7"/>
                <a:gd fmla="*/ 3610707 w 3610707" name="connsiteX8"/>
                <a:gd fmla="*/ 1535722 h 2450125" name="connsiteY8"/>
                <a:gd fmla="*/ 3048000 w 3610707" name="connsiteX9"/>
                <a:gd fmla="*/ 2098429 h 2450125" name="connsiteY9"/>
                <a:gd fmla="*/ 2934595 w 3610707" name="connsiteX10"/>
                <a:gd fmla="*/ 2086997 h 2450125" name="connsiteY10"/>
                <a:gd fmla="*/ 2841470 w 3610707" name="connsiteX11"/>
                <a:gd fmla="*/ 2058089 h 2450125" name="connsiteY11"/>
                <a:gd fmla="*/ 2778805 w 3610707" name="connsiteX12"/>
                <a:gd fmla="*/ 2134039 h 2450125" name="connsiteY12"/>
                <a:gd fmla="*/ 2327029 w 3610707" name="connsiteX13"/>
                <a:gd fmla="*/ 2321171 h 2450125" name="connsiteY13"/>
                <a:gd fmla="*/ 1897442 w 3610707" name="connsiteX14"/>
                <a:gd fmla="*/ 2155195 h 2450125" name="connsiteY14"/>
                <a:gd fmla="*/ 1878393 w 3610707" name="connsiteX15"/>
                <a:gd fmla="*/ 2135215 h 2450125" name="connsiteY15"/>
                <a:gd fmla="*/ 1860361 w 3610707" name="connsiteX16"/>
                <a:gd fmla="*/ 2168437 h 2450125" name="connsiteY16"/>
                <a:gd fmla="*/ 1330568 w 3610707" name="connsiteX17"/>
                <a:gd fmla="*/ 2450125 h 2450125" name="connsiteY17"/>
                <a:gd fmla="*/ 800775 w 3610707" name="connsiteX18"/>
                <a:gd fmla="*/ 2168437 h 2450125" name="connsiteY18"/>
                <a:gd fmla="*/ 771869 w 3610707" name="connsiteX19"/>
                <a:gd fmla="*/ 2115180 h 2450125" name="connsiteY19"/>
                <a:gd fmla="*/ 753583 w 3610707" name="connsiteX20"/>
                <a:gd fmla="*/ 2120856 h 2450125" name="connsiteY20"/>
                <a:gd fmla="*/ 627184 w 3610707" name="connsiteX21"/>
                <a:gd fmla="*/ 2133598 h 2450125" name="connsiteY21"/>
                <a:gd fmla="*/ 0 w 3610707" name="connsiteX22"/>
                <a:gd fmla="*/ 1506414 h 2450125" name="connsiteY22"/>
                <a:gd fmla="*/ 383056 w 3610707" name="connsiteX23"/>
                <a:gd fmla="*/ 928517 h 2450125" name="connsiteY23"/>
                <a:gd fmla="*/ 424632 w 3610707" name="connsiteX24"/>
                <a:gd fmla="*/ 915611 h 2450125" name="connsiteY24"/>
                <a:gd fmla="*/ 427023 w 3610707" name="connsiteX25"/>
                <a:gd fmla="*/ 868268 h 2450125" name="connsiteY25"/>
                <a:gd fmla="*/ 1389184 w 3610707" name="connsiteX26"/>
                <a:gd fmla="*/ 0 h 2450125" name="connsiteY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b="b" l="l" r="r" t="t"/>
              <a:pathLst>
                <a:path h="2450125" w="3610707">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r="3600000" dist="114300">
                <a:srgbClr val="19B4C9">
                  <a:alpha val="53000"/>
                </a:srgb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extLst>
      <p:ext uri="{BB962C8B-B14F-4D97-AF65-F5344CB8AC3E}">
        <p14:creationId val="905818123"/>
      </p:ext>
    </p:extLst>
  </p:cSld>
  <p:clrMapOvr>
    <a:masterClrMapping/>
  </p:clrMapOvr>
  <mc:AlternateContent>
    <mc:Choice Requires="p14">
      <p:transition p14:dur="2500" spd="slow">
        <p:fad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2" presetSubtype="0">
                                  <p:stCondLst>
                                    <p:cond delay="0"/>
                                  </p:stCondLst>
                                  <p:childTnLst>
                                    <p:set>
                                      <p:cBhvr>
                                        <p:cTn dur="1" fill="hold" id="6">
                                          <p:stCondLst>
                                            <p:cond delay="0"/>
                                          </p:stCondLst>
                                        </p:cTn>
                                        <p:tgtEl>
                                          <p:spTgt spid="103"/>
                                        </p:tgtEl>
                                        <p:attrNameLst>
                                          <p:attrName>style.visibility</p:attrName>
                                        </p:attrNameLst>
                                      </p:cBhvr>
                                      <p:to>
                                        <p:strVal val="visible"/>
                                      </p:to>
                                    </p:set>
                                    <p:animEffect filter="fade" transition="in">
                                      <p:cBhvr>
                                        <p:cTn dur="1250" id="7"/>
                                        <p:tgtEl>
                                          <p:spTgt spid="103"/>
                                        </p:tgtEl>
                                      </p:cBhvr>
                                    </p:animEffect>
                                    <p:anim calcmode="lin" valueType="num">
                                      <p:cBhvr>
                                        <p:cTn dur="1250" fill="hold" id="8"/>
                                        <p:tgtEl>
                                          <p:spTgt spid="103"/>
                                        </p:tgtEl>
                                        <p:attrNameLst>
                                          <p:attrName>ppt_x</p:attrName>
                                        </p:attrNameLst>
                                      </p:cBhvr>
                                      <p:tavLst>
                                        <p:tav tm="0">
                                          <p:val>
                                            <p:strVal val="#ppt_x"/>
                                          </p:val>
                                        </p:tav>
                                        <p:tav tm="100000">
                                          <p:val>
                                            <p:strVal val="#ppt_x"/>
                                          </p:val>
                                        </p:tav>
                                      </p:tavLst>
                                    </p:anim>
                                    <p:anim calcmode="lin" valueType="num">
                                      <p:cBhvr>
                                        <p:cTn dur="1250" fill="hold" id="9"/>
                                        <p:tgtEl>
                                          <p:spTgt spid="103"/>
                                        </p:tgtEl>
                                        <p:attrNameLst>
                                          <p:attrName>ppt_y</p:attrName>
                                        </p:attrNameLst>
                                      </p:cBhvr>
                                      <p:tavLst>
                                        <p:tav tm="0">
                                          <p:val>
                                            <p:strVal val="#ppt_y+.1"/>
                                          </p:val>
                                        </p:tav>
                                        <p:tav tm="100000">
                                          <p:val>
                                            <p:strVal val="#ppt_y"/>
                                          </p:val>
                                        </p:tav>
                                      </p:tavLst>
                                    </p:anim>
                                  </p:childTnLst>
                                </p:cTn>
                              </p:par>
                              <p:par>
                                <p:cTn fill="hold" grpId="0" id="10" nodeType="withEffect" presetClass="entr" presetID="42" presetSubtype="0">
                                  <p:stCondLst>
                                    <p:cond delay="750"/>
                                  </p:stCondLst>
                                  <p:childTnLst>
                                    <p:set>
                                      <p:cBhvr>
                                        <p:cTn dur="1" fill="hold" id="11">
                                          <p:stCondLst>
                                            <p:cond delay="0"/>
                                          </p:stCondLst>
                                        </p:cTn>
                                        <p:tgtEl>
                                          <p:spTgt spid="104"/>
                                        </p:tgtEl>
                                        <p:attrNameLst>
                                          <p:attrName>style.visibility</p:attrName>
                                        </p:attrNameLst>
                                      </p:cBhvr>
                                      <p:to>
                                        <p:strVal val="visible"/>
                                      </p:to>
                                    </p:set>
                                    <p:animEffect filter="fade" transition="in">
                                      <p:cBhvr>
                                        <p:cTn dur="1000" id="12"/>
                                        <p:tgtEl>
                                          <p:spTgt spid="104"/>
                                        </p:tgtEl>
                                      </p:cBhvr>
                                    </p:animEffect>
                                    <p:anim calcmode="lin" valueType="num">
                                      <p:cBhvr>
                                        <p:cTn dur="1000" fill="hold" id="13"/>
                                        <p:tgtEl>
                                          <p:spTgt spid="104"/>
                                        </p:tgtEl>
                                        <p:attrNameLst>
                                          <p:attrName>ppt_x</p:attrName>
                                        </p:attrNameLst>
                                      </p:cBhvr>
                                      <p:tavLst>
                                        <p:tav tm="0">
                                          <p:val>
                                            <p:strVal val="#ppt_x"/>
                                          </p:val>
                                        </p:tav>
                                        <p:tav tm="100000">
                                          <p:val>
                                            <p:strVal val="#ppt_x"/>
                                          </p:val>
                                        </p:tav>
                                      </p:tavLst>
                                    </p:anim>
                                    <p:anim calcmode="lin" valueType="num">
                                      <p:cBhvr>
                                        <p:cTn dur="1000" fill="hold" id="14"/>
                                        <p:tgtEl>
                                          <p:spTgt spid="104"/>
                                        </p:tgtEl>
                                        <p:attrNameLst>
                                          <p:attrName>ppt_y</p:attrName>
                                        </p:attrNameLst>
                                      </p:cBhvr>
                                      <p:tavLst>
                                        <p:tav tm="0">
                                          <p:val>
                                            <p:strVal val="#ppt_y+.1"/>
                                          </p:val>
                                        </p:tav>
                                        <p:tav tm="100000">
                                          <p:val>
                                            <p:strVal val="#ppt_y"/>
                                          </p:val>
                                        </p:tav>
                                      </p:tavLst>
                                    </p:anim>
                                  </p:childTnLst>
                                </p:cTn>
                              </p:par>
                              <p:par>
                                <p:cTn fill="hold" id="15" nodeType="withEffect" presetClass="entr" presetID="10" presetSubtype="0">
                                  <p:stCondLst>
                                    <p:cond delay="1250"/>
                                  </p:stCondLst>
                                  <p:childTnLst>
                                    <p:set>
                                      <p:cBhvr>
                                        <p:cTn dur="1" fill="hold" id="16">
                                          <p:stCondLst>
                                            <p:cond delay="0"/>
                                          </p:stCondLst>
                                        </p:cTn>
                                        <p:tgtEl>
                                          <p:spTgt spid="105"/>
                                        </p:tgtEl>
                                        <p:attrNameLst>
                                          <p:attrName>style.visibility</p:attrName>
                                        </p:attrNameLst>
                                      </p:cBhvr>
                                      <p:to>
                                        <p:strVal val="visible"/>
                                      </p:to>
                                    </p:set>
                                    <p:animEffect filter="fade" transition="in">
                                      <p:cBhvr>
                                        <p:cTn dur="5250" id="17"/>
                                        <p:tgtEl>
                                          <p:spTgt spid="105"/>
                                        </p:tgtEl>
                                      </p:cBhvr>
                                    </p:animEffect>
                                  </p:childTnLst>
                                </p:cTn>
                              </p:par>
                              <p:par>
                                <p:cTn fill="hold" grpId="0" id="18" nodeType="withEffect" presetClass="entr" presetID="42" presetSubtype="0">
                                  <p:stCondLst>
                                    <p:cond delay="1500"/>
                                  </p:stCondLst>
                                  <p:childTnLst>
                                    <p:set>
                                      <p:cBhvr>
                                        <p:cTn dur="1" fill="hold" id="19">
                                          <p:stCondLst>
                                            <p:cond delay="0"/>
                                          </p:stCondLst>
                                        </p:cTn>
                                        <p:tgtEl>
                                          <p:spTgt spid="61"/>
                                        </p:tgtEl>
                                        <p:attrNameLst>
                                          <p:attrName>style.visibility</p:attrName>
                                        </p:attrNameLst>
                                      </p:cBhvr>
                                      <p:to>
                                        <p:strVal val="visible"/>
                                      </p:to>
                                    </p:set>
                                    <p:animEffect filter="fade" transition="in">
                                      <p:cBhvr>
                                        <p:cTn dur="3250" id="20"/>
                                        <p:tgtEl>
                                          <p:spTgt spid="61"/>
                                        </p:tgtEl>
                                      </p:cBhvr>
                                    </p:animEffect>
                                    <p:anim calcmode="lin" valueType="num">
                                      <p:cBhvr>
                                        <p:cTn dur="3250" fill="hold" id="21"/>
                                        <p:tgtEl>
                                          <p:spTgt spid="61"/>
                                        </p:tgtEl>
                                        <p:attrNameLst>
                                          <p:attrName>ppt_x</p:attrName>
                                        </p:attrNameLst>
                                      </p:cBhvr>
                                      <p:tavLst>
                                        <p:tav tm="0">
                                          <p:val>
                                            <p:strVal val="#ppt_x"/>
                                          </p:val>
                                        </p:tav>
                                        <p:tav tm="100000">
                                          <p:val>
                                            <p:strVal val="#ppt_x"/>
                                          </p:val>
                                        </p:tav>
                                      </p:tavLst>
                                    </p:anim>
                                    <p:anim calcmode="lin" valueType="num">
                                      <p:cBhvr>
                                        <p:cTn dur="3250" fill="hold" id="22"/>
                                        <p:tgtEl>
                                          <p:spTgt spid="61"/>
                                        </p:tgtEl>
                                        <p:attrNameLst>
                                          <p:attrName>ppt_y</p:attrName>
                                        </p:attrNameLst>
                                      </p:cBhvr>
                                      <p:tavLst>
                                        <p:tav tm="0">
                                          <p:val>
                                            <p:strVal val="#ppt_y+.1"/>
                                          </p:val>
                                        </p:tav>
                                        <p:tav tm="100000">
                                          <p:val>
                                            <p:strVal val="#ppt_y"/>
                                          </p:val>
                                        </p:tav>
                                      </p:tavLst>
                                    </p:anim>
                                  </p:childTnLst>
                                </p:cTn>
                              </p:par>
                              <p:par>
                                <p:cTn fill="hold" grpId="0" id="23" nodeType="withEffect" presetClass="entr" presetID="42" presetSubtype="0">
                                  <p:stCondLst>
                                    <p:cond delay="2000"/>
                                  </p:stCondLst>
                                  <p:childTnLst>
                                    <p:set>
                                      <p:cBhvr>
                                        <p:cTn dur="1" fill="hold" id="24">
                                          <p:stCondLst>
                                            <p:cond delay="0"/>
                                          </p:stCondLst>
                                        </p:cTn>
                                        <p:tgtEl>
                                          <p:spTgt spid="108"/>
                                        </p:tgtEl>
                                        <p:attrNameLst>
                                          <p:attrName>style.visibility</p:attrName>
                                        </p:attrNameLst>
                                      </p:cBhvr>
                                      <p:to>
                                        <p:strVal val="visible"/>
                                      </p:to>
                                    </p:set>
                                    <p:animEffect filter="fade" transition="in">
                                      <p:cBhvr>
                                        <p:cTn dur="4000" id="25"/>
                                        <p:tgtEl>
                                          <p:spTgt spid="108"/>
                                        </p:tgtEl>
                                      </p:cBhvr>
                                    </p:animEffect>
                                    <p:anim calcmode="lin" valueType="num">
                                      <p:cBhvr>
                                        <p:cTn dur="4000" fill="hold" id="26"/>
                                        <p:tgtEl>
                                          <p:spTgt spid="108"/>
                                        </p:tgtEl>
                                        <p:attrNameLst>
                                          <p:attrName>ppt_x</p:attrName>
                                        </p:attrNameLst>
                                      </p:cBhvr>
                                      <p:tavLst>
                                        <p:tav tm="0">
                                          <p:val>
                                            <p:strVal val="#ppt_x"/>
                                          </p:val>
                                        </p:tav>
                                        <p:tav tm="100000">
                                          <p:val>
                                            <p:strVal val="#ppt_x"/>
                                          </p:val>
                                        </p:tav>
                                      </p:tavLst>
                                    </p:anim>
                                    <p:anim calcmode="lin" valueType="num">
                                      <p:cBhvr>
                                        <p:cTn dur="4000" fill="hold" id="27"/>
                                        <p:tgtEl>
                                          <p:spTgt spid="108"/>
                                        </p:tgtEl>
                                        <p:attrNameLst>
                                          <p:attrName>ppt_y</p:attrName>
                                        </p:attrNameLst>
                                      </p:cBhvr>
                                      <p:tavLst>
                                        <p:tav tm="0">
                                          <p:val>
                                            <p:strVal val="#ppt_y+.1"/>
                                          </p:val>
                                        </p:tav>
                                        <p:tav tm="100000">
                                          <p:val>
                                            <p:strVal val="#ppt_y"/>
                                          </p:val>
                                        </p:tav>
                                      </p:tavLst>
                                    </p:anim>
                                  </p:childTnLst>
                                </p:cTn>
                              </p:par>
                              <p:par>
                                <p:cTn fill="hold" grpId="0" id="28" nodeType="withEffect" presetClass="entr" presetID="42" presetSubtype="0">
                                  <p:stCondLst>
                                    <p:cond delay="2250"/>
                                  </p:stCondLst>
                                  <p:childTnLst>
                                    <p:set>
                                      <p:cBhvr>
                                        <p:cTn dur="1" fill="hold" id="29">
                                          <p:stCondLst>
                                            <p:cond delay="0"/>
                                          </p:stCondLst>
                                        </p:cTn>
                                        <p:tgtEl>
                                          <p:spTgt spid="106"/>
                                        </p:tgtEl>
                                        <p:attrNameLst>
                                          <p:attrName>style.visibility</p:attrName>
                                        </p:attrNameLst>
                                      </p:cBhvr>
                                      <p:to>
                                        <p:strVal val="visible"/>
                                      </p:to>
                                    </p:set>
                                    <p:animEffect filter="fade" transition="in">
                                      <p:cBhvr>
                                        <p:cTn dur="5000" id="30"/>
                                        <p:tgtEl>
                                          <p:spTgt spid="106"/>
                                        </p:tgtEl>
                                      </p:cBhvr>
                                    </p:animEffect>
                                    <p:anim calcmode="lin" valueType="num">
                                      <p:cBhvr>
                                        <p:cTn dur="5000" fill="hold" id="31"/>
                                        <p:tgtEl>
                                          <p:spTgt spid="106"/>
                                        </p:tgtEl>
                                        <p:attrNameLst>
                                          <p:attrName>ppt_x</p:attrName>
                                        </p:attrNameLst>
                                      </p:cBhvr>
                                      <p:tavLst>
                                        <p:tav tm="0">
                                          <p:val>
                                            <p:strVal val="#ppt_x"/>
                                          </p:val>
                                        </p:tav>
                                        <p:tav tm="100000">
                                          <p:val>
                                            <p:strVal val="#ppt_x"/>
                                          </p:val>
                                        </p:tav>
                                      </p:tavLst>
                                    </p:anim>
                                    <p:anim calcmode="lin" valueType="num">
                                      <p:cBhvr>
                                        <p:cTn dur="5000" fill="hold" id="32"/>
                                        <p:tgtEl>
                                          <p:spTgt spid="106"/>
                                        </p:tgtEl>
                                        <p:attrNameLst>
                                          <p:attrName>ppt_y</p:attrName>
                                        </p:attrNameLst>
                                      </p:cBhvr>
                                      <p:tavLst>
                                        <p:tav tm="0">
                                          <p:val>
                                            <p:strVal val="#ppt_y+.1"/>
                                          </p:val>
                                        </p:tav>
                                        <p:tav tm="100000">
                                          <p:val>
                                            <p:strVal val="#ppt_y"/>
                                          </p:val>
                                        </p:tav>
                                      </p:tavLst>
                                    </p:anim>
                                  </p:childTnLst>
                                </p:cTn>
                              </p:par>
                              <p:par>
                                <p:cTn fill="hold" grpId="0" id="33" nodeType="withEffect" presetClass="entr" presetID="42" presetSubtype="0">
                                  <p:stCondLst>
                                    <p:cond delay="3000"/>
                                  </p:stCondLst>
                                  <p:childTnLst>
                                    <p:set>
                                      <p:cBhvr>
                                        <p:cTn dur="1" fill="hold" id="34">
                                          <p:stCondLst>
                                            <p:cond delay="0"/>
                                          </p:stCondLst>
                                        </p:cTn>
                                        <p:tgtEl>
                                          <p:spTgt spid="107"/>
                                        </p:tgtEl>
                                        <p:attrNameLst>
                                          <p:attrName>style.visibility</p:attrName>
                                        </p:attrNameLst>
                                      </p:cBhvr>
                                      <p:to>
                                        <p:strVal val="visible"/>
                                      </p:to>
                                    </p:set>
                                    <p:animEffect filter="fade" transition="in">
                                      <p:cBhvr>
                                        <p:cTn dur="5500" id="35"/>
                                        <p:tgtEl>
                                          <p:spTgt spid="107"/>
                                        </p:tgtEl>
                                      </p:cBhvr>
                                    </p:animEffect>
                                    <p:anim calcmode="lin" valueType="num">
                                      <p:cBhvr>
                                        <p:cTn dur="5500" fill="hold" id="36"/>
                                        <p:tgtEl>
                                          <p:spTgt spid="107"/>
                                        </p:tgtEl>
                                        <p:attrNameLst>
                                          <p:attrName>ppt_x</p:attrName>
                                        </p:attrNameLst>
                                      </p:cBhvr>
                                      <p:tavLst>
                                        <p:tav tm="0">
                                          <p:val>
                                            <p:strVal val="#ppt_x"/>
                                          </p:val>
                                        </p:tav>
                                        <p:tav tm="100000">
                                          <p:val>
                                            <p:strVal val="#ppt_x"/>
                                          </p:val>
                                        </p:tav>
                                      </p:tavLst>
                                    </p:anim>
                                    <p:anim calcmode="lin" valueType="num">
                                      <p:cBhvr>
                                        <p:cTn dur="5500" fill="hold" id="37"/>
                                        <p:tgtEl>
                                          <p:spTgt spid="107"/>
                                        </p:tgtEl>
                                        <p:attrNameLst>
                                          <p:attrName>ppt_y</p:attrName>
                                        </p:attrNameLst>
                                      </p:cBhvr>
                                      <p:tavLst>
                                        <p:tav tm="0">
                                          <p:val>
                                            <p:strVal val="#ppt_y+.1"/>
                                          </p:val>
                                        </p:tav>
                                        <p:tav tm="100000">
                                          <p:val>
                                            <p:strVal val="#ppt_y"/>
                                          </p:val>
                                        </p:tav>
                                      </p:tavLst>
                                    </p:anim>
                                  </p:childTnLst>
                                </p:cTn>
                              </p:par>
                              <p:par>
                                <p:cTn fill="hold" grpId="0" id="38" nodeType="withEffect" presetClass="entr" presetID="52" presetSubtype="0">
                                  <p:stCondLst>
                                    <p:cond delay="3750"/>
                                  </p:stCondLst>
                                  <p:iterate type="lt">
                                    <p:tmPct val="10000"/>
                                  </p:iterate>
                                  <p:childTnLst>
                                    <p:set>
                                      <p:cBhvr>
                                        <p:cTn dur="1" fill="hold" id="39">
                                          <p:stCondLst>
                                            <p:cond delay="0"/>
                                          </p:stCondLst>
                                        </p:cTn>
                                        <p:tgtEl>
                                          <p:spTgt spid="28"/>
                                        </p:tgtEl>
                                        <p:attrNameLst>
                                          <p:attrName>style.visibility</p:attrName>
                                        </p:attrNameLst>
                                      </p:cBhvr>
                                      <p:to>
                                        <p:strVal val="visible"/>
                                      </p:to>
                                    </p:set>
                                    <p:animScale>
                                      <p:cBhvr>
                                        <p:cTn decel="50000" dur="1000" fill="hold" id="40">
                                          <p:stCondLst>
                                            <p:cond delay="0"/>
                                          </p:stCondLst>
                                        </p:cTn>
                                        <p:tgtEl>
                                          <p:spTgt spid="28"/>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41">
                                          <p:stCondLst>
                                            <p:cond delay="0"/>
                                          </p:stCondLst>
                                        </p:cTn>
                                        <p:tgtEl>
                                          <p:spTgt spid="28"/>
                                        </p:tgtEl>
                                        <p:attrNameLst>
                                          <p:attrName>ppt_x</p:attrName>
                                          <p:attrName>ppt_y</p:attrName>
                                        </p:attrNameLst>
                                      </p:cBhvr>
                                    </p:animMotion>
                                    <p:animEffect filter="fade" transition="in">
                                      <p:cBhvr>
                                        <p:cTn dur="1000" id="42"/>
                                        <p:tgtEl>
                                          <p:spTgt spid="28"/>
                                        </p:tgtEl>
                                      </p:cBhvr>
                                    </p:animEffect>
                                  </p:childTnLst>
                                </p:cTn>
                              </p:par>
                              <p:par>
                                <p:cTn fill="hold" grpId="0" id="43" nodeType="withEffect" presetClass="entr" presetID="22" presetSubtype="1">
                                  <p:stCondLst>
                                    <p:cond delay="5000"/>
                                  </p:stCondLst>
                                  <p:childTnLst>
                                    <p:set>
                                      <p:cBhvr>
                                        <p:cTn dur="1" fill="hold" id="44">
                                          <p:stCondLst>
                                            <p:cond delay="0"/>
                                          </p:stCondLst>
                                        </p:cTn>
                                        <p:tgtEl>
                                          <p:spTgt spid="41"/>
                                        </p:tgtEl>
                                        <p:attrNameLst>
                                          <p:attrName>style.visibility</p:attrName>
                                        </p:attrNameLst>
                                      </p:cBhvr>
                                      <p:to>
                                        <p:strVal val="visible"/>
                                      </p:to>
                                    </p:set>
                                    <p:animEffect filter="wipe(up)" transition="in">
                                      <p:cBhvr>
                                        <p:cTn dur="2250" id="45"/>
                                        <p:tgtEl>
                                          <p:spTgt spid="41"/>
                                        </p:tgtEl>
                                      </p:cBhvr>
                                    </p:animEffect>
                                  </p:childTnLst>
                                </p:cTn>
                              </p:par>
                              <p:par>
                                <p:cTn fill="hold" id="46" nodeType="withEffect" presetClass="entr" presetID="47" presetSubtype="0">
                                  <p:stCondLst>
                                    <p:cond delay="7250"/>
                                  </p:stCondLst>
                                  <p:childTnLst>
                                    <p:set>
                                      <p:cBhvr>
                                        <p:cTn dur="1" fill="hold" id="47">
                                          <p:stCondLst>
                                            <p:cond delay="0"/>
                                          </p:stCondLst>
                                        </p:cTn>
                                        <p:tgtEl>
                                          <p:spTgt spid="67"/>
                                        </p:tgtEl>
                                        <p:attrNameLst>
                                          <p:attrName>style.visibility</p:attrName>
                                        </p:attrNameLst>
                                      </p:cBhvr>
                                      <p:to>
                                        <p:strVal val="visible"/>
                                      </p:to>
                                    </p:set>
                                    <p:animEffect filter="fade" transition="in">
                                      <p:cBhvr>
                                        <p:cTn dur="1000" id="48"/>
                                        <p:tgtEl>
                                          <p:spTgt spid="67"/>
                                        </p:tgtEl>
                                      </p:cBhvr>
                                    </p:animEffect>
                                    <p:anim calcmode="lin" valueType="num">
                                      <p:cBhvr>
                                        <p:cTn dur="1000" fill="hold" id="49"/>
                                        <p:tgtEl>
                                          <p:spTgt spid="67"/>
                                        </p:tgtEl>
                                        <p:attrNameLst>
                                          <p:attrName>ppt_x</p:attrName>
                                        </p:attrNameLst>
                                      </p:cBhvr>
                                      <p:tavLst>
                                        <p:tav tm="0">
                                          <p:val>
                                            <p:strVal val="#ppt_x"/>
                                          </p:val>
                                        </p:tav>
                                        <p:tav tm="100000">
                                          <p:val>
                                            <p:strVal val="#ppt_x"/>
                                          </p:val>
                                        </p:tav>
                                      </p:tavLst>
                                    </p:anim>
                                    <p:anim calcmode="lin" valueType="num">
                                      <p:cBhvr>
                                        <p:cTn dur="1000" fill="hold" id="50"/>
                                        <p:tgtEl>
                                          <p:spTgt spid="67"/>
                                        </p:tgtEl>
                                        <p:attrNameLst>
                                          <p:attrName>ppt_y</p:attrName>
                                        </p:attrNameLst>
                                      </p:cBhvr>
                                      <p:tavLst>
                                        <p:tav tm="0">
                                          <p:val>
                                            <p:strVal val="#ppt_y-.1"/>
                                          </p:val>
                                        </p:tav>
                                        <p:tav tm="100000">
                                          <p:val>
                                            <p:strVal val="#ppt_y"/>
                                          </p:val>
                                        </p:tav>
                                      </p:tavLst>
                                    </p:anim>
                                  </p:childTnLst>
                                </p:cTn>
                              </p:par>
                              <p:par>
                                <p:cTn fill="hold" id="51" nodeType="withEffect" presetClass="entr" presetID="10" presetSubtype="0">
                                  <p:stCondLst>
                                    <p:cond delay="8250"/>
                                  </p:stCondLst>
                                  <p:childTnLst>
                                    <p:set>
                                      <p:cBhvr>
                                        <p:cTn dur="1" fill="hold" id="52">
                                          <p:stCondLst>
                                            <p:cond delay="0"/>
                                          </p:stCondLst>
                                        </p:cTn>
                                        <p:tgtEl>
                                          <p:spTgt spid="126"/>
                                        </p:tgtEl>
                                        <p:attrNameLst>
                                          <p:attrName>style.visibility</p:attrName>
                                        </p:attrNameLst>
                                      </p:cBhvr>
                                      <p:to>
                                        <p:strVal val="visible"/>
                                      </p:to>
                                    </p:set>
                                    <p:animEffect filter="fade" transition="in">
                                      <p:cBhvr>
                                        <p:cTn dur="250" id="53"/>
                                        <p:tgtEl>
                                          <p:spTgt spid="126"/>
                                        </p:tgtEl>
                                      </p:cBhvr>
                                    </p:animEffect>
                                  </p:childTnLst>
                                </p:cTn>
                              </p:par>
                              <p:par>
                                <p:cTn accel="50000" fill="hold" id="54" nodeType="withEffect" presetClass="path" presetID="42" presetSubtype="0">
                                  <p:stCondLst>
                                    <p:cond delay="8250"/>
                                  </p:stCondLst>
                                  <p:childTnLst>
                                    <p:animMotion origin="layout" path="M 0.0207 0.1007 L -1.45833E-06 2.59259E-06" pathEditMode="relative" ptsTypes="AA" rAng="0">
                                      <p:cBhvr>
                                        <p:cTn dur="1000" fill="hold" id="55"/>
                                        <p:tgtEl>
                                          <p:spTgt spid="126"/>
                                        </p:tgtEl>
                                        <p:attrNameLst>
                                          <p:attrName>ppt_x</p:attrName>
                                          <p:attrName>ppt_y</p:attrName>
                                        </p:attrNameLst>
                                      </p:cBhvr>
                                      <p:rCtr x="-1159" y="-4699"/>
                                    </p:animMotion>
                                  </p:childTnLst>
                                </p:cTn>
                              </p:par>
                              <p:par>
                                <p:cTn fill="hold" id="56" nodeType="withEffect" presetClass="emph" presetID="8" presetSubtype="0">
                                  <p:stCondLst>
                                    <p:cond delay="9300"/>
                                  </p:stCondLst>
                                  <p:childTnLst>
                                    <p:animRot by="43200000">
                                      <p:cBhvr>
                                        <p:cTn dur="11500" fill="hold" id="57"/>
                                        <p:tgtEl>
                                          <p:spTgt spid="126"/>
                                        </p:tgtEl>
                                        <p:attrNameLst>
                                          <p:attrName>r</p:attrName>
                                        </p:attrNameLst>
                                      </p:cBhvr>
                                    </p:animRot>
                                  </p:childTnLst>
                                </p:cTn>
                              </p:par>
                              <p:par>
                                <p:cTn fill="hold" id="58" nodeType="withEffect" presetClass="entr" presetID="22" presetSubtype="2">
                                  <p:stCondLst>
                                    <p:cond delay="9250"/>
                                  </p:stCondLst>
                                  <p:childTnLst>
                                    <p:set>
                                      <p:cBhvr>
                                        <p:cTn dur="1" fill="hold" id="59">
                                          <p:stCondLst>
                                            <p:cond delay="0"/>
                                          </p:stCondLst>
                                        </p:cTn>
                                        <p:tgtEl>
                                          <p:spTgt spid="74"/>
                                        </p:tgtEl>
                                        <p:attrNameLst>
                                          <p:attrName>style.visibility</p:attrName>
                                        </p:attrNameLst>
                                      </p:cBhvr>
                                      <p:to>
                                        <p:strVal val="visible"/>
                                      </p:to>
                                    </p:set>
                                    <p:animEffect filter="wipe(right)" transition="in">
                                      <p:cBhvr>
                                        <p:cTn dur="1250" id="60"/>
                                        <p:tgtEl>
                                          <p:spTgt spid="74"/>
                                        </p:tgtEl>
                                      </p:cBhvr>
                                    </p:animEffect>
                                  </p:childTnLst>
                                </p:cTn>
                              </p:par>
                              <p:par>
                                <p:cTn fill="hold" id="61" nodeType="withEffect" presetClass="entr" presetID="53" presetSubtype="0">
                                  <p:stCondLst>
                                    <p:cond delay="10500"/>
                                  </p:stCondLst>
                                  <p:childTnLst>
                                    <p:set>
                                      <p:cBhvr>
                                        <p:cTn dur="1" fill="hold" id="62">
                                          <p:stCondLst>
                                            <p:cond delay="0"/>
                                          </p:stCondLst>
                                        </p:cTn>
                                        <p:tgtEl>
                                          <p:spTgt spid="19"/>
                                        </p:tgtEl>
                                        <p:attrNameLst>
                                          <p:attrName>style.visibility</p:attrName>
                                        </p:attrNameLst>
                                      </p:cBhvr>
                                      <p:to>
                                        <p:strVal val="visible"/>
                                      </p:to>
                                    </p:set>
                                    <p:anim calcmode="lin" valueType="num">
                                      <p:cBhvr>
                                        <p:cTn dur="750" fill="hold" id="63"/>
                                        <p:tgtEl>
                                          <p:spTgt spid="19"/>
                                        </p:tgtEl>
                                        <p:attrNameLst>
                                          <p:attrName>ppt_w</p:attrName>
                                        </p:attrNameLst>
                                      </p:cBhvr>
                                      <p:tavLst>
                                        <p:tav tm="0">
                                          <p:val>
                                            <p:fltVal val="0"/>
                                          </p:val>
                                        </p:tav>
                                        <p:tav tm="100000">
                                          <p:val>
                                            <p:strVal val="#ppt_w"/>
                                          </p:val>
                                        </p:tav>
                                      </p:tavLst>
                                    </p:anim>
                                    <p:anim calcmode="lin" valueType="num">
                                      <p:cBhvr>
                                        <p:cTn dur="750" fill="hold" id="64"/>
                                        <p:tgtEl>
                                          <p:spTgt spid="19"/>
                                        </p:tgtEl>
                                        <p:attrNameLst>
                                          <p:attrName>ppt_h</p:attrName>
                                        </p:attrNameLst>
                                      </p:cBhvr>
                                      <p:tavLst>
                                        <p:tav tm="0">
                                          <p:val>
                                            <p:fltVal val="0"/>
                                          </p:val>
                                        </p:tav>
                                        <p:tav tm="100000">
                                          <p:val>
                                            <p:strVal val="#ppt_h"/>
                                          </p:val>
                                        </p:tav>
                                      </p:tavLst>
                                    </p:anim>
                                    <p:animEffect filter="fade" transition="in">
                                      <p:cBhvr>
                                        <p:cTn dur="750" id="65"/>
                                        <p:tgtEl>
                                          <p:spTgt spid="19"/>
                                        </p:tgtEl>
                                      </p:cBhvr>
                                    </p:animEffect>
                                  </p:childTnLst>
                                </p:cTn>
                              </p:par>
                              <p:par>
                                <p:cTn fill="hold" id="66" nodeType="withEffect" presetClass="entr" presetID="53" presetSubtype="0">
                                  <p:stCondLst>
                                    <p:cond delay="11250"/>
                                  </p:stCondLst>
                                  <p:childTnLst>
                                    <p:set>
                                      <p:cBhvr>
                                        <p:cTn dur="1" fill="hold" id="67">
                                          <p:stCondLst>
                                            <p:cond delay="0"/>
                                          </p:stCondLst>
                                        </p:cTn>
                                        <p:tgtEl>
                                          <p:spTgt spid="22"/>
                                        </p:tgtEl>
                                        <p:attrNameLst>
                                          <p:attrName>style.visibility</p:attrName>
                                        </p:attrNameLst>
                                      </p:cBhvr>
                                      <p:to>
                                        <p:strVal val="visible"/>
                                      </p:to>
                                    </p:set>
                                    <p:anim calcmode="lin" valueType="num">
                                      <p:cBhvr>
                                        <p:cTn dur="750" fill="hold" id="68"/>
                                        <p:tgtEl>
                                          <p:spTgt spid="22"/>
                                        </p:tgtEl>
                                        <p:attrNameLst>
                                          <p:attrName>ppt_w</p:attrName>
                                        </p:attrNameLst>
                                      </p:cBhvr>
                                      <p:tavLst>
                                        <p:tav tm="0">
                                          <p:val>
                                            <p:fltVal val="0"/>
                                          </p:val>
                                        </p:tav>
                                        <p:tav tm="100000">
                                          <p:val>
                                            <p:strVal val="#ppt_w"/>
                                          </p:val>
                                        </p:tav>
                                      </p:tavLst>
                                    </p:anim>
                                    <p:anim calcmode="lin" valueType="num">
                                      <p:cBhvr>
                                        <p:cTn dur="750" fill="hold" id="69"/>
                                        <p:tgtEl>
                                          <p:spTgt spid="22"/>
                                        </p:tgtEl>
                                        <p:attrNameLst>
                                          <p:attrName>ppt_h</p:attrName>
                                        </p:attrNameLst>
                                      </p:cBhvr>
                                      <p:tavLst>
                                        <p:tav tm="0">
                                          <p:val>
                                            <p:fltVal val="0"/>
                                          </p:val>
                                        </p:tav>
                                        <p:tav tm="100000">
                                          <p:val>
                                            <p:strVal val="#ppt_h"/>
                                          </p:val>
                                        </p:tav>
                                      </p:tavLst>
                                    </p:anim>
                                    <p:animEffect filter="fade" transition="in">
                                      <p:cBhvr>
                                        <p:cTn dur="750" id="70"/>
                                        <p:tgtEl>
                                          <p:spTgt spid="22"/>
                                        </p:tgtEl>
                                      </p:cBhvr>
                                    </p:animEffect>
                                  </p:childTnLst>
                                </p:cTn>
                              </p:par>
                              <p:par>
                                <p:cTn fill="hold" id="71" nodeType="withEffect" presetClass="entr" presetID="53" presetSubtype="0">
                                  <p:stCondLst>
                                    <p:cond delay="12000"/>
                                  </p:stCondLst>
                                  <p:childTnLst>
                                    <p:set>
                                      <p:cBhvr>
                                        <p:cTn dur="1" fill="hold" id="72">
                                          <p:stCondLst>
                                            <p:cond delay="0"/>
                                          </p:stCondLst>
                                        </p:cTn>
                                        <p:tgtEl>
                                          <p:spTgt spid="25"/>
                                        </p:tgtEl>
                                        <p:attrNameLst>
                                          <p:attrName>style.visibility</p:attrName>
                                        </p:attrNameLst>
                                      </p:cBhvr>
                                      <p:to>
                                        <p:strVal val="visible"/>
                                      </p:to>
                                    </p:set>
                                    <p:anim calcmode="lin" valueType="num">
                                      <p:cBhvr>
                                        <p:cTn dur="750" fill="hold" id="73"/>
                                        <p:tgtEl>
                                          <p:spTgt spid="25"/>
                                        </p:tgtEl>
                                        <p:attrNameLst>
                                          <p:attrName>ppt_w</p:attrName>
                                        </p:attrNameLst>
                                      </p:cBhvr>
                                      <p:tavLst>
                                        <p:tav tm="0">
                                          <p:val>
                                            <p:fltVal val="0"/>
                                          </p:val>
                                        </p:tav>
                                        <p:tav tm="100000">
                                          <p:val>
                                            <p:strVal val="#ppt_w"/>
                                          </p:val>
                                        </p:tav>
                                      </p:tavLst>
                                    </p:anim>
                                    <p:anim calcmode="lin" valueType="num">
                                      <p:cBhvr>
                                        <p:cTn dur="750" fill="hold" id="74"/>
                                        <p:tgtEl>
                                          <p:spTgt spid="25"/>
                                        </p:tgtEl>
                                        <p:attrNameLst>
                                          <p:attrName>ppt_h</p:attrName>
                                        </p:attrNameLst>
                                      </p:cBhvr>
                                      <p:tavLst>
                                        <p:tav tm="0">
                                          <p:val>
                                            <p:fltVal val="0"/>
                                          </p:val>
                                        </p:tav>
                                        <p:tav tm="100000">
                                          <p:val>
                                            <p:strVal val="#ppt_h"/>
                                          </p:val>
                                        </p:tav>
                                      </p:tavLst>
                                    </p:anim>
                                    <p:animEffect filter="fade" transition="in">
                                      <p:cBhvr>
                                        <p:cTn dur="750" id="75"/>
                                        <p:tgtEl>
                                          <p:spTgt spid="25"/>
                                        </p:tgtEl>
                                      </p:cBhvr>
                                    </p:animEffect>
                                  </p:childTnLst>
                                </p:cTn>
                              </p:par>
                              <p:par>
                                <p:cTn fill="hold" id="76" nodeType="withEffect" presetClass="entr" presetID="53" presetSubtype="0">
                                  <p:stCondLst>
                                    <p:cond delay="12750"/>
                                  </p:stCondLst>
                                  <p:childTnLst>
                                    <p:set>
                                      <p:cBhvr>
                                        <p:cTn dur="1" fill="hold" id="77">
                                          <p:stCondLst>
                                            <p:cond delay="0"/>
                                          </p:stCondLst>
                                        </p:cTn>
                                        <p:tgtEl>
                                          <p:spTgt spid="29"/>
                                        </p:tgtEl>
                                        <p:attrNameLst>
                                          <p:attrName>style.visibility</p:attrName>
                                        </p:attrNameLst>
                                      </p:cBhvr>
                                      <p:to>
                                        <p:strVal val="visible"/>
                                      </p:to>
                                    </p:set>
                                    <p:anim calcmode="lin" valueType="num">
                                      <p:cBhvr>
                                        <p:cTn dur="750" fill="hold" id="78"/>
                                        <p:tgtEl>
                                          <p:spTgt spid="29"/>
                                        </p:tgtEl>
                                        <p:attrNameLst>
                                          <p:attrName>ppt_w</p:attrName>
                                        </p:attrNameLst>
                                      </p:cBhvr>
                                      <p:tavLst>
                                        <p:tav tm="0">
                                          <p:val>
                                            <p:fltVal val="0"/>
                                          </p:val>
                                        </p:tav>
                                        <p:tav tm="100000">
                                          <p:val>
                                            <p:strVal val="#ppt_w"/>
                                          </p:val>
                                        </p:tav>
                                      </p:tavLst>
                                    </p:anim>
                                    <p:anim calcmode="lin" valueType="num">
                                      <p:cBhvr>
                                        <p:cTn dur="750" fill="hold" id="79"/>
                                        <p:tgtEl>
                                          <p:spTgt spid="29"/>
                                        </p:tgtEl>
                                        <p:attrNameLst>
                                          <p:attrName>ppt_h</p:attrName>
                                        </p:attrNameLst>
                                      </p:cBhvr>
                                      <p:tavLst>
                                        <p:tav tm="0">
                                          <p:val>
                                            <p:fltVal val="0"/>
                                          </p:val>
                                        </p:tav>
                                        <p:tav tm="100000">
                                          <p:val>
                                            <p:strVal val="#ppt_h"/>
                                          </p:val>
                                        </p:tav>
                                      </p:tavLst>
                                    </p:anim>
                                    <p:animEffect filter="fade" transition="in">
                                      <p:cBhvr>
                                        <p:cTn dur="750" id="80"/>
                                        <p:tgtEl>
                                          <p:spTgt spid="29"/>
                                        </p:tgtEl>
                                      </p:cBhvr>
                                    </p:animEffect>
                                  </p:childTnLst>
                                </p:cTn>
                              </p:par>
                              <p:par>
                                <p:cTn fill="hold" id="81" nodeType="withEffect" presetClass="entr" presetID="53" presetSubtype="0">
                                  <p:stCondLst>
                                    <p:cond delay="13500"/>
                                  </p:stCondLst>
                                  <p:childTnLst>
                                    <p:set>
                                      <p:cBhvr>
                                        <p:cTn dur="1" fill="hold" id="82">
                                          <p:stCondLst>
                                            <p:cond delay="0"/>
                                          </p:stCondLst>
                                        </p:cTn>
                                        <p:tgtEl>
                                          <p:spTgt spid="32"/>
                                        </p:tgtEl>
                                        <p:attrNameLst>
                                          <p:attrName>style.visibility</p:attrName>
                                        </p:attrNameLst>
                                      </p:cBhvr>
                                      <p:to>
                                        <p:strVal val="visible"/>
                                      </p:to>
                                    </p:set>
                                    <p:anim calcmode="lin" valueType="num">
                                      <p:cBhvr>
                                        <p:cTn dur="750" fill="hold" id="83"/>
                                        <p:tgtEl>
                                          <p:spTgt spid="32"/>
                                        </p:tgtEl>
                                        <p:attrNameLst>
                                          <p:attrName>ppt_w</p:attrName>
                                        </p:attrNameLst>
                                      </p:cBhvr>
                                      <p:tavLst>
                                        <p:tav tm="0">
                                          <p:val>
                                            <p:fltVal val="0"/>
                                          </p:val>
                                        </p:tav>
                                        <p:tav tm="100000">
                                          <p:val>
                                            <p:strVal val="#ppt_w"/>
                                          </p:val>
                                        </p:tav>
                                      </p:tavLst>
                                    </p:anim>
                                    <p:anim calcmode="lin" valueType="num">
                                      <p:cBhvr>
                                        <p:cTn dur="750" fill="hold" id="84"/>
                                        <p:tgtEl>
                                          <p:spTgt spid="32"/>
                                        </p:tgtEl>
                                        <p:attrNameLst>
                                          <p:attrName>ppt_h</p:attrName>
                                        </p:attrNameLst>
                                      </p:cBhvr>
                                      <p:tavLst>
                                        <p:tav tm="0">
                                          <p:val>
                                            <p:fltVal val="0"/>
                                          </p:val>
                                        </p:tav>
                                        <p:tav tm="100000">
                                          <p:val>
                                            <p:strVal val="#ppt_h"/>
                                          </p:val>
                                        </p:tav>
                                      </p:tavLst>
                                    </p:anim>
                                    <p:animEffect filter="fade" transition="in">
                                      <p:cBhvr>
                                        <p:cTn dur="750" id="85"/>
                                        <p:tgtEl>
                                          <p:spTgt spid="32"/>
                                        </p:tgtEl>
                                      </p:cBhvr>
                                    </p:animEffect>
                                  </p:childTnLst>
                                </p:cTn>
                              </p:par>
                              <p:par>
                                <p:cTn fill="hold" id="86" nodeType="withEffect" presetClass="entr" presetID="53" presetSubtype="0">
                                  <p:stCondLst>
                                    <p:cond delay="14250"/>
                                  </p:stCondLst>
                                  <p:childTnLst>
                                    <p:set>
                                      <p:cBhvr>
                                        <p:cTn dur="1" fill="hold" id="87">
                                          <p:stCondLst>
                                            <p:cond delay="0"/>
                                          </p:stCondLst>
                                        </p:cTn>
                                        <p:tgtEl>
                                          <p:spTgt spid="120"/>
                                        </p:tgtEl>
                                        <p:attrNameLst>
                                          <p:attrName>style.visibility</p:attrName>
                                        </p:attrNameLst>
                                      </p:cBhvr>
                                      <p:to>
                                        <p:strVal val="visible"/>
                                      </p:to>
                                    </p:set>
                                    <p:anim calcmode="lin" valueType="num">
                                      <p:cBhvr>
                                        <p:cTn dur="500" fill="hold" id="88"/>
                                        <p:tgtEl>
                                          <p:spTgt spid="120"/>
                                        </p:tgtEl>
                                        <p:attrNameLst>
                                          <p:attrName>ppt_w</p:attrName>
                                        </p:attrNameLst>
                                      </p:cBhvr>
                                      <p:tavLst>
                                        <p:tav tm="0">
                                          <p:val>
                                            <p:fltVal val="0"/>
                                          </p:val>
                                        </p:tav>
                                        <p:tav tm="100000">
                                          <p:val>
                                            <p:strVal val="#ppt_w"/>
                                          </p:val>
                                        </p:tav>
                                      </p:tavLst>
                                    </p:anim>
                                    <p:anim calcmode="lin" valueType="num">
                                      <p:cBhvr>
                                        <p:cTn dur="500" fill="hold" id="89"/>
                                        <p:tgtEl>
                                          <p:spTgt spid="120"/>
                                        </p:tgtEl>
                                        <p:attrNameLst>
                                          <p:attrName>ppt_h</p:attrName>
                                        </p:attrNameLst>
                                      </p:cBhvr>
                                      <p:tavLst>
                                        <p:tav tm="0">
                                          <p:val>
                                            <p:fltVal val="0"/>
                                          </p:val>
                                        </p:tav>
                                        <p:tav tm="100000">
                                          <p:val>
                                            <p:strVal val="#ppt_h"/>
                                          </p:val>
                                        </p:tav>
                                      </p:tavLst>
                                    </p:anim>
                                    <p:animEffect filter="fade" transition="in">
                                      <p:cBhvr>
                                        <p:cTn dur="500" id="90"/>
                                        <p:tgtEl>
                                          <p:spTgt spid="120"/>
                                        </p:tgtEl>
                                      </p:cBhvr>
                                    </p:animEffect>
                                  </p:childTnLst>
                                </p:cTn>
                              </p:par>
                              <p:par>
                                <p:cTn fill="hold" id="91" nodeType="withEffect" presetClass="emph" presetID="8" presetSubtype="0">
                                  <p:stCondLst>
                                    <p:cond delay="14750"/>
                                  </p:stCondLst>
                                  <p:childTnLst>
                                    <p:animRot by="21600000">
                                      <p:cBhvr>
                                        <p:cTn dur="6250" fill="hold" id="92"/>
                                        <p:tgtEl>
                                          <p:spTgt spid="120"/>
                                        </p:tgtEl>
                                        <p:attrNameLst>
                                          <p:attrName>r</p:attrName>
                                        </p:attrNameLst>
                                      </p:cBhvr>
                                    </p:animRot>
                                  </p:childTnLst>
                                </p:cTn>
                              </p:par>
                              <p:par>
                                <p:cTn fill="hold" id="93" nodeType="withEffect" presetClass="entr" presetID="53" presetSubtype="0">
                                  <p:stCondLst>
                                    <p:cond delay="14750"/>
                                  </p:stCondLst>
                                  <p:childTnLst>
                                    <p:set>
                                      <p:cBhvr>
                                        <p:cTn dur="1" fill="hold" id="94">
                                          <p:stCondLst>
                                            <p:cond delay="0"/>
                                          </p:stCondLst>
                                        </p:cTn>
                                        <p:tgtEl>
                                          <p:spTgt spid="114"/>
                                        </p:tgtEl>
                                        <p:attrNameLst>
                                          <p:attrName>style.visibility</p:attrName>
                                        </p:attrNameLst>
                                      </p:cBhvr>
                                      <p:to>
                                        <p:strVal val="visible"/>
                                      </p:to>
                                    </p:set>
                                    <p:anim calcmode="lin" valueType="num">
                                      <p:cBhvr>
                                        <p:cTn dur="500" fill="hold" id="95"/>
                                        <p:tgtEl>
                                          <p:spTgt spid="114"/>
                                        </p:tgtEl>
                                        <p:attrNameLst>
                                          <p:attrName>ppt_w</p:attrName>
                                        </p:attrNameLst>
                                      </p:cBhvr>
                                      <p:tavLst>
                                        <p:tav tm="0">
                                          <p:val>
                                            <p:fltVal val="0"/>
                                          </p:val>
                                        </p:tav>
                                        <p:tav tm="100000">
                                          <p:val>
                                            <p:strVal val="#ppt_w"/>
                                          </p:val>
                                        </p:tav>
                                      </p:tavLst>
                                    </p:anim>
                                    <p:anim calcmode="lin" valueType="num">
                                      <p:cBhvr>
                                        <p:cTn dur="500" fill="hold" id="96"/>
                                        <p:tgtEl>
                                          <p:spTgt spid="114"/>
                                        </p:tgtEl>
                                        <p:attrNameLst>
                                          <p:attrName>ppt_h</p:attrName>
                                        </p:attrNameLst>
                                      </p:cBhvr>
                                      <p:tavLst>
                                        <p:tav tm="0">
                                          <p:val>
                                            <p:fltVal val="0"/>
                                          </p:val>
                                        </p:tav>
                                        <p:tav tm="100000">
                                          <p:val>
                                            <p:strVal val="#ppt_h"/>
                                          </p:val>
                                        </p:tav>
                                      </p:tavLst>
                                    </p:anim>
                                    <p:animEffect filter="fade" transition="in">
                                      <p:cBhvr>
                                        <p:cTn dur="500" id="97"/>
                                        <p:tgtEl>
                                          <p:spTgt spid="114"/>
                                        </p:tgtEl>
                                      </p:cBhvr>
                                    </p:animEffect>
                                  </p:childTnLst>
                                </p:cTn>
                              </p:par>
                              <p:par>
                                <p:cTn fill="hold" id="98" nodeType="withEffect" presetClass="emph" presetID="8" presetSubtype="0">
                                  <p:stCondLst>
                                    <p:cond delay="15250"/>
                                  </p:stCondLst>
                                  <p:childTnLst>
                                    <p:animRot by="-21600000">
                                      <p:cBhvr>
                                        <p:cTn dur="6000" fill="hold" id="99"/>
                                        <p:tgtEl>
                                          <p:spTgt spid="114"/>
                                        </p:tgtEl>
                                        <p:attrNameLst>
                                          <p:attrName>r</p:attrName>
                                        </p:attrNameLst>
                                      </p:cBhvr>
                                    </p:animRot>
                                  </p:childTnLst>
                                </p:cTn>
                              </p:par>
                              <p:par>
                                <p:cTn fill="hold" grpId="0" id="100" nodeType="withEffect" presetClass="entr" presetID="22" presetSubtype="2">
                                  <p:stCondLst>
                                    <p:cond delay="15250"/>
                                  </p:stCondLst>
                                  <p:childTnLst>
                                    <p:set>
                                      <p:cBhvr>
                                        <p:cTn dur="1" fill="hold" id="101">
                                          <p:stCondLst>
                                            <p:cond delay="0"/>
                                          </p:stCondLst>
                                        </p:cTn>
                                        <p:tgtEl>
                                          <p:spTgt spid="134"/>
                                        </p:tgtEl>
                                        <p:attrNameLst>
                                          <p:attrName>style.visibility</p:attrName>
                                        </p:attrNameLst>
                                      </p:cBhvr>
                                      <p:to>
                                        <p:strVal val="visible"/>
                                      </p:to>
                                    </p:set>
                                    <p:animEffect filter="wipe(right)" transition="in">
                                      <p:cBhvr>
                                        <p:cTn dur="500" id="102"/>
                                        <p:tgtEl>
                                          <p:spTgt spid="134"/>
                                        </p:tgtEl>
                                      </p:cBhvr>
                                    </p:animEffect>
                                  </p:childTnLst>
                                </p:cTn>
                              </p:par>
                              <p:par>
                                <p:cTn fill="hold" grpId="0" id="103" nodeType="withEffect" presetClass="entr" presetID="47" presetSubtype="0">
                                  <p:stCondLst>
                                    <p:cond delay="16000"/>
                                  </p:stCondLst>
                                  <p:childTnLst>
                                    <p:set>
                                      <p:cBhvr>
                                        <p:cTn dur="1" fill="hold" id="104">
                                          <p:stCondLst>
                                            <p:cond delay="0"/>
                                          </p:stCondLst>
                                        </p:cTn>
                                        <p:tgtEl>
                                          <p:spTgt spid="110"/>
                                        </p:tgtEl>
                                        <p:attrNameLst>
                                          <p:attrName>style.visibility</p:attrName>
                                        </p:attrNameLst>
                                      </p:cBhvr>
                                      <p:to>
                                        <p:strVal val="visible"/>
                                      </p:to>
                                    </p:set>
                                    <p:animEffect filter="fade" transition="in">
                                      <p:cBhvr>
                                        <p:cTn dur="1000" id="105"/>
                                        <p:tgtEl>
                                          <p:spTgt spid="110"/>
                                        </p:tgtEl>
                                      </p:cBhvr>
                                    </p:animEffect>
                                    <p:anim calcmode="lin" valueType="num">
                                      <p:cBhvr>
                                        <p:cTn dur="1000" fill="hold" id="106"/>
                                        <p:tgtEl>
                                          <p:spTgt spid="110"/>
                                        </p:tgtEl>
                                        <p:attrNameLst>
                                          <p:attrName>ppt_x</p:attrName>
                                        </p:attrNameLst>
                                      </p:cBhvr>
                                      <p:tavLst>
                                        <p:tav tm="0">
                                          <p:val>
                                            <p:strVal val="#ppt_x"/>
                                          </p:val>
                                        </p:tav>
                                        <p:tav tm="100000">
                                          <p:val>
                                            <p:strVal val="#ppt_x"/>
                                          </p:val>
                                        </p:tav>
                                      </p:tavLst>
                                    </p:anim>
                                    <p:anim calcmode="lin" valueType="num">
                                      <p:cBhvr>
                                        <p:cTn dur="1000" fill="hold" id="107"/>
                                        <p:tgtEl>
                                          <p:spTgt spid="110"/>
                                        </p:tgtEl>
                                        <p:attrNameLst>
                                          <p:attrName>ppt_y</p:attrName>
                                        </p:attrNameLst>
                                      </p:cBhvr>
                                      <p:tavLst>
                                        <p:tav tm="0">
                                          <p:val>
                                            <p:strVal val="#ppt_y-.1"/>
                                          </p:val>
                                        </p:tav>
                                        <p:tav tm="100000">
                                          <p:val>
                                            <p:strVal val="#ppt_y"/>
                                          </p:val>
                                        </p:tav>
                                      </p:tavLst>
                                    </p:anim>
                                  </p:childTnLst>
                                </p:cTn>
                              </p:par>
                              <p:par>
                                <p:cTn fill="hold" grpId="0" id="108" nodeType="withEffect" presetClass="entr" presetID="22" presetSubtype="2">
                                  <p:stCondLst>
                                    <p:cond delay="16500"/>
                                  </p:stCondLst>
                                  <p:childTnLst>
                                    <p:set>
                                      <p:cBhvr>
                                        <p:cTn dur="1" fill="hold" id="109">
                                          <p:stCondLst>
                                            <p:cond delay="0"/>
                                          </p:stCondLst>
                                        </p:cTn>
                                        <p:tgtEl>
                                          <p:spTgt spid="133"/>
                                        </p:tgtEl>
                                        <p:attrNameLst>
                                          <p:attrName>style.visibility</p:attrName>
                                        </p:attrNameLst>
                                      </p:cBhvr>
                                      <p:to>
                                        <p:strVal val="visible"/>
                                      </p:to>
                                    </p:set>
                                    <p:animEffect filter="wipe(right)" transition="in">
                                      <p:cBhvr>
                                        <p:cTn dur="500" id="110"/>
                                        <p:tgtEl>
                                          <p:spTgt spid="133"/>
                                        </p:tgtEl>
                                      </p:cBhvr>
                                    </p:animEffect>
                                  </p:childTnLst>
                                </p:cTn>
                              </p:par>
                              <p:par>
                                <p:cTn fill="hold" grpId="0" id="111" nodeType="withEffect" presetClass="entr" presetID="47" presetSubtype="0">
                                  <p:stCondLst>
                                    <p:cond delay="17000"/>
                                  </p:stCondLst>
                                  <p:childTnLst>
                                    <p:set>
                                      <p:cBhvr>
                                        <p:cTn dur="1" fill="hold" id="112">
                                          <p:stCondLst>
                                            <p:cond delay="0"/>
                                          </p:stCondLst>
                                        </p:cTn>
                                        <p:tgtEl>
                                          <p:spTgt spid="109"/>
                                        </p:tgtEl>
                                        <p:attrNameLst>
                                          <p:attrName>style.visibility</p:attrName>
                                        </p:attrNameLst>
                                      </p:cBhvr>
                                      <p:to>
                                        <p:strVal val="visible"/>
                                      </p:to>
                                    </p:set>
                                    <p:animEffect filter="fade" transition="in">
                                      <p:cBhvr>
                                        <p:cTn dur="1000" id="113"/>
                                        <p:tgtEl>
                                          <p:spTgt spid="109"/>
                                        </p:tgtEl>
                                      </p:cBhvr>
                                    </p:animEffect>
                                    <p:anim calcmode="lin" valueType="num">
                                      <p:cBhvr>
                                        <p:cTn dur="1000" fill="hold" id="114"/>
                                        <p:tgtEl>
                                          <p:spTgt spid="109"/>
                                        </p:tgtEl>
                                        <p:attrNameLst>
                                          <p:attrName>ppt_x</p:attrName>
                                        </p:attrNameLst>
                                      </p:cBhvr>
                                      <p:tavLst>
                                        <p:tav tm="0">
                                          <p:val>
                                            <p:strVal val="#ppt_x"/>
                                          </p:val>
                                        </p:tav>
                                        <p:tav tm="100000">
                                          <p:val>
                                            <p:strVal val="#ppt_x"/>
                                          </p:val>
                                        </p:tav>
                                      </p:tavLst>
                                    </p:anim>
                                    <p:anim calcmode="lin" valueType="num">
                                      <p:cBhvr>
                                        <p:cTn dur="1000" fill="hold" id="115"/>
                                        <p:tgtEl>
                                          <p:spTgt spid="109"/>
                                        </p:tgtEl>
                                        <p:attrNameLst>
                                          <p:attrName>ppt_y</p:attrName>
                                        </p:attrNameLst>
                                      </p:cBhvr>
                                      <p:tavLst>
                                        <p:tav tm="0">
                                          <p:val>
                                            <p:strVal val="#ppt_y-.1"/>
                                          </p:val>
                                        </p:tav>
                                        <p:tav tm="100000">
                                          <p:val>
                                            <p:strVal val="#ppt_y"/>
                                          </p:val>
                                        </p:tav>
                                      </p:tavLst>
                                    </p:anim>
                                  </p:childTnLst>
                                </p:cTn>
                              </p:par>
                              <p:par>
                                <p:cTn fill="hold" grpId="0" id="116" nodeType="withEffect" presetClass="entr" presetID="22" presetSubtype="2">
                                  <p:stCondLst>
                                    <p:cond delay="17500"/>
                                  </p:stCondLst>
                                  <p:childTnLst>
                                    <p:set>
                                      <p:cBhvr>
                                        <p:cTn dur="1" fill="hold" id="117">
                                          <p:stCondLst>
                                            <p:cond delay="0"/>
                                          </p:stCondLst>
                                        </p:cTn>
                                        <p:tgtEl>
                                          <p:spTgt spid="135"/>
                                        </p:tgtEl>
                                        <p:attrNameLst>
                                          <p:attrName>style.visibility</p:attrName>
                                        </p:attrNameLst>
                                      </p:cBhvr>
                                      <p:to>
                                        <p:strVal val="visible"/>
                                      </p:to>
                                    </p:set>
                                    <p:animEffect filter="wipe(right)" transition="in">
                                      <p:cBhvr>
                                        <p:cTn dur="500" id="118"/>
                                        <p:tgtEl>
                                          <p:spTgt spid="135"/>
                                        </p:tgtEl>
                                      </p:cBhvr>
                                    </p:animEffect>
                                  </p:childTnLst>
                                </p:cTn>
                              </p:par>
                              <p:par>
                                <p:cTn fill="hold" grpId="0" id="119" nodeType="withEffect" presetClass="entr" presetID="42" presetSubtype="0">
                                  <p:stCondLst>
                                    <p:cond delay="18000"/>
                                  </p:stCondLst>
                                  <p:childTnLst>
                                    <p:set>
                                      <p:cBhvr>
                                        <p:cTn dur="1" fill="hold" id="120">
                                          <p:stCondLst>
                                            <p:cond delay="0"/>
                                          </p:stCondLst>
                                        </p:cTn>
                                        <p:tgtEl>
                                          <p:spTgt spid="49"/>
                                        </p:tgtEl>
                                        <p:attrNameLst>
                                          <p:attrName>style.visibility</p:attrName>
                                        </p:attrNameLst>
                                      </p:cBhvr>
                                      <p:to>
                                        <p:strVal val="visible"/>
                                      </p:to>
                                    </p:set>
                                    <p:animEffect filter="fade" transition="in">
                                      <p:cBhvr>
                                        <p:cTn dur="1000" id="121"/>
                                        <p:tgtEl>
                                          <p:spTgt spid="49"/>
                                        </p:tgtEl>
                                      </p:cBhvr>
                                    </p:animEffect>
                                    <p:anim calcmode="lin" valueType="num">
                                      <p:cBhvr>
                                        <p:cTn dur="1000" fill="hold" id="122"/>
                                        <p:tgtEl>
                                          <p:spTgt spid="49"/>
                                        </p:tgtEl>
                                        <p:attrNameLst>
                                          <p:attrName>ppt_x</p:attrName>
                                        </p:attrNameLst>
                                      </p:cBhvr>
                                      <p:tavLst>
                                        <p:tav tm="0">
                                          <p:val>
                                            <p:strVal val="#ppt_x"/>
                                          </p:val>
                                        </p:tav>
                                        <p:tav tm="100000">
                                          <p:val>
                                            <p:strVal val="#ppt_x"/>
                                          </p:val>
                                        </p:tav>
                                      </p:tavLst>
                                    </p:anim>
                                    <p:anim calcmode="lin" valueType="num">
                                      <p:cBhvr>
                                        <p:cTn dur="1000" fill="hold" id="123"/>
                                        <p:tgtEl>
                                          <p:spTgt spid="49"/>
                                        </p:tgtEl>
                                        <p:attrNameLst>
                                          <p:attrName>ppt_y</p:attrName>
                                        </p:attrNameLst>
                                      </p:cBhvr>
                                      <p:tavLst>
                                        <p:tav tm="0">
                                          <p:val>
                                            <p:strVal val="#ppt_y+.1"/>
                                          </p:val>
                                        </p:tav>
                                        <p:tav tm="100000">
                                          <p:val>
                                            <p:strVal val="#ppt_y"/>
                                          </p:val>
                                        </p:tav>
                                      </p:tavLst>
                                    </p:anim>
                                  </p:childTnLst>
                                </p:cTn>
                              </p:par>
                              <p:par>
                                <p:cTn fill="hold" grpId="0" id="124" nodeType="withEffect" presetClass="entr" presetID="22" presetSubtype="8">
                                  <p:stCondLst>
                                    <p:cond delay="18500"/>
                                  </p:stCondLst>
                                  <p:childTnLst>
                                    <p:set>
                                      <p:cBhvr>
                                        <p:cTn dur="1" fill="hold" id="125">
                                          <p:stCondLst>
                                            <p:cond delay="0"/>
                                          </p:stCondLst>
                                        </p:cTn>
                                        <p:tgtEl>
                                          <p:spTgt spid="136"/>
                                        </p:tgtEl>
                                        <p:attrNameLst>
                                          <p:attrName>style.visibility</p:attrName>
                                        </p:attrNameLst>
                                      </p:cBhvr>
                                      <p:to>
                                        <p:strVal val="visible"/>
                                      </p:to>
                                    </p:set>
                                    <p:animEffect filter="wipe(left)" transition="in">
                                      <p:cBhvr>
                                        <p:cTn dur="500" id="126"/>
                                        <p:tgtEl>
                                          <p:spTgt spid="136"/>
                                        </p:tgtEl>
                                      </p:cBhvr>
                                    </p:animEffect>
                                  </p:childTnLst>
                                </p:cTn>
                              </p:par>
                              <p:par>
                                <p:cTn fill="hold" grpId="0" id="127" nodeType="withEffect" presetClass="entr" presetID="42" presetSubtype="0">
                                  <p:stCondLst>
                                    <p:cond delay="19000"/>
                                  </p:stCondLst>
                                  <p:childTnLst>
                                    <p:set>
                                      <p:cBhvr>
                                        <p:cTn dur="1" fill="hold" id="128">
                                          <p:stCondLst>
                                            <p:cond delay="0"/>
                                          </p:stCondLst>
                                        </p:cTn>
                                        <p:tgtEl>
                                          <p:spTgt spid="46"/>
                                        </p:tgtEl>
                                        <p:attrNameLst>
                                          <p:attrName>style.visibility</p:attrName>
                                        </p:attrNameLst>
                                      </p:cBhvr>
                                      <p:to>
                                        <p:strVal val="visible"/>
                                      </p:to>
                                    </p:set>
                                    <p:animEffect filter="fade" transition="in">
                                      <p:cBhvr>
                                        <p:cTn dur="1000" id="129"/>
                                        <p:tgtEl>
                                          <p:spTgt spid="46"/>
                                        </p:tgtEl>
                                      </p:cBhvr>
                                    </p:animEffect>
                                    <p:anim calcmode="lin" valueType="num">
                                      <p:cBhvr>
                                        <p:cTn dur="1000" fill="hold" id="130"/>
                                        <p:tgtEl>
                                          <p:spTgt spid="46"/>
                                        </p:tgtEl>
                                        <p:attrNameLst>
                                          <p:attrName>ppt_x</p:attrName>
                                        </p:attrNameLst>
                                      </p:cBhvr>
                                      <p:tavLst>
                                        <p:tav tm="0">
                                          <p:val>
                                            <p:strVal val="#ppt_x"/>
                                          </p:val>
                                        </p:tav>
                                        <p:tav tm="100000">
                                          <p:val>
                                            <p:strVal val="#ppt_x"/>
                                          </p:val>
                                        </p:tav>
                                      </p:tavLst>
                                    </p:anim>
                                    <p:anim calcmode="lin" valueType="num">
                                      <p:cBhvr>
                                        <p:cTn dur="1000" fill="hold" id="131"/>
                                        <p:tgtEl>
                                          <p:spTgt spid="46"/>
                                        </p:tgtEl>
                                        <p:attrNameLst>
                                          <p:attrName>ppt_y</p:attrName>
                                        </p:attrNameLst>
                                      </p:cBhvr>
                                      <p:tavLst>
                                        <p:tav tm="0">
                                          <p:val>
                                            <p:strVal val="#ppt_y+.1"/>
                                          </p:val>
                                        </p:tav>
                                        <p:tav tm="100000">
                                          <p:val>
                                            <p:strVal val="#ppt_y"/>
                                          </p:val>
                                        </p:tav>
                                      </p:tavLst>
                                    </p:anim>
                                  </p:childTnLst>
                                </p:cTn>
                              </p:par>
                              <p:par>
                                <p:cTn fill="hold" grpId="0" id="132" nodeType="withEffect" presetClass="entr" presetID="22" presetSubtype="8">
                                  <p:stCondLst>
                                    <p:cond delay="19500"/>
                                  </p:stCondLst>
                                  <p:childTnLst>
                                    <p:set>
                                      <p:cBhvr>
                                        <p:cTn dur="1" fill="hold" id="133">
                                          <p:stCondLst>
                                            <p:cond delay="0"/>
                                          </p:stCondLst>
                                        </p:cTn>
                                        <p:tgtEl>
                                          <p:spTgt spid="137"/>
                                        </p:tgtEl>
                                        <p:attrNameLst>
                                          <p:attrName>style.visibility</p:attrName>
                                        </p:attrNameLst>
                                      </p:cBhvr>
                                      <p:to>
                                        <p:strVal val="visible"/>
                                      </p:to>
                                    </p:set>
                                    <p:animEffect filter="wipe(left)" transition="in">
                                      <p:cBhvr>
                                        <p:cTn dur="500" id="134"/>
                                        <p:tgtEl>
                                          <p:spTgt spid="137"/>
                                        </p:tgtEl>
                                      </p:cBhvr>
                                    </p:animEffect>
                                  </p:childTnLst>
                                </p:cTn>
                              </p:par>
                              <p:par>
                                <p:cTn fill="hold" grpId="0" id="135" nodeType="withEffect" presetClass="entr" presetID="42" presetSubtype="0">
                                  <p:stCondLst>
                                    <p:cond delay="20000"/>
                                  </p:stCondLst>
                                  <p:childTnLst>
                                    <p:set>
                                      <p:cBhvr>
                                        <p:cTn dur="1" fill="hold" id="136">
                                          <p:stCondLst>
                                            <p:cond delay="0"/>
                                          </p:stCondLst>
                                        </p:cTn>
                                        <p:tgtEl>
                                          <p:spTgt spid="138"/>
                                        </p:tgtEl>
                                        <p:attrNameLst>
                                          <p:attrName>style.visibility</p:attrName>
                                        </p:attrNameLst>
                                      </p:cBhvr>
                                      <p:to>
                                        <p:strVal val="visible"/>
                                      </p:to>
                                    </p:set>
                                    <p:animEffect filter="fade" transition="in">
                                      <p:cBhvr>
                                        <p:cTn dur="1000" id="137"/>
                                        <p:tgtEl>
                                          <p:spTgt spid="138"/>
                                        </p:tgtEl>
                                      </p:cBhvr>
                                    </p:animEffect>
                                    <p:anim calcmode="lin" valueType="num">
                                      <p:cBhvr>
                                        <p:cTn dur="1000" fill="hold" id="138"/>
                                        <p:tgtEl>
                                          <p:spTgt spid="138"/>
                                        </p:tgtEl>
                                        <p:attrNameLst>
                                          <p:attrName>ppt_x</p:attrName>
                                        </p:attrNameLst>
                                      </p:cBhvr>
                                      <p:tavLst>
                                        <p:tav tm="0">
                                          <p:val>
                                            <p:strVal val="#ppt_x"/>
                                          </p:val>
                                        </p:tav>
                                        <p:tav tm="100000">
                                          <p:val>
                                            <p:strVal val="#ppt_x"/>
                                          </p:val>
                                        </p:tav>
                                      </p:tavLst>
                                    </p:anim>
                                    <p:anim calcmode="lin" valueType="num">
                                      <p:cBhvr>
                                        <p:cTn dur="1000" fill="hold" id="139"/>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4"/>
      <p:bldP grpId="0" spid="28"/>
      <p:bldP grpId="0" spid="41"/>
      <p:bldP grpId="0" spid="46"/>
      <p:bldP grpId="0" spid="49"/>
      <p:bldP grpId="0" spid="61"/>
      <p:bldP grpId="0" spid="103"/>
      <p:bldP grpId="0" spid="106"/>
      <p:bldP grpId="0" spid="107"/>
      <p:bldP grpId="0" spid="108"/>
      <p:bldP grpId="0" spid="109"/>
      <p:bldP grpId="0" spid="110"/>
      <p:bldP grpId="0" spid="133"/>
      <p:bldP grpId="0" spid="134"/>
      <p:bldP grpId="0" spid="135"/>
      <p:bldP grpId="0" spid="136"/>
      <p:bldP grpId="0" spid="137"/>
      <p:bldP grpId="0" spid="138"/>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p:cNvPicPr>
            <a:picLocks noChangeAspect="1"/>
          </p:cNvPicPr>
          <p:nvPr/>
        </p:nvPicPr>
        <p:blipFill>
          <a:blip r:embed="rId3">
            <a:extLst>
              <a:ext uri="{28A0092B-C50C-407E-A947-70E740481C1C}">
                <a14:useLocalDpi val="0"/>
              </a:ext>
            </a:extLst>
          </a:blip>
          <a:srcRect b="19307" r="4000" t="39062"/>
          <a:stretch>
            <a:fillRect/>
          </a:stretch>
        </p:blipFill>
        <p:spPr>
          <a:xfrm>
            <a:off x="0" y="0"/>
            <a:ext cx="12192000" cy="3753853"/>
          </a:xfrm>
          <a:prstGeom prst="rect">
            <a:avLst/>
          </a:prstGeom>
          <a:noFill/>
          <a:ln>
            <a:noFill/>
          </a:ln>
        </p:spPr>
      </p:pic>
      <p:sp>
        <p:nvSpPr>
          <p:cNvPr id="2" name="TextBox 2"/>
          <p:cNvSpPr txBox="1"/>
          <p:nvPr/>
        </p:nvSpPr>
        <p:spPr>
          <a:xfrm>
            <a:off x="5342020" y="1603204"/>
            <a:ext cx="2053390" cy="640080"/>
          </a:xfrm>
          <a:prstGeom prst="rect">
            <a:avLst/>
          </a:prstGeom>
          <a:noFill/>
        </p:spPr>
        <p:txBody>
          <a:bodyPr rtlCol="0" wrap="square">
            <a:spAutoFit/>
          </a:bodyPr>
          <a:lstStyle/>
          <a:p>
            <a:pPr algn="dist"/>
            <a:r>
              <a:rPr altLang="en-US" b="1" lang="zh-CN" smtClean="0" sz="3600">
                <a:solidFill>
                  <a:schemeClr val="bg1"/>
                </a:solidFill>
                <a:latin charset="-122" panose="020b0503020204020204" pitchFamily="34" typeface="微软雅黑"/>
                <a:ea charset="-122" panose="020b0503020204020204" pitchFamily="34" typeface="微软雅黑"/>
              </a:rPr>
              <a:t>本班学生</a:t>
            </a:r>
          </a:p>
        </p:txBody>
      </p:sp>
      <p:sp>
        <p:nvSpPr>
          <p:cNvPr id="3" name="矩形 2"/>
          <p:cNvSpPr/>
          <p:nvPr/>
        </p:nvSpPr>
        <p:spPr>
          <a:xfrm>
            <a:off x="4690187" y="2217639"/>
            <a:ext cx="3261042" cy="1097280"/>
          </a:xfrm>
          <a:prstGeom prst="rect">
            <a:avLst/>
          </a:prstGeom>
        </p:spPr>
        <p:txBody>
          <a:bodyPr wrap="none">
            <a:spAutoFit/>
          </a:bodyPr>
          <a:lstStyle/>
          <a:p>
            <a:pPr algn="dist"/>
            <a:r>
              <a:rPr altLang="zh-CN" b="1" lang="en-US" smtClean="0" sz="6600">
                <a:solidFill>
                  <a:srgbClr val="FFFF00"/>
                </a:solidFill>
                <a:latin charset="-122" panose="020b0503020204020204" pitchFamily="34" typeface="微软雅黑"/>
                <a:ea charset="-122" panose="020b0503020204020204" pitchFamily="34" typeface="微软雅黑"/>
              </a:rPr>
              <a:t>[ 特 点 ]</a:t>
            </a:r>
          </a:p>
        </p:txBody>
      </p:sp>
      <p:sp>
        <p:nvSpPr>
          <p:cNvPr id="11" name="矩形 10"/>
          <p:cNvSpPr/>
          <p:nvPr/>
        </p:nvSpPr>
        <p:spPr>
          <a:xfrm>
            <a:off x="0" y="3400926"/>
            <a:ext cx="6320589" cy="866274"/>
          </a:xfrm>
          <a:prstGeom prst="rect">
            <a:avLst/>
          </a:pr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矩形 18"/>
          <p:cNvSpPr/>
          <p:nvPr/>
        </p:nvSpPr>
        <p:spPr>
          <a:xfrm>
            <a:off x="6240379" y="3400925"/>
            <a:ext cx="5951621" cy="866275"/>
          </a:xfrm>
          <a:prstGeom prst="rect">
            <a:avLst/>
          </a:prstGeom>
          <a:solidFill>
            <a:srgbClr val="FFA3C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矩形 6"/>
          <p:cNvSpPr/>
          <p:nvPr/>
        </p:nvSpPr>
        <p:spPr>
          <a:xfrm>
            <a:off x="2199454" y="3464911"/>
            <a:ext cx="1633855" cy="762000"/>
          </a:xfrm>
          <a:prstGeom prst="rect">
            <a:avLst/>
          </a:prstGeom>
        </p:spPr>
        <p:txBody>
          <a:bodyPr wrap="none">
            <a:spAutoFit/>
          </a:bodyPr>
          <a:lstStyle/>
          <a:p>
            <a:r>
              <a:rPr altLang="en-US" b="1" lang="zh-CN" smtClean="0" sz="4400">
                <a:solidFill>
                  <a:schemeClr val="bg1"/>
                </a:solidFill>
                <a:latin charset="-122" panose="020b0503020204020204" pitchFamily="34" typeface="微软雅黑"/>
                <a:ea charset="-122" panose="020b0503020204020204" pitchFamily="34" typeface="微软雅黑"/>
              </a:rPr>
              <a:t>优  点</a:t>
            </a:r>
          </a:p>
        </p:txBody>
      </p:sp>
      <p:sp>
        <p:nvSpPr>
          <p:cNvPr id="8" name="矩形 7"/>
          <p:cNvSpPr/>
          <p:nvPr/>
        </p:nvSpPr>
        <p:spPr>
          <a:xfrm>
            <a:off x="8471921" y="3452881"/>
            <a:ext cx="1467167" cy="762000"/>
          </a:xfrm>
          <a:prstGeom prst="rect">
            <a:avLst/>
          </a:prstGeom>
        </p:spPr>
        <p:txBody>
          <a:bodyPr wrap="none">
            <a:spAutoFit/>
          </a:bodyPr>
          <a:lstStyle/>
          <a:p>
            <a:r>
              <a:rPr altLang="en-US" b="1" lang="zh-CN" smtClean="0" sz="4400">
                <a:solidFill>
                  <a:schemeClr val="bg1"/>
                </a:solidFill>
                <a:latin charset="-122" panose="020b0503020204020204" pitchFamily="34" typeface="微软雅黑"/>
                <a:ea charset="-122" panose="020b0503020204020204" pitchFamily="34" typeface="微软雅黑"/>
              </a:rPr>
              <a:t>不 足</a:t>
            </a:r>
          </a:p>
        </p:txBody>
      </p:sp>
      <p:sp>
        <p:nvSpPr>
          <p:cNvPr id="12" name="TextBox 6"/>
          <p:cNvSpPr txBox="1"/>
          <p:nvPr/>
        </p:nvSpPr>
        <p:spPr>
          <a:xfrm>
            <a:off x="1895208" y="5245802"/>
            <a:ext cx="2316480" cy="518160"/>
          </a:xfrm>
          <a:prstGeom prst="rect">
            <a:avLst/>
          </a:prstGeom>
          <a:noFill/>
        </p:spPr>
        <p:txBody>
          <a:bodyPr rtlCol="0" wrap="none">
            <a:spAutoFit/>
          </a:bodyPr>
          <a:lstStyle/>
          <a:p>
            <a:r>
              <a:rPr altLang="en-US" lang="zh-CN" smtClean="0" sz="2800">
                <a:solidFill>
                  <a:schemeClr val="tx1">
                    <a:lumMod val="50000"/>
                    <a:lumOff val="50000"/>
                  </a:schemeClr>
                </a:solidFill>
                <a:ea charset="-122" pitchFamily="2" typeface="微软简粗黑"/>
              </a:rPr>
              <a:t>基础相对较好</a:t>
            </a:r>
          </a:p>
        </p:txBody>
      </p:sp>
      <p:sp>
        <p:nvSpPr>
          <p:cNvPr id="13" name="矩形 12"/>
          <p:cNvSpPr/>
          <p:nvPr/>
        </p:nvSpPr>
        <p:spPr>
          <a:xfrm>
            <a:off x="3292258" y="4625842"/>
            <a:ext cx="1260614" cy="518160"/>
          </a:xfrm>
          <a:prstGeom prst="rect">
            <a:avLst/>
          </a:prstGeom>
        </p:spPr>
        <p:txBody>
          <a:bodyPr wrap="square">
            <a:spAutoFit/>
          </a:bodyPr>
          <a:lstStyle/>
          <a:p>
            <a:r>
              <a:rPr altLang="en-US" lang="zh-CN" smtClean="0" sz="2800">
                <a:solidFill>
                  <a:schemeClr val="tx1">
                    <a:lumMod val="50000"/>
                    <a:lumOff val="50000"/>
                  </a:schemeClr>
                </a:solidFill>
                <a:latin charset="-122" panose="020b0503020204020204" pitchFamily="34" typeface="微软雅黑"/>
                <a:ea charset="-122" panose="020b0503020204020204" pitchFamily="34" typeface="微软雅黑"/>
              </a:rPr>
              <a:t>乐观 </a:t>
            </a:r>
          </a:p>
        </p:txBody>
      </p:sp>
      <p:sp>
        <p:nvSpPr>
          <p:cNvPr id="15" name="矩形 14"/>
          <p:cNvSpPr/>
          <p:nvPr/>
        </p:nvSpPr>
        <p:spPr>
          <a:xfrm>
            <a:off x="1996767" y="4655457"/>
            <a:ext cx="998855" cy="518160"/>
          </a:xfrm>
          <a:prstGeom prst="rect">
            <a:avLst/>
          </a:prstGeom>
          <a:noFill/>
          <a:ln>
            <a:noFill/>
          </a:ln>
        </p:spPr>
        <p:txBody>
          <a:bodyPr wrap="none">
            <a:spAutoFit/>
          </a:bodyPr>
          <a:lstStyle/>
          <a:p>
            <a:r>
              <a:rPr altLang="en-US" lang="zh-CN" smtClean="0" sz="2800">
                <a:solidFill>
                  <a:schemeClr val="tx1">
                    <a:lumMod val="50000"/>
                    <a:lumOff val="50000"/>
                  </a:schemeClr>
                </a:solidFill>
                <a:latin charset="-122" panose="020b0503020204020204" pitchFamily="34" typeface="微软雅黑"/>
                <a:ea charset="-122" panose="020b0503020204020204" pitchFamily="34" typeface="微软雅黑"/>
              </a:rPr>
              <a:t>活 跃</a:t>
            </a:r>
          </a:p>
        </p:txBody>
      </p:sp>
      <p:sp>
        <p:nvSpPr>
          <p:cNvPr id="20" name="矩形 19"/>
          <p:cNvSpPr/>
          <p:nvPr/>
        </p:nvSpPr>
        <p:spPr>
          <a:xfrm>
            <a:off x="8239307" y="4527703"/>
            <a:ext cx="894080" cy="518160"/>
          </a:xfrm>
          <a:prstGeom prst="rect">
            <a:avLst/>
          </a:prstGeom>
        </p:spPr>
        <p:txBody>
          <a:bodyPr wrap="none">
            <a:spAutoFit/>
          </a:bodyPr>
          <a:lstStyle/>
          <a:p>
            <a:r>
              <a:rPr altLang="en-US" lang="zh-CN" sz="2800">
                <a:solidFill>
                  <a:schemeClr val="tx1">
                    <a:lumMod val="50000"/>
                    <a:lumOff val="50000"/>
                  </a:schemeClr>
                </a:solidFill>
                <a:ea charset="-122" pitchFamily="2" typeface="微软简粗黑"/>
              </a:rPr>
              <a:t>贪玩</a:t>
            </a:r>
          </a:p>
        </p:txBody>
      </p:sp>
      <p:sp>
        <p:nvSpPr>
          <p:cNvPr id="21" name="矩形 20"/>
          <p:cNvSpPr/>
          <p:nvPr/>
        </p:nvSpPr>
        <p:spPr>
          <a:xfrm>
            <a:off x="9538720" y="4515669"/>
            <a:ext cx="894080" cy="518160"/>
          </a:xfrm>
          <a:prstGeom prst="rect">
            <a:avLst/>
          </a:prstGeom>
        </p:spPr>
        <p:txBody>
          <a:bodyPr wrap="none">
            <a:spAutoFit/>
          </a:bodyPr>
          <a:lstStyle/>
          <a:p>
            <a:r>
              <a:rPr altLang="en-US" lang="zh-CN" sz="2800">
                <a:solidFill>
                  <a:schemeClr val="tx1">
                    <a:lumMod val="50000"/>
                    <a:lumOff val="50000"/>
                  </a:schemeClr>
                </a:solidFill>
                <a:ea charset="-122" pitchFamily="2" typeface="微软简粗黑"/>
              </a:rPr>
              <a:t>懒散</a:t>
            </a:r>
          </a:p>
        </p:txBody>
      </p:sp>
      <p:sp>
        <p:nvSpPr>
          <p:cNvPr id="22" name="矩形 21"/>
          <p:cNvSpPr/>
          <p:nvPr/>
        </p:nvSpPr>
        <p:spPr>
          <a:xfrm>
            <a:off x="8041106" y="5516161"/>
            <a:ext cx="2739190" cy="518160"/>
          </a:xfrm>
          <a:prstGeom prst="rect">
            <a:avLst/>
          </a:prstGeom>
        </p:spPr>
        <p:txBody>
          <a:bodyPr wrap="square">
            <a:spAutoFit/>
          </a:bodyPr>
          <a:lstStyle/>
          <a:p>
            <a:r>
              <a:rPr altLang="en-US" lang="zh-CN" smtClean="0" sz="2800">
                <a:solidFill>
                  <a:schemeClr val="tx1">
                    <a:lumMod val="50000"/>
                    <a:lumOff val="50000"/>
                  </a:schemeClr>
                </a:solidFill>
                <a:ea charset="-122" pitchFamily="2" typeface="微软简粗黑"/>
              </a:rPr>
              <a:t>自我控制能力差</a:t>
            </a:r>
          </a:p>
        </p:txBody>
      </p:sp>
      <p:sp>
        <p:nvSpPr>
          <p:cNvPr id="23" name="TextBox 1"/>
          <p:cNvSpPr txBox="1"/>
          <p:nvPr/>
        </p:nvSpPr>
        <p:spPr>
          <a:xfrm>
            <a:off x="8198040" y="5015779"/>
            <a:ext cx="2387897" cy="518160"/>
          </a:xfrm>
          <a:prstGeom prst="rect">
            <a:avLst/>
          </a:prstGeom>
          <a:noFill/>
        </p:spPr>
        <p:txBody>
          <a:bodyPr rtlCol="0" wrap="square">
            <a:spAutoFit/>
          </a:bodyPr>
          <a:lstStyle/>
          <a:p>
            <a:r>
              <a:rPr altLang="en-US" lang="zh-CN" smtClean="0" sz="2800">
                <a:solidFill>
                  <a:schemeClr val="tx1">
                    <a:lumMod val="50000"/>
                    <a:lumOff val="50000"/>
                  </a:schemeClr>
                </a:solidFill>
                <a:ea charset="-122" pitchFamily="2" typeface="微软简粗黑"/>
              </a:rPr>
              <a:t>集体观念淡薄</a:t>
            </a:r>
          </a:p>
        </p:txBody>
      </p:sp>
    </p:spTree>
    <p:extLst>
      <p:ext uri="{BB962C8B-B14F-4D97-AF65-F5344CB8AC3E}">
        <p14:creationId val="2820934251"/>
      </p:ext>
    </p:extLst>
  </p:cSld>
  <p:clrMapOvr>
    <a:masterClrMapping/>
  </p:clrMapOvr>
  <mc:AlternateContent>
    <mc:Choice Requires="p14">
      <p:transition p14:dur="2500" spd="slow">
        <p:fad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1">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750" fill="hold" id="7"/>
                                        <p:tgtEl>
                                          <p:spTgt spid="4"/>
                                        </p:tgtEl>
                                        <p:attrNameLst>
                                          <p:attrName>ppt_x</p:attrName>
                                        </p:attrNameLst>
                                      </p:cBhvr>
                                      <p:tavLst>
                                        <p:tav tm="0">
                                          <p:val>
                                            <p:strVal val="#ppt_x"/>
                                          </p:val>
                                        </p:tav>
                                        <p:tav tm="100000">
                                          <p:val>
                                            <p:strVal val="#ppt_x"/>
                                          </p:val>
                                        </p:tav>
                                      </p:tavLst>
                                    </p:anim>
                                    <p:anim calcmode="lin" valueType="num">
                                      <p:cBhvr additive="base">
                                        <p:cTn dur="750" fill="hold" id="8"/>
                                        <p:tgtEl>
                                          <p:spTgt spid="4"/>
                                        </p:tgtEl>
                                        <p:attrNameLst>
                                          <p:attrName>ppt_y</p:attrName>
                                        </p:attrNameLst>
                                      </p:cBhvr>
                                      <p:tavLst>
                                        <p:tav tm="0">
                                          <p:val>
                                            <p:strVal val="0-#ppt_h/2"/>
                                          </p:val>
                                        </p:tav>
                                        <p:tav tm="100000">
                                          <p:val>
                                            <p:strVal val="#ppt_y"/>
                                          </p:val>
                                        </p:tav>
                                      </p:tavLst>
                                    </p:anim>
                                  </p:childTnLst>
                                </p:cTn>
                              </p:par>
                              <p:par>
                                <p:cTn fill="hold" grpId="0" id="9" nodeType="withEffect" presetClass="entr" presetID="2" presetSubtype="1">
                                  <p:stCondLst>
                                    <p:cond delay="750"/>
                                  </p:stCondLst>
                                  <p:childTnLst>
                                    <p:set>
                                      <p:cBhvr>
                                        <p:cTn dur="1" fill="hold" id="10">
                                          <p:stCondLst>
                                            <p:cond delay="0"/>
                                          </p:stCondLst>
                                        </p:cTn>
                                        <p:tgtEl>
                                          <p:spTgt spid="2"/>
                                        </p:tgtEl>
                                        <p:attrNameLst>
                                          <p:attrName>style.visibility</p:attrName>
                                        </p:attrNameLst>
                                      </p:cBhvr>
                                      <p:to>
                                        <p:strVal val="visible"/>
                                      </p:to>
                                    </p:set>
                                    <p:anim calcmode="lin" valueType="num">
                                      <p:cBhvr additive="base">
                                        <p:cTn dur="1000" fill="hold" id="11"/>
                                        <p:tgtEl>
                                          <p:spTgt spid="2"/>
                                        </p:tgtEl>
                                        <p:attrNameLst>
                                          <p:attrName>ppt_x</p:attrName>
                                        </p:attrNameLst>
                                      </p:cBhvr>
                                      <p:tavLst>
                                        <p:tav tm="0">
                                          <p:val>
                                            <p:strVal val="#ppt_x"/>
                                          </p:val>
                                        </p:tav>
                                        <p:tav tm="100000">
                                          <p:val>
                                            <p:strVal val="#ppt_x"/>
                                          </p:val>
                                        </p:tav>
                                      </p:tavLst>
                                    </p:anim>
                                    <p:anim calcmode="lin" valueType="num">
                                      <p:cBhvr additive="base">
                                        <p:cTn dur="1000" fill="hold" id="12"/>
                                        <p:tgtEl>
                                          <p:spTgt spid="2"/>
                                        </p:tgtEl>
                                        <p:attrNameLst>
                                          <p:attrName>ppt_y</p:attrName>
                                        </p:attrNameLst>
                                      </p:cBhvr>
                                      <p:tavLst>
                                        <p:tav tm="0">
                                          <p:val>
                                            <p:strVal val="0-#ppt_h/2"/>
                                          </p:val>
                                        </p:tav>
                                        <p:tav tm="100000">
                                          <p:val>
                                            <p:strVal val="#ppt_y"/>
                                          </p:val>
                                        </p:tav>
                                      </p:tavLst>
                                    </p:anim>
                                  </p:childTnLst>
                                </p:cTn>
                              </p:par>
                              <p:par>
                                <p:cTn fill="hold" grpId="0" id="13" nodeType="withEffect" presetClass="entr" presetID="53" presetSubtype="0">
                                  <p:stCondLst>
                                    <p:cond delay="1750"/>
                                  </p:stCondLst>
                                  <p:childTnLst>
                                    <p:set>
                                      <p:cBhvr>
                                        <p:cTn dur="1" fill="hold" id="14">
                                          <p:stCondLst>
                                            <p:cond delay="0"/>
                                          </p:stCondLst>
                                        </p:cTn>
                                        <p:tgtEl>
                                          <p:spTgt spid="3"/>
                                        </p:tgtEl>
                                        <p:attrNameLst>
                                          <p:attrName>style.visibility</p:attrName>
                                        </p:attrNameLst>
                                      </p:cBhvr>
                                      <p:to>
                                        <p:strVal val="visible"/>
                                      </p:to>
                                    </p:set>
                                    <p:anim calcmode="lin" valueType="num">
                                      <p:cBhvr>
                                        <p:cTn dur="500" fill="hold" id="15"/>
                                        <p:tgtEl>
                                          <p:spTgt spid="3"/>
                                        </p:tgtEl>
                                        <p:attrNameLst>
                                          <p:attrName>ppt_w</p:attrName>
                                        </p:attrNameLst>
                                      </p:cBhvr>
                                      <p:tavLst>
                                        <p:tav tm="0">
                                          <p:val>
                                            <p:fltVal val="0"/>
                                          </p:val>
                                        </p:tav>
                                        <p:tav tm="100000">
                                          <p:val>
                                            <p:strVal val="#ppt_w"/>
                                          </p:val>
                                        </p:tav>
                                      </p:tavLst>
                                    </p:anim>
                                    <p:anim calcmode="lin" valueType="num">
                                      <p:cBhvr>
                                        <p:cTn dur="500" fill="hold" id="16"/>
                                        <p:tgtEl>
                                          <p:spTgt spid="3"/>
                                        </p:tgtEl>
                                        <p:attrNameLst>
                                          <p:attrName>ppt_h</p:attrName>
                                        </p:attrNameLst>
                                      </p:cBhvr>
                                      <p:tavLst>
                                        <p:tav tm="0">
                                          <p:val>
                                            <p:fltVal val="0"/>
                                          </p:val>
                                        </p:tav>
                                        <p:tav tm="100000">
                                          <p:val>
                                            <p:strVal val="#ppt_h"/>
                                          </p:val>
                                        </p:tav>
                                      </p:tavLst>
                                    </p:anim>
                                    <p:animEffect filter="fade" transition="in">
                                      <p:cBhvr>
                                        <p:cTn dur="500" id="17"/>
                                        <p:tgtEl>
                                          <p:spTgt spid="3"/>
                                        </p:tgtEl>
                                      </p:cBhvr>
                                    </p:animEffect>
                                  </p:childTnLst>
                                </p:cTn>
                              </p:par>
                              <p:par>
                                <p:cTn fill="hold" grpId="0" id="18" nodeType="withEffect" presetClass="entr" presetID="2" presetSubtype="8">
                                  <p:stCondLst>
                                    <p:cond delay="2250"/>
                                  </p:stCondLst>
                                  <p:childTnLst>
                                    <p:set>
                                      <p:cBhvr>
                                        <p:cTn dur="1" fill="hold" id="19">
                                          <p:stCondLst>
                                            <p:cond delay="0"/>
                                          </p:stCondLst>
                                        </p:cTn>
                                        <p:tgtEl>
                                          <p:spTgt spid="11"/>
                                        </p:tgtEl>
                                        <p:attrNameLst>
                                          <p:attrName>style.visibility</p:attrName>
                                        </p:attrNameLst>
                                      </p:cBhvr>
                                      <p:to>
                                        <p:strVal val="visible"/>
                                      </p:to>
                                    </p:set>
                                    <p:anim calcmode="lin" valueType="num">
                                      <p:cBhvr additive="base">
                                        <p:cTn dur="750" fill="hold" id="20"/>
                                        <p:tgtEl>
                                          <p:spTgt spid="11"/>
                                        </p:tgtEl>
                                        <p:attrNameLst>
                                          <p:attrName>ppt_x</p:attrName>
                                        </p:attrNameLst>
                                      </p:cBhvr>
                                      <p:tavLst>
                                        <p:tav tm="0">
                                          <p:val>
                                            <p:strVal val="0-#ppt_w/2"/>
                                          </p:val>
                                        </p:tav>
                                        <p:tav tm="100000">
                                          <p:val>
                                            <p:strVal val="#ppt_x"/>
                                          </p:val>
                                        </p:tav>
                                      </p:tavLst>
                                    </p:anim>
                                    <p:anim calcmode="lin" valueType="num">
                                      <p:cBhvr additive="base">
                                        <p:cTn dur="750" fill="hold" id="21"/>
                                        <p:tgtEl>
                                          <p:spTgt spid="11"/>
                                        </p:tgtEl>
                                        <p:attrNameLst>
                                          <p:attrName>ppt_y</p:attrName>
                                        </p:attrNameLst>
                                      </p:cBhvr>
                                      <p:tavLst>
                                        <p:tav tm="0">
                                          <p:val>
                                            <p:strVal val="#ppt_y"/>
                                          </p:val>
                                        </p:tav>
                                        <p:tav tm="100000">
                                          <p:val>
                                            <p:strVal val="#ppt_y"/>
                                          </p:val>
                                        </p:tav>
                                      </p:tavLst>
                                    </p:anim>
                                  </p:childTnLst>
                                </p:cTn>
                              </p:par>
                              <p:par>
                                <p:cTn fill="hold" grpId="0" id="22" nodeType="withEffect" presetClass="entr" presetID="2" presetSubtype="2">
                                  <p:stCondLst>
                                    <p:cond delay="2250"/>
                                  </p:stCondLst>
                                  <p:childTnLst>
                                    <p:set>
                                      <p:cBhvr>
                                        <p:cTn dur="1" fill="hold" id="23">
                                          <p:stCondLst>
                                            <p:cond delay="0"/>
                                          </p:stCondLst>
                                        </p:cTn>
                                        <p:tgtEl>
                                          <p:spTgt spid="19"/>
                                        </p:tgtEl>
                                        <p:attrNameLst>
                                          <p:attrName>style.visibility</p:attrName>
                                        </p:attrNameLst>
                                      </p:cBhvr>
                                      <p:to>
                                        <p:strVal val="visible"/>
                                      </p:to>
                                    </p:set>
                                    <p:anim calcmode="lin" valueType="num">
                                      <p:cBhvr additive="base">
                                        <p:cTn dur="750" fill="hold" id="24"/>
                                        <p:tgtEl>
                                          <p:spTgt spid="19"/>
                                        </p:tgtEl>
                                        <p:attrNameLst>
                                          <p:attrName>ppt_x</p:attrName>
                                        </p:attrNameLst>
                                      </p:cBhvr>
                                      <p:tavLst>
                                        <p:tav tm="0">
                                          <p:val>
                                            <p:strVal val="1+#ppt_w/2"/>
                                          </p:val>
                                        </p:tav>
                                        <p:tav tm="100000">
                                          <p:val>
                                            <p:strVal val="#ppt_x"/>
                                          </p:val>
                                        </p:tav>
                                      </p:tavLst>
                                    </p:anim>
                                    <p:anim calcmode="lin" valueType="num">
                                      <p:cBhvr additive="base">
                                        <p:cTn dur="750" fill="hold" id="25"/>
                                        <p:tgtEl>
                                          <p:spTgt spid="19"/>
                                        </p:tgtEl>
                                        <p:attrNameLst>
                                          <p:attrName>ppt_y</p:attrName>
                                        </p:attrNameLst>
                                      </p:cBhvr>
                                      <p:tavLst>
                                        <p:tav tm="0">
                                          <p:val>
                                            <p:strVal val="#ppt_y"/>
                                          </p:val>
                                        </p:tav>
                                        <p:tav tm="100000">
                                          <p:val>
                                            <p:strVal val="#ppt_y"/>
                                          </p:val>
                                        </p:tav>
                                      </p:tavLst>
                                    </p:anim>
                                  </p:childTnLst>
                                </p:cTn>
                              </p:par>
                              <p:par>
                                <p:cTn fill="hold" grpId="0" id="26" nodeType="withEffect" presetClass="entr" presetID="53" presetSubtype="0">
                                  <p:stCondLst>
                                    <p:cond delay="3000"/>
                                  </p:stCondLst>
                                  <p:childTnLst>
                                    <p:set>
                                      <p:cBhvr>
                                        <p:cTn dur="1" fill="hold" id="27">
                                          <p:stCondLst>
                                            <p:cond delay="0"/>
                                          </p:stCondLst>
                                        </p:cTn>
                                        <p:tgtEl>
                                          <p:spTgt spid="7"/>
                                        </p:tgtEl>
                                        <p:attrNameLst>
                                          <p:attrName>style.visibility</p:attrName>
                                        </p:attrNameLst>
                                      </p:cBhvr>
                                      <p:to>
                                        <p:strVal val="visible"/>
                                      </p:to>
                                    </p:set>
                                    <p:anim calcmode="lin" valueType="num">
                                      <p:cBhvr>
                                        <p:cTn dur="500" fill="hold" id="28"/>
                                        <p:tgtEl>
                                          <p:spTgt spid="7"/>
                                        </p:tgtEl>
                                        <p:attrNameLst>
                                          <p:attrName>ppt_w</p:attrName>
                                        </p:attrNameLst>
                                      </p:cBhvr>
                                      <p:tavLst>
                                        <p:tav tm="0">
                                          <p:val>
                                            <p:fltVal val="0"/>
                                          </p:val>
                                        </p:tav>
                                        <p:tav tm="100000">
                                          <p:val>
                                            <p:strVal val="#ppt_w"/>
                                          </p:val>
                                        </p:tav>
                                      </p:tavLst>
                                    </p:anim>
                                    <p:anim calcmode="lin" valueType="num">
                                      <p:cBhvr>
                                        <p:cTn dur="500" fill="hold" id="29"/>
                                        <p:tgtEl>
                                          <p:spTgt spid="7"/>
                                        </p:tgtEl>
                                        <p:attrNameLst>
                                          <p:attrName>ppt_h</p:attrName>
                                        </p:attrNameLst>
                                      </p:cBhvr>
                                      <p:tavLst>
                                        <p:tav tm="0">
                                          <p:val>
                                            <p:fltVal val="0"/>
                                          </p:val>
                                        </p:tav>
                                        <p:tav tm="100000">
                                          <p:val>
                                            <p:strVal val="#ppt_h"/>
                                          </p:val>
                                        </p:tav>
                                      </p:tavLst>
                                    </p:anim>
                                    <p:animEffect filter="fade" transition="in">
                                      <p:cBhvr>
                                        <p:cTn dur="500" id="30"/>
                                        <p:tgtEl>
                                          <p:spTgt spid="7"/>
                                        </p:tgtEl>
                                      </p:cBhvr>
                                    </p:animEffect>
                                  </p:childTnLst>
                                </p:cTn>
                              </p:par>
                              <p:par>
                                <p:cTn fill="hold" grpId="0" id="31" nodeType="withEffect" presetClass="entr" presetID="53" presetSubtype="0">
                                  <p:stCondLst>
                                    <p:cond delay="3500"/>
                                  </p:stCondLst>
                                  <p:childTnLst>
                                    <p:set>
                                      <p:cBhvr>
                                        <p:cTn dur="1" fill="hold" id="32">
                                          <p:stCondLst>
                                            <p:cond delay="0"/>
                                          </p:stCondLst>
                                        </p:cTn>
                                        <p:tgtEl>
                                          <p:spTgt spid="8"/>
                                        </p:tgtEl>
                                        <p:attrNameLst>
                                          <p:attrName>style.visibility</p:attrName>
                                        </p:attrNameLst>
                                      </p:cBhvr>
                                      <p:to>
                                        <p:strVal val="visible"/>
                                      </p:to>
                                    </p:set>
                                    <p:anim calcmode="lin" valueType="num">
                                      <p:cBhvr>
                                        <p:cTn dur="500" fill="hold" id="33"/>
                                        <p:tgtEl>
                                          <p:spTgt spid="8"/>
                                        </p:tgtEl>
                                        <p:attrNameLst>
                                          <p:attrName>ppt_w</p:attrName>
                                        </p:attrNameLst>
                                      </p:cBhvr>
                                      <p:tavLst>
                                        <p:tav tm="0">
                                          <p:val>
                                            <p:fltVal val="0"/>
                                          </p:val>
                                        </p:tav>
                                        <p:tav tm="100000">
                                          <p:val>
                                            <p:strVal val="#ppt_w"/>
                                          </p:val>
                                        </p:tav>
                                      </p:tavLst>
                                    </p:anim>
                                    <p:anim calcmode="lin" valueType="num">
                                      <p:cBhvr>
                                        <p:cTn dur="500" fill="hold" id="34"/>
                                        <p:tgtEl>
                                          <p:spTgt spid="8"/>
                                        </p:tgtEl>
                                        <p:attrNameLst>
                                          <p:attrName>ppt_h</p:attrName>
                                        </p:attrNameLst>
                                      </p:cBhvr>
                                      <p:tavLst>
                                        <p:tav tm="0">
                                          <p:val>
                                            <p:fltVal val="0"/>
                                          </p:val>
                                        </p:tav>
                                        <p:tav tm="100000">
                                          <p:val>
                                            <p:strVal val="#ppt_h"/>
                                          </p:val>
                                        </p:tav>
                                      </p:tavLst>
                                    </p:anim>
                                    <p:animEffect filter="fade" transition="in">
                                      <p:cBhvr>
                                        <p:cTn dur="500" id="35"/>
                                        <p:tgtEl>
                                          <p:spTgt spid="8"/>
                                        </p:tgtEl>
                                      </p:cBhvr>
                                    </p:animEffect>
                                  </p:childTnLst>
                                </p:cTn>
                              </p:par>
                              <p:par>
                                <p:cTn fill="hold" grpId="0" id="36" nodeType="withEffect" presetClass="entr" presetID="53" presetSubtype="0">
                                  <p:stCondLst>
                                    <p:cond delay="4000"/>
                                  </p:stCondLst>
                                  <p:childTnLst>
                                    <p:set>
                                      <p:cBhvr>
                                        <p:cTn dur="1" fill="hold" id="37">
                                          <p:stCondLst>
                                            <p:cond delay="0"/>
                                          </p:stCondLst>
                                        </p:cTn>
                                        <p:tgtEl>
                                          <p:spTgt spid="15"/>
                                        </p:tgtEl>
                                        <p:attrNameLst>
                                          <p:attrName>style.visibility</p:attrName>
                                        </p:attrNameLst>
                                      </p:cBhvr>
                                      <p:to>
                                        <p:strVal val="visible"/>
                                      </p:to>
                                    </p:set>
                                    <p:anim calcmode="lin" valueType="num">
                                      <p:cBhvr>
                                        <p:cTn dur="500" fill="hold" id="38"/>
                                        <p:tgtEl>
                                          <p:spTgt spid="15"/>
                                        </p:tgtEl>
                                        <p:attrNameLst>
                                          <p:attrName>ppt_w</p:attrName>
                                        </p:attrNameLst>
                                      </p:cBhvr>
                                      <p:tavLst>
                                        <p:tav tm="0">
                                          <p:val>
                                            <p:fltVal val="0"/>
                                          </p:val>
                                        </p:tav>
                                        <p:tav tm="100000">
                                          <p:val>
                                            <p:strVal val="#ppt_w"/>
                                          </p:val>
                                        </p:tav>
                                      </p:tavLst>
                                    </p:anim>
                                    <p:anim calcmode="lin" valueType="num">
                                      <p:cBhvr>
                                        <p:cTn dur="500" fill="hold" id="39"/>
                                        <p:tgtEl>
                                          <p:spTgt spid="15"/>
                                        </p:tgtEl>
                                        <p:attrNameLst>
                                          <p:attrName>ppt_h</p:attrName>
                                        </p:attrNameLst>
                                      </p:cBhvr>
                                      <p:tavLst>
                                        <p:tav tm="0">
                                          <p:val>
                                            <p:fltVal val="0"/>
                                          </p:val>
                                        </p:tav>
                                        <p:tav tm="100000">
                                          <p:val>
                                            <p:strVal val="#ppt_h"/>
                                          </p:val>
                                        </p:tav>
                                      </p:tavLst>
                                    </p:anim>
                                    <p:animEffect filter="fade" transition="in">
                                      <p:cBhvr>
                                        <p:cTn dur="500" id="40"/>
                                        <p:tgtEl>
                                          <p:spTgt spid="15"/>
                                        </p:tgtEl>
                                      </p:cBhvr>
                                    </p:animEffect>
                                  </p:childTnLst>
                                </p:cTn>
                              </p:par>
                              <p:par>
                                <p:cTn fill="hold" grpId="0" id="41" nodeType="withEffect" presetClass="entr" presetID="53" presetSubtype="0">
                                  <p:stCondLst>
                                    <p:cond delay="4500"/>
                                  </p:stCondLst>
                                  <p:childTnLst>
                                    <p:set>
                                      <p:cBhvr>
                                        <p:cTn dur="1" fill="hold" id="42">
                                          <p:stCondLst>
                                            <p:cond delay="0"/>
                                          </p:stCondLst>
                                        </p:cTn>
                                        <p:tgtEl>
                                          <p:spTgt spid="13"/>
                                        </p:tgtEl>
                                        <p:attrNameLst>
                                          <p:attrName>style.visibility</p:attrName>
                                        </p:attrNameLst>
                                      </p:cBhvr>
                                      <p:to>
                                        <p:strVal val="visible"/>
                                      </p:to>
                                    </p:set>
                                    <p:anim calcmode="lin" valueType="num">
                                      <p:cBhvr>
                                        <p:cTn dur="500" fill="hold" id="43"/>
                                        <p:tgtEl>
                                          <p:spTgt spid="13"/>
                                        </p:tgtEl>
                                        <p:attrNameLst>
                                          <p:attrName>ppt_w</p:attrName>
                                        </p:attrNameLst>
                                      </p:cBhvr>
                                      <p:tavLst>
                                        <p:tav tm="0">
                                          <p:val>
                                            <p:fltVal val="0"/>
                                          </p:val>
                                        </p:tav>
                                        <p:tav tm="100000">
                                          <p:val>
                                            <p:strVal val="#ppt_w"/>
                                          </p:val>
                                        </p:tav>
                                      </p:tavLst>
                                    </p:anim>
                                    <p:anim calcmode="lin" valueType="num">
                                      <p:cBhvr>
                                        <p:cTn dur="500" fill="hold" id="44"/>
                                        <p:tgtEl>
                                          <p:spTgt spid="13"/>
                                        </p:tgtEl>
                                        <p:attrNameLst>
                                          <p:attrName>ppt_h</p:attrName>
                                        </p:attrNameLst>
                                      </p:cBhvr>
                                      <p:tavLst>
                                        <p:tav tm="0">
                                          <p:val>
                                            <p:fltVal val="0"/>
                                          </p:val>
                                        </p:tav>
                                        <p:tav tm="100000">
                                          <p:val>
                                            <p:strVal val="#ppt_h"/>
                                          </p:val>
                                        </p:tav>
                                      </p:tavLst>
                                    </p:anim>
                                    <p:animEffect filter="fade" transition="in">
                                      <p:cBhvr>
                                        <p:cTn dur="500" id="45"/>
                                        <p:tgtEl>
                                          <p:spTgt spid="13"/>
                                        </p:tgtEl>
                                      </p:cBhvr>
                                    </p:animEffect>
                                  </p:childTnLst>
                                </p:cTn>
                              </p:par>
                              <p:par>
                                <p:cTn fill="hold" grpId="0" id="46" nodeType="withEffect" presetClass="entr" presetID="22" presetSubtype="8">
                                  <p:stCondLst>
                                    <p:cond delay="5000"/>
                                  </p:stCondLst>
                                  <p:childTnLst>
                                    <p:set>
                                      <p:cBhvr>
                                        <p:cTn dur="1" fill="hold" id="47">
                                          <p:stCondLst>
                                            <p:cond delay="0"/>
                                          </p:stCondLst>
                                        </p:cTn>
                                        <p:tgtEl>
                                          <p:spTgt spid="12"/>
                                        </p:tgtEl>
                                        <p:attrNameLst>
                                          <p:attrName>style.visibility</p:attrName>
                                        </p:attrNameLst>
                                      </p:cBhvr>
                                      <p:to>
                                        <p:strVal val="visible"/>
                                      </p:to>
                                    </p:set>
                                    <p:animEffect filter="wipe(left)" transition="in">
                                      <p:cBhvr>
                                        <p:cTn dur="1250" id="48"/>
                                        <p:tgtEl>
                                          <p:spTgt spid="12"/>
                                        </p:tgtEl>
                                      </p:cBhvr>
                                    </p:animEffect>
                                  </p:childTnLst>
                                </p:cTn>
                              </p:par>
                              <p:par>
                                <p:cTn fill="hold" grpId="0" id="49" nodeType="withEffect" presetClass="entr" presetID="10" presetSubtype="0">
                                  <p:stCondLst>
                                    <p:cond delay="6250"/>
                                  </p:stCondLst>
                                  <p:childTnLst>
                                    <p:set>
                                      <p:cBhvr>
                                        <p:cTn dur="1" fill="hold" id="50">
                                          <p:stCondLst>
                                            <p:cond delay="0"/>
                                          </p:stCondLst>
                                        </p:cTn>
                                        <p:tgtEl>
                                          <p:spTgt spid="20"/>
                                        </p:tgtEl>
                                        <p:attrNameLst>
                                          <p:attrName>style.visibility</p:attrName>
                                        </p:attrNameLst>
                                      </p:cBhvr>
                                      <p:to>
                                        <p:strVal val="visible"/>
                                      </p:to>
                                    </p:set>
                                    <p:animEffect filter="fade" transition="in">
                                      <p:cBhvr>
                                        <p:cTn dur="500" id="51"/>
                                        <p:tgtEl>
                                          <p:spTgt spid="20"/>
                                        </p:tgtEl>
                                      </p:cBhvr>
                                    </p:animEffect>
                                  </p:childTnLst>
                                </p:cTn>
                              </p:par>
                              <p:par>
                                <p:cTn fill="hold" grpId="0" id="52" nodeType="withEffect" presetClass="entr" presetID="10" presetSubtype="0">
                                  <p:stCondLst>
                                    <p:cond delay="6750"/>
                                  </p:stCondLst>
                                  <p:childTnLst>
                                    <p:set>
                                      <p:cBhvr>
                                        <p:cTn dur="1" fill="hold" id="53">
                                          <p:stCondLst>
                                            <p:cond delay="0"/>
                                          </p:stCondLst>
                                        </p:cTn>
                                        <p:tgtEl>
                                          <p:spTgt spid="21"/>
                                        </p:tgtEl>
                                        <p:attrNameLst>
                                          <p:attrName>style.visibility</p:attrName>
                                        </p:attrNameLst>
                                      </p:cBhvr>
                                      <p:to>
                                        <p:strVal val="visible"/>
                                      </p:to>
                                    </p:set>
                                    <p:animEffect filter="fade" transition="in">
                                      <p:cBhvr>
                                        <p:cTn dur="500" id="54"/>
                                        <p:tgtEl>
                                          <p:spTgt spid="21"/>
                                        </p:tgtEl>
                                      </p:cBhvr>
                                    </p:animEffect>
                                  </p:childTnLst>
                                </p:cTn>
                              </p:par>
                              <p:par>
                                <p:cTn fill="hold" grpId="0" id="55" nodeType="withEffect" presetClass="entr" presetID="22" presetSubtype="8">
                                  <p:stCondLst>
                                    <p:cond delay="7250"/>
                                  </p:stCondLst>
                                  <p:childTnLst>
                                    <p:set>
                                      <p:cBhvr>
                                        <p:cTn dur="1" fill="hold" id="56">
                                          <p:stCondLst>
                                            <p:cond delay="0"/>
                                          </p:stCondLst>
                                        </p:cTn>
                                        <p:tgtEl>
                                          <p:spTgt spid="23"/>
                                        </p:tgtEl>
                                        <p:attrNameLst>
                                          <p:attrName>style.visibility</p:attrName>
                                        </p:attrNameLst>
                                      </p:cBhvr>
                                      <p:to>
                                        <p:strVal val="visible"/>
                                      </p:to>
                                    </p:set>
                                    <p:animEffect filter="wipe(left)" transition="in">
                                      <p:cBhvr>
                                        <p:cTn dur="750" id="57"/>
                                        <p:tgtEl>
                                          <p:spTgt spid="23"/>
                                        </p:tgtEl>
                                      </p:cBhvr>
                                    </p:animEffect>
                                  </p:childTnLst>
                                </p:cTn>
                              </p:par>
                              <p:par>
                                <p:cTn fill="hold" grpId="0" id="58" nodeType="withEffect" presetClass="entr" presetID="22" presetSubtype="2">
                                  <p:stCondLst>
                                    <p:cond delay="7500"/>
                                  </p:stCondLst>
                                  <p:childTnLst>
                                    <p:set>
                                      <p:cBhvr>
                                        <p:cTn dur="1" fill="hold" id="59">
                                          <p:stCondLst>
                                            <p:cond delay="0"/>
                                          </p:stCondLst>
                                        </p:cTn>
                                        <p:tgtEl>
                                          <p:spTgt spid="22"/>
                                        </p:tgtEl>
                                        <p:attrNameLst>
                                          <p:attrName>style.visibility</p:attrName>
                                        </p:attrNameLst>
                                      </p:cBhvr>
                                      <p:to>
                                        <p:strVal val="visible"/>
                                      </p:to>
                                    </p:set>
                                    <p:animEffect filter="wipe(right)" transition="in">
                                      <p:cBhvr>
                                        <p:cTn dur="750" id="60"/>
                                        <p:tgtEl>
                                          <p:spTgt spid="2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11"/>
      <p:bldP grpId="0" spid="19"/>
      <p:bldP grpId="0" spid="7"/>
      <p:bldP grpId="0" spid="8"/>
      <p:bldP grpId="0" spid="12"/>
      <p:bldP grpId="0" spid="13"/>
      <p:bldP grpId="0" spid="15"/>
      <p:bldP grpId="0" spid="20"/>
      <p:bldP grpId="0" spid="21"/>
      <p:bldP grpId="0" spid="22"/>
      <p:bldP grpId="0" spid="23"/>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0" y="0"/>
            <a:ext cx="12192000" cy="6858000"/>
          </a:xfrm>
          <a:prstGeom prst="rect">
            <a:avLst/>
          </a:pr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86" name="图片 85"/>
          <p:cNvPicPr>
            <a:picLocks noChangeAspect="1"/>
          </p:cNvPicPr>
          <p:nvPr/>
        </p:nvPicPr>
        <p:blipFill>
          <a:blip r:embed="rId4">
            <a:extLst>
              <a:ext uri="{28A0092B-C50C-407E-A947-70E740481C1C}">
                <a14:useLocalDpi val="0"/>
              </a:ext>
            </a:extLst>
          </a:blip>
          <a:srcRect b="33696" l="41375" r="39510" t="37503"/>
          <a:stretch>
            <a:fillRect/>
          </a:stretch>
        </p:blipFill>
        <p:spPr>
          <a:xfrm>
            <a:off x="1080978" y="5251839"/>
            <a:ext cx="1383324" cy="1172451"/>
          </a:xfrm>
          <a:prstGeom prst="rect">
            <a:avLst/>
          </a:prstGeom>
        </p:spPr>
      </p:pic>
      <p:pic>
        <p:nvPicPr>
          <p:cNvPr id="87" name="图片 86"/>
          <p:cNvPicPr>
            <a:picLocks noChangeAspect="1"/>
          </p:cNvPicPr>
          <p:nvPr/>
        </p:nvPicPr>
        <p:blipFill>
          <a:blip r:embed="rId5">
            <a:extLst>
              <a:ext uri="{28A0092B-C50C-407E-A947-70E740481C1C}">
                <a14:useLocalDpi val="0"/>
              </a:ext>
            </a:extLst>
          </a:blip>
          <a:srcRect b="31505" l="58875" r="28427" t="37711"/>
          <a:stretch>
            <a:fillRect/>
          </a:stretch>
        </p:blipFill>
        <p:spPr>
          <a:xfrm rot="21197252">
            <a:off x="9023690" y="4980274"/>
            <a:ext cx="781873" cy="1066191"/>
          </a:xfrm>
          <a:prstGeom prst="rect">
            <a:avLst/>
          </a:prstGeom>
        </p:spPr>
      </p:pic>
      <p:pic>
        <p:nvPicPr>
          <p:cNvPr id="88" name="图片 87"/>
          <p:cNvPicPr>
            <a:picLocks noChangeAspect="1"/>
          </p:cNvPicPr>
          <p:nvPr/>
        </p:nvPicPr>
        <p:blipFill>
          <a:blip r:embed="rId6">
            <a:extLst>
              <a:ext uri="{28A0092B-C50C-407E-A947-70E740481C1C}">
                <a14:useLocalDpi val="0"/>
              </a:ext>
            </a:extLst>
          </a:blip>
          <a:srcRect b="32019" l="15585" r="65656" t="46432"/>
          <a:stretch>
            <a:fillRect/>
          </a:stretch>
        </p:blipFill>
        <p:spPr>
          <a:xfrm rot="21293340">
            <a:off x="558299" y="5098900"/>
            <a:ext cx="838576" cy="541849"/>
          </a:xfrm>
          <a:prstGeom prst="rect">
            <a:avLst/>
          </a:prstGeom>
        </p:spPr>
      </p:pic>
      <p:pic>
        <p:nvPicPr>
          <p:cNvPr id="89" name="图片 88"/>
          <p:cNvPicPr>
            <a:picLocks noChangeAspect="1"/>
          </p:cNvPicPr>
          <p:nvPr/>
        </p:nvPicPr>
        <p:blipFill>
          <a:blip r:embed="rId7">
            <a:extLst>
              <a:ext uri="{28A0092B-C50C-407E-A947-70E740481C1C}">
                <a14:useLocalDpi val="0"/>
              </a:ext>
            </a:extLst>
          </a:blip>
          <a:srcRect b="28732" l="39105" r="46753" t="40275"/>
          <a:stretch>
            <a:fillRect/>
          </a:stretch>
        </p:blipFill>
        <p:spPr>
          <a:xfrm rot="786674">
            <a:off x="5484067" y="5058626"/>
            <a:ext cx="1097378" cy="1352826"/>
          </a:xfrm>
          <a:prstGeom prst="rect">
            <a:avLst/>
          </a:prstGeom>
        </p:spPr>
      </p:pic>
      <p:pic>
        <p:nvPicPr>
          <p:cNvPr id="90" name="图片 89"/>
          <p:cNvPicPr>
            <a:picLocks noChangeAspect="1"/>
          </p:cNvPicPr>
          <p:nvPr/>
        </p:nvPicPr>
        <p:blipFill>
          <a:blip r:embed="rId8">
            <a:extLst>
              <a:ext uri="{28A0092B-C50C-407E-A947-70E740481C1C}">
                <a14:useLocalDpi val="0"/>
              </a:ext>
            </a:extLst>
          </a:blip>
          <a:srcRect b="33558" l="47619" r="25829" t="47715"/>
          <a:stretch>
            <a:fillRect/>
          </a:stretch>
        </p:blipFill>
        <p:spPr>
          <a:xfrm rot="18555296">
            <a:off x="7095274" y="5436986"/>
            <a:ext cx="1129887" cy="448271"/>
          </a:xfrm>
          <a:prstGeom prst="rect">
            <a:avLst/>
          </a:prstGeom>
        </p:spPr>
      </p:pic>
      <p:pic>
        <p:nvPicPr>
          <p:cNvPr id="91" name="图片 90"/>
          <p:cNvPicPr>
            <a:picLocks noChangeAspect="1"/>
          </p:cNvPicPr>
          <p:nvPr/>
        </p:nvPicPr>
        <p:blipFill>
          <a:blip r:embed="rId9">
            <a:extLst>
              <a:ext uri="{28A0092B-C50C-407E-A947-70E740481C1C}">
                <a14:useLocalDpi val="0"/>
              </a:ext>
            </a:extLst>
          </a:blip>
          <a:srcRect b="33815" l="30447" r="58009" t="36684"/>
          <a:stretch>
            <a:fillRect/>
          </a:stretch>
        </p:blipFill>
        <p:spPr>
          <a:xfrm rot="19359800">
            <a:off x="10308895" y="5312563"/>
            <a:ext cx="580572" cy="834573"/>
          </a:xfrm>
          <a:prstGeom prst="rect">
            <a:avLst/>
          </a:prstGeom>
        </p:spPr>
      </p:pic>
      <p:pic>
        <p:nvPicPr>
          <p:cNvPr id="92" name="图片 91"/>
          <p:cNvPicPr>
            <a:picLocks noChangeAspect="1"/>
          </p:cNvPicPr>
          <p:nvPr/>
        </p:nvPicPr>
        <p:blipFill>
          <a:blip r:embed="rId10">
            <a:extLst>
              <a:ext uri="{28A0092B-C50C-407E-A947-70E740481C1C}">
                <a14:useLocalDpi val="0"/>
              </a:ext>
            </a:extLst>
          </a:blip>
          <a:srcRect b="28684" l="64791" r="26118" t="54898"/>
          <a:stretch>
            <a:fillRect/>
          </a:stretch>
        </p:blipFill>
        <p:spPr>
          <a:xfrm>
            <a:off x="4906758" y="5525346"/>
            <a:ext cx="435427" cy="442339"/>
          </a:xfrm>
          <a:prstGeom prst="rect">
            <a:avLst/>
          </a:prstGeom>
        </p:spPr>
      </p:pic>
      <p:pic>
        <p:nvPicPr>
          <p:cNvPr id="93" name="图片 92"/>
          <p:cNvPicPr>
            <a:picLocks noChangeAspect="1"/>
          </p:cNvPicPr>
          <p:nvPr/>
        </p:nvPicPr>
        <p:blipFill>
          <a:blip r:embed="rId10">
            <a:extLst>
              <a:ext uri="{28A0092B-C50C-407E-A947-70E740481C1C}">
                <a14:useLocalDpi val="0"/>
              </a:ext>
            </a:extLst>
          </a:blip>
          <a:srcRect b="28684" l="64791" r="26118" t="54898"/>
          <a:stretch>
            <a:fillRect/>
          </a:stretch>
        </p:blipFill>
        <p:spPr>
          <a:xfrm>
            <a:off x="11290869" y="4910613"/>
            <a:ext cx="435427" cy="442339"/>
          </a:xfrm>
          <a:prstGeom prst="rect">
            <a:avLst/>
          </a:prstGeom>
        </p:spPr>
      </p:pic>
      <p:sp>
        <p:nvSpPr>
          <p:cNvPr id="3" name="任意多边形 2"/>
          <p:cNvSpPr/>
          <p:nvPr/>
        </p:nvSpPr>
        <p:spPr>
          <a:xfrm>
            <a:off x="0" y="6023464"/>
            <a:ext cx="12192000" cy="904875"/>
          </a:xfrm>
          <a:custGeom>
            <a:gdLst>
              <a:gd fmla="*/ 354549 w 12192000" name="connsiteX0"/>
              <a:gd fmla="*/ 0 h 904875" name="connsiteY0"/>
              <a:gd fmla="*/ 369351 w 12192000" name="connsiteX1"/>
              <a:gd fmla="*/ 0 h 904875" name="connsiteY1"/>
              <a:gd fmla="*/ 376364 w 12192000" name="connsiteX2"/>
              <a:gd fmla="*/ 34740 h 904875" name="connsiteY2"/>
              <a:gd fmla="*/ 582612 w 12192000" name="connsiteX3"/>
              <a:gd fmla="*/ 171450 h 904875" name="connsiteY3"/>
              <a:gd fmla="*/ 788860 w 12192000" name="connsiteX4"/>
              <a:gd fmla="*/ 34740 h 904875" name="connsiteY4"/>
              <a:gd fmla="*/ 795874 w 12192000" name="connsiteX5"/>
              <a:gd fmla="*/ 0 h 904875" name="connsiteY5"/>
              <a:gd fmla="*/ 810676 w 12192000" name="connsiteX6"/>
              <a:gd fmla="*/ 0 h 904875" name="connsiteY6"/>
              <a:gd fmla="*/ 817689 w 12192000" name="connsiteX7"/>
              <a:gd fmla="*/ 34740 h 904875" name="connsiteY7"/>
              <a:gd fmla="*/ 1023937 w 12192000" name="connsiteX8"/>
              <a:gd fmla="*/ 171450 h 904875" name="connsiteY8"/>
              <a:gd fmla="*/ 1230185 w 12192000" name="connsiteX9"/>
              <a:gd fmla="*/ 34740 h 904875" name="connsiteY9"/>
              <a:gd fmla="*/ 1237199 w 12192000" name="connsiteX10"/>
              <a:gd fmla="*/ 0 h 904875" name="connsiteY10"/>
              <a:gd fmla="*/ 1258351 w 12192000" name="connsiteX11"/>
              <a:gd fmla="*/ 0 h 904875" name="connsiteY11"/>
              <a:gd fmla="*/ 1265364 w 12192000" name="connsiteX12"/>
              <a:gd fmla="*/ 34740 h 904875" name="connsiteY12"/>
              <a:gd fmla="*/ 1471612 w 12192000" name="connsiteX13"/>
              <a:gd fmla="*/ 171450 h 904875" name="connsiteY13"/>
              <a:gd fmla="*/ 1677860 w 12192000" name="connsiteX14"/>
              <a:gd fmla="*/ 34740 h 904875" name="connsiteY14"/>
              <a:gd fmla="*/ 1684874 w 12192000" name="connsiteX15"/>
              <a:gd fmla="*/ 0 h 904875" name="connsiteY15"/>
              <a:gd fmla="*/ 1699676 w 12192000" name="connsiteX16"/>
              <a:gd fmla="*/ 0 h 904875" name="connsiteY16"/>
              <a:gd fmla="*/ 1706689 w 12192000" name="connsiteX17"/>
              <a:gd fmla="*/ 34740 h 904875" name="connsiteY17"/>
              <a:gd fmla="*/ 1912937 w 12192000" name="connsiteX18"/>
              <a:gd fmla="*/ 171450 h 904875" name="connsiteY18"/>
              <a:gd fmla="*/ 2119185 w 12192000" name="connsiteX19"/>
              <a:gd fmla="*/ 34740 h 904875" name="connsiteY19"/>
              <a:gd fmla="*/ 2126199 w 12192000" name="connsiteX20"/>
              <a:gd fmla="*/ 0 h 904875" name="connsiteY20"/>
              <a:gd fmla="*/ 2141001 w 12192000" name="connsiteX21"/>
              <a:gd fmla="*/ 0 h 904875" name="connsiteY21"/>
              <a:gd fmla="*/ 2148014 w 12192000" name="connsiteX22"/>
              <a:gd fmla="*/ 34740 h 904875" name="connsiteY22"/>
              <a:gd fmla="*/ 2354262 w 12192000" name="connsiteX23"/>
              <a:gd fmla="*/ 171450 h 904875" name="connsiteY23"/>
              <a:gd fmla="*/ 2560510 w 12192000" name="connsiteX24"/>
              <a:gd fmla="*/ 34740 h 904875" name="connsiteY24"/>
              <a:gd fmla="*/ 2567524 w 12192000" name="connsiteX25"/>
              <a:gd fmla="*/ 0 h 904875" name="connsiteY25"/>
              <a:gd fmla="*/ 2582326 w 12192000" name="connsiteX26"/>
              <a:gd fmla="*/ 0 h 904875" name="connsiteY26"/>
              <a:gd fmla="*/ 2589339 w 12192000" name="connsiteX27"/>
              <a:gd fmla="*/ 34740 h 904875" name="connsiteY27"/>
              <a:gd fmla="*/ 2795587 w 12192000" name="connsiteX28"/>
              <a:gd fmla="*/ 171450 h 904875" name="connsiteY28"/>
              <a:gd fmla="*/ 3001835 w 12192000" name="connsiteX29"/>
              <a:gd fmla="*/ 34740 h 904875" name="connsiteY29"/>
              <a:gd fmla="*/ 3008849 w 12192000" name="connsiteX30"/>
              <a:gd fmla="*/ 0 h 904875" name="connsiteY30"/>
              <a:gd fmla="*/ 3020476 w 12192000" name="connsiteX31"/>
              <a:gd fmla="*/ 0 h 904875" name="connsiteY31"/>
              <a:gd fmla="*/ 3027490 w 12192000" name="connsiteX32"/>
              <a:gd fmla="*/ 34740 h 904875" name="connsiteY32"/>
              <a:gd fmla="*/ 3233737 w 12192000" name="connsiteX33"/>
              <a:gd fmla="*/ 171450 h 904875" name="connsiteY33"/>
              <a:gd fmla="*/ 3439985 w 12192000" name="connsiteX34"/>
              <a:gd fmla="*/ 34740 h 904875" name="connsiteY34"/>
              <a:gd fmla="*/ 3446999 w 12192000" name="connsiteX35"/>
              <a:gd fmla="*/ 0 h 904875" name="connsiteY35"/>
              <a:gd fmla="*/ 3461800 w 12192000" name="connsiteX36"/>
              <a:gd fmla="*/ 0 h 904875" name="connsiteY36"/>
              <a:gd fmla="*/ 3468814 w 12192000" name="connsiteX37"/>
              <a:gd fmla="*/ 34740 h 904875" name="connsiteY37"/>
              <a:gd fmla="*/ 3675062 w 12192000" name="connsiteX38"/>
              <a:gd fmla="*/ 171450 h 904875" name="connsiteY38"/>
              <a:gd fmla="*/ 3881310 w 12192000" name="connsiteX39"/>
              <a:gd fmla="*/ 34740 h 904875" name="connsiteY39"/>
              <a:gd fmla="*/ 3888324 w 12192000" name="connsiteX40"/>
              <a:gd fmla="*/ 0 h 904875" name="connsiteY40"/>
              <a:gd fmla="*/ 3903126 w 12192000" name="connsiteX41"/>
              <a:gd fmla="*/ 0 h 904875" name="connsiteY41"/>
              <a:gd fmla="*/ 3910139 w 12192000" name="connsiteX42"/>
              <a:gd fmla="*/ 34740 h 904875" name="connsiteY42"/>
              <a:gd fmla="*/ 4116387 w 12192000" name="connsiteX43"/>
              <a:gd fmla="*/ 171450 h 904875" name="connsiteY43"/>
              <a:gd fmla="*/ 4322636 w 12192000" name="connsiteX44"/>
              <a:gd fmla="*/ 34740 h 904875" name="connsiteY44"/>
              <a:gd fmla="*/ 4329649 w 12192000" name="connsiteX45"/>
              <a:gd fmla="*/ 0 h 904875" name="connsiteY45"/>
              <a:gd fmla="*/ 4344451 w 12192000" name="connsiteX46"/>
              <a:gd fmla="*/ 0 h 904875" name="connsiteY46"/>
              <a:gd fmla="*/ 4351465 w 12192000" name="connsiteX47"/>
              <a:gd fmla="*/ 34740 h 904875" name="connsiteY47"/>
              <a:gd fmla="*/ 4557713 w 12192000" name="connsiteX48"/>
              <a:gd fmla="*/ 171450 h 904875" name="connsiteY48"/>
              <a:gd fmla="*/ 4763960 w 12192000" name="connsiteX49"/>
              <a:gd fmla="*/ 34740 h 904875" name="connsiteY49"/>
              <a:gd fmla="*/ 4770974 w 12192000" name="connsiteX50"/>
              <a:gd fmla="*/ 0 h 904875" name="connsiteY50"/>
              <a:gd fmla="*/ 4792126 w 12192000" name="connsiteX51"/>
              <a:gd fmla="*/ 0 h 904875" name="connsiteY51"/>
              <a:gd fmla="*/ 4799139 w 12192000" name="connsiteX52"/>
              <a:gd fmla="*/ 34740 h 904875" name="connsiteY52"/>
              <a:gd fmla="*/ 5005388 w 12192000" name="connsiteX53"/>
              <a:gd fmla="*/ 171450 h 904875" name="connsiteY53"/>
              <a:gd fmla="*/ 5211637 w 12192000" name="connsiteX54"/>
              <a:gd fmla="*/ 34740 h 904875" name="connsiteY54"/>
              <a:gd fmla="*/ 5218649 w 12192000" name="connsiteX55"/>
              <a:gd fmla="*/ 0 h 904875" name="connsiteY55"/>
              <a:gd fmla="*/ 5233451 w 12192000" name="connsiteX56"/>
              <a:gd fmla="*/ 0 h 904875" name="connsiteY56"/>
              <a:gd fmla="*/ 5240466 w 12192000" name="connsiteX57"/>
              <a:gd fmla="*/ 34740 h 904875" name="connsiteY57"/>
              <a:gd fmla="*/ 5446713 w 12192000" name="connsiteX58"/>
              <a:gd fmla="*/ 171450 h 904875" name="connsiteY58"/>
              <a:gd fmla="*/ 5652960 w 12192000" name="connsiteX59"/>
              <a:gd fmla="*/ 34740 h 904875" name="connsiteY59"/>
              <a:gd fmla="*/ 5659974 w 12192000" name="connsiteX60"/>
              <a:gd fmla="*/ 0 h 904875" name="connsiteY60"/>
              <a:gd fmla="*/ 5674776 w 12192000" name="connsiteX61"/>
              <a:gd fmla="*/ 0 h 904875" name="connsiteY61"/>
              <a:gd fmla="*/ 5681790 w 12192000" name="connsiteX62"/>
              <a:gd fmla="*/ 34740 h 904875" name="connsiteY62"/>
              <a:gd fmla="*/ 5888037 w 12192000" name="connsiteX63"/>
              <a:gd fmla="*/ 171450 h 904875" name="connsiteY63"/>
              <a:gd fmla="*/ 6094285 w 12192000" name="connsiteX64"/>
              <a:gd fmla="*/ 34740 h 904875" name="connsiteY64"/>
              <a:gd fmla="*/ 6101299 w 12192000" name="connsiteX65"/>
              <a:gd fmla="*/ 0 h 904875" name="connsiteY65"/>
              <a:gd fmla="*/ 6116101 w 12192000" name="connsiteX66"/>
              <a:gd fmla="*/ 0 h 904875" name="connsiteY66"/>
              <a:gd fmla="*/ 6123114 w 12192000" name="connsiteX67"/>
              <a:gd fmla="*/ 34740 h 904875" name="connsiteY67"/>
              <a:gd fmla="*/ 6329362 w 12192000" name="connsiteX68"/>
              <a:gd fmla="*/ 171450 h 904875" name="connsiteY68"/>
              <a:gd fmla="*/ 6535610 w 12192000" name="connsiteX69"/>
              <a:gd fmla="*/ 34740 h 904875" name="connsiteY69"/>
              <a:gd fmla="*/ 6542624 w 12192000" name="connsiteX70"/>
              <a:gd fmla="*/ 0 h 904875" name="connsiteY70"/>
              <a:gd fmla="*/ 6582826 w 12192000" name="connsiteX71"/>
              <a:gd fmla="*/ 0 h 904875" name="connsiteY71"/>
              <a:gd fmla="*/ 6589840 w 12192000" name="connsiteX72"/>
              <a:gd fmla="*/ 34740 h 904875" name="connsiteY72"/>
              <a:gd fmla="*/ 6796087 w 12192000" name="connsiteX73"/>
              <a:gd fmla="*/ 171450 h 904875" name="connsiteY73"/>
              <a:gd fmla="*/ 7002335 w 12192000" name="connsiteX74"/>
              <a:gd fmla="*/ 34740 h 904875" name="connsiteY74"/>
              <a:gd fmla="*/ 7009348 w 12192000" name="connsiteX75"/>
              <a:gd fmla="*/ 0 h 904875" name="connsiteY75"/>
              <a:gd fmla="*/ 7024150 w 12192000" name="connsiteX76"/>
              <a:gd fmla="*/ 0 h 904875" name="connsiteY76"/>
              <a:gd fmla="*/ 7031164 w 12192000" name="connsiteX77"/>
              <a:gd fmla="*/ 34740 h 904875" name="connsiteY77"/>
              <a:gd fmla="*/ 7237412 w 12192000" name="connsiteX78"/>
              <a:gd fmla="*/ 171450 h 904875" name="connsiteY78"/>
              <a:gd fmla="*/ 7443660 w 12192000" name="connsiteX79"/>
              <a:gd fmla="*/ 34740 h 904875" name="connsiteY79"/>
              <a:gd fmla="*/ 7450673 w 12192000" name="connsiteX80"/>
              <a:gd fmla="*/ 0 h 904875" name="connsiteY80"/>
              <a:gd fmla="*/ 7465475 w 12192000" name="connsiteX81"/>
              <a:gd fmla="*/ 0 h 904875" name="connsiteY81"/>
              <a:gd fmla="*/ 7472489 w 12192000" name="connsiteX82"/>
              <a:gd fmla="*/ 34740 h 904875" name="connsiteY82"/>
              <a:gd fmla="*/ 7678737 w 12192000" name="connsiteX83"/>
              <a:gd fmla="*/ 171450 h 904875" name="connsiteY83"/>
              <a:gd fmla="*/ 7884985 w 12192000" name="connsiteX84"/>
              <a:gd fmla="*/ 34740 h 904875" name="connsiteY84"/>
              <a:gd fmla="*/ 7891999 w 12192000" name="connsiteX85"/>
              <a:gd fmla="*/ 0 h 904875" name="connsiteY85"/>
              <a:gd fmla="*/ 7906801 w 12192000" name="connsiteX86"/>
              <a:gd fmla="*/ 0 h 904875" name="connsiteY86"/>
              <a:gd fmla="*/ 7913814 w 12192000" name="connsiteX87"/>
              <a:gd fmla="*/ 34740 h 904875" name="connsiteY87"/>
              <a:gd fmla="*/ 8120062 w 12192000" name="connsiteX88"/>
              <a:gd fmla="*/ 171450 h 904875" name="connsiteY88"/>
              <a:gd fmla="*/ 8326310 w 12192000" name="connsiteX89"/>
              <a:gd fmla="*/ 34740 h 904875" name="connsiteY89"/>
              <a:gd fmla="*/ 8333324 w 12192000" name="connsiteX90"/>
              <a:gd fmla="*/ 0 h 904875" name="connsiteY90"/>
              <a:gd fmla="*/ 8354476 w 12192000" name="connsiteX91"/>
              <a:gd fmla="*/ 0 h 904875" name="connsiteY91"/>
              <a:gd fmla="*/ 8361489 w 12192000" name="connsiteX92"/>
              <a:gd fmla="*/ 34740 h 904875" name="connsiteY92"/>
              <a:gd fmla="*/ 8567737 w 12192000" name="connsiteX93"/>
              <a:gd fmla="*/ 171450 h 904875" name="connsiteY93"/>
              <a:gd fmla="*/ 8773985 w 12192000" name="connsiteX94"/>
              <a:gd fmla="*/ 34740 h 904875" name="connsiteY94"/>
              <a:gd fmla="*/ 8780998 w 12192000" name="connsiteX95"/>
              <a:gd fmla="*/ 0 h 904875" name="connsiteY95"/>
              <a:gd fmla="*/ 8795800 w 12192000" name="connsiteX96"/>
              <a:gd fmla="*/ 0 h 904875" name="connsiteY96"/>
              <a:gd fmla="*/ 8802814 w 12192000" name="connsiteX97"/>
              <a:gd fmla="*/ 34740 h 904875" name="connsiteY97"/>
              <a:gd fmla="*/ 9009062 w 12192000" name="connsiteX98"/>
              <a:gd fmla="*/ 171450 h 904875" name="connsiteY98"/>
              <a:gd fmla="*/ 9215310 w 12192000" name="connsiteX99"/>
              <a:gd fmla="*/ 34740 h 904875" name="connsiteY99"/>
              <a:gd fmla="*/ 9222323 w 12192000" name="connsiteX100"/>
              <a:gd fmla="*/ 0 h 904875" name="connsiteY100"/>
              <a:gd fmla="*/ 9237125 w 12192000" name="connsiteX101"/>
              <a:gd fmla="*/ 0 h 904875" name="connsiteY101"/>
              <a:gd fmla="*/ 9244139 w 12192000" name="connsiteX102"/>
              <a:gd fmla="*/ 34740 h 904875" name="connsiteY102"/>
              <a:gd fmla="*/ 9450387 w 12192000" name="connsiteX103"/>
              <a:gd fmla="*/ 171450 h 904875" name="connsiteY103"/>
              <a:gd fmla="*/ 9656635 w 12192000" name="connsiteX104"/>
              <a:gd fmla="*/ 34740 h 904875" name="connsiteY104"/>
              <a:gd fmla="*/ 9663649 w 12192000" name="connsiteX105"/>
              <a:gd fmla="*/ 0 h 904875" name="connsiteY105"/>
              <a:gd fmla="*/ 9678451 w 12192000" name="connsiteX106"/>
              <a:gd fmla="*/ 0 h 904875" name="connsiteY106"/>
              <a:gd fmla="*/ 9685464 w 12192000" name="connsiteX107"/>
              <a:gd fmla="*/ 34740 h 904875" name="connsiteY107"/>
              <a:gd fmla="*/ 9891712 w 12192000" name="connsiteX108"/>
              <a:gd fmla="*/ 171450 h 904875" name="connsiteY108"/>
              <a:gd fmla="*/ 10097960 w 12192000" name="connsiteX109"/>
              <a:gd fmla="*/ 34740 h 904875" name="connsiteY109"/>
              <a:gd fmla="*/ 10104973 w 12192000" name="connsiteX110"/>
              <a:gd fmla="*/ 0 h 904875" name="connsiteY110"/>
              <a:gd fmla="*/ 10116601 w 12192000" name="connsiteX111"/>
              <a:gd fmla="*/ 0 h 904875" name="connsiteY111"/>
              <a:gd fmla="*/ 10123615 w 12192000" name="connsiteX112"/>
              <a:gd fmla="*/ 34740 h 904875" name="connsiteY112"/>
              <a:gd fmla="*/ 10329862 w 12192000" name="connsiteX113"/>
              <a:gd fmla="*/ 171450 h 904875" name="connsiteY113"/>
              <a:gd fmla="*/ 10536110 w 12192000" name="connsiteX114"/>
              <a:gd fmla="*/ 34740 h 904875" name="connsiteY114"/>
              <a:gd fmla="*/ 10543123 w 12192000" name="connsiteX115"/>
              <a:gd fmla="*/ 0 h 904875" name="connsiteY115"/>
              <a:gd fmla="*/ 10557925 w 12192000" name="connsiteX116"/>
              <a:gd fmla="*/ 0 h 904875" name="connsiteY116"/>
              <a:gd fmla="*/ 10564939 w 12192000" name="connsiteX117"/>
              <a:gd fmla="*/ 34740 h 904875" name="connsiteY117"/>
              <a:gd fmla="*/ 10771187 w 12192000" name="connsiteX118"/>
              <a:gd fmla="*/ 171450 h 904875" name="connsiteY118"/>
              <a:gd fmla="*/ 10977435 w 12192000" name="connsiteX119"/>
              <a:gd fmla="*/ 34740 h 904875" name="connsiteY119"/>
              <a:gd fmla="*/ 10984448 w 12192000" name="connsiteX120"/>
              <a:gd fmla="*/ 0 h 904875" name="connsiteY120"/>
              <a:gd fmla="*/ 10999250 w 12192000" name="connsiteX121"/>
              <a:gd fmla="*/ 0 h 904875" name="connsiteY121"/>
              <a:gd fmla="*/ 11006264 w 12192000" name="connsiteX122"/>
              <a:gd fmla="*/ 34740 h 904875" name="connsiteY122"/>
              <a:gd fmla="*/ 11212512 w 12192000" name="connsiteX123"/>
              <a:gd fmla="*/ 171450 h 904875" name="connsiteY123"/>
              <a:gd fmla="*/ 11418760 w 12192000" name="connsiteX124"/>
              <a:gd fmla="*/ 34740 h 904875" name="connsiteY124"/>
              <a:gd fmla="*/ 11425774 w 12192000" name="connsiteX125"/>
              <a:gd fmla="*/ 0 h 904875" name="connsiteY125"/>
              <a:gd fmla="*/ 11440576 w 12192000" name="connsiteX126"/>
              <a:gd fmla="*/ 0 h 904875" name="connsiteY126"/>
              <a:gd fmla="*/ 11447589 w 12192000" name="connsiteX127"/>
              <a:gd fmla="*/ 34740 h 904875" name="connsiteY127"/>
              <a:gd fmla="*/ 11653837 w 12192000" name="connsiteX128"/>
              <a:gd fmla="*/ 171450 h 904875" name="connsiteY128"/>
              <a:gd fmla="*/ 11860085 w 12192000" name="connsiteX129"/>
              <a:gd fmla="*/ 34740 h 904875" name="connsiteY129"/>
              <a:gd fmla="*/ 11867099 w 12192000" name="connsiteX130"/>
              <a:gd fmla="*/ 0 h 904875" name="connsiteY130"/>
              <a:gd fmla="*/ 11888251 w 12192000" name="connsiteX131"/>
              <a:gd fmla="*/ 0 h 904875" name="connsiteY131"/>
              <a:gd fmla="*/ 11895264 w 12192000" name="connsiteX132"/>
              <a:gd fmla="*/ 34740 h 904875" name="connsiteY132"/>
              <a:gd fmla="*/ 12101512 w 12192000" name="connsiteX133"/>
              <a:gd fmla="*/ 171450 h 904875" name="connsiteY133"/>
              <a:gd fmla="*/ 12168074 w 12192000" name="connsiteX134"/>
              <a:gd fmla="*/ 161387 h 904875" name="connsiteY134"/>
              <a:gd fmla="*/ 12192000 w 12192000" name="connsiteX135"/>
              <a:gd fmla="*/ 149885 h 904875" name="connsiteY135"/>
              <a:gd fmla="*/ 12192000 w 12192000" name="connsiteX136"/>
              <a:gd fmla="*/ 904875 h 904875" name="connsiteY136"/>
              <a:gd fmla="*/ 0 w 12192000" name="connsiteX137"/>
              <a:gd fmla="*/ 904875 h 904875" name="connsiteY137"/>
              <a:gd fmla="*/ 0 w 12192000" name="connsiteX138"/>
              <a:gd fmla="*/ 118560 h 904875" name="connsiteY138"/>
              <a:gd fmla="*/ 16137 w 12192000" name="connsiteX139"/>
              <a:gd fmla="*/ 133222 h 904875" name="connsiteY139"/>
              <a:gd fmla="*/ 141287 w 12192000" name="connsiteX140"/>
              <a:gd fmla="*/ 171450 h 904875" name="connsiteY140"/>
              <a:gd fmla="*/ 347535 w 12192000" name="connsiteX141"/>
              <a:gd fmla="*/ 34740 h 904875" name="connsiteY14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b="b" l="l" r="r" t="t"/>
            <a:pathLst>
              <a:path h="904875" w="12192000">
                <a:moveTo>
                  <a:pt x="354549" y="0"/>
                </a:moveTo>
                <a:lnTo>
                  <a:pt x="369351" y="0"/>
                </a:lnTo>
                <a:lnTo>
                  <a:pt x="376364" y="34740"/>
                </a:lnTo>
                <a:cubicBezTo>
                  <a:pt x="410345" y="115079"/>
                  <a:pt x="489895" y="171450"/>
                  <a:pt x="582612" y="171450"/>
                </a:cubicBezTo>
                <a:cubicBezTo>
                  <a:pt x="675328" y="171450"/>
                  <a:pt x="754879" y="115079"/>
                  <a:pt x="788860" y="34740"/>
                </a:cubicBezTo>
                <a:lnTo>
                  <a:pt x="795874" y="0"/>
                </a:lnTo>
                <a:lnTo>
                  <a:pt x="810676" y="0"/>
                </a:lnTo>
                <a:lnTo>
                  <a:pt x="817689" y="34740"/>
                </a:lnTo>
                <a:cubicBezTo>
                  <a:pt x="851670" y="115079"/>
                  <a:pt x="931221" y="171450"/>
                  <a:pt x="1023937" y="171450"/>
                </a:cubicBezTo>
                <a:cubicBezTo>
                  <a:pt x="1116653" y="171450"/>
                  <a:pt x="1196204" y="115079"/>
                  <a:pt x="1230185" y="34740"/>
                </a:cubicBezTo>
                <a:lnTo>
                  <a:pt x="1237199" y="0"/>
                </a:lnTo>
                <a:lnTo>
                  <a:pt x="1258351" y="0"/>
                </a:lnTo>
                <a:lnTo>
                  <a:pt x="1265364" y="34740"/>
                </a:lnTo>
                <a:cubicBezTo>
                  <a:pt x="1299345" y="115079"/>
                  <a:pt x="1378896" y="171450"/>
                  <a:pt x="1471612" y="171450"/>
                </a:cubicBezTo>
                <a:cubicBezTo>
                  <a:pt x="1564328" y="171450"/>
                  <a:pt x="1643879" y="115079"/>
                  <a:pt x="1677860" y="34740"/>
                </a:cubicBezTo>
                <a:lnTo>
                  <a:pt x="1684874" y="0"/>
                </a:lnTo>
                <a:lnTo>
                  <a:pt x="1699676" y="0"/>
                </a:lnTo>
                <a:lnTo>
                  <a:pt x="1706689" y="34740"/>
                </a:lnTo>
                <a:cubicBezTo>
                  <a:pt x="1740670" y="115079"/>
                  <a:pt x="1820220" y="171450"/>
                  <a:pt x="1912937" y="171450"/>
                </a:cubicBezTo>
                <a:cubicBezTo>
                  <a:pt x="2005654" y="171450"/>
                  <a:pt x="2085204" y="115079"/>
                  <a:pt x="2119185" y="34740"/>
                </a:cubicBezTo>
                <a:lnTo>
                  <a:pt x="2126199" y="0"/>
                </a:lnTo>
                <a:lnTo>
                  <a:pt x="2141001" y="0"/>
                </a:lnTo>
                <a:lnTo>
                  <a:pt x="2148014" y="34740"/>
                </a:lnTo>
                <a:cubicBezTo>
                  <a:pt x="2181995" y="115079"/>
                  <a:pt x="2261545" y="171450"/>
                  <a:pt x="2354262" y="171450"/>
                </a:cubicBezTo>
                <a:cubicBezTo>
                  <a:pt x="2446978" y="171450"/>
                  <a:pt x="2526529" y="115079"/>
                  <a:pt x="2560510" y="34740"/>
                </a:cubicBezTo>
                <a:lnTo>
                  <a:pt x="2567524" y="0"/>
                </a:lnTo>
                <a:lnTo>
                  <a:pt x="2582326" y="0"/>
                </a:lnTo>
                <a:lnTo>
                  <a:pt x="2589339" y="34740"/>
                </a:lnTo>
                <a:cubicBezTo>
                  <a:pt x="2623320" y="115079"/>
                  <a:pt x="2702871" y="171450"/>
                  <a:pt x="2795587" y="171450"/>
                </a:cubicBezTo>
                <a:cubicBezTo>
                  <a:pt x="2888303" y="171450"/>
                  <a:pt x="2967854" y="115079"/>
                  <a:pt x="3001835" y="34740"/>
                </a:cubicBezTo>
                <a:lnTo>
                  <a:pt x="3008849" y="0"/>
                </a:lnTo>
                <a:lnTo>
                  <a:pt x="3020476" y="0"/>
                </a:lnTo>
                <a:lnTo>
                  <a:pt x="3027490" y="34740"/>
                </a:lnTo>
                <a:cubicBezTo>
                  <a:pt x="3061470" y="115079"/>
                  <a:pt x="3141021" y="171450"/>
                  <a:pt x="3233737" y="171450"/>
                </a:cubicBezTo>
                <a:cubicBezTo>
                  <a:pt x="3326453" y="171450"/>
                  <a:pt x="3406004" y="115079"/>
                  <a:pt x="3439985" y="34740"/>
                </a:cubicBezTo>
                <a:lnTo>
                  <a:pt x="3446999" y="0"/>
                </a:lnTo>
                <a:lnTo>
                  <a:pt x="3461800" y="0"/>
                </a:lnTo>
                <a:lnTo>
                  <a:pt x="3468814" y="34740"/>
                </a:lnTo>
                <a:cubicBezTo>
                  <a:pt x="3502795" y="115079"/>
                  <a:pt x="3582345" y="171450"/>
                  <a:pt x="3675062" y="171450"/>
                </a:cubicBezTo>
                <a:cubicBezTo>
                  <a:pt x="3767779" y="171450"/>
                  <a:pt x="3847329" y="115079"/>
                  <a:pt x="3881310" y="34740"/>
                </a:cubicBezTo>
                <a:lnTo>
                  <a:pt x="3888324" y="0"/>
                </a:lnTo>
                <a:lnTo>
                  <a:pt x="3903126" y="0"/>
                </a:lnTo>
                <a:lnTo>
                  <a:pt x="3910139" y="34740"/>
                </a:lnTo>
                <a:cubicBezTo>
                  <a:pt x="3944120" y="115079"/>
                  <a:pt x="4023670" y="171450"/>
                  <a:pt x="4116387" y="171450"/>
                </a:cubicBezTo>
                <a:cubicBezTo>
                  <a:pt x="4209104" y="171450"/>
                  <a:pt x="4288655" y="115079"/>
                  <a:pt x="4322636" y="34740"/>
                </a:cubicBezTo>
                <a:lnTo>
                  <a:pt x="4329649" y="0"/>
                </a:lnTo>
                <a:lnTo>
                  <a:pt x="4344451" y="0"/>
                </a:lnTo>
                <a:lnTo>
                  <a:pt x="4351465" y="34740"/>
                </a:lnTo>
                <a:cubicBezTo>
                  <a:pt x="4385446" y="115079"/>
                  <a:pt x="4464997" y="171450"/>
                  <a:pt x="4557713" y="171450"/>
                </a:cubicBezTo>
                <a:cubicBezTo>
                  <a:pt x="4650429" y="171450"/>
                  <a:pt x="4729979" y="115079"/>
                  <a:pt x="4763960" y="34740"/>
                </a:cubicBezTo>
                <a:lnTo>
                  <a:pt x="4770974" y="0"/>
                </a:lnTo>
                <a:lnTo>
                  <a:pt x="4792126" y="0"/>
                </a:lnTo>
                <a:lnTo>
                  <a:pt x="4799139" y="34740"/>
                </a:lnTo>
                <a:cubicBezTo>
                  <a:pt x="4833121" y="115079"/>
                  <a:pt x="4912671" y="171450"/>
                  <a:pt x="5005388" y="171450"/>
                </a:cubicBezTo>
                <a:cubicBezTo>
                  <a:pt x="5098104" y="171450"/>
                  <a:pt x="5177655" y="115079"/>
                  <a:pt x="5211637" y="34740"/>
                </a:cubicBezTo>
                <a:lnTo>
                  <a:pt x="5218649" y="0"/>
                </a:lnTo>
                <a:lnTo>
                  <a:pt x="5233451" y="0"/>
                </a:lnTo>
                <a:lnTo>
                  <a:pt x="5240466" y="34740"/>
                </a:lnTo>
                <a:cubicBezTo>
                  <a:pt x="5274447" y="115079"/>
                  <a:pt x="5353996" y="171450"/>
                  <a:pt x="5446713" y="171450"/>
                </a:cubicBezTo>
                <a:cubicBezTo>
                  <a:pt x="5539430" y="171450"/>
                  <a:pt x="5618979" y="115079"/>
                  <a:pt x="5652960" y="34740"/>
                </a:cubicBezTo>
                <a:lnTo>
                  <a:pt x="5659974" y="0"/>
                </a:lnTo>
                <a:lnTo>
                  <a:pt x="5674776" y="0"/>
                </a:lnTo>
                <a:lnTo>
                  <a:pt x="5681790" y="34740"/>
                </a:lnTo>
                <a:cubicBezTo>
                  <a:pt x="5715771" y="115079"/>
                  <a:pt x="5795320" y="171450"/>
                  <a:pt x="5888037" y="171450"/>
                </a:cubicBezTo>
                <a:cubicBezTo>
                  <a:pt x="5980753" y="171450"/>
                  <a:pt x="6060304" y="115079"/>
                  <a:pt x="6094285" y="34740"/>
                </a:cubicBezTo>
                <a:lnTo>
                  <a:pt x="6101299" y="0"/>
                </a:lnTo>
                <a:lnTo>
                  <a:pt x="6116101" y="0"/>
                </a:lnTo>
                <a:lnTo>
                  <a:pt x="6123114" y="34740"/>
                </a:lnTo>
                <a:cubicBezTo>
                  <a:pt x="6157095" y="115079"/>
                  <a:pt x="6236646" y="171450"/>
                  <a:pt x="6329362" y="171450"/>
                </a:cubicBezTo>
                <a:cubicBezTo>
                  <a:pt x="6422079" y="171450"/>
                  <a:pt x="6501630" y="115079"/>
                  <a:pt x="6535610" y="34740"/>
                </a:cubicBezTo>
                <a:lnTo>
                  <a:pt x="6542624" y="0"/>
                </a:lnTo>
                <a:lnTo>
                  <a:pt x="6582826" y="0"/>
                </a:lnTo>
                <a:lnTo>
                  <a:pt x="6589840" y="34740"/>
                </a:lnTo>
                <a:cubicBezTo>
                  <a:pt x="6623820" y="115079"/>
                  <a:pt x="6703371" y="171450"/>
                  <a:pt x="6796087" y="171450"/>
                </a:cubicBezTo>
                <a:cubicBezTo>
                  <a:pt x="6888803" y="171450"/>
                  <a:pt x="6968354" y="115079"/>
                  <a:pt x="7002335" y="34740"/>
                </a:cubicBezTo>
                <a:lnTo>
                  <a:pt x="7009348" y="0"/>
                </a:lnTo>
                <a:lnTo>
                  <a:pt x="7024150" y="0"/>
                </a:lnTo>
                <a:lnTo>
                  <a:pt x="7031164" y="34740"/>
                </a:lnTo>
                <a:cubicBezTo>
                  <a:pt x="7065145" y="115079"/>
                  <a:pt x="7144695" y="171450"/>
                  <a:pt x="7237412" y="171450"/>
                </a:cubicBezTo>
                <a:cubicBezTo>
                  <a:pt x="7330129" y="171450"/>
                  <a:pt x="7409679" y="115079"/>
                  <a:pt x="7443660" y="34740"/>
                </a:cubicBezTo>
                <a:lnTo>
                  <a:pt x="7450673" y="0"/>
                </a:lnTo>
                <a:lnTo>
                  <a:pt x="7465475" y="0"/>
                </a:lnTo>
                <a:lnTo>
                  <a:pt x="7472489" y="34740"/>
                </a:lnTo>
                <a:cubicBezTo>
                  <a:pt x="7506470" y="115079"/>
                  <a:pt x="7586020" y="171450"/>
                  <a:pt x="7678737" y="171450"/>
                </a:cubicBezTo>
                <a:cubicBezTo>
                  <a:pt x="7771453" y="171450"/>
                  <a:pt x="7851004" y="115079"/>
                  <a:pt x="7884985" y="34740"/>
                </a:cubicBezTo>
                <a:lnTo>
                  <a:pt x="7891999" y="0"/>
                </a:lnTo>
                <a:lnTo>
                  <a:pt x="7906801" y="0"/>
                </a:lnTo>
                <a:lnTo>
                  <a:pt x="7913814" y="34740"/>
                </a:lnTo>
                <a:cubicBezTo>
                  <a:pt x="7947795" y="115079"/>
                  <a:pt x="8027346" y="171450"/>
                  <a:pt x="8120062" y="171450"/>
                </a:cubicBezTo>
                <a:cubicBezTo>
                  <a:pt x="8212778" y="171450"/>
                  <a:pt x="8292329" y="115079"/>
                  <a:pt x="8326310" y="34740"/>
                </a:cubicBezTo>
                <a:lnTo>
                  <a:pt x="8333324" y="0"/>
                </a:lnTo>
                <a:lnTo>
                  <a:pt x="8354476" y="0"/>
                </a:lnTo>
                <a:lnTo>
                  <a:pt x="8361489" y="34740"/>
                </a:lnTo>
                <a:cubicBezTo>
                  <a:pt x="8395470" y="115079"/>
                  <a:pt x="8475021" y="171450"/>
                  <a:pt x="8567737" y="171450"/>
                </a:cubicBezTo>
                <a:cubicBezTo>
                  <a:pt x="8660453" y="171450"/>
                  <a:pt x="8740004" y="115079"/>
                  <a:pt x="8773985" y="34740"/>
                </a:cubicBezTo>
                <a:lnTo>
                  <a:pt x="8780998" y="0"/>
                </a:lnTo>
                <a:lnTo>
                  <a:pt x="8795800" y="0"/>
                </a:lnTo>
                <a:lnTo>
                  <a:pt x="8802814" y="34740"/>
                </a:lnTo>
                <a:cubicBezTo>
                  <a:pt x="8836795" y="115079"/>
                  <a:pt x="8916345" y="171450"/>
                  <a:pt x="9009062" y="171450"/>
                </a:cubicBezTo>
                <a:cubicBezTo>
                  <a:pt x="9101779" y="171450"/>
                  <a:pt x="9181329" y="115079"/>
                  <a:pt x="9215310" y="34740"/>
                </a:cubicBezTo>
                <a:lnTo>
                  <a:pt x="9222323" y="0"/>
                </a:lnTo>
                <a:lnTo>
                  <a:pt x="9237125" y="0"/>
                </a:lnTo>
                <a:lnTo>
                  <a:pt x="9244139" y="34740"/>
                </a:lnTo>
                <a:cubicBezTo>
                  <a:pt x="9278120" y="115079"/>
                  <a:pt x="9357670" y="171450"/>
                  <a:pt x="9450387" y="171450"/>
                </a:cubicBezTo>
                <a:cubicBezTo>
                  <a:pt x="9543103" y="171450"/>
                  <a:pt x="9622654" y="115079"/>
                  <a:pt x="9656635" y="34740"/>
                </a:cubicBezTo>
                <a:lnTo>
                  <a:pt x="9663649" y="0"/>
                </a:lnTo>
                <a:lnTo>
                  <a:pt x="9678451" y="0"/>
                </a:lnTo>
                <a:lnTo>
                  <a:pt x="9685464" y="34740"/>
                </a:lnTo>
                <a:cubicBezTo>
                  <a:pt x="9719445" y="115079"/>
                  <a:pt x="9798996" y="171450"/>
                  <a:pt x="9891712" y="171450"/>
                </a:cubicBezTo>
                <a:cubicBezTo>
                  <a:pt x="9984428" y="171450"/>
                  <a:pt x="10063979" y="115079"/>
                  <a:pt x="10097960" y="34740"/>
                </a:cubicBezTo>
                <a:lnTo>
                  <a:pt x="10104973" y="0"/>
                </a:lnTo>
                <a:lnTo>
                  <a:pt x="10116601" y="0"/>
                </a:lnTo>
                <a:lnTo>
                  <a:pt x="10123615" y="34740"/>
                </a:lnTo>
                <a:cubicBezTo>
                  <a:pt x="10157595" y="115079"/>
                  <a:pt x="10237146" y="171450"/>
                  <a:pt x="10329862" y="171450"/>
                </a:cubicBezTo>
                <a:cubicBezTo>
                  <a:pt x="10422578" y="171450"/>
                  <a:pt x="10502129" y="115079"/>
                  <a:pt x="10536110" y="34740"/>
                </a:cubicBezTo>
                <a:lnTo>
                  <a:pt x="10543123" y="0"/>
                </a:lnTo>
                <a:lnTo>
                  <a:pt x="10557925" y="0"/>
                </a:lnTo>
                <a:lnTo>
                  <a:pt x="10564939" y="34740"/>
                </a:lnTo>
                <a:cubicBezTo>
                  <a:pt x="10598920" y="115079"/>
                  <a:pt x="10678470" y="171450"/>
                  <a:pt x="10771187" y="171450"/>
                </a:cubicBezTo>
                <a:cubicBezTo>
                  <a:pt x="10863904" y="171450"/>
                  <a:pt x="10943454" y="115079"/>
                  <a:pt x="10977435" y="34740"/>
                </a:cubicBezTo>
                <a:lnTo>
                  <a:pt x="10984448" y="0"/>
                </a:lnTo>
                <a:lnTo>
                  <a:pt x="10999250" y="0"/>
                </a:lnTo>
                <a:lnTo>
                  <a:pt x="11006264" y="34740"/>
                </a:lnTo>
                <a:cubicBezTo>
                  <a:pt x="11040245" y="115079"/>
                  <a:pt x="11119795" y="171450"/>
                  <a:pt x="11212512" y="171450"/>
                </a:cubicBezTo>
                <a:cubicBezTo>
                  <a:pt x="11305228" y="171450"/>
                  <a:pt x="11384779" y="115079"/>
                  <a:pt x="11418760" y="34740"/>
                </a:cubicBezTo>
                <a:lnTo>
                  <a:pt x="11425774" y="0"/>
                </a:lnTo>
                <a:lnTo>
                  <a:pt x="11440576" y="0"/>
                </a:lnTo>
                <a:lnTo>
                  <a:pt x="11447589" y="34740"/>
                </a:lnTo>
                <a:cubicBezTo>
                  <a:pt x="11481570" y="115079"/>
                  <a:pt x="11561121" y="171450"/>
                  <a:pt x="11653837" y="171450"/>
                </a:cubicBezTo>
                <a:cubicBezTo>
                  <a:pt x="11746553" y="171450"/>
                  <a:pt x="11826104" y="115079"/>
                  <a:pt x="11860085" y="34740"/>
                </a:cubicBezTo>
                <a:lnTo>
                  <a:pt x="11867099" y="0"/>
                </a:lnTo>
                <a:lnTo>
                  <a:pt x="11888251" y="0"/>
                </a:lnTo>
                <a:lnTo>
                  <a:pt x="11895264" y="34740"/>
                </a:lnTo>
                <a:cubicBezTo>
                  <a:pt x="11929245" y="115079"/>
                  <a:pt x="12008796" y="171450"/>
                  <a:pt x="12101512" y="171450"/>
                </a:cubicBezTo>
                <a:cubicBezTo>
                  <a:pt x="12124691" y="171450"/>
                  <a:pt x="12147047" y="167927"/>
                  <a:pt x="12168074" y="161387"/>
                </a:cubicBezTo>
                <a:lnTo>
                  <a:pt x="12192000" y="149885"/>
                </a:lnTo>
                <a:lnTo>
                  <a:pt x="12192000" y="904875"/>
                </a:lnTo>
                <a:lnTo>
                  <a:pt x="0" y="904875"/>
                </a:lnTo>
                <a:lnTo>
                  <a:pt x="0" y="118560"/>
                </a:lnTo>
                <a:lnTo>
                  <a:pt x="16137" y="133222"/>
                </a:lnTo>
                <a:cubicBezTo>
                  <a:pt x="51862" y="157358"/>
                  <a:pt x="94929" y="171450"/>
                  <a:pt x="141287" y="171450"/>
                </a:cubicBezTo>
                <a:cubicBezTo>
                  <a:pt x="234004" y="171450"/>
                  <a:pt x="313554" y="115079"/>
                  <a:pt x="347535" y="34740"/>
                </a:cubicBezTo>
                <a:close/>
              </a:path>
            </a:pathLst>
          </a:custGeom>
          <a:solidFill>
            <a:srgbClr val="22F1F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任意多边形 3"/>
          <p:cNvSpPr/>
          <p:nvPr/>
        </p:nvSpPr>
        <p:spPr>
          <a:xfrm>
            <a:off x="0" y="6250159"/>
            <a:ext cx="12192000" cy="904875"/>
          </a:xfrm>
          <a:custGeom>
            <a:gdLst>
              <a:gd fmla="*/ 354549 w 12192000" name="connsiteX0"/>
              <a:gd fmla="*/ 0 h 904875" name="connsiteY0"/>
              <a:gd fmla="*/ 369351 w 12192000" name="connsiteX1"/>
              <a:gd fmla="*/ 0 h 904875" name="connsiteY1"/>
              <a:gd fmla="*/ 376364 w 12192000" name="connsiteX2"/>
              <a:gd fmla="*/ 34740 h 904875" name="connsiteY2"/>
              <a:gd fmla="*/ 582612 w 12192000" name="connsiteX3"/>
              <a:gd fmla="*/ 171450 h 904875" name="connsiteY3"/>
              <a:gd fmla="*/ 788860 w 12192000" name="connsiteX4"/>
              <a:gd fmla="*/ 34740 h 904875" name="connsiteY4"/>
              <a:gd fmla="*/ 795874 w 12192000" name="connsiteX5"/>
              <a:gd fmla="*/ 0 h 904875" name="connsiteY5"/>
              <a:gd fmla="*/ 810676 w 12192000" name="connsiteX6"/>
              <a:gd fmla="*/ 0 h 904875" name="connsiteY6"/>
              <a:gd fmla="*/ 817689 w 12192000" name="connsiteX7"/>
              <a:gd fmla="*/ 34740 h 904875" name="connsiteY7"/>
              <a:gd fmla="*/ 1023937 w 12192000" name="connsiteX8"/>
              <a:gd fmla="*/ 171450 h 904875" name="connsiteY8"/>
              <a:gd fmla="*/ 1230185 w 12192000" name="connsiteX9"/>
              <a:gd fmla="*/ 34740 h 904875" name="connsiteY9"/>
              <a:gd fmla="*/ 1237199 w 12192000" name="connsiteX10"/>
              <a:gd fmla="*/ 0 h 904875" name="connsiteY10"/>
              <a:gd fmla="*/ 1258351 w 12192000" name="connsiteX11"/>
              <a:gd fmla="*/ 0 h 904875" name="connsiteY11"/>
              <a:gd fmla="*/ 1265364 w 12192000" name="connsiteX12"/>
              <a:gd fmla="*/ 34740 h 904875" name="connsiteY12"/>
              <a:gd fmla="*/ 1471612 w 12192000" name="connsiteX13"/>
              <a:gd fmla="*/ 171450 h 904875" name="connsiteY13"/>
              <a:gd fmla="*/ 1677860 w 12192000" name="connsiteX14"/>
              <a:gd fmla="*/ 34740 h 904875" name="connsiteY14"/>
              <a:gd fmla="*/ 1684874 w 12192000" name="connsiteX15"/>
              <a:gd fmla="*/ 0 h 904875" name="connsiteY15"/>
              <a:gd fmla="*/ 1699676 w 12192000" name="connsiteX16"/>
              <a:gd fmla="*/ 0 h 904875" name="connsiteY16"/>
              <a:gd fmla="*/ 1706689 w 12192000" name="connsiteX17"/>
              <a:gd fmla="*/ 34740 h 904875" name="connsiteY17"/>
              <a:gd fmla="*/ 1912937 w 12192000" name="connsiteX18"/>
              <a:gd fmla="*/ 171450 h 904875" name="connsiteY18"/>
              <a:gd fmla="*/ 2119185 w 12192000" name="connsiteX19"/>
              <a:gd fmla="*/ 34740 h 904875" name="connsiteY19"/>
              <a:gd fmla="*/ 2126199 w 12192000" name="connsiteX20"/>
              <a:gd fmla="*/ 0 h 904875" name="connsiteY20"/>
              <a:gd fmla="*/ 2141001 w 12192000" name="connsiteX21"/>
              <a:gd fmla="*/ 0 h 904875" name="connsiteY21"/>
              <a:gd fmla="*/ 2148014 w 12192000" name="connsiteX22"/>
              <a:gd fmla="*/ 34740 h 904875" name="connsiteY22"/>
              <a:gd fmla="*/ 2354262 w 12192000" name="connsiteX23"/>
              <a:gd fmla="*/ 171450 h 904875" name="connsiteY23"/>
              <a:gd fmla="*/ 2560510 w 12192000" name="connsiteX24"/>
              <a:gd fmla="*/ 34740 h 904875" name="connsiteY24"/>
              <a:gd fmla="*/ 2567524 w 12192000" name="connsiteX25"/>
              <a:gd fmla="*/ 0 h 904875" name="connsiteY25"/>
              <a:gd fmla="*/ 2582326 w 12192000" name="connsiteX26"/>
              <a:gd fmla="*/ 0 h 904875" name="connsiteY26"/>
              <a:gd fmla="*/ 2589339 w 12192000" name="connsiteX27"/>
              <a:gd fmla="*/ 34740 h 904875" name="connsiteY27"/>
              <a:gd fmla="*/ 2795587 w 12192000" name="connsiteX28"/>
              <a:gd fmla="*/ 171450 h 904875" name="connsiteY28"/>
              <a:gd fmla="*/ 3001835 w 12192000" name="connsiteX29"/>
              <a:gd fmla="*/ 34740 h 904875" name="connsiteY29"/>
              <a:gd fmla="*/ 3008849 w 12192000" name="connsiteX30"/>
              <a:gd fmla="*/ 0 h 904875" name="connsiteY30"/>
              <a:gd fmla="*/ 3020476 w 12192000" name="connsiteX31"/>
              <a:gd fmla="*/ 0 h 904875" name="connsiteY31"/>
              <a:gd fmla="*/ 3027490 w 12192000" name="connsiteX32"/>
              <a:gd fmla="*/ 34740 h 904875" name="connsiteY32"/>
              <a:gd fmla="*/ 3233737 w 12192000" name="connsiteX33"/>
              <a:gd fmla="*/ 171450 h 904875" name="connsiteY33"/>
              <a:gd fmla="*/ 3439985 w 12192000" name="connsiteX34"/>
              <a:gd fmla="*/ 34740 h 904875" name="connsiteY34"/>
              <a:gd fmla="*/ 3446999 w 12192000" name="connsiteX35"/>
              <a:gd fmla="*/ 0 h 904875" name="connsiteY35"/>
              <a:gd fmla="*/ 3461800 w 12192000" name="connsiteX36"/>
              <a:gd fmla="*/ 0 h 904875" name="connsiteY36"/>
              <a:gd fmla="*/ 3468814 w 12192000" name="connsiteX37"/>
              <a:gd fmla="*/ 34740 h 904875" name="connsiteY37"/>
              <a:gd fmla="*/ 3675062 w 12192000" name="connsiteX38"/>
              <a:gd fmla="*/ 171450 h 904875" name="connsiteY38"/>
              <a:gd fmla="*/ 3881310 w 12192000" name="connsiteX39"/>
              <a:gd fmla="*/ 34740 h 904875" name="connsiteY39"/>
              <a:gd fmla="*/ 3888324 w 12192000" name="connsiteX40"/>
              <a:gd fmla="*/ 0 h 904875" name="connsiteY40"/>
              <a:gd fmla="*/ 3903126 w 12192000" name="connsiteX41"/>
              <a:gd fmla="*/ 0 h 904875" name="connsiteY41"/>
              <a:gd fmla="*/ 3910139 w 12192000" name="connsiteX42"/>
              <a:gd fmla="*/ 34740 h 904875" name="connsiteY42"/>
              <a:gd fmla="*/ 4116387 w 12192000" name="connsiteX43"/>
              <a:gd fmla="*/ 171450 h 904875" name="connsiteY43"/>
              <a:gd fmla="*/ 4322636 w 12192000" name="connsiteX44"/>
              <a:gd fmla="*/ 34740 h 904875" name="connsiteY44"/>
              <a:gd fmla="*/ 4329649 w 12192000" name="connsiteX45"/>
              <a:gd fmla="*/ 0 h 904875" name="connsiteY45"/>
              <a:gd fmla="*/ 4344451 w 12192000" name="connsiteX46"/>
              <a:gd fmla="*/ 0 h 904875" name="connsiteY46"/>
              <a:gd fmla="*/ 4351465 w 12192000" name="connsiteX47"/>
              <a:gd fmla="*/ 34740 h 904875" name="connsiteY47"/>
              <a:gd fmla="*/ 4557713 w 12192000" name="connsiteX48"/>
              <a:gd fmla="*/ 171450 h 904875" name="connsiteY48"/>
              <a:gd fmla="*/ 4763960 w 12192000" name="connsiteX49"/>
              <a:gd fmla="*/ 34740 h 904875" name="connsiteY49"/>
              <a:gd fmla="*/ 4770974 w 12192000" name="connsiteX50"/>
              <a:gd fmla="*/ 0 h 904875" name="connsiteY50"/>
              <a:gd fmla="*/ 4792126 w 12192000" name="connsiteX51"/>
              <a:gd fmla="*/ 0 h 904875" name="connsiteY51"/>
              <a:gd fmla="*/ 4799139 w 12192000" name="connsiteX52"/>
              <a:gd fmla="*/ 34740 h 904875" name="connsiteY52"/>
              <a:gd fmla="*/ 5005388 w 12192000" name="connsiteX53"/>
              <a:gd fmla="*/ 171450 h 904875" name="connsiteY53"/>
              <a:gd fmla="*/ 5211637 w 12192000" name="connsiteX54"/>
              <a:gd fmla="*/ 34740 h 904875" name="connsiteY54"/>
              <a:gd fmla="*/ 5218649 w 12192000" name="connsiteX55"/>
              <a:gd fmla="*/ 0 h 904875" name="connsiteY55"/>
              <a:gd fmla="*/ 5233451 w 12192000" name="connsiteX56"/>
              <a:gd fmla="*/ 0 h 904875" name="connsiteY56"/>
              <a:gd fmla="*/ 5240466 w 12192000" name="connsiteX57"/>
              <a:gd fmla="*/ 34740 h 904875" name="connsiteY57"/>
              <a:gd fmla="*/ 5446713 w 12192000" name="connsiteX58"/>
              <a:gd fmla="*/ 171450 h 904875" name="connsiteY58"/>
              <a:gd fmla="*/ 5652960 w 12192000" name="connsiteX59"/>
              <a:gd fmla="*/ 34740 h 904875" name="connsiteY59"/>
              <a:gd fmla="*/ 5659974 w 12192000" name="connsiteX60"/>
              <a:gd fmla="*/ 0 h 904875" name="connsiteY60"/>
              <a:gd fmla="*/ 5674776 w 12192000" name="connsiteX61"/>
              <a:gd fmla="*/ 0 h 904875" name="connsiteY61"/>
              <a:gd fmla="*/ 5681790 w 12192000" name="connsiteX62"/>
              <a:gd fmla="*/ 34740 h 904875" name="connsiteY62"/>
              <a:gd fmla="*/ 5888037 w 12192000" name="connsiteX63"/>
              <a:gd fmla="*/ 171450 h 904875" name="connsiteY63"/>
              <a:gd fmla="*/ 6094285 w 12192000" name="connsiteX64"/>
              <a:gd fmla="*/ 34740 h 904875" name="connsiteY64"/>
              <a:gd fmla="*/ 6101299 w 12192000" name="connsiteX65"/>
              <a:gd fmla="*/ 0 h 904875" name="connsiteY65"/>
              <a:gd fmla="*/ 6116101 w 12192000" name="connsiteX66"/>
              <a:gd fmla="*/ 0 h 904875" name="connsiteY66"/>
              <a:gd fmla="*/ 6123114 w 12192000" name="connsiteX67"/>
              <a:gd fmla="*/ 34740 h 904875" name="connsiteY67"/>
              <a:gd fmla="*/ 6329362 w 12192000" name="connsiteX68"/>
              <a:gd fmla="*/ 171450 h 904875" name="connsiteY68"/>
              <a:gd fmla="*/ 6535610 w 12192000" name="connsiteX69"/>
              <a:gd fmla="*/ 34740 h 904875" name="connsiteY69"/>
              <a:gd fmla="*/ 6542624 w 12192000" name="connsiteX70"/>
              <a:gd fmla="*/ 0 h 904875" name="connsiteY70"/>
              <a:gd fmla="*/ 6582826 w 12192000" name="connsiteX71"/>
              <a:gd fmla="*/ 0 h 904875" name="connsiteY71"/>
              <a:gd fmla="*/ 6589840 w 12192000" name="connsiteX72"/>
              <a:gd fmla="*/ 34740 h 904875" name="connsiteY72"/>
              <a:gd fmla="*/ 6796087 w 12192000" name="connsiteX73"/>
              <a:gd fmla="*/ 171450 h 904875" name="connsiteY73"/>
              <a:gd fmla="*/ 7002335 w 12192000" name="connsiteX74"/>
              <a:gd fmla="*/ 34740 h 904875" name="connsiteY74"/>
              <a:gd fmla="*/ 7009348 w 12192000" name="connsiteX75"/>
              <a:gd fmla="*/ 0 h 904875" name="connsiteY75"/>
              <a:gd fmla="*/ 7024150 w 12192000" name="connsiteX76"/>
              <a:gd fmla="*/ 0 h 904875" name="connsiteY76"/>
              <a:gd fmla="*/ 7031164 w 12192000" name="connsiteX77"/>
              <a:gd fmla="*/ 34740 h 904875" name="connsiteY77"/>
              <a:gd fmla="*/ 7237412 w 12192000" name="connsiteX78"/>
              <a:gd fmla="*/ 171450 h 904875" name="connsiteY78"/>
              <a:gd fmla="*/ 7443660 w 12192000" name="connsiteX79"/>
              <a:gd fmla="*/ 34740 h 904875" name="connsiteY79"/>
              <a:gd fmla="*/ 7450673 w 12192000" name="connsiteX80"/>
              <a:gd fmla="*/ 0 h 904875" name="connsiteY80"/>
              <a:gd fmla="*/ 7465475 w 12192000" name="connsiteX81"/>
              <a:gd fmla="*/ 0 h 904875" name="connsiteY81"/>
              <a:gd fmla="*/ 7472489 w 12192000" name="connsiteX82"/>
              <a:gd fmla="*/ 34740 h 904875" name="connsiteY82"/>
              <a:gd fmla="*/ 7678737 w 12192000" name="connsiteX83"/>
              <a:gd fmla="*/ 171450 h 904875" name="connsiteY83"/>
              <a:gd fmla="*/ 7884985 w 12192000" name="connsiteX84"/>
              <a:gd fmla="*/ 34740 h 904875" name="connsiteY84"/>
              <a:gd fmla="*/ 7891999 w 12192000" name="connsiteX85"/>
              <a:gd fmla="*/ 0 h 904875" name="connsiteY85"/>
              <a:gd fmla="*/ 7906801 w 12192000" name="connsiteX86"/>
              <a:gd fmla="*/ 0 h 904875" name="connsiteY86"/>
              <a:gd fmla="*/ 7913814 w 12192000" name="connsiteX87"/>
              <a:gd fmla="*/ 34740 h 904875" name="connsiteY87"/>
              <a:gd fmla="*/ 8120062 w 12192000" name="connsiteX88"/>
              <a:gd fmla="*/ 171450 h 904875" name="connsiteY88"/>
              <a:gd fmla="*/ 8326310 w 12192000" name="connsiteX89"/>
              <a:gd fmla="*/ 34740 h 904875" name="connsiteY89"/>
              <a:gd fmla="*/ 8333324 w 12192000" name="connsiteX90"/>
              <a:gd fmla="*/ 0 h 904875" name="connsiteY90"/>
              <a:gd fmla="*/ 8354476 w 12192000" name="connsiteX91"/>
              <a:gd fmla="*/ 0 h 904875" name="connsiteY91"/>
              <a:gd fmla="*/ 8361489 w 12192000" name="connsiteX92"/>
              <a:gd fmla="*/ 34740 h 904875" name="connsiteY92"/>
              <a:gd fmla="*/ 8567737 w 12192000" name="connsiteX93"/>
              <a:gd fmla="*/ 171450 h 904875" name="connsiteY93"/>
              <a:gd fmla="*/ 8773985 w 12192000" name="connsiteX94"/>
              <a:gd fmla="*/ 34740 h 904875" name="connsiteY94"/>
              <a:gd fmla="*/ 8780998 w 12192000" name="connsiteX95"/>
              <a:gd fmla="*/ 0 h 904875" name="connsiteY95"/>
              <a:gd fmla="*/ 8795800 w 12192000" name="connsiteX96"/>
              <a:gd fmla="*/ 0 h 904875" name="connsiteY96"/>
              <a:gd fmla="*/ 8802814 w 12192000" name="connsiteX97"/>
              <a:gd fmla="*/ 34740 h 904875" name="connsiteY97"/>
              <a:gd fmla="*/ 9009062 w 12192000" name="connsiteX98"/>
              <a:gd fmla="*/ 171450 h 904875" name="connsiteY98"/>
              <a:gd fmla="*/ 9215310 w 12192000" name="connsiteX99"/>
              <a:gd fmla="*/ 34740 h 904875" name="connsiteY99"/>
              <a:gd fmla="*/ 9222323 w 12192000" name="connsiteX100"/>
              <a:gd fmla="*/ 0 h 904875" name="connsiteY100"/>
              <a:gd fmla="*/ 9237125 w 12192000" name="connsiteX101"/>
              <a:gd fmla="*/ 0 h 904875" name="connsiteY101"/>
              <a:gd fmla="*/ 9244139 w 12192000" name="connsiteX102"/>
              <a:gd fmla="*/ 34740 h 904875" name="connsiteY102"/>
              <a:gd fmla="*/ 9450387 w 12192000" name="connsiteX103"/>
              <a:gd fmla="*/ 171450 h 904875" name="connsiteY103"/>
              <a:gd fmla="*/ 9656635 w 12192000" name="connsiteX104"/>
              <a:gd fmla="*/ 34740 h 904875" name="connsiteY104"/>
              <a:gd fmla="*/ 9663649 w 12192000" name="connsiteX105"/>
              <a:gd fmla="*/ 0 h 904875" name="connsiteY105"/>
              <a:gd fmla="*/ 9678451 w 12192000" name="connsiteX106"/>
              <a:gd fmla="*/ 0 h 904875" name="connsiteY106"/>
              <a:gd fmla="*/ 9685464 w 12192000" name="connsiteX107"/>
              <a:gd fmla="*/ 34740 h 904875" name="connsiteY107"/>
              <a:gd fmla="*/ 9891712 w 12192000" name="connsiteX108"/>
              <a:gd fmla="*/ 171450 h 904875" name="connsiteY108"/>
              <a:gd fmla="*/ 10097960 w 12192000" name="connsiteX109"/>
              <a:gd fmla="*/ 34740 h 904875" name="connsiteY109"/>
              <a:gd fmla="*/ 10104973 w 12192000" name="connsiteX110"/>
              <a:gd fmla="*/ 0 h 904875" name="connsiteY110"/>
              <a:gd fmla="*/ 10116601 w 12192000" name="connsiteX111"/>
              <a:gd fmla="*/ 0 h 904875" name="connsiteY111"/>
              <a:gd fmla="*/ 10123615 w 12192000" name="connsiteX112"/>
              <a:gd fmla="*/ 34740 h 904875" name="connsiteY112"/>
              <a:gd fmla="*/ 10329862 w 12192000" name="connsiteX113"/>
              <a:gd fmla="*/ 171450 h 904875" name="connsiteY113"/>
              <a:gd fmla="*/ 10536110 w 12192000" name="connsiteX114"/>
              <a:gd fmla="*/ 34740 h 904875" name="connsiteY114"/>
              <a:gd fmla="*/ 10543123 w 12192000" name="connsiteX115"/>
              <a:gd fmla="*/ 0 h 904875" name="connsiteY115"/>
              <a:gd fmla="*/ 10557925 w 12192000" name="connsiteX116"/>
              <a:gd fmla="*/ 0 h 904875" name="connsiteY116"/>
              <a:gd fmla="*/ 10564939 w 12192000" name="connsiteX117"/>
              <a:gd fmla="*/ 34740 h 904875" name="connsiteY117"/>
              <a:gd fmla="*/ 10771187 w 12192000" name="connsiteX118"/>
              <a:gd fmla="*/ 171450 h 904875" name="connsiteY118"/>
              <a:gd fmla="*/ 10977435 w 12192000" name="connsiteX119"/>
              <a:gd fmla="*/ 34740 h 904875" name="connsiteY119"/>
              <a:gd fmla="*/ 10984448 w 12192000" name="connsiteX120"/>
              <a:gd fmla="*/ 0 h 904875" name="connsiteY120"/>
              <a:gd fmla="*/ 10999250 w 12192000" name="connsiteX121"/>
              <a:gd fmla="*/ 0 h 904875" name="connsiteY121"/>
              <a:gd fmla="*/ 11006264 w 12192000" name="connsiteX122"/>
              <a:gd fmla="*/ 34740 h 904875" name="connsiteY122"/>
              <a:gd fmla="*/ 11212512 w 12192000" name="connsiteX123"/>
              <a:gd fmla="*/ 171450 h 904875" name="connsiteY123"/>
              <a:gd fmla="*/ 11418760 w 12192000" name="connsiteX124"/>
              <a:gd fmla="*/ 34740 h 904875" name="connsiteY124"/>
              <a:gd fmla="*/ 11425774 w 12192000" name="connsiteX125"/>
              <a:gd fmla="*/ 0 h 904875" name="connsiteY125"/>
              <a:gd fmla="*/ 11440576 w 12192000" name="connsiteX126"/>
              <a:gd fmla="*/ 0 h 904875" name="connsiteY126"/>
              <a:gd fmla="*/ 11447589 w 12192000" name="connsiteX127"/>
              <a:gd fmla="*/ 34740 h 904875" name="connsiteY127"/>
              <a:gd fmla="*/ 11653837 w 12192000" name="connsiteX128"/>
              <a:gd fmla="*/ 171450 h 904875" name="connsiteY128"/>
              <a:gd fmla="*/ 11860085 w 12192000" name="connsiteX129"/>
              <a:gd fmla="*/ 34740 h 904875" name="connsiteY129"/>
              <a:gd fmla="*/ 11867099 w 12192000" name="connsiteX130"/>
              <a:gd fmla="*/ 0 h 904875" name="connsiteY130"/>
              <a:gd fmla="*/ 11888251 w 12192000" name="connsiteX131"/>
              <a:gd fmla="*/ 0 h 904875" name="connsiteY131"/>
              <a:gd fmla="*/ 11895264 w 12192000" name="connsiteX132"/>
              <a:gd fmla="*/ 34740 h 904875" name="connsiteY132"/>
              <a:gd fmla="*/ 12101512 w 12192000" name="connsiteX133"/>
              <a:gd fmla="*/ 171450 h 904875" name="connsiteY133"/>
              <a:gd fmla="*/ 12168074 w 12192000" name="connsiteX134"/>
              <a:gd fmla="*/ 161387 h 904875" name="connsiteY134"/>
              <a:gd fmla="*/ 12192000 w 12192000" name="connsiteX135"/>
              <a:gd fmla="*/ 149885 h 904875" name="connsiteY135"/>
              <a:gd fmla="*/ 12192000 w 12192000" name="connsiteX136"/>
              <a:gd fmla="*/ 904875 h 904875" name="connsiteY136"/>
              <a:gd fmla="*/ 0 w 12192000" name="connsiteX137"/>
              <a:gd fmla="*/ 904875 h 904875" name="connsiteY137"/>
              <a:gd fmla="*/ 0 w 12192000" name="connsiteX138"/>
              <a:gd fmla="*/ 118560 h 904875" name="connsiteY138"/>
              <a:gd fmla="*/ 16137 w 12192000" name="connsiteX139"/>
              <a:gd fmla="*/ 133222 h 904875" name="connsiteY139"/>
              <a:gd fmla="*/ 141287 w 12192000" name="connsiteX140"/>
              <a:gd fmla="*/ 171450 h 904875" name="connsiteY140"/>
              <a:gd fmla="*/ 347535 w 12192000" name="connsiteX141"/>
              <a:gd fmla="*/ 34740 h 904875" name="connsiteY14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b="b" l="l" r="r" t="t"/>
            <a:pathLst>
              <a:path h="904875" w="12192000">
                <a:moveTo>
                  <a:pt x="354549" y="0"/>
                </a:moveTo>
                <a:lnTo>
                  <a:pt x="369351" y="0"/>
                </a:lnTo>
                <a:lnTo>
                  <a:pt x="376364" y="34740"/>
                </a:lnTo>
                <a:cubicBezTo>
                  <a:pt x="410345" y="115079"/>
                  <a:pt x="489895" y="171450"/>
                  <a:pt x="582612" y="171450"/>
                </a:cubicBezTo>
                <a:cubicBezTo>
                  <a:pt x="675328" y="171450"/>
                  <a:pt x="754879" y="115079"/>
                  <a:pt x="788860" y="34740"/>
                </a:cubicBezTo>
                <a:lnTo>
                  <a:pt x="795874" y="0"/>
                </a:lnTo>
                <a:lnTo>
                  <a:pt x="810676" y="0"/>
                </a:lnTo>
                <a:lnTo>
                  <a:pt x="817689" y="34740"/>
                </a:lnTo>
                <a:cubicBezTo>
                  <a:pt x="851670" y="115079"/>
                  <a:pt x="931221" y="171450"/>
                  <a:pt x="1023937" y="171450"/>
                </a:cubicBezTo>
                <a:cubicBezTo>
                  <a:pt x="1116653" y="171450"/>
                  <a:pt x="1196204" y="115079"/>
                  <a:pt x="1230185" y="34740"/>
                </a:cubicBezTo>
                <a:lnTo>
                  <a:pt x="1237199" y="0"/>
                </a:lnTo>
                <a:lnTo>
                  <a:pt x="1258351" y="0"/>
                </a:lnTo>
                <a:lnTo>
                  <a:pt x="1265364" y="34740"/>
                </a:lnTo>
                <a:cubicBezTo>
                  <a:pt x="1299345" y="115079"/>
                  <a:pt x="1378896" y="171450"/>
                  <a:pt x="1471612" y="171450"/>
                </a:cubicBezTo>
                <a:cubicBezTo>
                  <a:pt x="1564328" y="171450"/>
                  <a:pt x="1643879" y="115079"/>
                  <a:pt x="1677860" y="34740"/>
                </a:cubicBezTo>
                <a:lnTo>
                  <a:pt x="1684874" y="0"/>
                </a:lnTo>
                <a:lnTo>
                  <a:pt x="1699676" y="0"/>
                </a:lnTo>
                <a:lnTo>
                  <a:pt x="1706689" y="34740"/>
                </a:lnTo>
                <a:cubicBezTo>
                  <a:pt x="1740670" y="115079"/>
                  <a:pt x="1820220" y="171450"/>
                  <a:pt x="1912937" y="171450"/>
                </a:cubicBezTo>
                <a:cubicBezTo>
                  <a:pt x="2005654" y="171450"/>
                  <a:pt x="2085204" y="115079"/>
                  <a:pt x="2119185" y="34740"/>
                </a:cubicBezTo>
                <a:lnTo>
                  <a:pt x="2126199" y="0"/>
                </a:lnTo>
                <a:lnTo>
                  <a:pt x="2141001" y="0"/>
                </a:lnTo>
                <a:lnTo>
                  <a:pt x="2148014" y="34740"/>
                </a:lnTo>
                <a:cubicBezTo>
                  <a:pt x="2181995" y="115079"/>
                  <a:pt x="2261545" y="171450"/>
                  <a:pt x="2354262" y="171450"/>
                </a:cubicBezTo>
                <a:cubicBezTo>
                  <a:pt x="2446978" y="171450"/>
                  <a:pt x="2526529" y="115079"/>
                  <a:pt x="2560510" y="34740"/>
                </a:cubicBezTo>
                <a:lnTo>
                  <a:pt x="2567524" y="0"/>
                </a:lnTo>
                <a:lnTo>
                  <a:pt x="2582326" y="0"/>
                </a:lnTo>
                <a:lnTo>
                  <a:pt x="2589339" y="34740"/>
                </a:lnTo>
                <a:cubicBezTo>
                  <a:pt x="2623320" y="115079"/>
                  <a:pt x="2702871" y="171450"/>
                  <a:pt x="2795587" y="171450"/>
                </a:cubicBezTo>
                <a:cubicBezTo>
                  <a:pt x="2888303" y="171450"/>
                  <a:pt x="2967854" y="115079"/>
                  <a:pt x="3001835" y="34740"/>
                </a:cubicBezTo>
                <a:lnTo>
                  <a:pt x="3008849" y="0"/>
                </a:lnTo>
                <a:lnTo>
                  <a:pt x="3020476" y="0"/>
                </a:lnTo>
                <a:lnTo>
                  <a:pt x="3027490" y="34740"/>
                </a:lnTo>
                <a:cubicBezTo>
                  <a:pt x="3061470" y="115079"/>
                  <a:pt x="3141021" y="171450"/>
                  <a:pt x="3233737" y="171450"/>
                </a:cubicBezTo>
                <a:cubicBezTo>
                  <a:pt x="3326453" y="171450"/>
                  <a:pt x="3406004" y="115079"/>
                  <a:pt x="3439985" y="34740"/>
                </a:cubicBezTo>
                <a:lnTo>
                  <a:pt x="3446999" y="0"/>
                </a:lnTo>
                <a:lnTo>
                  <a:pt x="3461800" y="0"/>
                </a:lnTo>
                <a:lnTo>
                  <a:pt x="3468814" y="34740"/>
                </a:lnTo>
                <a:cubicBezTo>
                  <a:pt x="3502795" y="115079"/>
                  <a:pt x="3582345" y="171450"/>
                  <a:pt x="3675062" y="171450"/>
                </a:cubicBezTo>
                <a:cubicBezTo>
                  <a:pt x="3767779" y="171450"/>
                  <a:pt x="3847329" y="115079"/>
                  <a:pt x="3881310" y="34740"/>
                </a:cubicBezTo>
                <a:lnTo>
                  <a:pt x="3888324" y="0"/>
                </a:lnTo>
                <a:lnTo>
                  <a:pt x="3903126" y="0"/>
                </a:lnTo>
                <a:lnTo>
                  <a:pt x="3910139" y="34740"/>
                </a:lnTo>
                <a:cubicBezTo>
                  <a:pt x="3944120" y="115079"/>
                  <a:pt x="4023670" y="171450"/>
                  <a:pt x="4116387" y="171450"/>
                </a:cubicBezTo>
                <a:cubicBezTo>
                  <a:pt x="4209104" y="171450"/>
                  <a:pt x="4288655" y="115079"/>
                  <a:pt x="4322636" y="34740"/>
                </a:cubicBezTo>
                <a:lnTo>
                  <a:pt x="4329649" y="0"/>
                </a:lnTo>
                <a:lnTo>
                  <a:pt x="4344451" y="0"/>
                </a:lnTo>
                <a:lnTo>
                  <a:pt x="4351465" y="34740"/>
                </a:lnTo>
                <a:cubicBezTo>
                  <a:pt x="4385446" y="115079"/>
                  <a:pt x="4464997" y="171450"/>
                  <a:pt x="4557713" y="171450"/>
                </a:cubicBezTo>
                <a:cubicBezTo>
                  <a:pt x="4650429" y="171450"/>
                  <a:pt x="4729979" y="115079"/>
                  <a:pt x="4763960" y="34740"/>
                </a:cubicBezTo>
                <a:lnTo>
                  <a:pt x="4770974" y="0"/>
                </a:lnTo>
                <a:lnTo>
                  <a:pt x="4792126" y="0"/>
                </a:lnTo>
                <a:lnTo>
                  <a:pt x="4799139" y="34740"/>
                </a:lnTo>
                <a:cubicBezTo>
                  <a:pt x="4833121" y="115079"/>
                  <a:pt x="4912671" y="171450"/>
                  <a:pt x="5005388" y="171450"/>
                </a:cubicBezTo>
                <a:cubicBezTo>
                  <a:pt x="5098104" y="171450"/>
                  <a:pt x="5177655" y="115079"/>
                  <a:pt x="5211637" y="34740"/>
                </a:cubicBezTo>
                <a:lnTo>
                  <a:pt x="5218649" y="0"/>
                </a:lnTo>
                <a:lnTo>
                  <a:pt x="5233451" y="0"/>
                </a:lnTo>
                <a:lnTo>
                  <a:pt x="5240466" y="34740"/>
                </a:lnTo>
                <a:cubicBezTo>
                  <a:pt x="5274447" y="115079"/>
                  <a:pt x="5353996" y="171450"/>
                  <a:pt x="5446713" y="171450"/>
                </a:cubicBezTo>
                <a:cubicBezTo>
                  <a:pt x="5539430" y="171450"/>
                  <a:pt x="5618979" y="115079"/>
                  <a:pt x="5652960" y="34740"/>
                </a:cubicBezTo>
                <a:lnTo>
                  <a:pt x="5659974" y="0"/>
                </a:lnTo>
                <a:lnTo>
                  <a:pt x="5674776" y="0"/>
                </a:lnTo>
                <a:lnTo>
                  <a:pt x="5681790" y="34740"/>
                </a:lnTo>
                <a:cubicBezTo>
                  <a:pt x="5715771" y="115079"/>
                  <a:pt x="5795320" y="171450"/>
                  <a:pt x="5888037" y="171450"/>
                </a:cubicBezTo>
                <a:cubicBezTo>
                  <a:pt x="5980753" y="171450"/>
                  <a:pt x="6060304" y="115079"/>
                  <a:pt x="6094285" y="34740"/>
                </a:cubicBezTo>
                <a:lnTo>
                  <a:pt x="6101299" y="0"/>
                </a:lnTo>
                <a:lnTo>
                  <a:pt x="6116101" y="0"/>
                </a:lnTo>
                <a:lnTo>
                  <a:pt x="6123114" y="34740"/>
                </a:lnTo>
                <a:cubicBezTo>
                  <a:pt x="6157095" y="115079"/>
                  <a:pt x="6236646" y="171450"/>
                  <a:pt x="6329362" y="171450"/>
                </a:cubicBezTo>
                <a:cubicBezTo>
                  <a:pt x="6422079" y="171450"/>
                  <a:pt x="6501630" y="115079"/>
                  <a:pt x="6535610" y="34740"/>
                </a:cubicBezTo>
                <a:lnTo>
                  <a:pt x="6542624" y="0"/>
                </a:lnTo>
                <a:lnTo>
                  <a:pt x="6582826" y="0"/>
                </a:lnTo>
                <a:lnTo>
                  <a:pt x="6589840" y="34740"/>
                </a:lnTo>
                <a:cubicBezTo>
                  <a:pt x="6623820" y="115079"/>
                  <a:pt x="6703371" y="171450"/>
                  <a:pt x="6796087" y="171450"/>
                </a:cubicBezTo>
                <a:cubicBezTo>
                  <a:pt x="6888803" y="171450"/>
                  <a:pt x="6968354" y="115079"/>
                  <a:pt x="7002335" y="34740"/>
                </a:cubicBezTo>
                <a:lnTo>
                  <a:pt x="7009348" y="0"/>
                </a:lnTo>
                <a:lnTo>
                  <a:pt x="7024150" y="0"/>
                </a:lnTo>
                <a:lnTo>
                  <a:pt x="7031164" y="34740"/>
                </a:lnTo>
                <a:cubicBezTo>
                  <a:pt x="7065145" y="115079"/>
                  <a:pt x="7144695" y="171450"/>
                  <a:pt x="7237412" y="171450"/>
                </a:cubicBezTo>
                <a:cubicBezTo>
                  <a:pt x="7330129" y="171450"/>
                  <a:pt x="7409679" y="115079"/>
                  <a:pt x="7443660" y="34740"/>
                </a:cubicBezTo>
                <a:lnTo>
                  <a:pt x="7450673" y="0"/>
                </a:lnTo>
                <a:lnTo>
                  <a:pt x="7465475" y="0"/>
                </a:lnTo>
                <a:lnTo>
                  <a:pt x="7472489" y="34740"/>
                </a:lnTo>
                <a:cubicBezTo>
                  <a:pt x="7506470" y="115079"/>
                  <a:pt x="7586020" y="171450"/>
                  <a:pt x="7678737" y="171450"/>
                </a:cubicBezTo>
                <a:cubicBezTo>
                  <a:pt x="7771453" y="171450"/>
                  <a:pt x="7851004" y="115079"/>
                  <a:pt x="7884985" y="34740"/>
                </a:cubicBezTo>
                <a:lnTo>
                  <a:pt x="7891999" y="0"/>
                </a:lnTo>
                <a:lnTo>
                  <a:pt x="7906801" y="0"/>
                </a:lnTo>
                <a:lnTo>
                  <a:pt x="7913814" y="34740"/>
                </a:lnTo>
                <a:cubicBezTo>
                  <a:pt x="7947795" y="115079"/>
                  <a:pt x="8027346" y="171450"/>
                  <a:pt x="8120062" y="171450"/>
                </a:cubicBezTo>
                <a:cubicBezTo>
                  <a:pt x="8212778" y="171450"/>
                  <a:pt x="8292329" y="115079"/>
                  <a:pt x="8326310" y="34740"/>
                </a:cubicBezTo>
                <a:lnTo>
                  <a:pt x="8333324" y="0"/>
                </a:lnTo>
                <a:lnTo>
                  <a:pt x="8354476" y="0"/>
                </a:lnTo>
                <a:lnTo>
                  <a:pt x="8361489" y="34740"/>
                </a:lnTo>
                <a:cubicBezTo>
                  <a:pt x="8395470" y="115079"/>
                  <a:pt x="8475021" y="171450"/>
                  <a:pt x="8567737" y="171450"/>
                </a:cubicBezTo>
                <a:cubicBezTo>
                  <a:pt x="8660453" y="171450"/>
                  <a:pt x="8740004" y="115079"/>
                  <a:pt x="8773985" y="34740"/>
                </a:cubicBezTo>
                <a:lnTo>
                  <a:pt x="8780998" y="0"/>
                </a:lnTo>
                <a:lnTo>
                  <a:pt x="8795800" y="0"/>
                </a:lnTo>
                <a:lnTo>
                  <a:pt x="8802814" y="34740"/>
                </a:lnTo>
                <a:cubicBezTo>
                  <a:pt x="8836795" y="115079"/>
                  <a:pt x="8916345" y="171450"/>
                  <a:pt x="9009062" y="171450"/>
                </a:cubicBezTo>
                <a:cubicBezTo>
                  <a:pt x="9101779" y="171450"/>
                  <a:pt x="9181329" y="115079"/>
                  <a:pt x="9215310" y="34740"/>
                </a:cubicBezTo>
                <a:lnTo>
                  <a:pt x="9222323" y="0"/>
                </a:lnTo>
                <a:lnTo>
                  <a:pt x="9237125" y="0"/>
                </a:lnTo>
                <a:lnTo>
                  <a:pt x="9244139" y="34740"/>
                </a:lnTo>
                <a:cubicBezTo>
                  <a:pt x="9278120" y="115079"/>
                  <a:pt x="9357670" y="171450"/>
                  <a:pt x="9450387" y="171450"/>
                </a:cubicBezTo>
                <a:cubicBezTo>
                  <a:pt x="9543103" y="171450"/>
                  <a:pt x="9622654" y="115079"/>
                  <a:pt x="9656635" y="34740"/>
                </a:cubicBezTo>
                <a:lnTo>
                  <a:pt x="9663649" y="0"/>
                </a:lnTo>
                <a:lnTo>
                  <a:pt x="9678451" y="0"/>
                </a:lnTo>
                <a:lnTo>
                  <a:pt x="9685464" y="34740"/>
                </a:lnTo>
                <a:cubicBezTo>
                  <a:pt x="9719445" y="115079"/>
                  <a:pt x="9798996" y="171450"/>
                  <a:pt x="9891712" y="171450"/>
                </a:cubicBezTo>
                <a:cubicBezTo>
                  <a:pt x="9984428" y="171450"/>
                  <a:pt x="10063979" y="115079"/>
                  <a:pt x="10097960" y="34740"/>
                </a:cubicBezTo>
                <a:lnTo>
                  <a:pt x="10104973" y="0"/>
                </a:lnTo>
                <a:lnTo>
                  <a:pt x="10116601" y="0"/>
                </a:lnTo>
                <a:lnTo>
                  <a:pt x="10123615" y="34740"/>
                </a:lnTo>
                <a:cubicBezTo>
                  <a:pt x="10157595" y="115079"/>
                  <a:pt x="10237146" y="171450"/>
                  <a:pt x="10329862" y="171450"/>
                </a:cubicBezTo>
                <a:cubicBezTo>
                  <a:pt x="10422578" y="171450"/>
                  <a:pt x="10502129" y="115079"/>
                  <a:pt x="10536110" y="34740"/>
                </a:cubicBezTo>
                <a:lnTo>
                  <a:pt x="10543123" y="0"/>
                </a:lnTo>
                <a:lnTo>
                  <a:pt x="10557925" y="0"/>
                </a:lnTo>
                <a:lnTo>
                  <a:pt x="10564939" y="34740"/>
                </a:lnTo>
                <a:cubicBezTo>
                  <a:pt x="10598920" y="115079"/>
                  <a:pt x="10678470" y="171450"/>
                  <a:pt x="10771187" y="171450"/>
                </a:cubicBezTo>
                <a:cubicBezTo>
                  <a:pt x="10863904" y="171450"/>
                  <a:pt x="10943454" y="115079"/>
                  <a:pt x="10977435" y="34740"/>
                </a:cubicBezTo>
                <a:lnTo>
                  <a:pt x="10984448" y="0"/>
                </a:lnTo>
                <a:lnTo>
                  <a:pt x="10999250" y="0"/>
                </a:lnTo>
                <a:lnTo>
                  <a:pt x="11006264" y="34740"/>
                </a:lnTo>
                <a:cubicBezTo>
                  <a:pt x="11040245" y="115079"/>
                  <a:pt x="11119795" y="171450"/>
                  <a:pt x="11212512" y="171450"/>
                </a:cubicBezTo>
                <a:cubicBezTo>
                  <a:pt x="11305228" y="171450"/>
                  <a:pt x="11384779" y="115079"/>
                  <a:pt x="11418760" y="34740"/>
                </a:cubicBezTo>
                <a:lnTo>
                  <a:pt x="11425774" y="0"/>
                </a:lnTo>
                <a:lnTo>
                  <a:pt x="11440576" y="0"/>
                </a:lnTo>
                <a:lnTo>
                  <a:pt x="11447589" y="34740"/>
                </a:lnTo>
                <a:cubicBezTo>
                  <a:pt x="11481570" y="115079"/>
                  <a:pt x="11561121" y="171450"/>
                  <a:pt x="11653837" y="171450"/>
                </a:cubicBezTo>
                <a:cubicBezTo>
                  <a:pt x="11746553" y="171450"/>
                  <a:pt x="11826104" y="115079"/>
                  <a:pt x="11860085" y="34740"/>
                </a:cubicBezTo>
                <a:lnTo>
                  <a:pt x="11867099" y="0"/>
                </a:lnTo>
                <a:lnTo>
                  <a:pt x="11888251" y="0"/>
                </a:lnTo>
                <a:lnTo>
                  <a:pt x="11895264" y="34740"/>
                </a:lnTo>
                <a:cubicBezTo>
                  <a:pt x="11929245" y="115079"/>
                  <a:pt x="12008796" y="171450"/>
                  <a:pt x="12101512" y="171450"/>
                </a:cubicBezTo>
                <a:cubicBezTo>
                  <a:pt x="12124691" y="171450"/>
                  <a:pt x="12147047" y="167927"/>
                  <a:pt x="12168074" y="161387"/>
                </a:cubicBezTo>
                <a:lnTo>
                  <a:pt x="12192000" y="149885"/>
                </a:lnTo>
                <a:lnTo>
                  <a:pt x="12192000" y="904875"/>
                </a:lnTo>
                <a:lnTo>
                  <a:pt x="0" y="904875"/>
                </a:lnTo>
                <a:lnTo>
                  <a:pt x="0" y="118560"/>
                </a:lnTo>
                <a:lnTo>
                  <a:pt x="16137" y="133222"/>
                </a:lnTo>
                <a:cubicBezTo>
                  <a:pt x="51862" y="157358"/>
                  <a:pt x="94929" y="171450"/>
                  <a:pt x="141287" y="171450"/>
                </a:cubicBezTo>
                <a:cubicBezTo>
                  <a:pt x="234004" y="171450"/>
                  <a:pt x="313554" y="115079"/>
                  <a:pt x="347535" y="34740"/>
                </a:cubicBezTo>
                <a:close/>
              </a:path>
            </a:pathLst>
          </a:custGeom>
          <a:solidFill>
            <a:srgbClr val="13D6E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矩形 20"/>
          <p:cNvSpPr/>
          <p:nvPr/>
        </p:nvSpPr>
        <p:spPr>
          <a:xfrm>
            <a:off x="1021860" y="3845923"/>
            <a:ext cx="1938510" cy="914400"/>
          </a:xfrm>
          <a:prstGeom prst="rect">
            <a:avLst/>
          </a:prstGeom>
        </p:spPr>
        <p:txBody>
          <a:bodyPr wrap="square">
            <a:spAutoFit/>
          </a:bodyPr>
          <a:lstStyle/>
          <a:p>
            <a:pPr>
              <a:lnSpc>
                <a:spcPct val="150000"/>
              </a:lnSpc>
            </a:pPr>
            <a:r>
              <a:rPr altLang="en-US" lang="zh-CN" sz="1200">
                <a:solidFill>
                  <a:schemeClr val="bg1"/>
                </a:solidFill>
                <a:latin charset="-122" panose="020b0503020204020204" pitchFamily="34" typeface="微软雅黑"/>
                <a:ea charset="-122" panose="020b0503020204020204" pitchFamily="34" typeface="微软雅黑"/>
              </a:rPr>
              <a:t>点击输入简要文字内容，文字内容需概括精炼，言简意赅的说明内容……</a:t>
            </a:r>
          </a:p>
        </p:txBody>
      </p:sp>
      <p:sp>
        <p:nvSpPr>
          <p:cNvPr id="38" name="矩形 37"/>
          <p:cNvSpPr/>
          <p:nvPr/>
        </p:nvSpPr>
        <p:spPr>
          <a:xfrm>
            <a:off x="3630745" y="2543290"/>
            <a:ext cx="2027105" cy="914400"/>
          </a:xfrm>
          <a:prstGeom prst="rect">
            <a:avLst/>
          </a:prstGeom>
        </p:spPr>
        <p:txBody>
          <a:bodyPr wrap="square">
            <a:spAutoFit/>
          </a:bodyPr>
          <a:lstStyle/>
          <a:p>
            <a:pPr>
              <a:lnSpc>
                <a:spcPct val="150000"/>
              </a:lnSpc>
            </a:pPr>
            <a:r>
              <a:rPr altLang="en-US" lang="zh-CN" sz="1200">
                <a:solidFill>
                  <a:schemeClr val="bg1"/>
                </a:solidFill>
                <a:latin charset="-122" panose="020b0503020204020204" pitchFamily="34" typeface="微软雅黑"/>
                <a:ea charset="-122" panose="020b0503020204020204" pitchFamily="34" typeface="微软雅黑"/>
              </a:rPr>
              <a:t>点击输入简要文字内容，文字内容需概括精炼，言简意赅的说明内容……</a:t>
            </a:r>
          </a:p>
        </p:txBody>
      </p:sp>
      <p:sp>
        <p:nvSpPr>
          <p:cNvPr id="39" name="文本框 38"/>
          <p:cNvSpPr txBox="1"/>
          <p:nvPr/>
        </p:nvSpPr>
        <p:spPr>
          <a:xfrm>
            <a:off x="1182714" y="3468157"/>
            <a:ext cx="1607000" cy="365760"/>
          </a:xfrm>
          <a:prstGeom prst="rect">
            <a:avLst/>
          </a:prstGeom>
          <a:noFill/>
        </p:spPr>
        <p:txBody>
          <a:bodyPr rtlCol="0" wrap="square">
            <a:spAutoFit/>
          </a:bodyPr>
          <a:lstStyle/>
          <a:p>
            <a:pPr algn="dist"/>
            <a:r>
              <a:rPr altLang="en-US" b="1" lang="zh-CN" smtClean="0">
                <a:solidFill>
                  <a:schemeClr val="bg1"/>
                </a:solidFill>
                <a:latin charset="-122" panose="020b0503020204020204" pitchFamily="34" typeface="微软雅黑"/>
                <a:ea charset="-122" panose="020b0503020204020204" pitchFamily="34" typeface="微软雅黑"/>
              </a:rPr>
              <a:t>输入文本标题</a:t>
            </a:r>
          </a:p>
        </p:txBody>
      </p:sp>
      <p:sp>
        <p:nvSpPr>
          <p:cNvPr id="40" name="文本框 39"/>
          <p:cNvSpPr txBox="1"/>
          <p:nvPr/>
        </p:nvSpPr>
        <p:spPr>
          <a:xfrm>
            <a:off x="3790597" y="2160164"/>
            <a:ext cx="1607000" cy="365760"/>
          </a:xfrm>
          <a:prstGeom prst="rect">
            <a:avLst/>
          </a:prstGeom>
          <a:noFill/>
        </p:spPr>
        <p:txBody>
          <a:bodyPr rtlCol="0" wrap="square">
            <a:spAutoFit/>
          </a:bodyPr>
          <a:lstStyle/>
          <a:p>
            <a:pPr algn="dist"/>
            <a:r>
              <a:rPr altLang="en-US" b="1" lang="zh-CN" smtClean="0">
                <a:solidFill>
                  <a:schemeClr val="bg1"/>
                </a:solidFill>
                <a:latin charset="-122" panose="020b0503020204020204" pitchFamily="34" typeface="微软雅黑"/>
                <a:ea charset="-122" panose="020b0503020204020204" pitchFamily="34" typeface="微软雅黑"/>
              </a:rPr>
              <a:t>输入文本标题</a:t>
            </a:r>
          </a:p>
        </p:txBody>
      </p:sp>
      <p:sp>
        <p:nvSpPr>
          <p:cNvPr id="57" name="矩形 56"/>
          <p:cNvSpPr/>
          <p:nvPr/>
        </p:nvSpPr>
        <p:spPr>
          <a:xfrm>
            <a:off x="6271540" y="4124494"/>
            <a:ext cx="1946631" cy="914400"/>
          </a:xfrm>
          <a:prstGeom prst="rect">
            <a:avLst/>
          </a:prstGeom>
        </p:spPr>
        <p:txBody>
          <a:bodyPr wrap="square">
            <a:spAutoFit/>
          </a:bodyPr>
          <a:lstStyle/>
          <a:p>
            <a:pPr>
              <a:lnSpc>
                <a:spcPct val="150000"/>
              </a:lnSpc>
            </a:pPr>
            <a:r>
              <a:rPr altLang="en-US" lang="zh-CN" sz="1200">
                <a:solidFill>
                  <a:schemeClr val="bg1"/>
                </a:solidFill>
                <a:latin charset="-122" panose="020b0503020204020204" pitchFamily="34" typeface="微软雅黑"/>
                <a:ea charset="-122" panose="020b0503020204020204" pitchFamily="34" typeface="微软雅黑"/>
              </a:rPr>
              <a:t>点击输入简要文字内容，文字内容需概括精炼，言简意赅的说明内容……</a:t>
            </a:r>
          </a:p>
        </p:txBody>
      </p:sp>
      <p:sp>
        <p:nvSpPr>
          <p:cNvPr id="58" name="文本框 57"/>
          <p:cNvSpPr txBox="1"/>
          <p:nvPr/>
        </p:nvSpPr>
        <p:spPr>
          <a:xfrm>
            <a:off x="6364860" y="3730982"/>
            <a:ext cx="1607000" cy="365760"/>
          </a:xfrm>
          <a:prstGeom prst="rect">
            <a:avLst/>
          </a:prstGeom>
          <a:noFill/>
        </p:spPr>
        <p:txBody>
          <a:bodyPr rtlCol="0" wrap="square">
            <a:spAutoFit/>
          </a:bodyPr>
          <a:lstStyle/>
          <a:p>
            <a:pPr algn="dist"/>
            <a:r>
              <a:rPr altLang="en-US" b="1" lang="zh-CN" smtClean="0">
                <a:solidFill>
                  <a:schemeClr val="bg1"/>
                </a:solidFill>
                <a:latin charset="-122" panose="020b0503020204020204" pitchFamily="34" typeface="微软雅黑"/>
                <a:ea charset="-122" panose="020b0503020204020204" pitchFamily="34" typeface="微软雅黑"/>
              </a:rPr>
              <a:t>输入文本标题</a:t>
            </a:r>
          </a:p>
        </p:txBody>
      </p:sp>
      <p:grpSp>
        <p:nvGrpSpPr>
          <p:cNvPr id="5" name="组合 4"/>
          <p:cNvGrpSpPr/>
          <p:nvPr/>
        </p:nvGrpSpPr>
        <p:grpSpPr>
          <a:xfrm>
            <a:off x="1090190" y="1892878"/>
            <a:ext cx="1800964" cy="1379422"/>
            <a:chOff x="4640063" y="1819101"/>
            <a:chExt cx="2154589" cy="1650276"/>
          </a:xfrm>
        </p:grpSpPr>
        <p:sp>
          <p:nvSpPr>
            <p:cNvPr id="6" name="五角星 2"/>
            <p:cNvSpPr/>
            <p:nvPr/>
          </p:nvSpPr>
          <p:spPr>
            <a:xfrm rot="20227648">
              <a:off x="4851510" y="1823391"/>
              <a:ext cx="1571083" cy="1580289"/>
            </a:xfrm>
            <a:custGeom>
              <a:gdLst>
                <a:gd fmla="*/ 2063 w 918524" name="connsiteX0"/>
                <a:gd fmla="*/ 349269 h 923906" name="connsiteY0"/>
                <a:gd fmla="*/ 264202 w 918524" name="connsiteX1"/>
                <a:gd fmla="*/ 223173 h 923906" name="connsiteY1"/>
                <a:gd fmla="*/ 459262 w 918524" name="connsiteX2"/>
                <a:gd fmla="*/ 0 h 923906" name="connsiteY2"/>
                <a:gd fmla="*/ 654322 w 918524" name="connsiteX3"/>
                <a:gd fmla="*/ 223173 h 923906" name="connsiteY3"/>
                <a:gd fmla="*/ 916461 w 918524" name="connsiteX4"/>
                <a:gd fmla="*/ 349269 h 923906" name="connsiteY4"/>
                <a:gd fmla="*/ 774876 w 918524" name="connsiteX5"/>
                <a:gd fmla="*/ 613293 h 923906" name="connsiteY5"/>
                <a:gd fmla="*/ 741827 w 918524" name="connsiteX6"/>
                <a:gd fmla="*/ 914398 h 923906" name="connsiteY6"/>
                <a:gd fmla="*/ 459262 w 918524" name="connsiteX7"/>
                <a:gd fmla="*/ 854400 h 923906" name="connsiteY7"/>
                <a:gd fmla="*/ 176697 w 918524" name="connsiteX8"/>
                <a:gd fmla="*/ 914398 h 923906" name="connsiteY8"/>
                <a:gd fmla="*/ 143648 w 918524" name="connsiteX9"/>
                <a:gd fmla="*/ 613293 h 923906" name="connsiteY9"/>
                <a:gd fmla="*/ 2063 w 918524" name="connsiteX10"/>
                <a:gd fmla="*/ 349269 h 923906"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923905" w="918524">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C4EF39"/>
            </a:solidFill>
            <a:ln w="63500">
              <a:noFill/>
            </a:ln>
            <a:effectLst>
              <a:outerShdw algn="t" blurRad="190500" dir="5400000" dist="635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五角星 2"/>
            <p:cNvSpPr/>
            <p:nvPr/>
          </p:nvSpPr>
          <p:spPr>
            <a:xfrm rot="20227648">
              <a:off x="4847218" y="1819101"/>
              <a:ext cx="1571083" cy="1580289"/>
            </a:xfrm>
            <a:custGeom>
              <a:gdLst>
                <a:gd fmla="*/ 2063 w 918524" name="connsiteX0"/>
                <a:gd fmla="*/ 349269 h 923906" name="connsiteY0"/>
                <a:gd fmla="*/ 264202 w 918524" name="connsiteX1"/>
                <a:gd fmla="*/ 223173 h 923906" name="connsiteY1"/>
                <a:gd fmla="*/ 459262 w 918524" name="connsiteX2"/>
                <a:gd fmla="*/ 0 h 923906" name="connsiteY2"/>
                <a:gd fmla="*/ 654322 w 918524" name="connsiteX3"/>
                <a:gd fmla="*/ 223173 h 923906" name="connsiteY3"/>
                <a:gd fmla="*/ 916461 w 918524" name="connsiteX4"/>
                <a:gd fmla="*/ 349269 h 923906" name="connsiteY4"/>
                <a:gd fmla="*/ 774876 w 918524" name="connsiteX5"/>
                <a:gd fmla="*/ 613293 h 923906" name="connsiteY5"/>
                <a:gd fmla="*/ 741827 w 918524" name="connsiteX6"/>
                <a:gd fmla="*/ 914398 h 923906" name="connsiteY6"/>
                <a:gd fmla="*/ 459262 w 918524" name="connsiteX7"/>
                <a:gd fmla="*/ 854400 h 923906" name="connsiteY7"/>
                <a:gd fmla="*/ 176697 w 918524" name="connsiteX8"/>
                <a:gd fmla="*/ 914398 h 923906" name="connsiteY8"/>
                <a:gd fmla="*/ 143648 w 918524" name="connsiteX9"/>
                <a:gd fmla="*/ 613293 h 923906" name="connsiteY9"/>
                <a:gd fmla="*/ 2063 w 918524" name="connsiteX10"/>
                <a:gd fmla="*/ 349269 h 923906"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923905" w="918524">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C4EF39"/>
            </a:solidFill>
            <a:ln w="25400">
              <a:solidFill>
                <a:schemeClr val="bg1"/>
              </a:solidFill>
            </a:ln>
            <a:effectLst>
              <a:innerShdw blurRad="368300">
                <a:srgbClr val="81C147"/>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五角星 2"/>
            <p:cNvSpPr/>
            <p:nvPr/>
          </p:nvSpPr>
          <p:spPr>
            <a:xfrm rot="20463092">
              <a:off x="4926374" y="2194893"/>
              <a:ext cx="563426" cy="430419"/>
            </a:xfrm>
            <a:custGeom>
              <a:gdLst>
                <a:gd fmla="*/ 0 w 457199" name="connsiteX0"/>
                <a:gd fmla="*/ 349269 h 349269" name="connsiteY0"/>
                <a:gd fmla="*/ 262139 w 457199" name="connsiteX1"/>
                <a:gd fmla="*/ 223173 h 349269" name="connsiteY1"/>
                <a:gd fmla="*/ 457199 w 457199" name="connsiteX2"/>
                <a:gd fmla="*/ 0 h 349269" name="connsiteY2"/>
                <a:gd fmla="*/ 713782 w 713782" name="connsiteX3"/>
                <a:gd fmla="*/ 284696 h 349269" name="connsiteY3"/>
                <a:gd fmla="*/ 715845 w 715845" name="connsiteX4"/>
                <a:gd fmla="*/ 284696 h 613293" name="connsiteY4"/>
                <a:gd fmla="*/ 715845 w 715845" name="connsiteX5"/>
                <a:gd fmla="*/ 284696 h 914398" name="connsiteY5"/>
                <a:gd fmla="*/ 715845 w 715845" name="connsiteX6"/>
                <a:gd fmla="*/ 284696 h 916632" name="connsiteY6"/>
                <a:gd fmla="*/ 715845 w 741827" name="connsiteX7"/>
                <a:gd fmla="*/ 284696 h 923906" name="connsiteY7"/>
                <a:gd fmla="*/ 715845 w 774876" name="connsiteX8"/>
                <a:gd fmla="*/ 284696 h 923906" name="connsiteY8"/>
                <a:gd fmla="*/ 715845 w 918524" name="connsiteX9"/>
                <a:gd fmla="*/ 284696 h 923906" name="connsiteY9"/>
                <a:gd fmla="*/ 715845 w 918524" name="connsiteX10"/>
                <a:gd fmla="*/ 284696 h 923906" name="connsiteY10"/>
              </a:gdLst>
              <a:cxnLst>
                <a:cxn ang="0">
                  <a:pos x="connsiteX0" y="connsiteY0"/>
                </a:cxn>
                <a:cxn ang="0">
                  <a:pos x="connsiteX1" y="connsiteY1"/>
                </a:cxn>
                <a:cxn ang="0">
                  <a:pos x="connsiteX2" y="connsiteY2"/>
                </a:cxn>
              </a:cxnLst>
              <a:rect b="b" l="l" r="r" t="t"/>
              <a:pathLst>
                <a:path h="349269" w="457199">
                  <a:moveTo>
                    <a:pt x="0" y="349269"/>
                  </a:moveTo>
                  <a:cubicBezTo>
                    <a:pt x="20092" y="284249"/>
                    <a:pt x="185939" y="281384"/>
                    <a:pt x="262139" y="223173"/>
                  </a:cubicBezTo>
                  <a:cubicBezTo>
                    <a:pt x="338339" y="164962"/>
                    <a:pt x="392179" y="0"/>
                    <a:pt x="457199" y="0"/>
                  </a:cubicBezTo>
                </a:path>
              </a:pathLst>
            </a:custGeom>
            <a:noFill/>
            <a:ln cap="rnd"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任意多边形 8"/>
            <p:cNvSpPr/>
            <p:nvPr/>
          </p:nvSpPr>
          <p:spPr>
            <a:xfrm>
              <a:off x="5086277" y="1951851"/>
              <a:ext cx="732999" cy="499698"/>
            </a:xfrm>
            <a:custGeom>
              <a:gdLst>
                <a:gd fmla="*/ 0 w 895738" name="connsiteX0"/>
                <a:gd fmla="*/ 499698 h 499698" name="connsiteY0"/>
                <a:gd fmla="*/ 242595 w 895738" name="connsiteX1"/>
                <a:gd fmla="*/ 79820 h 499698" name="connsiteY1"/>
                <a:gd fmla="*/ 625151 w 895738" name="connsiteX2"/>
                <a:gd fmla="*/ 5175 h 499698" name="connsiteY2"/>
                <a:gd fmla="*/ 895738 w 895738" name="connsiteX3"/>
                <a:gd fmla="*/ 154465 h 499698" name="connsiteY3"/>
              </a:gdLst>
              <a:cxnLst>
                <a:cxn ang="0">
                  <a:pos x="connsiteX0" y="connsiteY0"/>
                </a:cxn>
                <a:cxn ang="0">
                  <a:pos x="connsiteX1" y="connsiteY1"/>
                </a:cxn>
                <a:cxn ang="0">
                  <a:pos x="connsiteX2" y="connsiteY2"/>
                </a:cxn>
                <a:cxn ang="0">
                  <a:pos x="connsiteX3" y="connsiteY3"/>
                </a:cxn>
              </a:cxnLst>
              <a:rect b="b" l="l" r="r" t="t"/>
              <a:pathLst>
                <a:path h="499698" w="895738">
                  <a:moveTo>
                    <a:pt x="0" y="499698"/>
                  </a:moveTo>
                  <a:cubicBezTo>
                    <a:pt x="69201" y="330969"/>
                    <a:pt x="138403" y="162240"/>
                    <a:pt x="242595" y="79820"/>
                  </a:cubicBezTo>
                  <a:cubicBezTo>
                    <a:pt x="346787" y="-2600"/>
                    <a:pt x="516294" y="-7266"/>
                    <a:pt x="625151" y="5175"/>
                  </a:cubicBezTo>
                  <a:cubicBezTo>
                    <a:pt x="734008" y="17616"/>
                    <a:pt x="814873" y="86040"/>
                    <a:pt x="895738" y="154465"/>
                  </a:cubicBezTo>
                </a:path>
              </a:pathLst>
            </a:custGeom>
            <a:noFill/>
            <a:ln cap="rnd" w="50800">
              <a:solidFill>
                <a:srgbClr val="FDDF03"/>
              </a:solidFill>
            </a:ln>
            <a:scene3d>
              <a:camera prst="orthographicFront"/>
              <a:lightRig dir="t" rig="soft"/>
            </a:scene3d>
            <a:sp3d contourW="12700" prstMaterial="plastic">
              <a:bevelT h="19050" w="69850"/>
              <a:bevelB h="101600" w="38100"/>
              <a:contourClr>
                <a:srgbClr val="FDDF03"/>
              </a:contourClr>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任意多边形 9"/>
            <p:cNvSpPr/>
            <p:nvPr/>
          </p:nvSpPr>
          <p:spPr>
            <a:xfrm>
              <a:off x="4640063" y="2334256"/>
              <a:ext cx="467301" cy="231299"/>
            </a:xfrm>
            <a:custGeom>
              <a:gdLst>
                <a:gd fmla="*/ 408045 w 807528" name="connsiteX0"/>
                <a:gd fmla="*/ 0 h 340759" name="connsiteY0"/>
                <a:gd fmla="*/ 770124 w 807528" name="connsiteX1"/>
                <a:gd fmla="*/ 120039 h 340759" name="connsiteY1"/>
                <a:gd fmla="*/ 807528 w 807528" name="connsiteX2"/>
                <a:gd fmla="*/ 163008 h 340759" name="connsiteY2"/>
                <a:gd fmla="*/ 801821 w 807528" name="connsiteX3"/>
                <a:gd fmla="*/ 174472 h 340759" name="connsiteY3"/>
                <a:gd fmla="*/ 399483 w 807528" name="connsiteX4"/>
                <a:gd fmla="*/ 340759 h 340759" name="connsiteY4"/>
                <a:gd fmla="*/ 37405 w 807528" name="connsiteX5"/>
                <a:gd fmla="*/ 220720 h 340759" name="connsiteY5"/>
                <a:gd fmla="*/ 0 w 807528" name="connsiteX6"/>
                <a:gd fmla="*/ 177751 h 340759" name="connsiteY6"/>
                <a:gd fmla="*/ 5708 w 807528" name="connsiteX7"/>
                <a:gd fmla="*/ 166287 h 340759" name="connsiteY7"/>
                <a:gd fmla="*/ 408045 w 807528" name="connsiteX8"/>
                <a:gd fmla="*/ 0 h 340759"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340759" w="807528">
                  <a:moveTo>
                    <a:pt x="408045" y="0"/>
                  </a:moveTo>
                  <a:cubicBezTo>
                    <a:pt x="558768" y="0"/>
                    <a:pt x="691654" y="47616"/>
                    <a:pt x="770124" y="120039"/>
                  </a:cubicBezTo>
                  <a:lnTo>
                    <a:pt x="807528" y="163008"/>
                  </a:lnTo>
                  <a:lnTo>
                    <a:pt x="801821" y="174472"/>
                  </a:lnTo>
                  <a:cubicBezTo>
                    <a:pt x="735534" y="272192"/>
                    <a:pt x="580350" y="340759"/>
                    <a:pt x="399483" y="340759"/>
                  </a:cubicBezTo>
                  <a:cubicBezTo>
                    <a:pt x="248761" y="340759"/>
                    <a:pt x="115874" y="293143"/>
                    <a:pt x="37405" y="220720"/>
                  </a:cubicBezTo>
                  <a:lnTo>
                    <a:pt x="0" y="177751"/>
                  </a:lnTo>
                  <a:lnTo>
                    <a:pt x="5708" y="166287"/>
                  </a:lnTo>
                  <a:cubicBezTo>
                    <a:pt x="71995" y="68567"/>
                    <a:pt x="227178" y="0"/>
                    <a:pt x="408045" y="0"/>
                  </a:cubicBezTo>
                  <a:close/>
                </a:path>
              </a:pathLst>
            </a:custGeom>
            <a:solidFill>
              <a:schemeClr val="accent6">
                <a:lumMod val="75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任意多边形 10"/>
            <p:cNvSpPr/>
            <p:nvPr/>
          </p:nvSpPr>
          <p:spPr>
            <a:xfrm rot="2733597">
              <a:off x="4715345" y="2211235"/>
              <a:ext cx="467301" cy="231299"/>
            </a:xfrm>
            <a:custGeom>
              <a:gdLst>
                <a:gd fmla="*/ 408045 w 807528" name="connsiteX0"/>
                <a:gd fmla="*/ 0 h 340759" name="connsiteY0"/>
                <a:gd fmla="*/ 770124 w 807528" name="connsiteX1"/>
                <a:gd fmla="*/ 120039 h 340759" name="connsiteY1"/>
                <a:gd fmla="*/ 807528 w 807528" name="connsiteX2"/>
                <a:gd fmla="*/ 163008 h 340759" name="connsiteY2"/>
                <a:gd fmla="*/ 801821 w 807528" name="connsiteX3"/>
                <a:gd fmla="*/ 174472 h 340759" name="connsiteY3"/>
                <a:gd fmla="*/ 399483 w 807528" name="connsiteX4"/>
                <a:gd fmla="*/ 340759 h 340759" name="connsiteY4"/>
                <a:gd fmla="*/ 37405 w 807528" name="connsiteX5"/>
                <a:gd fmla="*/ 220720 h 340759" name="connsiteY5"/>
                <a:gd fmla="*/ 0 w 807528" name="connsiteX6"/>
                <a:gd fmla="*/ 177751 h 340759" name="connsiteY6"/>
                <a:gd fmla="*/ 5708 w 807528" name="connsiteX7"/>
                <a:gd fmla="*/ 166287 h 340759" name="connsiteY7"/>
                <a:gd fmla="*/ 408045 w 807528" name="connsiteX8"/>
                <a:gd fmla="*/ 0 h 340759"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340759" w="807528">
                  <a:moveTo>
                    <a:pt x="408045" y="0"/>
                  </a:moveTo>
                  <a:cubicBezTo>
                    <a:pt x="558768" y="0"/>
                    <a:pt x="691654" y="47616"/>
                    <a:pt x="770124" y="120039"/>
                  </a:cubicBezTo>
                  <a:lnTo>
                    <a:pt x="807528" y="163008"/>
                  </a:lnTo>
                  <a:lnTo>
                    <a:pt x="801821" y="174472"/>
                  </a:lnTo>
                  <a:cubicBezTo>
                    <a:pt x="735534" y="272192"/>
                    <a:pt x="580350" y="340759"/>
                    <a:pt x="399483" y="340759"/>
                  </a:cubicBezTo>
                  <a:cubicBezTo>
                    <a:pt x="248761" y="340759"/>
                    <a:pt x="115874" y="293143"/>
                    <a:pt x="37405" y="220720"/>
                  </a:cubicBezTo>
                  <a:lnTo>
                    <a:pt x="0" y="177751"/>
                  </a:lnTo>
                  <a:lnTo>
                    <a:pt x="5708" y="166287"/>
                  </a:lnTo>
                  <a:cubicBezTo>
                    <a:pt x="71995" y="68567"/>
                    <a:pt x="227178" y="0"/>
                    <a:pt x="408045" y="0"/>
                  </a:cubicBezTo>
                  <a:close/>
                </a:path>
              </a:pathLst>
            </a:custGeom>
            <a:solidFill>
              <a:srgbClr val="8AFA4C"/>
            </a:solidFill>
            <a:ln w="508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任意多边形 11"/>
            <p:cNvSpPr/>
            <p:nvPr/>
          </p:nvSpPr>
          <p:spPr>
            <a:xfrm>
              <a:off x="5054178" y="2956295"/>
              <a:ext cx="1189822" cy="462707"/>
            </a:xfrm>
            <a:custGeom>
              <a:gdLst>
                <a:gd fmla="*/ 0 w 1244906" name="connsiteX0"/>
                <a:gd fmla="*/ 0 h 526264" name="connsiteY0"/>
                <a:gd fmla="*/ 165253 w 1244906" name="connsiteX1"/>
                <a:gd fmla="*/ 429658 h 526264" name="connsiteY1"/>
                <a:gd fmla="*/ 760163 w 1244906" name="connsiteX2"/>
                <a:gd fmla="*/ 517793 h 526264" name="connsiteY2"/>
                <a:gd fmla="*/ 1244906 w 1244906" name="connsiteX3"/>
                <a:gd fmla="*/ 286438 h 526264" name="connsiteY3"/>
              </a:gdLst>
              <a:cxnLst>
                <a:cxn ang="0">
                  <a:pos x="connsiteX0" y="connsiteY0"/>
                </a:cxn>
                <a:cxn ang="0">
                  <a:pos x="connsiteX1" y="connsiteY1"/>
                </a:cxn>
                <a:cxn ang="0">
                  <a:pos x="connsiteX2" y="connsiteY2"/>
                </a:cxn>
                <a:cxn ang="0">
                  <a:pos x="connsiteX3" y="connsiteY3"/>
                </a:cxn>
              </a:cxnLst>
              <a:rect b="b" l="l" r="r" t="t"/>
              <a:pathLst>
                <a:path h="526264" w="1244906">
                  <a:moveTo>
                    <a:pt x="0" y="0"/>
                  </a:moveTo>
                  <a:cubicBezTo>
                    <a:pt x="19279" y="171679"/>
                    <a:pt x="38559" y="343359"/>
                    <a:pt x="165253" y="429658"/>
                  </a:cubicBezTo>
                  <a:cubicBezTo>
                    <a:pt x="291947" y="515957"/>
                    <a:pt x="580221" y="541663"/>
                    <a:pt x="760163" y="517793"/>
                  </a:cubicBezTo>
                  <a:cubicBezTo>
                    <a:pt x="940105" y="493923"/>
                    <a:pt x="1092505" y="390180"/>
                    <a:pt x="1244906" y="286438"/>
                  </a:cubicBezTo>
                </a:path>
              </a:pathLst>
            </a:custGeom>
            <a:noFill/>
            <a:ln cap="rnd" w="50800">
              <a:solidFill>
                <a:srgbClr val="FDDF03"/>
              </a:solidFill>
            </a:ln>
            <a:scene3d>
              <a:camera prst="orthographicFront"/>
              <a:lightRig dir="t" rig="soft"/>
            </a:scene3d>
            <a:sp3d contourW="12700" prstMaterial="plastic">
              <a:bevelT h="19050" w="69850"/>
              <a:bevelB h="101600" w="38100"/>
              <a:contourClr>
                <a:srgbClr val="FDDF03"/>
              </a:contourClr>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任意多边形 12"/>
            <p:cNvSpPr/>
            <p:nvPr/>
          </p:nvSpPr>
          <p:spPr>
            <a:xfrm>
              <a:off x="6288480" y="2416467"/>
              <a:ext cx="299147" cy="539826"/>
            </a:xfrm>
            <a:custGeom>
              <a:gdLst>
                <a:gd fmla="*/ 0 w 299147" name="connsiteX0"/>
                <a:gd fmla="*/ 0 h 539826" name="connsiteY0"/>
                <a:gd fmla="*/ 297456 w 299147" name="connsiteX1"/>
                <a:gd fmla="*/ 165253 h 539826" name="connsiteY1"/>
                <a:gd fmla="*/ 99152 w 299147" name="connsiteX2"/>
                <a:gd fmla="*/ 539826 h 539826" name="connsiteY2"/>
              </a:gdLst>
              <a:cxnLst>
                <a:cxn ang="0">
                  <a:pos x="connsiteX0" y="connsiteY0"/>
                </a:cxn>
                <a:cxn ang="0">
                  <a:pos x="connsiteX1" y="connsiteY1"/>
                </a:cxn>
                <a:cxn ang="0">
                  <a:pos x="connsiteX2" y="connsiteY2"/>
                </a:cxn>
              </a:cxnLst>
              <a:rect b="b" l="l" r="r" t="t"/>
              <a:pathLst>
                <a:path h="539826" w="299147">
                  <a:moveTo>
                    <a:pt x="0" y="0"/>
                  </a:moveTo>
                  <a:cubicBezTo>
                    <a:pt x="140465" y="37641"/>
                    <a:pt x="280931" y="75282"/>
                    <a:pt x="297456" y="165253"/>
                  </a:cubicBezTo>
                  <a:cubicBezTo>
                    <a:pt x="313981" y="255224"/>
                    <a:pt x="206566" y="397525"/>
                    <a:pt x="99152" y="539826"/>
                  </a:cubicBezTo>
                </a:path>
              </a:pathLst>
            </a:custGeom>
            <a:noFill/>
            <a:ln cap="rnd" w="50800">
              <a:solidFill>
                <a:srgbClr val="FDDF03"/>
              </a:solidFill>
            </a:ln>
            <a:scene3d>
              <a:camera prst="orthographicFront"/>
              <a:lightRig dir="t" rig="soft"/>
            </a:scene3d>
            <a:sp3d contourW="12700" prstMaterial="plastic">
              <a:bevelT h="19050" w="69850"/>
              <a:bevelB h="101600" w="38100"/>
              <a:contourClr>
                <a:srgbClr val="FDDF03"/>
              </a:contourClr>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任意多边形 13"/>
            <p:cNvSpPr/>
            <p:nvPr/>
          </p:nvSpPr>
          <p:spPr>
            <a:xfrm rot="20610460">
              <a:off x="6327351" y="2781616"/>
              <a:ext cx="467301" cy="231299"/>
            </a:xfrm>
            <a:custGeom>
              <a:gdLst>
                <a:gd fmla="*/ 408045 w 807528" name="connsiteX0"/>
                <a:gd fmla="*/ 0 h 340759" name="connsiteY0"/>
                <a:gd fmla="*/ 770124 w 807528" name="connsiteX1"/>
                <a:gd fmla="*/ 120039 h 340759" name="connsiteY1"/>
                <a:gd fmla="*/ 807528 w 807528" name="connsiteX2"/>
                <a:gd fmla="*/ 163008 h 340759" name="connsiteY2"/>
                <a:gd fmla="*/ 801821 w 807528" name="connsiteX3"/>
                <a:gd fmla="*/ 174472 h 340759" name="connsiteY3"/>
                <a:gd fmla="*/ 399483 w 807528" name="connsiteX4"/>
                <a:gd fmla="*/ 340759 h 340759" name="connsiteY4"/>
                <a:gd fmla="*/ 37405 w 807528" name="connsiteX5"/>
                <a:gd fmla="*/ 220720 h 340759" name="connsiteY5"/>
                <a:gd fmla="*/ 0 w 807528" name="connsiteX6"/>
                <a:gd fmla="*/ 177751 h 340759" name="connsiteY6"/>
                <a:gd fmla="*/ 5708 w 807528" name="connsiteX7"/>
                <a:gd fmla="*/ 166287 h 340759" name="connsiteY7"/>
                <a:gd fmla="*/ 408045 w 807528" name="connsiteX8"/>
                <a:gd fmla="*/ 0 h 340759"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340759" w="807528">
                  <a:moveTo>
                    <a:pt x="408045" y="0"/>
                  </a:moveTo>
                  <a:cubicBezTo>
                    <a:pt x="558768" y="0"/>
                    <a:pt x="691654" y="47616"/>
                    <a:pt x="770124" y="120039"/>
                  </a:cubicBezTo>
                  <a:lnTo>
                    <a:pt x="807528" y="163008"/>
                  </a:lnTo>
                  <a:lnTo>
                    <a:pt x="801821" y="174472"/>
                  </a:lnTo>
                  <a:cubicBezTo>
                    <a:pt x="735534" y="272192"/>
                    <a:pt x="580350" y="340759"/>
                    <a:pt x="399483" y="340759"/>
                  </a:cubicBezTo>
                  <a:cubicBezTo>
                    <a:pt x="248761" y="340759"/>
                    <a:pt x="115874" y="293143"/>
                    <a:pt x="37405" y="220720"/>
                  </a:cubicBezTo>
                  <a:lnTo>
                    <a:pt x="0" y="177751"/>
                  </a:lnTo>
                  <a:lnTo>
                    <a:pt x="5708" y="166287"/>
                  </a:lnTo>
                  <a:cubicBezTo>
                    <a:pt x="71995" y="68567"/>
                    <a:pt x="227178" y="0"/>
                    <a:pt x="408045" y="0"/>
                  </a:cubicBezTo>
                  <a:close/>
                </a:path>
              </a:pathLst>
            </a:custGeom>
            <a:solidFill>
              <a:srgbClr val="8AFA4C"/>
            </a:solidFill>
            <a:ln w="508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五角星 2"/>
            <p:cNvSpPr/>
            <p:nvPr/>
          </p:nvSpPr>
          <p:spPr>
            <a:xfrm rot="7138278">
              <a:off x="6084827" y="2744429"/>
              <a:ext cx="234826" cy="268670"/>
            </a:xfrm>
            <a:custGeom>
              <a:gdLst>
                <a:gd fmla="*/ 0 w 195060" name="connsiteX0"/>
                <a:gd fmla="*/ 223173 h 223173" name="connsiteY0"/>
                <a:gd fmla="*/ 195060 w 195060" name="connsiteX1"/>
                <a:gd fmla="*/ 0 h 223173" name="connsiteY1"/>
                <a:gd fmla="*/ 457199 w 457199" name="connsiteX2"/>
                <a:gd fmla="*/ 0 h 349269" name="connsiteY2"/>
                <a:gd fmla="*/ 713782 w 713782" name="connsiteX3"/>
                <a:gd fmla="*/ 284696 h 349269" name="connsiteY3"/>
                <a:gd fmla="*/ 715845 w 715845" name="connsiteX4"/>
                <a:gd fmla="*/ 284696 h 613293" name="connsiteY4"/>
                <a:gd fmla="*/ 715845 w 715845" name="connsiteX5"/>
                <a:gd fmla="*/ 284696 h 914398" name="connsiteY5"/>
                <a:gd fmla="*/ 715845 w 715845" name="connsiteX6"/>
                <a:gd fmla="*/ 284696 h 916632" name="connsiteY6"/>
                <a:gd fmla="*/ 715845 w 741827" name="connsiteX7"/>
                <a:gd fmla="*/ 284696 h 923906" name="connsiteY7"/>
                <a:gd fmla="*/ 715845 w 774876" name="connsiteX8"/>
                <a:gd fmla="*/ 284696 h 923906" name="connsiteY8"/>
                <a:gd fmla="*/ 715845 w 918524" name="connsiteX9"/>
                <a:gd fmla="*/ 284696 h 923906" name="connsiteY9"/>
                <a:gd fmla="*/ 715845 w 918524" name="connsiteX10"/>
                <a:gd fmla="*/ 284696 h 923906" name="connsiteY10"/>
              </a:gdLst>
              <a:cxnLst>
                <a:cxn ang="0">
                  <a:pos x="connsiteX0" y="connsiteY0"/>
                </a:cxn>
                <a:cxn ang="0">
                  <a:pos x="connsiteX1" y="connsiteY1"/>
                </a:cxn>
              </a:cxnLst>
              <a:rect b="b" l="l" r="r" t="t"/>
              <a:pathLst>
                <a:path h="223173" w="195060">
                  <a:moveTo>
                    <a:pt x="0" y="223173"/>
                  </a:moveTo>
                  <a:cubicBezTo>
                    <a:pt x="76200" y="164962"/>
                    <a:pt x="130040" y="0"/>
                    <a:pt x="195060" y="0"/>
                  </a:cubicBezTo>
                </a:path>
              </a:pathLst>
            </a:custGeom>
            <a:noFill/>
            <a:ln cap="rnd"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任意多边形 15"/>
            <p:cNvSpPr/>
            <p:nvPr/>
          </p:nvSpPr>
          <p:spPr>
            <a:xfrm>
              <a:off x="4909575" y="3275667"/>
              <a:ext cx="302010" cy="193710"/>
            </a:xfrm>
            <a:custGeom>
              <a:gdLst>
                <a:gd fmla="*/ 408045 w 807528" name="connsiteX0"/>
                <a:gd fmla="*/ 0 h 340759" name="connsiteY0"/>
                <a:gd fmla="*/ 770124 w 807528" name="connsiteX1"/>
                <a:gd fmla="*/ 120039 h 340759" name="connsiteY1"/>
                <a:gd fmla="*/ 807528 w 807528" name="connsiteX2"/>
                <a:gd fmla="*/ 163008 h 340759" name="connsiteY2"/>
                <a:gd fmla="*/ 801821 w 807528" name="connsiteX3"/>
                <a:gd fmla="*/ 174472 h 340759" name="connsiteY3"/>
                <a:gd fmla="*/ 399483 w 807528" name="connsiteX4"/>
                <a:gd fmla="*/ 340759 h 340759" name="connsiteY4"/>
                <a:gd fmla="*/ 37405 w 807528" name="connsiteX5"/>
                <a:gd fmla="*/ 220720 h 340759" name="connsiteY5"/>
                <a:gd fmla="*/ 0 w 807528" name="connsiteX6"/>
                <a:gd fmla="*/ 177751 h 340759" name="connsiteY6"/>
                <a:gd fmla="*/ 5708 w 807528" name="connsiteX7"/>
                <a:gd fmla="*/ 166287 h 340759" name="connsiteY7"/>
                <a:gd fmla="*/ 408045 w 807528" name="connsiteX8"/>
                <a:gd fmla="*/ 0 h 340759"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340759" w="807528">
                  <a:moveTo>
                    <a:pt x="408045" y="0"/>
                  </a:moveTo>
                  <a:cubicBezTo>
                    <a:pt x="558768" y="0"/>
                    <a:pt x="691654" y="47616"/>
                    <a:pt x="770124" y="120039"/>
                  </a:cubicBezTo>
                  <a:lnTo>
                    <a:pt x="807528" y="163008"/>
                  </a:lnTo>
                  <a:lnTo>
                    <a:pt x="801821" y="174472"/>
                  </a:lnTo>
                  <a:cubicBezTo>
                    <a:pt x="735534" y="272192"/>
                    <a:pt x="580350" y="340759"/>
                    <a:pt x="399483" y="340759"/>
                  </a:cubicBezTo>
                  <a:cubicBezTo>
                    <a:pt x="248761" y="340759"/>
                    <a:pt x="115874" y="293143"/>
                    <a:pt x="37405" y="220720"/>
                  </a:cubicBezTo>
                  <a:lnTo>
                    <a:pt x="0" y="177751"/>
                  </a:lnTo>
                  <a:lnTo>
                    <a:pt x="5708" y="166287"/>
                  </a:lnTo>
                  <a:cubicBezTo>
                    <a:pt x="71995" y="68567"/>
                    <a:pt x="227178" y="0"/>
                    <a:pt x="408045" y="0"/>
                  </a:cubicBezTo>
                  <a:close/>
                </a:path>
              </a:pathLst>
            </a:custGeom>
            <a:solidFill>
              <a:srgbClr val="8AFA4C"/>
            </a:solidFill>
            <a:ln w="508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任意多边形 16"/>
            <p:cNvSpPr/>
            <p:nvPr/>
          </p:nvSpPr>
          <p:spPr>
            <a:xfrm rot="3820380">
              <a:off x="5144154" y="3137501"/>
              <a:ext cx="293117" cy="188006"/>
            </a:xfrm>
            <a:custGeom>
              <a:gdLst>
                <a:gd fmla="*/ 408045 w 807528" name="connsiteX0"/>
                <a:gd fmla="*/ 0 h 340759" name="connsiteY0"/>
                <a:gd fmla="*/ 770124 w 807528" name="connsiteX1"/>
                <a:gd fmla="*/ 120039 h 340759" name="connsiteY1"/>
                <a:gd fmla="*/ 807528 w 807528" name="connsiteX2"/>
                <a:gd fmla="*/ 163008 h 340759" name="connsiteY2"/>
                <a:gd fmla="*/ 801821 w 807528" name="connsiteX3"/>
                <a:gd fmla="*/ 174472 h 340759" name="connsiteY3"/>
                <a:gd fmla="*/ 399483 w 807528" name="connsiteX4"/>
                <a:gd fmla="*/ 340759 h 340759" name="connsiteY4"/>
                <a:gd fmla="*/ 37405 w 807528" name="connsiteX5"/>
                <a:gd fmla="*/ 220720 h 340759" name="connsiteY5"/>
                <a:gd fmla="*/ 0 w 807528" name="connsiteX6"/>
                <a:gd fmla="*/ 177751 h 340759" name="connsiteY6"/>
                <a:gd fmla="*/ 5708 w 807528" name="connsiteX7"/>
                <a:gd fmla="*/ 166287 h 340759" name="connsiteY7"/>
                <a:gd fmla="*/ 408045 w 807528" name="connsiteX8"/>
                <a:gd fmla="*/ 0 h 340759"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340759" w="807528">
                  <a:moveTo>
                    <a:pt x="408045" y="0"/>
                  </a:moveTo>
                  <a:cubicBezTo>
                    <a:pt x="558768" y="0"/>
                    <a:pt x="691654" y="47616"/>
                    <a:pt x="770124" y="120039"/>
                  </a:cubicBezTo>
                  <a:lnTo>
                    <a:pt x="807528" y="163008"/>
                  </a:lnTo>
                  <a:lnTo>
                    <a:pt x="801821" y="174472"/>
                  </a:lnTo>
                  <a:cubicBezTo>
                    <a:pt x="735534" y="272192"/>
                    <a:pt x="580350" y="340759"/>
                    <a:pt x="399483" y="340759"/>
                  </a:cubicBezTo>
                  <a:cubicBezTo>
                    <a:pt x="248761" y="340759"/>
                    <a:pt x="115874" y="293143"/>
                    <a:pt x="37405" y="220720"/>
                  </a:cubicBezTo>
                  <a:lnTo>
                    <a:pt x="0" y="177751"/>
                  </a:lnTo>
                  <a:lnTo>
                    <a:pt x="5708" y="166287"/>
                  </a:lnTo>
                  <a:cubicBezTo>
                    <a:pt x="71995" y="68567"/>
                    <a:pt x="227178" y="0"/>
                    <a:pt x="408045" y="0"/>
                  </a:cubicBezTo>
                  <a:close/>
                </a:path>
              </a:pathLst>
            </a:custGeom>
            <a:solidFill>
              <a:srgbClr val="3FA705"/>
            </a:solidFill>
            <a:ln w="508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文本框 17"/>
            <p:cNvSpPr txBox="1"/>
            <p:nvPr/>
          </p:nvSpPr>
          <p:spPr>
            <a:xfrm>
              <a:off x="5324599" y="2292513"/>
              <a:ext cx="744731" cy="692832"/>
            </a:xfrm>
            <a:prstGeom prst="rect">
              <a:avLst/>
            </a:prstGeom>
            <a:noFill/>
            <a:ln>
              <a:noFill/>
            </a:ln>
          </p:spPr>
          <p:txBody>
            <a:bodyPr rtlCol="0" wrap="square">
              <a:spAutoFit/>
            </a:bodyPr>
            <a:lstStyle/>
            <a:p>
              <a:r>
                <a:rPr altLang="zh-CN" lang="en-US" smtClean="0" sz="3200">
                  <a:ln w="25400">
                    <a:solidFill>
                      <a:srgbClr val="FC9204"/>
                    </a:solidFill>
                  </a:ln>
                  <a:solidFill>
                    <a:schemeClr val="bg1"/>
                  </a:solidFill>
                  <a:latin charset="0" panose="020b0806030902050204" pitchFamily="34" typeface="Impact"/>
                  <a:ea charset="-122" panose="03000509000000000000" pitchFamily="65" typeface="方正超粗黑简体"/>
                </a:rPr>
                <a:t>01</a:t>
              </a:r>
            </a:p>
          </p:txBody>
        </p:sp>
      </p:grpSp>
      <p:grpSp>
        <p:nvGrpSpPr>
          <p:cNvPr id="22" name="组合 21"/>
          <p:cNvGrpSpPr/>
          <p:nvPr/>
        </p:nvGrpSpPr>
        <p:grpSpPr>
          <a:xfrm rot="2481743">
            <a:off x="3776844" y="3701295"/>
            <a:ext cx="1800964" cy="1383824"/>
            <a:chOff x="4640063" y="1813835"/>
            <a:chExt cx="2154589" cy="1655542"/>
          </a:xfrm>
        </p:grpSpPr>
        <p:sp>
          <p:nvSpPr>
            <p:cNvPr id="23" name="五角星 2"/>
            <p:cNvSpPr/>
            <p:nvPr/>
          </p:nvSpPr>
          <p:spPr>
            <a:xfrm rot="20227648">
              <a:off x="4851510" y="1823391"/>
              <a:ext cx="1571083" cy="1580289"/>
            </a:xfrm>
            <a:custGeom>
              <a:gdLst>
                <a:gd fmla="*/ 2063 w 918524" name="connsiteX0"/>
                <a:gd fmla="*/ 349269 h 923906" name="connsiteY0"/>
                <a:gd fmla="*/ 264202 w 918524" name="connsiteX1"/>
                <a:gd fmla="*/ 223173 h 923906" name="connsiteY1"/>
                <a:gd fmla="*/ 459262 w 918524" name="connsiteX2"/>
                <a:gd fmla="*/ 0 h 923906" name="connsiteY2"/>
                <a:gd fmla="*/ 654322 w 918524" name="connsiteX3"/>
                <a:gd fmla="*/ 223173 h 923906" name="connsiteY3"/>
                <a:gd fmla="*/ 916461 w 918524" name="connsiteX4"/>
                <a:gd fmla="*/ 349269 h 923906" name="connsiteY4"/>
                <a:gd fmla="*/ 774876 w 918524" name="connsiteX5"/>
                <a:gd fmla="*/ 613293 h 923906" name="connsiteY5"/>
                <a:gd fmla="*/ 741827 w 918524" name="connsiteX6"/>
                <a:gd fmla="*/ 914398 h 923906" name="connsiteY6"/>
                <a:gd fmla="*/ 459262 w 918524" name="connsiteX7"/>
                <a:gd fmla="*/ 854400 h 923906" name="connsiteY7"/>
                <a:gd fmla="*/ 176697 w 918524" name="connsiteX8"/>
                <a:gd fmla="*/ 914398 h 923906" name="connsiteY8"/>
                <a:gd fmla="*/ 143648 w 918524" name="connsiteX9"/>
                <a:gd fmla="*/ 613293 h 923906" name="connsiteY9"/>
                <a:gd fmla="*/ 2063 w 918524" name="connsiteX10"/>
                <a:gd fmla="*/ 349269 h 923906"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923905" w="918524">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C4EF39"/>
            </a:solidFill>
            <a:ln w="63500">
              <a:noFill/>
            </a:ln>
            <a:effectLst>
              <a:outerShdw algn="t" blurRad="190500" dir="5400000" dist="635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五角星 2"/>
            <p:cNvSpPr/>
            <p:nvPr/>
          </p:nvSpPr>
          <p:spPr>
            <a:xfrm rot="20227648">
              <a:off x="4843841" y="1813835"/>
              <a:ext cx="1571083" cy="1580289"/>
            </a:xfrm>
            <a:custGeom>
              <a:gdLst>
                <a:gd fmla="*/ 2063 w 918524" name="connsiteX0"/>
                <a:gd fmla="*/ 349269 h 923906" name="connsiteY0"/>
                <a:gd fmla="*/ 264202 w 918524" name="connsiteX1"/>
                <a:gd fmla="*/ 223173 h 923906" name="connsiteY1"/>
                <a:gd fmla="*/ 459262 w 918524" name="connsiteX2"/>
                <a:gd fmla="*/ 0 h 923906" name="connsiteY2"/>
                <a:gd fmla="*/ 654322 w 918524" name="connsiteX3"/>
                <a:gd fmla="*/ 223173 h 923906" name="connsiteY3"/>
                <a:gd fmla="*/ 916461 w 918524" name="connsiteX4"/>
                <a:gd fmla="*/ 349269 h 923906" name="connsiteY4"/>
                <a:gd fmla="*/ 774876 w 918524" name="connsiteX5"/>
                <a:gd fmla="*/ 613293 h 923906" name="connsiteY5"/>
                <a:gd fmla="*/ 741827 w 918524" name="connsiteX6"/>
                <a:gd fmla="*/ 914398 h 923906" name="connsiteY6"/>
                <a:gd fmla="*/ 459262 w 918524" name="connsiteX7"/>
                <a:gd fmla="*/ 854400 h 923906" name="connsiteY7"/>
                <a:gd fmla="*/ 176697 w 918524" name="connsiteX8"/>
                <a:gd fmla="*/ 914398 h 923906" name="connsiteY8"/>
                <a:gd fmla="*/ 143648 w 918524" name="connsiteX9"/>
                <a:gd fmla="*/ 613293 h 923906" name="connsiteY9"/>
                <a:gd fmla="*/ 2063 w 918524" name="connsiteX10"/>
                <a:gd fmla="*/ 349269 h 923906"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923905" w="918524">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DDF03"/>
            </a:solidFill>
            <a:ln w="25400">
              <a:solidFill>
                <a:schemeClr val="bg1"/>
              </a:solidFill>
            </a:ln>
            <a:effectLst>
              <a:innerShdw blurRad="368300">
                <a:srgbClr val="F4B502"/>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五角星 2"/>
            <p:cNvSpPr/>
            <p:nvPr/>
          </p:nvSpPr>
          <p:spPr>
            <a:xfrm rot="20463092">
              <a:off x="4926374" y="2194893"/>
              <a:ext cx="563426" cy="430419"/>
            </a:xfrm>
            <a:custGeom>
              <a:gdLst>
                <a:gd fmla="*/ 0 w 457199" name="connsiteX0"/>
                <a:gd fmla="*/ 349269 h 349269" name="connsiteY0"/>
                <a:gd fmla="*/ 262139 w 457199" name="connsiteX1"/>
                <a:gd fmla="*/ 223173 h 349269" name="connsiteY1"/>
                <a:gd fmla="*/ 457199 w 457199" name="connsiteX2"/>
                <a:gd fmla="*/ 0 h 349269" name="connsiteY2"/>
                <a:gd fmla="*/ 713782 w 713782" name="connsiteX3"/>
                <a:gd fmla="*/ 284696 h 349269" name="connsiteY3"/>
                <a:gd fmla="*/ 715845 w 715845" name="connsiteX4"/>
                <a:gd fmla="*/ 284696 h 613293" name="connsiteY4"/>
                <a:gd fmla="*/ 715845 w 715845" name="connsiteX5"/>
                <a:gd fmla="*/ 284696 h 914398" name="connsiteY5"/>
                <a:gd fmla="*/ 715845 w 715845" name="connsiteX6"/>
                <a:gd fmla="*/ 284696 h 916632" name="connsiteY6"/>
                <a:gd fmla="*/ 715845 w 741827" name="connsiteX7"/>
                <a:gd fmla="*/ 284696 h 923906" name="connsiteY7"/>
                <a:gd fmla="*/ 715845 w 774876" name="connsiteX8"/>
                <a:gd fmla="*/ 284696 h 923906" name="connsiteY8"/>
                <a:gd fmla="*/ 715845 w 918524" name="connsiteX9"/>
                <a:gd fmla="*/ 284696 h 923906" name="connsiteY9"/>
                <a:gd fmla="*/ 715845 w 918524" name="connsiteX10"/>
                <a:gd fmla="*/ 284696 h 923906" name="connsiteY10"/>
              </a:gdLst>
              <a:cxnLst>
                <a:cxn ang="0">
                  <a:pos x="connsiteX0" y="connsiteY0"/>
                </a:cxn>
                <a:cxn ang="0">
                  <a:pos x="connsiteX1" y="connsiteY1"/>
                </a:cxn>
                <a:cxn ang="0">
                  <a:pos x="connsiteX2" y="connsiteY2"/>
                </a:cxn>
              </a:cxnLst>
              <a:rect b="b" l="l" r="r" t="t"/>
              <a:pathLst>
                <a:path h="349269" w="457199">
                  <a:moveTo>
                    <a:pt x="0" y="349269"/>
                  </a:moveTo>
                  <a:cubicBezTo>
                    <a:pt x="20092" y="284249"/>
                    <a:pt x="185939" y="281384"/>
                    <a:pt x="262139" y="223173"/>
                  </a:cubicBezTo>
                  <a:cubicBezTo>
                    <a:pt x="338339" y="164962"/>
                    <a:pt x="392179" y="0"/>
                    <a:pt x="457199" y="0"/>
                  </a:cubicBezTo>
                </a:path>
              </a:pathLst>
            </a:custGeom>
            <a:noFill/>
            <a:ln cap="rnd"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任意多边形 25"/>
            <p:cNvSpPr/>
            <p:nvPr/>
          </p:nvSpPr>
          <p:spPr>
            <a:xfrm>
              <a:off x="5086277" y="1951851"/>
              <a:ext cx="732999" cy="499698"/>
            </a:xfrm>
            <a:custGeom>
              <a:gdLst>
                <a:gd fmla="*/ 0 w 895738" name="connsiteX0"/>
                <a:gd fmla="*/ 499698 h 499698" name="connsiteY0"/>
                <a:gd fmla="*/ 242595 w 895738" name="connsiteX1"/>
                <a:gd fmla="*/ 79820 h 499698" name="connsiteY1"/>
                <a:gd fmla="*/ 625151 w 895738" name="connsiteX2"/>
                <a:gd fmla="*/ 5175 h 499698" name="connsiteY2"/>
                <a:gd fmla="*/ 895738 w 895738" name="connsiteX3"/>
                <a:gd fmla="*/ 154465 h 499698" name="connsiteY3"/>
              </a:gdLst>
              <a:cxnLst>
                <a:cxn ang="0">
                  <a:pos x="connsiteX0" y="connsiteY0"/>
                </a:cxn>
                <a:cxn ang="0">
                  <a:pos x="connsiteX1" y="connsiteY1"/>
                </a:cxn>
                <a:cxn ang="0">
                  <a:pos x="connsiteX2" y="connsiteY2"/>
                </a:cxn>
                <a:cxn ang="0">
                  <a:pos x="connsiteX3" y="connsiteY3"/>
                </a:cxn>
              </a:cxnLst>
              <a:rect b="b" l="l" r="r" t="t"/>
              <a:pathLst>
                <a:path h="499698" w="895738">
                  <a:moveTo>
                    <a:pt x="0" y="499698"/>
                  </a:moveTo>
                  <a:cubicBezTo>
                    <a:pt x="69201" y="330969"/>
                    <a:pt x="138403" y="162240"/>
                    <a:pt x="242595" y="79820"/>
                  </a:cubicBezTo>
                  <a:cubicBezTo>
                    <a:pt x="346787" y="-2600"/>
                    <a:pt x="516294" y="-7266"/>
                    <a:pt x="625151" y="5175"/>
                  </a:cubicBezTo>
                  <a:cubicBezTo>
                    <a:pt x="734008" y="17616"/>
                    <a:pt x="814873" y="86040"/>
                    <a:pt x="895738" y="154465"/>
                  </a:cubicBezTo>
                </a:path>
              </a:pathLst>
            </a:custGeom>
            <a:noFill/>
            <a:ln cap="rnd" w="50800">
              <a:solidFill>
                <a:srgbClr val="92D050"/>
              </a:solidFill>
            </a:ln>
            <a:scene3d>
              <a:camera prst="orthographicFront"/>
              <a:lightRig dir="t" rig="soft"/>
            </a:scene3d>
            <a:sp3d contourW="12700" prstMaterial="plastic">
              <a:bevelT h="19050" w="69850"/>
              <a:bevelB h="101600" w="38100"/>
              <a:contourClr>
                <a:srgbClr val="92D050"/>
              </a:contourClr>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 name="任意多边形 26"/>
            <p:cNvSpPr/>
            <p:nvPr/>
          </p:nvSpPr>
          <p:spPr>
            <a:xfrm>
              <a:off x="4640063" y="2334256"/>
              <a:ext cx="467301" cy="231299"/>
            </a:xfrm>
            <a:custGeom>
              <a:gdLst>
                <a:gd fmla="*/ 408045 w 807528" name="connsiteX0"/>
                <a:gd fmla="*/ 0 h 340759" name="connsiteY0"/>
                <a:gd fmla="*/ 770124 w 807528" name="connsiteX1"/>
                <a:gd fmla="*/ 120039 h 340759" name="connsiteY1"/>
                <a:gd fmla="*/ 807528 w 807528" name="connsiteX2"/>
                <a:gd fmla="*/ 163008 h 340759" name="connsiteY2"/>
                <a:gd fmla="*/ 801821 w 807528" name="connsiteX3"/>
                <a:gd fmla="*/ 174472 h 340759" name="connsiteY3"/>
                <a:gd fmla="*/ 399483 w 807528" name="connsiteX4"/>
                <a:gd fmla="*/ 340759 h 340759" name="connsiteY4"/>
                <a:gd fmla="*/ 37405 w 807528" name="connsiteX5"/>
                <a:gd fmla="*/ 220720 h 340759" name="connsiteY5"/>
                <a:gd fmla="*/ 0 w 807528" name="connsiteX6"/>
                <a:gd fmla="*/ 177751 h 340759" name="connsiteY6"/>
                <a:gd fmla="*/ 5708 w 807528" name="connsiteX7"/>
                <a:gd fmla="*/ 166287 h 340759" name="connsiteY7"/>
                <a:gd fmla="*/ 408045 w 807528" name="connsiteX8"/>
                <a:gd fmla="*/ 0 h 340759"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340759" w="807528">
                  <a:moveTo>
                    <a:pt x="408045" y="0"/>
                  </a:moveTo>
                  <a:cubicBezTo>
                    <a:pt x="558768" y="0"/>
                    <a:pt x="691654" y="47616"/>
                    <a:pt x="770124" y="120039"/>
                  </a:cubicBezTo>
                  <a:lnTo>
                    <a:pt x="807528" y="163008"/>
                  </a:lnTo>
                  <a:lnTo>
                    <a:pt x="801821" y="174472"/>
                  </a:lnTo>
                  <a:cubicBezTo>
                    <a:pt x="735534" y="272192"/>
                    <a:pt x="580350" y="340759"/>
                    <a:pt x="399483" y="340759"/>
                  </a:cubicBezTo>
                  <a:cubicBezTo>
                    <a:pt x="248761" y="340759"/>
                    <a:pt x="115874" y="293143"/>
                    <a:pt x="37405" y="220720"/>
                  </a:cubicBezTo>
                  <a:lnTo>
                    <a:pt x="0" y="177751"/>
                  </a:lnTo>
                  <a:lnTo>
                    <a:pt x="5708" y="166287"/>
                  </a:lnTo>
                  <a:cubicBezTo>
                    <a:pt x="71995" y="68567"/>
                    <a:pt x="227178" y="0"/>
                    <a:pt x="408045" y="0"/>
                  </a:cubicBezTo>
                  <a:close/>
                </a:path>
              </a:pathLst>
            </a:custGeom>
            <a:solidFill>
              <a:srgbClr val="3FA705"/>
            </a:solidFill>
            <a:ln w="508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任意多边形 27"/>
            <p:cNvSpPr/>
            <p:nvPr/>
          </p:nvSpPr>
          <p:spPr>
            <a:xfrm rot="2733597">
              <a:off x="4715345" y="2211235"/>
              <a:ext cx="467301" cy="231299"/>
            </a:xfrm>
            <a:custGeom>
              <a:gdLst>
                <a:gd fmla="*/ 408045 w 807528" name="connsiteX0"/>
                <a:gd fmla="*/ 0 h 340759" name="connsiteY0"/>
                <a:gd fmla="*/ 770124 w 807528" name="connsiteX1"/>
                <a:gd fmla="*/ 120039 h 340759" name="connsiteY1"/>
                <a:gd fmla="*/ 807528 w 807528" name="connsiteX2"/>
                <a:gd fmla="*/ 163008 h 340759" name="connsiteY2"/>
                <a:gd fmla="*/ 801821 w 807528" name="connsiteX3"/>
                <a:gd fmla="*/ 174472 h 340759" name="connsiteY3"/>
                <a:gd fmla="*/ 399483 w 807528" name="connsiteX4"/>
                <a:gd fmla="*/ 340759 h 340759" name="connsiteY4"/>
                <a:gd fmla="*/ 37405 w 807528" name="connsiteX5"/>
                <a:gd fmla="*/ 220720 h 340759" name="connsiteY5"/>
                <a:gd fmla="*/ 0 w 807528" name="connsiteX6"/>
                <a:gd fmla="*/ 177751 h 340759" name="connsiteY6"/>
                <a:gd fmla="*/ 5708 w 807528" name="connsiteX7"/>
                <a:gd fmla="*/ 166287 h 340759" name="connsiteY7"/>
                <a:gd fmla="*/ 408045 w 807528" name="connsiteX8"/>
                <a:gd fmla="*/ 0 h 340759"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340759" w="807528">
                  <a:moveTo>
                    <a:pt x="408045" y="0"/>
                  </a:moveTo>
                  <a:cubicBezTo>
                    <a:pt x="558768" y="0"/>
                    <a:pt x="691654" y="47616"/>
                    <a:pt x="770124" y="120039"/>
                  </a:cubicBezTo>
                  <a:lnTo>
                    <a:pt x="807528" y="163008"/>
                  </a:lnTo>
                  <a:lnTo>
                    <a:pt x="801821" y="174472"/>
                  </a:lnTo>
                  <a:cubicBezTo>
                    <a:pt x="735534" y="272192"/>
                    <a:pt x="580350" y="340759"/>
                    <a:pt x="399483" y="340759"/>
                  </a:cubicBezTo>
                  <a:cubicBezTo>
                    <a:pt x="248761" y="340759"/>
                    <a:pt x="115874" y="293143"/>
                    <a:pt x="37405" y="220720"/>
                  </a:cubicBezTo>
                  <a:lnTo>
                    <a:pt x="0" y="177751"/>
                  </a:lnTo>
                  <a:lnTo>
                    <a:pt x="5708" y="166287"/>
                  </a:lnTo>
                  <a:cubicBezTo>
                    <a:pt x="71995" y="68567"/>
                    <a:pt x="227178" y="0"/>
                    <a:pt x="408045" y="0"/>
                  </a:cubicBezTo>
                  <a:close/>
                </a:path>
              </a:pathLst>
            </a:custGeom>
            <a:solidFill>
              <a:srgbClr val="8AFA4C"/>
            </a:solidFill>
            <a:ln w="508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任意多边形 28"/>
            <p:cNvSpPr/>
            <p:nvPr/>
          </p:nvSpPr>
          <p:spPr>
            <a:xfrm>
              <a:off x="5054178" y="2956295"/>
              <a:ext cx="1189822" cy="462707"/>
            </a:xfrm>
            <a:custGeom>
              <a:gdLst>
                <a:gd fmla="*/ 0 w 1244906" name="connsiteX0"/>
                <a:gd fmla="*/ 0 h 526264" name="connsiteY0"/>
                <a:gd fmla="*/ 165253 w 1244906" name="connsiteX1"/>
                <a:gd fmla="*/ 429658 h 526264" name="connsiteY1"/>
                <a:gd fmla="*/ 760163 w 1244906" name="connsiteX2"/>
                <a:gd fmla="*/ 517793 h 526264" name="connsiteY2"/>
                <a:gd fmla="*/ 1244906 w 1244906" name="connsiteX3"/>
                <a:gd fmla="*/ 286438 h 526264" name="connsiteY3"/>
              </a:gdLst>
              <a:cxnLst>
                <a:cxn ang="0">
                  <a:pos x="connsiteX0" y="connsiteY0"/>
                </a:cxn>
                <a:cxn ang="0">
                  <a:pos x="connsiteX1" y="connsiteY1"/>
                </a:cxn>
                <a:cxn ang="0">
                  <a:pos x="connsiteX2" y="connsiteY2"/>
                </a:cxn>
                <a:cxn ang="0">
                  <a:pos x="connsiteX3" y="connsiteY3"/>
                </a:cxn>
              </a:cxnLst>
              <a:rect b="b" l="l" r="r" t="t"/>
              <a:pathLst>
                <a:path h="526264" w="1244906">
                  <a:moveTo>
                    <a:pt x="0" y="0"/>
                  </a:moveTo>
                  <a:cubicBezTo>
                    <a:pt x="19279" y="171679"/>
                    <a:pt x="38559" y="343359"/>
                    <a:pt x="165253" y="429658"/>
                  </a:cubicBezTo>
                  <a:cubicBezTo>
                    <a:pt x="291947" y="515957"/>
                    <a:pt x="580221" y="541663"/>
                    <a:pt x="760163" y="517793"/>
                  </a:cubicBezTo>
                  <a:cubicBezTo>
                    <a:pt x="940105" y="493923"/>
                    <a:pt x="1092505" y="390180"/>
                    <a:pt x="1244906" y="286438"/>
                  </a:cubicBezTo>
                </a:path>
              </a:pathLst>
            </a:custGeom>
            <a:noFill/>
            <a:ln cap="rnd" w="50800">
              <a:solidFill>
                <a:srgbClr val="92D050"/>
              </a:solidFill>
            </a:ln>
            <a:scene3d>
              <a:camera prst="orthographicFront"/>
              <a:lightRig dir="t" rig="soft"/>
            </a:scene3d>
            <a:sp3d contourW="12700" prstMaterial="plastic">
              <a:bevelT h="19050" w="69850"/>
              <a:bevelB h="101600" w="38100"/>
              <a:contourClr>
                <a:srgbClr val="81C147"/>
              </a:contourClr>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任意多边形 29"/>
            <p:cNvSpPr/>
            <p:nvPr/>
          </p:nvSpPr>
          <p:spPr>
            <a:xfrm>
              <a:off x="6288480" y="2416467"/>
              <a:ext cx="299147" cy="539826"/>
            </a:xfrm>
            <a:custGeom>
              <a:gdLst>
                <a:gd fmla="*/ 0 w 299147" name="connsiteX0"/>
                <a:gd fmla="*/ 0 h 539826" name="connsiteY0"/>
                <a:gd fmla="*/ 297456 w 299147" name="connsiteX1"/>
                <a:gd fmla="*/ 165253 h 539826" name="connsiteY1"/>
                <a:gd fmla="*/ 99152 w 299147" name="connsiteX2"/>
                <a:gd fmla="*/ 539826 h 539826" name="connsiteY2"/>
              </a:gdLst>
              <a:cxnLst>
                <a:cxn ang="0">
                  <a:pos x="connsiteX0" y="connsiteY0"/>
                </a:cxn>
                <a:cxn ang="0">
                  <a:pos x="connsiteX1" y="connsiteY1"/>
                </a:cxn>
                <a:cxn ang="0">
                  <a:pos x="connsiteX2" y="connsiteY2"/>
                </a:cxn>
              </a:cxnLst>
              <a:rect b="b" l="l" r="r" t="t"/>
              <a:pathLst>
                <a:path h="539826" w="299147">
                  <a:moveTo>
                    <a:pt x="0" y="0"/>
                  </a:moveTo>
                  <a:cubicBezTo>
                    <a:pt x="140465" y="37641"/>
                    <a:pt x="280931" y="75282"/>
                    <a:pt x="297456" y="165253"/>
                  </a:cubicBezTo>
                  <a:cubicBezTo>
                    <a:pt x="313981" y="255224"/>
                    <a:pt x="206566" y="397525"/>
                    <a:pt x="99152" y="539826"/>
                  </a:cubicBezTo>
                </a:path>
              </a:pathLst>
            </a:custGeom>
            <a:noFill/>
            <a:ln cap="rnd" w="50800">
              <a:solidFill>
                <a:srgbClr val="92D050"/>
              </a:solidFill>
            </a:ln>
            <a:scene3d>
              <a:camera prst="orthographicFront"/>
              <a:lightRig dir="t" rig="soft"/>
            </a:scene3d>
            <a:sp3d contourW="12700" prstMaterial="plastic">
              <a:bevelT h="19050" w="69850"/>
              <a:bevelB h="101600" w="38100"/>
              <a:contourClr>
                <a:srgbClr val="97BF17"/>
              </a:contourClr>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任意多边形 30"/>
            <p:cNvSpPr/>
            <p:nvPr/>
          </p:nvSpPr>
          <p:spPr>
            <a:xfrm rot="20610460">
              <a:off x="6327351" y="2781616"/>
              <a:ext cx="467301" cy="231299"/>
            </a:xfrm>
            <a:custGeom>
              <a:gdLst>
                <a:gd fmla="*/ 408045 w 807528" name="connsiteX0"/>
                <a:gd fmla="*/ 0 h 340759" name="connsiteY0"/>
                <a:gd fmla="*/ 770124 w 807528" name="connsiteX1"/>
                <a:gd fmla="*/ 120039 h 340759" name="connsiteY1"/>
                <a:gd fmla="*/ 807528 w 807528" name="connsiteX2"/>
                <a:gd fmla="*/ 163008 h 340759" name="connsiteY2"/>
                <a:gd fmla="*/ 801821 w 807528" name="connsiteX3"/>
                <a:gd fmla="*/ 174472 h 340759" name="connsiteY3"/>
                <a:gd fmla="*/ 399483 w 807528" name="connsiteX4"/>
                <a:gd fmla="*/ 340759 h 340759" name="connsiteY4"/>
                <a:gd fmla="*/ 37405 w 807528" name="connsiteX5"/>
                <a:gd fmla="*/ 220720 h 340759" name="connsiteY5"/>
                <a:gd fmla="*/ 0 w 807528" name="connsiteX6"/>
                <a:gd fmla="*/ 177751 h 340759" name="connsiteY6"/>
                <a:gd fmla="*/ 5708 w 807528" name="connsiteX7"/>
                <a:gd fmla="*/ 166287 h 340759" name="connsiteY7"/>
                <a:gd fmla="*/ 408045 w 807528" name="connsiteX8"/>
                <a:gd fmla="*/ 0 h 340759"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340759" w="807528">
                  <a:moveTo>
                    <a:pt x="408045" y="0"/>
                  </a:moveTo>
                  <a:cubicBezTo>
                    <a:pt x="558768" y="0"/>
                    <a:pt x="691654" y="47616"/>
                    <a:pt x="770124" y="120039"/>
                  </a:cubicBezTo>
                  <a:lnTo>
                    <a:pt x="807528" y="163008"/>
                  </a:lnTo>
                  <a:lnTo>
                    <a:pt x="801821" y="174472"/>
                  </a:lnTo>
                  <a:cubicBezTo>
                    <a:pt x="735534" y="272192"/>
                    <a:pt x="580350" y="340759"/>
                    <a:pt x="399483" y="340759"/>
                  </a:cubicBezTo>
                  <a:cubicBezTo>
                    <a:pt x="248761" y="340759"/>
                    <a:pt x="115874" y="293143"/>
                    <a:pt x="37405" y="220720"/>
                  </a:cubicBezTo>
                  <a:lnTo>
                    <a:pt x="0" y="177751"/>
                  </a:lnTo>
                  <a:lnTo>
                    <a:pt x="5708" y="166287"/>
                  </a:lnTo>
                  <a:cubicBezTo>
                    <a:pt x="71995" y="68567"/>
                    <a:pt x="227178" y="0"/>
                    <a:pt x="408045" y="0"/>
                  </a:cubicBezTo>
                  <a:close/>
                </a:path>
              </a:pathLst>
            </a:custGeom>
            <a:solidFill>
              <a:srgbClr val="8AFA4C"/>
            </a:solidFill>
            <a:ln w="508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五角星 2"/>
            <p:cNvSpPr/>
            <p:nvPr/>
          </p:nvSpPr>
          <p:spPr>
            <a:xfrm rot="7138278">
              <a:off x="6084827" y="2744429"/>
              <a:ext cx="234826" cy="268670"/>
            </a:xfrm>
            <a:custGeom>
              <a:gdLst>
                <a:gd fmla="*/ 0 w 195060" name="connsiteX0"/>
                <a:gd fmla="*/ 223173 h 223173" name="connsiteY0"/>
                <a:gd fmla="*/ 195060 w 195060" name="connsiteX1"/>
                <a:gd fmla="*/ 0 h 223173" name="connsiteY1"/>
                <a:gd fmla="*/ 457199 w 457199" name="connsiteX2"/>
                <a:gd fmla="*/ 0 h 349269" name="connsiteY2"/>
                <a:gd fmla="*/ 713782 w 713782" name="connsiteX3"/>
                <a:gd fmla="*/ 284696 h 349269" name="connsiteY3"/>
                <a:gd fmla="*/ 715845 w 715845" name="connsiteX4"/>
                <a:gd fmla="*/ 284696 h 613293" name="connsiteY4"/>
                <a:gd fmla="*/ 715845 w 715845" name="connsiteX5"/>
                <a:gd fmla="*/ 284696 h 914398" name="connsiteY5"/>
                <a:gd fmla="*/ 715845 w 715845" name="connsiteX6"/>
                <a:gd fmla="*/ 284696 h 916632" name="connsiteY6"/>
                <a:gd fmla="*/ 715845 w 741827" name="connsiteX7"/>
                <a:gd fmla="*/ 284696 h 923906" name="connsiteY7"/>
                <a:gd fmla="*/ 715845 w 774876" name="connsiteX8"/>
                <a:gd fmla="*/ 284696 h 923906" name="connsiteY8"/>
                <a:gd fmla="*/ 715845 w 918524" name="connsiteX9"/>
                <a:gd fmla="*/ 284696 h 923906" name="connsiteY9"/>
                <a:gd fmla="*/ 715845 w 918524" name="connsiteX10"/>
                <a:gd fmla="*/ 284696 h 923906" name="connsiteY10"/>
              </a:gdLst>
              <a:cxnLst>
                <a:cxn ang="0">
                  <a:pos x="connsiteX0" y="connsiteY0"/>
                </a:cxn>
                <a:cxn ang="0">
                  <a:pos x="connsiteX1" y="connsiteY1"/>
                </a:cxn>
              </a:cxnLst>
              <a:rect b="b" l="l" r="r" t="t"/>
              <a:pathLst>
                <a:path h="223173" w="195060">
                  <a:moveTo>
                    <a:pt x="0" y="223173"/>
                  </a:moveTo>
                  <a:cubicBezTo>
                    <a:pt x="76200" y="164962"/>
                    <a:pt x="130040" y="0"/>
                    <a:pt x="195060" y="0"/>
                  </a:cubicBezTo>
                </a:path>
              </a:pathLst>
            </a:custGeom>
            <a:noFill/>
            <a:ln cap="rnd"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 name="任意多边形 32"/>
            <p:cNvSpPr/>
            <p:nvPr/>
          </p:nvSpPr>
          <p:spPr>
            <a:xfrm>
              <a:off x="4909575" y="3275667"/>
              <a:ext cx="302010" cy="193710"/>
            </a:xfrm>
            <a:custGeom>
              <a:gdLst>
                <a:gd fmla="*/ 408045 w 807528" name="connsiteX0"/>
                <a:gd fmla="*/ 0 h 340759" name="connsiteY0"/>
                <a:gd fmla="*/ 770124 w 807528" name="connsiteX1"/>
                <a:gd fmla="*/ 120039 h 340759" name="connsiteY1"/>
                <a:gd fmla="*/ 807528 w 807528" name="connsiteX2"/>
                <a:gd fmla="*/ 163008 h 340759" name="connsiteY2"/>
                <a:gd fmla="*/ 801821 w 807528" name="connsiteX3"/>
                <a:gd fmla="*/ 174472 h 340759" name="connsiteY3"/>
                <a:gd fmla="*/ 399483 w 807528" name="connsiteX4"/>
                <a:gd fmla="*/ 340759 h 340759" name="connsiteY4"/>
                <a:gd fmla="*/ 37405 w 807528" name="connsiteX5"/>
                <a:gd fmla="*/ 220720 h 340759" name="connsiteY5"/>
                <a:gd fmla="*/ 0 w 807528" name="connsiteX6"/>
                <a:gd fmla="*/ 177751 h 340759" name="connsiteY6"/>
                <a:gd fmla="*/ 5708 w 807528" name="connsiteX7"/>
                <a:gd fmla="*/ 166287 h 340759" name="connsiteY7"/>
                <a:gd fmla="*/ 408045 w 807528" name="connsiteX8"/>
                <a:gd fmla="*/ 0 h 340759"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340759" w="807528">
                  <a:moveTo>
                    <a:pt x="408045" y="0"/>
                  </a:moveTo>
                  <a:cubicBezTo>
                    <a:pt x="558768" y="0"/>
                    <a:pt x="691654" y="47616"/>
                    <a:pt x="770124" y="120039"/>
                  </a:cubicBezTo>
                  <a:lnTo>
                    <a:pt x="807528" y="163008"/>
                  </a:lnTo>
                  <a:lnTo>
                    <a:pt x="801821" y="174472"/>
                  </a:lnTo>
                  <a:cubicBezTo>
                    <a:pt x="735534" y="272192"/>
                    <a:pt x="580350" y="340759"/>
                    <a:pt x="399483" y="340759"/>
                  </a:cubicBezTo>
                  <a:cubicBezTo>
                    <a:pt x="248761" y="340759"/>
                    <a:pt x="115874" y="293143"/>
                    <a:pt x="37405" y="220720"/>
                  </a:cubicBezTo>
                  <a:lnTo>
                    <a:pt x="0" y="177751"/>
                  </a:lnTo>
                  <a:lnTo>
                    <a:pt x="5708" y="166287"/>
                  </a:lnTo>
                  <a:cubicBezTo>
                    <a:pt x="71995" y="68567"/>
                    <a:pt x="227178" y="0"/>
                    <a:pt x="408045" y="0"/>
                  </a:cubicBezTo>
                  <a:close/>
                </a:path>
              </a:pathLst>
            </a:custGeom>
            <a:solidFill>
              <a:srgbClr val="318109"/>
            </a:solidFill>
            <a:ln w="508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 name="任意多边形 33"/>
            <p:cNvSpPr/>
            <p:nvPr/>
          </p:nvSpPr>
          <p:spPr>
            <a:xfrm rot="3820380">
              <a:off x="5144154" y="3137501"/>
              <a:ext cx="293117" cy="188006"/>
            </a:xfrm>
            <a:custGeom>
              <a:gdLst>
                <a:gd fmla="*/ 408045 w 807528" name="connsiteX0"/>
                <a:gd fmla="*/ 0 h 340759" name="connsiteY0"/>
                <a:gd fmla="*/ 770124 w 807528" name="connsiteX1"/>
                <a:gd fmla="*/ 120039 h 340759" name="connsiteY1"/>
                <a:gd fmla="*/ 807528 w 807528" name="connsiteX2"/>
                <a:gd fmla="*/ 163008 h 340759" name="connsiteY2"/>
                <a:gd fmla="*/ 801821 w 807528" name="connsiteX3"/>
                <a:gd fmla="*/ 174472 h 340759" name="connsiteY3"/>
                <a:gd fmla="*/ 399483 w 807528" name="connsiteX4"/>
                <a:gd fmla="*/ 340759 h 340759" name="connsiteY4"/>
                <a:gd fmla="*/ 37405 w 807528" name="connsiteX5"/>
                <a:gd fmla="*/ 220720 h 340759" name="connsiteY5"/>
                <a:gd fmla="*/ 0 w 807528" name="connsiteX6"/>
                <a:gd fmla="*/ 177751 h 340759" name="connsiteY6"/>
                <a:gd fmla="*/ 5708 w 807528" name="connsiteX7"/>
                <a:gd fmla="*/ 166287 h 340759" name="connsiteY7"/>
                <a:gd fmla="*/ 408045 w 807528" name="connsiteX8"/>
                <a:gd fmla="*/ 0 h 340759"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340759" w="807528">
                  <a:moveTo>
                    <a:pt x="408045" y="0"/>
                  </a:moveTo>
                  <a:cubicBezTo>
                    <a:pt x="558768" y="0"/>
                    <a:pt x="691654" y="47616"/>
                    <a:pt x="770124" y="120039"/>
                  </a:cubicBezTo>
                  <a:lnTo>
                    <a:pt x="807528" y="163008"/>
                  </a:lnTo>
                  <a:lnTo>
                    <a:pt x="801821" y="174472"/>
                  </a:lnTo>
                  <a:cubicBezTo>
                    <a:pt x="735534" y="272192"/>
                    <a:pt x="580350" y="340759"/>
                    <a:pt x="399483" y="340759"/>
                  </a:cubicBezTo>
                  <a:cubicBezTo>
                    <a:pt x="248761" y="340759"/>
                    <a:pt x="115874" y="293143"/>
                    <a:pt x="37405" y="220720"/>
                  </a:cubicBezTo>
                  <a:lnTo>
                    <a:pt x="0" y="177751"/>
                  </a:lnTo>
                  <a:lnTo>
                    <a:pt x="5708" y="166287"/>
                  </a:lnTo>
                  <a:cubicBezTo>
                    <a:pt x="71995" y="68567"/>
                    <a:pt x="227178" y="0"/>
                    <a:pt x="408045" y="0"/>
                  </a:cubicBezTo>
                  <a:close/>
                </a:path>
              </a:pathLst>
            </a:custGeom>
            <a:solidFill>
              <a:srgbClr val="8AFA4C"/>
            </a:solidFill>
            <a:ln w="508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 name="文本框 34"/>
            <p:cNvSpPr txBox="1"/>
            <p:nvPr/>
          </p:nvSpPr>
          <p:spPr>
            <a:xfrm rot="19118256">
              <a:off x="5319624" y="2294391"/>
              <a:ext cx="744731" cy="692832"/>
            </a:xfrm>
            <a:prstGeom prst="rect">
              <a:avLst/>
            </a:prstGeom>
            <a:noFill/>
            <a:ln>
              <a:noFill/>
            </a:ln>
          </p:spPr>
          <p:txBody>
            <a:bodyPr rtlCol="0" wrap="square">
              <a:spAutoFit/>
            </a:bodyPr>
            <a:lstStyle/>
            <a:p>
              <a:r>
                <a:rPr altLang="zh-CN" lang="en-US" smtClean="0" sz="3200">
                  <a:ln w="25400">
                    <a:solidFill>
                      <a:srgbClr val="1CD8EC"/>
                    </a:solidFill>
                  </a:ln>
                  <a:solidFill>
                    <a:schemeClr val="bg1"/>
                  </a:solidFill>
                  <a:latin charset="0" panose="020b0806030902050204" pitchFamily="34" typeface="Impact"/>
                  <a:ea charset="-122" panose="03000509000000000000" pitchFamily="65" typeface="方正超粗黑简体"/>
                </a:rPr>
                <a:t>02</a:t>
              </a:r>
            </a:p>
          </p:txBody>
        </p:sp>
      </p:grpSp>
      <p:grpSp>
        <p:nvGrpSpPr>
          <p:cNvPr id="41" name="组合 40"/>
          <p:cNvGrpSpPr/>
          <p:nvPr/>
        </p:nvGrpSpPr>
        <p:grpSpPr>
          <a:xfrm rot="253194">
            <a:off x="6325701" y="2078197"/>
            <a:ext cx="1800964" cy="1375836"/>
            <a:chOff x="4640063" y="1823391"/>
            <a:chExt cx="2154589" cy="1645986"/>
          </a:xfrm>
        </p:grpSpPr>
        <p:sp>
          <p:nvSpPr>
            <p:cNvPr id="42" name="五角星 2"/>
            <p:cNvSpPr/>
            <p:nvPr/>
          </p:nvSpPr>
          <p:spPr>
            <a:xfrm rot="20227648">
              <a:off x="4851510" y="1823391"/>
              <a:ext cx="1571083" cy="1580289"/>
            </a:xfrm>
            <a:custGeom>
              <a:gdLst>
                <a:gd fmla="*/ 2063 w 918524" name="connsiteX0"/>
                <a:gd fmla="*/ 349269 h 923906" name="connsiteY0"/>
                <a:gd fmla="*/ 264202 w 918524" name="connsiteX1"/>
                <a:gd fmla="*/ 223173 h 923906" name="connsiteY1"/>
                <a:gd fmla="*/ 459262 w 918524" name="connsiteX2"/>
                <a:gd fmla="*/ 0 h 923906" name="connsiteY2"/>
                <a:gd fmla="*/ 654322 w 918524" name="connsiteX3"/>
                <a:gd fmla="*/ 223173 h 923906" name="connsiteY3"/>
                <a:gd fmla="*/ 916461 w 918524" name="connsiteX4"/>
                <a:gd fmla="*/ 349269 h 923906" name="connsiteY4"/>
                <a:gd fmla="*/ 774876 w 918524" name="connsiteX5"/>
                <a:gd fmla="*/ 613293 h 923906" name="connsiteY5"/>
                <a:gd fmla="*/ 741827 w 918524" name="connsiteX6"/>
                <a:gd fmla="*/ 914398 h 923906" name="connsiteY6"/>
                <a:gd fmla="*/ 459262 w 918524" name="connsiteX7"/>
                <a:gd fmla="*/ 854400 h 923906" name="connsiteY7"/>
                <a:gd fmla="*/ 176697 w 918524" name="connsiteX8"/>
                <a:gd fmla="*/ 914398 h 923906" name="connsiteY8"/>
                <a:gd fmla="*/ 143648 w 918524" name="connsiteX9"/>
                <a:gd fmla="*/ 613293 h 923906" name="connsiteY9"/>
                <a:gd fmla="*/ 2063 w 918524" name="connsiteX10"/>
                <a:gd fmla="*/ 349269 h 923906"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923905" w="918524">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C4EF39"/>
            </a:solidFill>
            <a:ln w="63500">
              <a:noFill/>
            </a:ln>
            <a:effectLst>
              <a:outerShdw algn="t" blurRad="190500" dir="5400000" dist="635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3" name="五角星 2"/>
            <p:cNvSpPr/>
            <p:nvPr/>
          </p:nvSpPr>
          <p:spPr>
            <a:xfrm rot="20227648">
              <a:off x="4863198" y="1834323"/>
              <a:ext cx="1571083" cy="1580289"/>
            </a:xfrm>
            <a:custGeom>
              <a:gdLst>
                <a:gd fmla="*/ 2063 w 918524" name="connsiteX0"/>
                <a:gd fmla="*/ 349269 h 923906" name="connsiteY0"/>
                <a:gd fmla="*/ 264202 w 918524" name="connsiteX1"/>
                <a:gd fmla="*/ 223173 h 923906" name="connsiteY1"/>
                <a:gd fmla="*/ 459262 w 918524" name="connsiteX2"/>
                <a:gd fmla="*/ 0 h 923906" name="connsiteY2"/>
                <a:gd fmla="*/ 654322 w 918524" name="connsiteX3"/>
                <a:gd fmla="*/ 223173 h 923906" name="connsiteY3"/>
                <a:gd fmla="*/ 916461 w 918524" name="connsiteX4"/>
                <a:gd fmla="*/ 349269 h 923906" name="connsiteY4"/>
                <a:gd fmla="*/ 774876 w 918524" name="connsiteX5"/>
                <a:gd fmla="*/ 613293 h 923906" name="connsiteY5"/>
                <a:gd fmla="*/ 741827 w 918524" name="connsiteX6"/>
                <a:gd fmla="*/ 914398 h 923906" name="connsiteY6"/>
                <a:gd fmla="*/ 459262 w 918524" name="connsiteX7"/>
                <a:gd fmla="*/ 854400 h 923906" name="connsiteY7"/>
                <a:gd fmla="*/ 176697 w 918524" name="connsiteX8"/>
                <a:gd fmla="*/ 914398 h 923906" name="connsiteY8"/>
                <a:gd fmla="*/ 143648 w 918524" name="connsiteX9"/>
                <a:gd fmla="*/ 613293 h 923906" name="connsiteY9"/>
                <a:gd fmla="*/ 2063 w 918524" name="connsiteX10"/>
                <a:gd fmla="*/ 349269 h 923906"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923905" w="918524">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84F6FC"/>
            </a:solidFill>
            <a:ln w="25400">
              <a:solidFill>
                <a:schemeClr val="bg1"/>
              </a:solidFill>
            </a:ln>
            <a:effectLst>
              <a:innerShdw blurRad="368300">
                <a:srgbClr val="13CCDF"/>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4" name="五角星 2"/>
            <p:cNvSpPr/>
            <p:nvPr/>
          </p:nvSpPr>
          <p:spPr>
            <a:xfrm rot="20463092">
              <a:off x="4926374" y="2194893"/>
              <a:ext cx="563426" cy="430419"/>
            </a:xfrm>
            <a:custGeom>
              <a:gdLst>
                <a:gd fmla="*/ 0 w 457199" name="connsiteX0"/>
                <a:gd fmla="*/ 349269 h 349269" name="connsiteY0"/>
                <a:gd fmla="*/ 262139 w 457199" name="connsiteX1"/>
                <a:gd fmla="*/ 223173 h 349269" name="connsiteY1"/>
                <a:gd fmla="*/ 457199 w 457199" name="connsiteX2"/>
                <a:gd fmla="*/ 0 h 349269" name="connsiteY2"/>
                <a:gd fmla="*/ 713782 w 713782" name="connsiteX3"/>
                <a:gd fmla="*/ 284696 h 349269" name="connsiteY3"/>
                <a:gd fmla="*/ 715845 w 715845" name="connsiteX4"/>
                <a:gd fmla="*/ 284696 h 613293" name="connsiteY4"/>
                <a:gd fmla="*/ 715845 w 715845" name="connsiteX5"/>
                <a:gd fmla="*/ 284696 h 914398" name="connsiteY5"/>
                <a:gd fmla="*/ 715845 w 715845" name="connsiteX6"/>
                <a:gd fmla="*/ 284696 h 916632" name="connsiteY6"/>
                <a:gd fmla="*/ 715845 w 741827" name="connsiteX7"/>
                <a:gd fmla="*/ 284696 h 923906" name="connsiteY7"/>
                <a:gd fmla="*/ 715845 w 774876" name="connsiteX8"/>
                <a:gd fmla="*/ 284696 h 923906" name="connsiteY8"/>
                <a:gd fmla="*/ 715845 w 918524" name="connsiteX9"/>
                <a:gd fmla="*/ 284696 h 923906" name="connsiteY9"/>
                <a:gd fmla="*/ 715845 w 918524" name="connsiteX10"/>
                <a:gd fmla="*/ 284696 h 923906" name="connsiteY10"/>
              </a:gdLst>
              <a:cxnLst>
                <a:cxn ang="0">
                  <a:pos x="connsiteX0" y="connsiteY0"/>
                </a:cxn>
                <a:cxn ang="0">
                  <a:pos x="connsiteX1" y="connsiteY1"/>
                </a:cxn>
                <a:cxn ang="0">
                  <a:pos x="connsiteX2" y="connsiteY2"/>
                </a:cxn>
              </a:cxnLst>
              <a:rect b="b" l="l" r="r" t="t"/>
              <a:pathLst>
                <a:path h="349269" w="457199">
                  <a:moveTo>
                    <a:pt x="0" y="349269"/>
                  </a:moveTo>
                  <a:cubicBezTo>
                    <a:pt x="20092" y="284249"/>
                    <a:pt x="185939" y="281384"/>
                    <a:pt x="262139" y="223173"/>
                  </a:cubicBezTo>
                  <a:cubicBezTo>
                    <a:pt x="338339" y="164962"/>
                    <a:pt x="392179" y="0"/>
                    <a:pt x="457199" y="0"/>
                  </a:cubicBezTo>
                </a:path>
              </a:pathLst>
            </a:custGeom>
            <a:noFill/>
            <a:ln cap="rnd"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5" name="任意多边形 44"/>
            <p:cNvSpPr/>
            <p:nvPr/>
          </p:nvSpPr>
          <p:spPr>
            <a:xfrm>
              <a:off x="5086277" y="1951851"/>
              <a:ext cx="732999" cy="499698"/>
            </a:xfrm>
            <a:custGeom>
              <a:gdLst>
                <a:gd fmla="*/ 0 w 895738" name="connsiteX0"/>
                <a:gd fmla="*/ 499698 h 499698" name="connsiteY0"/>
                <a:gd fmla="*/ 242595 w 895738" name="connsiteX1"/>
                <a:gd fmla="*/ 79820 h 499698" name="connsiteY1"/>
                <a:gd fmla="*/ 625151 w 895738" name="connsiteX2"/>
                <a:gd fmla="*/ 5175 h 499698" name="connsiteY2"/>
                <a:gd fmla="*/ 895738 w 895738" name="connsiteX3"/>
                <a:gd fmla="*/ 154465 h 499698" name="connsiteY3"/>
              </a:gdLst>
              <a:cxnLst>
                <a:cxn ang="0">
                  <a:pos x="connsiteX0" y="connsiteY0"/>
                </a:cxn>
                <a:cxn ang="0">
                  <a:pos x="connsiteX1" y="connsiteY1"/>
                </a:cxn>
                <a:cxn ang="0">
                  <a:pos x="connsiteX2" y="connsiteY2"/>
                </a:cxn>
                <a:cxn ang="0">
                  <a:pos x="connsiteX3" y="connsiteY3"/>
                </a:cxn>
              </a:cxnLst>
              <a:rect b="b" l="l" r="r" t="t"/>
              <a:pathLst>
                <a:path h="499698" w="895738">
                  <a:moveTo>
                    <a:pt x="0" y="499698"/>
                  </a:moveTo>
                  <a:cubicBezTo>
                    <a:pt x="69201" y="330969"/>
                    <a:pt x="138403" y="162240"/>
                    <a:pt x="242595" y="79820"/>
                  </a:cubicBezTo>
                  <a:cubicBezTo>
                    <a:pt x="346787" y="-2600"/>
                    <a:pt x="516294" y="-7266"/>
                    <a:pt x="625151" y="5175"/>
                  </a:cubicBezTo>
                  <a:cubicBezTo>
                    <a:pt x="734008" y="17616"/>
                    <a:pt x="814873" y="86040"/>
                    <a:pt x="895738" y="154465"/>
                  </a:cubicBezTo>
                </a:path>
              </a:pathLst>
            </a:custGeom>
            <a:noFill/>
            <a:ln cap="rnd" w="50800">
              <a:solidFill>
                <a:srgbClr val="1CD8EC"/>
              </a:solidFill>
            </a:ln>
            <a:scene3d>
              <a:camera prst="orthographicFront"/>
              <a:lightRig dir="t" rig="soft"/>
            </a:scene3d>
            <a:sp3d contourW="12700" prstMaterial="plastic">
              <a:bevelT h="19050" w="69850"/>
              <a:bevelB h="101600" w="38100"/>
              <a:contourClr>
                <a:srgbClr val="1CD8EC"/>
              </a:contourClr>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6" name="任意多边形 45"/>
            <p:cNvSpPr/>
            <p:nvPr/>
          </p:nvSpPr>
          <p:spPr>
            <a:xfrm>
              <a:off x="4640063" y="2334256"/>
              <a:ext cx="467301" cy="231299"/>
            </a:xfrm>
            <a:custGeom>
              <a:gdLst>
                <a:gd fmla="*/ 408045 w 807528" name="connsiteX0"/>
                <a:gd fmla="*/ 0 h 340759" name="connsiteY0"/>
                <a:gd fmla="*/ 770124 w 807528" name="connsiteX1"/>
                <a:gd fmla="*/ 120039 h 340759" name="connsiteY1"/>
                <a:gd fmla="*/ 807528 w 807528" name="connsiteX2"/>
                <a:gd fmla="*/ 163008 h 340759" name="connsiteY2"/>
                <a:gd fmla="*/ 801821 w 807528" name="connsiteX3"/>
                <a:gd fmla="*/ 174472 h 340759" name="connsiteY3"/>
                <a:gd fmla="*/ 399483 w 807528" name="connsiteX4"/>
                <a:gd fmla="*/ 340759 h 340759" name="connsiteY4"/>
                <a:gd fmla="*/ 37405 w 807528" name="connsiteX5"/>
                <a:gd fmla="*/ 220720 h 340759" name="connsiteY5"/>
                <a:gd fmla="*/ 0 w 807528" name="connsiteX6"/>
                <a:gd fmla="*/ 177751 h 340759" name="connsiteY6"/>
                <a:gd fmla="*/ 5708 w 807528" name="connsiteX7"/>
                <a:gd fmla="*/ 166287 h 340759" name="connsiteY7"/>
                <a:gd fmla="*/ 408045 w 807528" name="connsiteX8"/>
                <a:gd fmla="*/ 0 h 340759"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340759" w="807528">
                  <a:moveTo>
                    <a:pt x="408045" y="0"/>
                  </a:moveTo>
                  <a:cubicBezTo>
                    <a:pt x="558768" y="0"/>
                    <a:pt x="691654" y="47616"/>
                    <a:pt x="770124" y="120039"/>
                  </a:cubicBezTo>
                  <a:lnTo>
                    <a:pt x="807528" y="163008"/>
                  </a:lnTo>
                  <a:lnTo>
                    <a:pt x="801821" y="174472"/>
                  </a:lnTo>
                  <a:cubicBezTo>
                    <a:pt x="735534" y="272192"/>
                    <a:pt x="580350" y="340759"/>
                    <a:pt x="399483" y="340759"/>
                  </a:cubicBezTo>
                  <a:cubicBezTo>
                    <a:pt x="248761" y="340759"/>
                    <a:pt x="115874" y="293143"/>
                    <a:pt x="37405" y="220720"/>
                  </a:cubicBezTo>
                  <a:lnTo>
                    <a:pt x="0" y="177751"/>
                  </a:lnTo>
                  <a:lnTo>
                    <a:pt x="5708" y="166287"/>
                  </a:lnTo>
                  <a:cubicBezTo>
                    <a:pt x="71995" y="68567"/>
                    <a:pt x="227178" y="0"/>
                    <a:pt x="408045" y="0"/>
                  </a:cubicBezTo>
                  <a:close/>
                </a:path>
              </a:pathLst>
            </a:custGeom>
            <a:solidFill>
              <a:srgbClr val="FC9204"/>
            </a:solidFill>
            <a:ln w="508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7" name="任意多边形 46"/>
            <p:cNvSpPr/>
            <p:nvPr/>
          </p:nvSpPr>
          <p:spPr>
            <a:xfrm rot="2733597">
              <a:off x="4715345" y="2211235"/>
              <a:ext cx="467301" cy="231299"/>
            </a:xfrm>
            <a:custGeom>
              <a:gdLst>
                <a:gd fmla="*/ 408045 w 807528" name="connsiteX0"/>
                <a:gd fmla="*/ 0 h 340759" name="connsiteY0"/>
                <a:gd fmla="*/ 770124 w 807528" name="connsiteX1"/>
                <a:gd fmla="*/ 120039 h 340759" name="connsiteY1"/>
                <a:gd fmla="*/ 807528 w 807528" name="connsiteX2"/>
                <a:gd fmla="*/ 163008 h 340759" name="connsiteY2"/>
                <a:gd fmla="*/ 801821 w 807528" name="connsiteX3"/>
                <a:gd fmla="*/ 174472 h 340759" name="connsiteY3"/>
                <a:gd fmla="*/ 399483 w 807528" name="connsiteX4"/>
                <a:gd fmla="*/ 340759 h 340759" name="connsiteY4"/>
                <a:gd fmla="*/ 37405 w 807528" name="connsiteX5"/>
                <a:gd fmla="*/ 220720 h 340759" name="connsiteY5"/>
                <a:gd fmla="*/ 0 w 807528" name="connsiteX6"/>
                <a:gd fmla="*/ 177751 h 340759" name="connsiteY6"/>
                <a:gd fmla="*/ 5708 w 807528" name="connsiteX7"/>
                <a:gd fmla="*/ 166287 h 340759" name="connsiteY7"/>
                <a:gd fmla="*/ 408045 w 807528" name="connsiteX8"/>
                <a:gd fmla="*/ 0 h 340759"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340759" w="807528">
                  <a:moveTo>
                    <a:pt x="408045" y="0"/>
                  </a:moveTo>
                  <a:cubicBezTo>
                    <a:pt x="558768" y="0"/>
                    <a:pt x="691654" y="47616"/>
                    <a:pt x="770124" y="120039"/>
                  </a:cubicBezTo>
                  <a:lnTo>
                    <a:pt x="807528" y="163008"/>
                  </a:lnTo>
                  <a:lnTo>
                    <a:pt x="801821" y="174472"/>
                  </a:lnTo>
                  <a:cubicBezTo>
                    <a:pt x="735534" y="272192"/>
                    <a:pt x="580350" y="340759"/>
                    <a:pt x="399483" y="340759"/>
                  </a:cubicBezTo>
                  <a:cubicBezTo>
                    <a:pt x="248761" y="340759"/>
                    <a:pt x="115874" y="293143"/>
                    <a:pt x="37405" y="220720"/>
                  </a:cubicBezTo>
                  <a:lnTo>
                    <a:pt x="0" y="177751"/>
                  </a:lnTo>
                  <a:lnTo>
                    <a:pt x="5708" y="166287"/>
                  </a:lnTo>
                  <a:cubicBezTo>
                    <a:pt x="71995" y="68567"/>
                    <a:pt x="227178" y="0"/>
                    <a:pt x="408045" y="0"/>
                  </a:cubicBezTo>
                  <a:close/>
                </a:path>
              </a:pathLst>
            </a:custGeom>
            <a:solidFill>
              <a:srgbClr val="F4B502"/>
            </a:solidFill>
            <a:ln w="508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8" name="任意多边形 47"/>
            <p:cNvSpPr/>
            <p:nvPr/>
          </p:nvSpPr>
          <p:spPr>
            <a:xfrm>
              <a:off x="5054178" y="2956295"/>
              <a:ext cx="1189822" cy="462707"/>
            </a:xfrm>
            <a:custGeom>
              <a:gdLst>
                <a:gd fmla="*/ 0 w 1244906" name="connsiteX0"/>
                <a:gd fmla="*/ 0 h 526264" name="connsiteY0"/>
                <a:gd fmla="*/ 165253 w 1244906" name="connsiteX1"/>
                <a:gd fmla="*/ 429658 h 526264" name="connsiteY1"/>
                <a:gd fmla="*/ 760163 w 1244906" name="connsiteX2"/>
                <a:gd fmla="*/ 517793 h 526264" name="connsiteY2"/>
                <a:gd fmla="*/ 1244906 w 1244906" name="connsiteX3"/>
                <a:gd fmla="*/ 286438 h 526264" name="connsiteY3"/>
              </a:gdLst>
              <a:cxnLst>
                <a:cxn ang="0">
                  <a:pos x="connsiteX0" y="connsiteY0"/>
                </a:cxn>
                <a:cxn ang="0">
                  <a:pos x="connsiteX1" y="connsiteY1"/>
                </a:cxn>
                <a:cxn ang="0">
                  <a:pos x="connsiteX2" y="connsiteY2"/>
                </a:cxn>
                <a:cxn ang="0">
                  <a:pos x="connsiteX3" y="connsiteY3"/>
                </a:cxn>
              </a:cxnLst>
              <a:rect b="b" l="l" r="r" t="t"/>
              <a:pathLst>
                <a:path h="526264" w="1244906">
                  <a:moveTo>
                    <a:pt x="0" y="0"/>
                  </a:moveTo>
                  <a:cubicBezTo>
                    <a:pt x="19279" y="171679"/>
                    <a:pt x="38559" y="343359"/>
                    <a:pt x="165253" y="429658"/>
                  </a:cubicBezTo>
                  <a:cubicBezTo>
                    <a:pt x="291947" y="515957"/>
                    <a:pt x="580221" y="541663"/>
                    <a:pt x="760163" y="517793"/>
                  </a:cubicBezTo>
                  <a:cubicBezTo>
                    <a:pt x="940105" y="493923"/>
                    <a:pt x="1092505" y="390180"/>
                    <a:pt x="1244906" y="286438"/>
                  </a:cubicBezTo>
                </a:path>
              </a:pathLst>
            </a:custGeom>
            <a:noFill/>
            <a:ln cap="rnd" w="50800">
              <a:solidFill>
                <a:srgbClr val="1CD8EC"/>
              </a:solidFill>
            </a:ln>
            <a:scene3d>
              <a:camera prst="orthographicFront"/>
              <a:lightRig dir="t" rig="soft"/>
            </a:scene3d>
            <a:sp3d contourW="12700" prstMaterial="plastic">
              <a:bevelT h="19050" w="69850"/>
              <a:bevelB h="101600" w="38100"/>
              <a:contourClr>
                <a:srgbClr val="1CD8EC"/>
              </a:contourClr>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9" name="任意多边形 48"/>
            <p:cNvSpPr/>
            <p:nvPr/>
          </p:nvSpPr>
          <p:spPr>
            <a:xfrm>
              <a:off x="6288480" y="2416467"/>
              <a:ext cx="299147" cy="539826"/>
            </a:xfrm>
            <a:custGeom>
              <a:gdLst>
                <a:gd fmla="*/ 0 w 299147" name="connsiteX0"/>
                <a:gd fmla="*/ 0 h 539826" name="connsiteY0"/>
                <a:gd fmla="*/ 297456 w 299147" name="connsiteX1"/>
                <a:gd fmla="*/ 165253 h 539826" name="connsiteY1"/>
                <a:gd fmla="*/ 99152 w 299147" name="connsiteX2"/>
                <a:gd fmla="*/ 539826 h 539826" name="connsiteY2"/>
              </a:gdLst>
              <a:cxnLst>
                <a:cxn ang="0">
                  <a:pos x="connsiteX0" y="connsiteY0"/>
                </a:cxn>
                <a:cxn ang="0">
                  <a:pos x="connsiteX1" y="connsiteY1"/>
                </a:cxn>
                <a:cxn ang="0">
                  <a:pos x="connsiteX2" y="connsiteY2"/>
                </a:cxn>
              </a:cxnLst>
              <a:rect b="b" l="l" r="r" t="t"/>
              <a:pathLst>
                <a:path h="539826" w="299147">
                  <a:moveTo>
                    <a:pt x="0" y="0"/>
                  </a:moveTo>
                  <a:cubicBezTo>
                    <a:pt x="140465" y="37641"/>
                    <a:pt x="280931" y="75282"/>
                    <a:pt x="297456" y="165253"/>
                  </a:cubicBezTo>
                  <a:cubicBezTo>
                    <a:pt x="313981" y="255224"/>
                    <a:pt x="206566" y="397525"/>
                    <a:pt x="99152" y="539826"/>
                  </a:cubicBezTo>
                </a:path>
              </a:pathLst>
            </a:custGeom>
            <a:noFill/>
            <a:ln cap="rnd" w="50800">
              <a:solidFill>
                <a:srgbClr val="1CD8EC"/>
              </a:solidFill>
            </a:ln>
            <a:scene3d>
              <a:camera prst="orthographicFront"/>
              <a:lightRig dir="t" rig="soft"/>
            </a:scene3d>
            <a:sp3d contourW="12700" prstMaterial="plastic">
              <a:bevelT h="19050" w="69850"/>
              <a:bevelB h="101600" w="38100"/>
              <a:contourClr>
                <a:srgbClr val="1CD8EC"/>
              </a:contourClr>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0" name="任意多边形 49"/>
            <p:cNvSpPr/>
            <p:nvPr/>
          </p:nvSpPr>
          <p:spPr>
            <a:xfrm rot="20610460">
              <a:off x="6327351" y="2781616"/>
              <a:ext cx="467301" cy="231299"/>
            </a:xfrm>
            <a:custGeom>
              <a:gdLst>
                <a:gd fmla="*/ 408045 w 807528" name="connsiteX0"/>
                <a:gd fmla="*/ 0 h 340759" name="connsiteY0"/>
                <a:gd fmla="*/ 770124 w 807528" name="connsiteX1"/>
                <a:gd fmla="*/ 120039 h 340759" name="connsiteY1"/>
                <a:gd fmla="*/ 807528 w 807528" name="connsiteX2"/>
                <a:gd fmla="*/ 163008 h 340759" name="connsiteY2"/>
                <a:gd fmla="*/ 801821 w 807528" name="connsiteX3"/>
                <a:gd fmla="*/ 174472 h 340759" name="connsiteY3"/>
                <a:gd fmla="*/ 399483 w 807528" name="connsiteX4"/>
                <a:gd fmla="*/ 340759 h 340759" name="connsiteY4"/>
                <a:gd fmla="*/ 37405 w 807528" name="connsiteX5"/>
                <a:gd fmla="*/ 220720 h 340759" name="connsiteY5"/>
                <a:gd fmla="*/ 0 w 807528" name="connsiteX6"/>
                <a:gd fmla="*/ 177751 h 340759" name="connsiteY6"/>
                <a:gd fmla="*/ 5708 w 807528" name="connsiteX7"/>
                <a:gd fmla="*/ 166287 h 340759" name="connsiteY7"/>
                <a:gd fmla="*/ 408045 w 807528" name="connsiteX8"/>
                <a:gd fmla="*/ 0 h 340759"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340759" w="807528">
                  <a:moveTo>
                    <a:pt x="408045" y="0"/>
                  </a:moveTo>
                  <a:cubicBezTo>
                    <a:pt x="558768" y="0"/>
                    <a:pt x="691654" y="47616"/>
                    <a:pt x="770124" y="120039"/>
                  </a:cubicBezTo>
                  <a:lnTo>
                    <a:pt x="807528" y="163008"/>
                  </a:lnTo>
                  <a:lnTo>
                    <a:pt x="801821" y="174472"/>
                  </a:lnTo>
                  <a:cubicBezTo>
                    <a:pt x="735534" y="272192"/>
                    <a:pt x="580350" y="340759"/>
                    <a:pt x="399483" y="340759"/>
                  </a:cubicBezTo>
                  <a:cubicBezTo>
                    <a:pt x="248761" y="340759"/>
                    <a:pt x="115874" y="293143"/>
                    <a:pt x="37405" y="220720"/>
                  </a:cubicBezTo>
                  <a:lnTo>
                    <a:pt x="0" y="177751"/>
                  </a:lnTo>
                  <a:lnTo>
                    <a:pt x="5708" y="166287"/>
                  </a:lnTo>
                  <a:cubicBezTo>
                    <a:pt x="71995" y="68567"/>
                    <a:pt x="227178" y="0"/>
                    <a:pt x="408045" y="0"/>
                  </a:cubicBezTo>
                  <a:close/>
                </a:path>
              </a:pathLst>
            </a:custGeom>
            <a:solidFill>
              <a:srgbClr val="FC9204"/>
            </a:solidFill>
            <a:ln w="508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1" name="五角星 2"/>
            <p:cNvSpPr/>
            <p:nvPr/>
          </p:nvSpPr>
          <p:spPr>
            <a:xfrm rot="7138278">
              <a:off x="6084827" y="2744429"/>
              <a:ext cx="234826" cy="268670"/>
            </a:xfrm>
            <a:custGeom>
              <a:gdLst>
                <a:gd fmla="*/ 0 w 195060" name="connsiteX0"/>
                <a:gd fmla="*/ 223173 h 223173" name="connsiteY0"/>
                <a:gd fmla="*/ 195060 w 195060" name="connsiteX1"/>
                <a:gd fmla="*/ 0 h 223173" name="connsiteY1"/>
                <a:gd fmla="*/ 457199 w 457199" name="connsiteX2"/>
                <a:gd fmla="*/ 0 h 349269" name="connsiteY2"/>
                <a:gd fmla="*/ 713782 w 713782" name="connsiteX3"/>
                <a:gd fmla="*/ 284696 h 349269" name="connsiteY3"/>
                <a:gd fmla="*/ 715845 w 715845" name="connsiteX4"/>
                <a:gd fmla="*/ 284696 h 613293" name="connsiteY4"/>
                <a:gd fmla="*/ 715845 w 715845" name="connsiteX5"/>
                <a:gd fmla="*/ 284696 h 914398" name="connsiteY5"/>
                <a:gd fmla="*/ 715845 w 715845" name="connsiteX6"/>
                <a:gd fmla="*/ 284696 h 916632" name="connsiteY6"/>
                <a:gd fmla="*/ 715845 w 741827" name="connsiteX7"/>
                <a:gd fmla="*/ 284696 h 923906" name="connsiteY7"/>
                <a:gd fmla="*/ 715845 w 774876" name="connsiteX8"/>
                <a:gd fmla="*/ 284696 h 923906" name="connsiteY8"/>
                <a:gd fmla="*/ 715845 w 918524" name="connsiteX9"/>
                <a:gd fmla="*/ 284696 h 923906" name="connsiteY9"/>
                <a:gd fmla="*/ 715845 w 918524" name="connsiteX10"/>
                <a:gd fmla="*/ 284696 h 923906" name="connsiteY10"/>
              </a:gdLst>
              <a:cxnLst>
                <a:cxn ang="0">
                  <a:pos x="connsiteX0" y="connsiteY0"/>
                </a:cxn>
                <a:cxn ang="0">
                  <a:pos x="connsiteX1" y="connsiteY1"/>
                </a:cxn>
              </a:cxnLst>
              <a:rect b="b" l="l" r="r" t="t"/>
              <a:pathLst>
                <a:path h="223173" w="195060">
                  <a:moveTo>
                    <a:pt x="0" y="223173"/>
                  </a:moveTo>
                  <a:cubicBezTo>
                    <a:pt x="76200" y="164962"/>
                    <a:pt x="130040" y="0"/>
                    <a:pt x="195060" y="0"/>
                  </a:cubicBezTo>
                </a:path>
              </a:pathLst>
            </a:custGeom>
            <a:noFill/>
            <a:ln cap="rnd"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2" name="任意多边形 51"/>
            <p:cNvSpPr/>
            <p:nvPr/>
          </p:nvSpPr>
          <p:spPr>
            <a:xfrm>
              <a:off x="4909575" y="3275667"/>
              <a:ext cx="302010" cy="193710"/>
            </a:xfrm>
            <a:custGeom>
              <a:gdLst>
                <a:gd fmla="*/ 408045 w 807528" name="connsiteX0"/>
                <a:gd fmla="*/ 0 h 340759" name="connsiteY0"/>
                <a:gd fmla="*/ 770124 w 807528" name="connsiteX1"/>
                <a:gd fmla="*/ 120039 h 340759" name="connsiteY1"/>
                <a:gd fmla="*/ 807528 w 807528" name="connsiteX2"/>
                <a:gd fmla="*/ 163008 h 340759" name="connsiteY2"/>
                <a:gd fmla="*/ 801821 w 807528" name="connsiteX3"/>
                <a:gd fmla="*/ 174472 h 340759" name="connsiteY3"/>
                <a:gd fmla="*/ 399483 w 807528" name="connsiteX4"/>
                <a:gd fmla="*/ 340759 h 340759" name="connsiteY4"/>
                <a:gd fmla="*/ 37405 w 807528" name="connsiteX5"/>
                <a:gd fmla="*/ 220720 h 340759" name="connsiteY5"/>
                <a:gd fmla="*/ 0 w 807528" name="connsiteX6"/>
                <a:gd fmla="*/ 177751 h 340759" name="connsiteY6"/>
                <a:gd fmla="*/ 5708 w 807528" name="connsiteX7"/>
                <a:gd fmla="*/ 166287 h 340759" name="connsiteY7"/>
                <a:gd fmla="*/ 408045 w 807528" name="connsiteX8"/>
                <a:gd fmla="*/ 0 h 340759"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340759" w="807528">
                  <a:moveTo>
                    <a:pt x="408045" y="0"/>
                  </a:moveTo>
                  <a:cubicBezTo>
                    <a:pt x="558768" y="0"/>
                    <a:pt x="691654" y="47616"/>
                    <a:pt x="770124" y="120039"/>
                  </a:cubicBezTo>
                  <a:lnTo>
                    <a:pt x="807528" y="163008"/>
                  </a:lnTo>
                  <a:lnTo>
                    <a:pt x="801821" y="174472"/>
                  </a:lnTo>
                  <a:cubicBezTo>
                    <a:pt x="735534" y="272192"/>
                    <a:pt x="580350" y="340759"/>
                    <a:pt x="399483" y="340759"/>
                  </a:cubicBezTo>
                  <a:cubicBezTo>
                    <a:pt x="248761" y="340759"/>
                    <a:pt x="115874" y="293143"/>
                    <a:pt x="37405" y="220720"/>
                  </a:cubicBezTo>
                  <a:lnTo>
                    <a:pt x="0" y="177751"/>
                  </a:lnTo>
                  <a:lnTo>
                    <a:pt x="5708" y="166287"/>
                  </a:lnTo>
                  <a:cubicBezTo>
                    <a:pt x="71995" y="68567"/>
                    <a:pt x="227178" y="0"/>
                    <a:pt x="408045" y="0"/>
                  </a:cubicBezTo>
                  <a:close/>
                </a:path>
              </a:pathLst>
            </a:custGeom>
            <a:solidFill>
              <a:schemeClr val="accent4"/>
            </a:solidFill>
            <a:ln w="508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3" name="任意多边形 52"/>
            <p:cNvSpPr/>
            <p:nvPr/>
          </p:nvSpPr>
          <p:spPr>
            <a:xfrm rot="3820380">
              <a:off x="5144154" y="3137501"/>
              <a:ext cx="293117" cy="188006"/>
            </a:xfrm>
            <a:custGeom>
              <a:gdLst>
                <a:gd fmla="*/ 408045 w 807528" name="connsiteX0"/>
                <a:gd fmla="*/ 0 h 340759" name="connsiteY0"/>
                <a:gd fmla="*/ 770124 w 807528" name="connsiteX1"/>
                <a:gd fmla="*/ 120039 h 340759" name="connsiteY1"/>
                <a:gd fmla="*/ 807528 w 807528" name="connsiteX2"/>
                <a:gd fmla="*/ 163008 h 340759" name="connsiteY2"/>
                <a:gd fmla="*/ 801821 w 807528" name="connsiteX3"/>
                <a:gd fmla="*/ 174472 h 340759" name="connsiteY3"/>
                <a:gd fmla="*/ 399483 w 807528" name="connsiteX4"/>
                <a:gd fmla="*/ 340759 h 340759" name="connsiteY4"/>
                <a:gd fmla="*/ 37405 w 807528" name="connsiteX5"/>
                <a:gd fmla="*/ 220720 h 340759" name="connsiteY5"/>
                <a:gd fmla="*/ 0 w 807528" name="connsiteX6"/>
                <a:gd fmla="*/ 177751 h 340759" name="connsiteY6"/>
                <a:gd fmla="*/ 5708 w 807528" name="connsiteX7"/>
                <a:gd fmla="*/ 166287 h 340759" name="connsiteY7"/>
                <a:gd fmla="*/ 408045 w 807528" name="connsiteX8"/>
                <a:gd fmla="*/ 0 h 340759"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340759" w="807528">
                  <a:moveTo>
                    <a:pt x="408045" y="0"/>
                  </a:moveTo>
                  <a:cubicBezTo>
                    <a:pt x="558768" y="0"/>
                    <a:pt x="691654" y="47616"/>
                    <a:pt x="770124" y="120039"/>
                  </a:cubicBezTo>
                  <a:lnTo>
                    <a:pt x="807528" y="163008"/>
                  </a:lnTo>
                  <a:lnTo>
                    <a:pt x="801821" y="174472"/>
                  </a:lnTo>
                  <a:cubicBezTo>
                    <a:pt x="735534" y="272192"/>
                    <a:pt x="580350" y="340759"/>
                    <a:pt x="399483" y="340759"/>
                  </a:cubicBezTo>
                  <a:cubicBezTo>
                    <a:pt x="248761" y="340759"/>
                    <a:pt x="115874" y="293143"/>
                    <a:pt x="37405" y="220720"/>
                  </a:cubicBezTo>
                  <a:lnTo>
                    <a:pt x="0" y="177751"/>
                  </a:lnTo>
                  <a:lnTo>
                    <a:pt x="5708" y="166287"/>
                  </a:lnTo>
                  <a:cubicBezTo>
                    <a:pt x="71995" y="68567"/>
                    <a:pt x="227178" y="0"/>
                    <a:pt x="408045" y="0"/>
                  </a:cubicBezTo>
                  <a:close/>
                </a:path>
              </a:pathLst>
            </a:custGeom>
            <a:solidFill>
              <a:srgbClr val="F4B502"/>
            </a:solidFill>
            <a:ln w="508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4" name="文本框 53"/>
            <p:cNvSpPr txBox="1"/>
            <p:nvPr/>
          </p:nvSpPr>
          <p:spPr>
            <a:xfrm rot="21346806">
              <a:off x="5324045" y="2292533"/>
              <a:ext cx="744731" cy="692832"/>
            </a:xfrm>
            <a:prstGeom prst="rect">
              <a:avLst/>
            </a:prstGeom>
            <a:noFill/>
            <a:ln>
              <a:noFill/>
            </a:ln>
          </p:spPr>
          <p:txBody>
            <a:bodyPr rtlCol="0" wrap="square">
              <a:spAutoFit/>
            </a:bodyPr>
            <a:lstStyle/>
            <a:p>
              <a:r>
                <a:rPr altLang="zh-CN" lang="en-US" smtClean="0" sz="3200">
                  <a:ln w="25400">
                    <a:solidFill>
                      <a:srgbClr val="92D050"/>
                    </a:solidFill>
                  </a:ln>
                  <a:solidFill>
                    <a:schemeClr val="bg1"/>
                  </a:solidFill>
                  <a:latin charset="0" panose="020b0806030902050204" pitchFamily="34" typeface="Impact"/>
                  <a:ea charset="-122" panose="03000509000000000000" pitchFamily="65" typeface="方正超粗黑简体"/>
                </a:rPr>
                <a:t>03</a:t>
              </a:r>
            </a:p>
          </p:txBody>
        </p:sp>
      </p:grpSp>
      <p:grpSp>
        <p:nvGrpSpPr>
          <p:cNvPr id="59" name="组合 58"/>
          <p:cNvGrpSpPr/>
          <p:nvPr/>
        </p:nvGrpSpPr>
        <p:grpSpPr>
          <a:xfrm rot="2481743">
            <a:off x="9339473" y="3586981"/>
            <a:ext cx="1800964" cy="1383824"/>
            <a:chOff x="4640063" y="1813835"/>
            <a:chExt cx="2154589" cy="1655542"/>
          </a:xfrm>
        </p:grpSpPr>
        <p:sp>
          <p:nvSpPr>
            <p:cNvPr id="60" name="五角星 2"/>
            <p:cNvSpPr/>
            <p:nvPr/>
          </p:nvSpPr>
          <p:spPr>
            <a:xfrm rot="20227648">
              <a:off x="4851510" y="1823391"/>
              <a:ext cx="1571083" cy="1580289"/>
            </a:xfrm>
            <a:custGeom>
              <a:gdLst>
                <a:gd fmla="*/ 2063 w 918524" name="connsiteX0"/>
                <a:gd fmla="*/ 349269 h 923906" name="connsiteY0"/>
                <a:gd fmla="*/ 264202 w 918524" name="connsiteX1"/>
                <a:gd fmla="*/ 223173 h 923906" name="connsiteY1"/>
                <a:gd fmla="*/ 459262 w 918524" name="connsiteX2"/>
                <a:gd fmla="*/ 0 h 923906" name="connsiteY2"/>
                <a:gd fmla="*/ 654322 w 918524" name="connsiteX3"/>
                <a:gd fmla="*/ 223173 h 923906" name="connsiteY3"/>
                <a:gd fmla="*/ 916461 w 918524" name="connsiteX4"/>
                <a:gd fmla="*/ 349269 h 923906" name="connsiteY4"/>
                <a:gd fmla="*/ 774876 w 918524" name="connsiteX5"/>
                <a:gd fmla="*/ 613293 h 923906" name="connsiteY5"/>
                <a:gd fmla="*/ 741827 w 918524" name="connsiteX6"/>
                <a:gd fmla="*/ 914398 h 923906" name="connsiteY6"/>
                <a:gd fmla="*/ 459262 w 918524" name="connsiteX7"/>
                <a:gd fmla="*/ 854400 h 923906" name="connsiteY7"/>
                <a:gd fmla="*/ 176697 w 918524" name="connsiteX8"/>
                <a:gd fmla="*/ 914398 h 923906" name="connsiteY8"/>
                <a:gd fmla="*/ 143648 w 918524" name="connsiteX9"/>
                <a:gd fmla="*/ 613293 h 923906" name="connsiteY9"/>
                <a:gd fmla="*/ 2063 w 918524" name="connsiteX10"/>
                <a:gd fmla="*/ 349269 h 923906"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923905" w="918524">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C4EF39"/>
            </a:solidFill>
            <a:ln w="63500">
              <a:noFill/>
            </a:ln>
            <a:effectLst>
              <a:outerShdw algn="t" blurRad="190500" dir="5400000" dist="635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1" name="五角星 2"/>
            <p:cNvSpPr/>
            <p:nvPr/>
          </p:nvSpPr>
          <p:spPr>
            <a:xfrm rot="20227648">
              <a:off x="4843842" y="1813835"/>
              <a:ext cx="1571083" cy="1580289"/>
            </a:xfrm>
            <a:custGeom>
              <a:gdLst>
                <a:gd fmla="*/ 2063 w 918524" name="connsiteX0"/>
                <a:gd fmla="*/ 349269 h 923906" name="connsiteY0"/>
                <a:gd fmla="*/ 264202 w 918524" name="connsiteX1"/>
                <a:gd fmla="*/ 223173 h 923906" name="connsiteY1"/>
                <a:gd fmla="*/ 459262 w 918524" name="connsiteX2"/>
                <a:gd fmla="*/ 0 h 923906" name="connsiteY2"/>
                <a:gd fmla="*/ 654322 w 918524" name="connsiteX3"/>
                <a:gd fmla="*/ 223173 h 923906" name="connsiteY3"/>
                <a:gd fmla="*/ 916461 w 918524" name="connsiteX4"/>
                <a:gd fmla="*/ 349269 h 923906" name="connsiteY4"/>
                <a:gd fmla="*/ 774876 w 918524" name="connsiteX5"/>
                <a:gd fmla="*/ 613293 h 923906" name="connsiteY5"/>
                <a:gd fmla="*/ 741827 w 918524" name="connsiteX6"/>
                <a:gd fmla="*/ 914398 h 923906" name="connsiteY6"/>
                <a:gd fmla="*/ 459262 w 918524" name="connsiteX7"/>
                <a:gd fmla="*/ 854400 h 923906" name="connsiteY7"/>
                <a:gd fmla="*/ 176697 w 918524" name="connsiteX8"/>
                <a:gd fmla="*/ 914398 h 923906" name="connsiteY8"/>
                <a:gd fmla="*/ 143648 w 918524" name="connsiteX9"/>
                <a:gd fmla="*/ 613293 h 923906" name="connsiteY9"/>
                <a:gd fmla="*/ 2063 w 918524" name="connsiteX10"/>
                <a:gd fmla="*/ 349269 h 923906"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923905" w="918524">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7C80"/>
            </a:solidFill>
            <a:ln w="25400">
              <a:solidFill>
                <a:schemeClr val="bg1"/>
              </a:solidFill>
            </a:ln>
            <a:effectLst>
              <a:innerShdw blurRad="368300">
                <a:srgbClr val="FE4448"/>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2" name="五角星 2"/>
            <p:cNvSpPr/>
            <p:nvPr/>
          </p:nvSpPr>
          <p:spPr>
            <a:xfrm rot="20463092">
              <a:off x="4926374" y="2194893"/>
              <a:ext cx="563426" cy="430419"/>
            </a:xfrm>
            <a:custGeom>
              <a:gdLst>
                <a:gd fmla="*/ 0 w 457199" name="connsiteX0"/>
                <a:gd fmla="*/ 349269 h 349269" name="connsiteY0"/>
                <a:gd fmla="*/ 262139 w 457199" name="connsiteX1"/>
                <a:gd fmla="*/ 223173 h 349269" name="connsiteY1"/>
                <a:gd fmla="*/ 457199 w 457199" name="connsiteX2"/>
                <a:gd fmla="*/ 0 h 349269" name="connsiteY2"/>
                <a:gd fmla="*/ 713782 w 713782" name="connsiteX3"/>
                <a:gd fmla="*/ 284696 h 349269" name="connsiteY3"/>
                <a:gd fmla="*/ 715845 w 715845" name="connsiteX4"/>
                <a:gd fmla="*/ 284696 h 613293" name="connsiteY4"/>
                <a:gd fmla="*/ 715845 w 715845" name="connsiteX5"/>
                <a:gd fmla="*/ 284696 h 914398" name="connsiteY5"/>
                <a:gd fmla="*/ 715845 w 715845" name="connsiteX6"/>
                <a:gd fmla="*/ 284696 h 916632" name="connsiteY6"/>
                <a:gd fmla="*/ 715845 w 741827" name="connsiteX7"/>
                <a:gd fmla="*/ 284696 h 923906" name="connsiteY7"/>
                <a:gd fmla="*/ 715845 w 774876" name="connsiteX8"/>
                <a:gd fmla="*/ 284696 h 923906" name="connsiteY8"/>
                <a:gd fmla="*/ 715845 w 918524" name="connsiteX9"/>
                <a:gd fmla="*/ 284696 h 923906" name="connsiteY9"/>
                <a:gd fmla="*/ 715845 w 918524" name="connsiteX10"/>
                <a:gd fmla="*/ 284696 h 923906" name="connsiteY10"/>
              </a:gdLst>
              <a:cxnLst>
                <a:cxn ang="0">
                  <a:pos x="connsiteX0" y="connsiteY0"/>
                </a:cxn>
                <a:cxn ang="0">
                  <a:pos x="connsiteX1" y="connsiteY1"/>
                </a:cxn>
                <a:cxn ang="0">
                  <a:pos x="connsiteX2" y="connsiteY2"/>
                </a:cxn>
              </a:cxnLst>
              <a:rect b="b" l="l" r="r" t="t"/>
              <a:pathLst>
                <a:path h="349269" w="457199">
                  <a:moveTo>
                    <a:pt x="0" y="349269"/>
                  </a:moveTo>
                  <a:cubicBezTo>
                    <a:pt x="20092" y="284249"/>
                    <a:pt x="185939" y="281384"/>
                    <a:pt x="262139" y="223173"/>
                  </a:cubicBezTo>
                  <a:cubicBezTo>
                    <a:pt x="338339" y="164962"/>
                    <a:pt x="392179" y="0"/>
                    <a:pt x="457199" y="0"/>
                  </a:cubicBezTo>
                </a:path>
              </a:pathLst>
            </a:custGeom>
            <a:noFill/>
            <a:ln cap="rnd"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3" name="任意多边形 62"/>
            <p:cNvSpPr/>
            <p:nvPr/>
          </p:nvSpPr>
          <p:spPr>
            <a:xfrm>
              <a:off x="5086277" y="1951851"/>
              <a:ext cx="732999" cy="499698"/>
            </a:xfrm>
            <a:custGeom>
              <a:gdLst>
                <a:gd fmla="*/ 0 w 895738" name="connsiteX0"/>
                <a:gd fmla="*/ 499698 h 499698" name="connsiteY0"/>
                <a:gd fmla="*/ 242595 w 895738" name="connsiteX1"/>
                <a:gd fmla="*/ 79820 h 499698" name="connsiteY1"/>
                <a:gd fmla="*/ 625151 w 895738" name="connsiteX2"/>
                <a:gd fmla="*/ 5175 h 499698" name="connsiteY2"/>
                <a:gd fmla="*/ 895738 w 895738" name="connsiteX3"/>
                <a:gd fmla="*/ 154465 h 499698" name="connsiteY3"/>
              </a:gdLst>
              <a:cxnLst>
                <a:cxn ang="0">
                  <a:pos x="connsiteX0" y="connsiteY0"/>
                </a:cxn>
                <a:cxn ang="0">
                  <a:pos x="connsiteX1" y="connsiteY1"/>
                </a:cxn>
                <a:cxn ang="0">
                  <a:pos x="connsiteX2" y="connsiteY2"/>
                </a:cxn>
                <a:cxn ang="0">
                  <a:pos x="connsiteX3" y="connsiteY3"/>
                </a:cxn>
              </a:cxnLst>
              <a:rect b="b" l="l" r="r" t="t"/>
              <a:pathLst>
                <a:path h="499698" w="895738">
                  <a:moveTo>
                    <a:pt x="0" y="499698"/>
                  </a:moveTo>
                  <a:cubicBezTo>
                    <a:pt x="69201" y="330969"/>
                    <a:pt x="138403" y="162240"/>
                    <a:pt x="242595" y="79820"/>
                  </a:cubicBezTo>
                  <a:cubicBezTo>
                    <a:pt x="346787" y="-2600"/>
                    <a:pt x="516294" y="-7266"/>
                    <a:pt x="625151" y="5175"/>
                  </a:cubicBezTo>
                  <a:cubicBezTo>
                    <a:pt x="734008" y="17616"/>
                    <a:pt x="814873" y="86040"/>
                    <a:pt x="895738" y="154465"/>
                  </a:cubicBezTo>
                </a:path>
              </a:pathLst>
            </a:custGeom>
            <a:noFill/>
            <a:ln cap="rnd" w="50800">
              <a:solidFill>
                <a:srgbClr val="FFFF00"/>
              </a:solidFill>
            </a:ln>
            <a:scene3d>
              <a:camera prst="orthographicFront"/>
              <a:lightRig dir="t" rig="soft"/>
            </a:scene3d>
            <a:sp3d contourW="12700" prstMaterial="plastic">
              <a:bevelT h="19050" w="69850"/>
              <a:bevelB h="101600" w="38100"/>
              <a:contourClr>
                <a:srgbClr val="FFC000"/>
              </a:contourClr>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4" name="任意多边形 63"/>
            <p:cNvSpPr/>
            <p:nvPr/>
          </p:nvSpPr>
          <p:spPr>
            <a:xfrm>
              <a:off x="4640063" y="2334256"/>
              <a:ext cx="467301" cy="231299"/>
            </a:xfrm>
            <a:custGeom>
              <a:gdLst>
                <a:gd fmla="*/ 408045 w 807528" name="connsiteX0"/>
                <a:gd fmla="*/ 0 h 340759" name="connsiteY0"/>
                <a:gd fmla="*/ 770124 w 807528" name="connsiteX1"/>
                <a:gd fmla="*/ 120039 h 340759" name="connsiteY1"/>
                <a:gd fmla="*/ 807528 w 807528" name="connsiteX2"/>
                <a:gd fmla="*/ 163008 h 340759" name="connsiteY2"/>
                <a:gd fmla="*/ 801821 w 807528" name="connsiteX3"/>
                <a:gd fmla="*/ 174472 h 340759" name="connsiteY3"/>
                <a:gd fmla="*/ 399483 w 807528" name="connsiteX4"/>
                <a:gd fmla="*/ 340759 h 340759" name="connsiteY4"/>
                <a:gd fmla="*/ 37405 w 807528" name="connsiteX5"/>
                <a:gd fmla="*/ 220720 h 340759" name="connsiteY5"/>
                <a:gd fmla="*/ 0 w 807528" name="connsiteX6"/>
                <a:gd fmla="*/ 177751 h 340759" name="connsiteY6"/>
                <a:gd fmla="*/ 5708 w 807528" name="connsiteX7"/>
                <a:gd fmla="*/ 166287 h 340759" name="connsiteY7"/>
                <a:gd fmla="*/ 408045 w 807528" name="connsiteX8"/>
                <a:gd fmla="*/ 0 h 340759"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340759" w="807528">
                  <a:moveTo>
                    <a:pt x="408045" y="0"/>
                  </a:moveTo>
                  <a:cubicBezTo>
                    <a:pt x="558768" y="0"/>
                    <a:pt x="691654" y="47616"/>
                    <a:pt x="770124" y="120039"/>
                  </a:cubicBezTo>
                  <a:lnTo>
                    <a:pt x="807528" y="163008"/>
                  </a:lnTo>
                  <a:lnTo>
                    <a:pt x="801821" y="174472"/>
                  </a:lnTo>
                  <a:cubicBezTo>
                    <a:pt x="735534" y="272192"/>
                    <a:pt x="580350" y="340759"/>
                    <a:pt x="399483" y="340759"/>
                  </a:cubicBezTo>
                  <a:cubicBezTo>
                    <a:pt x="248761" y="340759"/>
                    <a:pt x="115874" y="293143"/>
                    <a:pt x="37405" y="220720"/>
                  </a:cubicBezTo>
                  <a:lnTo>
                    <a:pt x="0" y="177751"/>
                  </a:lnTo>
                  <a:lnTo>
                    <a:pt x="5708" y="166287"/>
                  </a:lnTo>
                  <a:cubicBezTo>
                    <a:pt x="71995" y="68567"/>
                    <a:pt x="227178" y="0"/>
                    <a:pt x="408045" y="0"/>
                  </a:cubicBezTo>
                  <a:close/>
                </a:path>
              </a:pathLst>
            </a:custGeom>
            <a:solidFill>
              <a:srgbClr val="318109"/>
            </a:solidFill>
            <a:ln w="508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5" name="任意多边形 64"/>
            <p:cNvSpPr/>
            <p:nvPr/>
          </p:nvSpPr>
          <p:spPr>
            <a:xfrm rot="2733597">
              <a:off x="4715345" y="2211235"/>
              <a:ext cx="467301" cy="231299"/>
            </a:xfrm>
            <a:custGeom>
              <a:gdLst>
                <a:gd fmla="*/ 408045 w 807528" name="connsiteX0"/>
                <a:gd fmla="*/ 0 h 340759" name="connsiteY0"/>
                <a:gd fmla="*/ 770124 w 807528" name="connsiteX1"/>
                <a:gd fmla="*/ 120039 h 340759" name="connsiteY1"/>
                <a:gd fmla="*/ 807528 w 807528" name="connsiteX2"/>
                <a:gd fmla="*/ 163008 h 340759" name="connsiteY2"/>
                <a:gd fmla="*/ 801821 w 807528" name="connsiteX3"/>
                <a:gd fmla="*/ 174472 h 340759" name="connsiteY3"/>
                <a:gd fmla="*/ 399483 w 807528" name="connsiteX4"/>
                <a:gd fmla="*/ 340759 h 340759" name="connsiteY4"/>
                <a:gd fmla="*/ 37405 w 807528" name="connsiteX5"/>
                <a:gd fmla="*/ 220720 h 340759" name="connsiteY5"/>
                <a:gd fmla="*/ 0 w 807528" name="connsiteX6"/>
                <a:gd fmla="*/ 177751 h 340759" name="connsiteY6"/>
                <a:gd fmla="*/ 5708 w 807528" name="connsiteX7"/>
                <a:gd fmla="*/ 166287 h 340759" name="connsiteY7"/>
                <a:gd fmla="*/ 408045 w 807528" name="connsiteX8"/>
                <a:gd fmla="*/ 0 h 340759"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340759" w="807528">
                  <a:moveTo>
                    <a:pt x="408045" y="0"/>
                  </a:moveTo>
                  <a:cubicBezTo>
                    <a:pt x="558768" y="0"/>
                    <a:pt x="691654" y="47616"/>
                    <a:pt x="770124" y="120039"/>
                  </a:cubicBezTo>
                  <a:lnTo>
                    <a:pt x="807528" y="163008"/>
                  </a:lnTo>
                  <a:lnTo>
                    <a:pt x="801821" y="174472"/>
                  </a:lnTo>
                  <a:cubicBezTo>
                    <a:pt x="735534" y="272192"/>
                    <a:pt x="580350" y="340759"/>
                    <a:pt x="399483" y="340759"/>
                  </a:cubicBezTo>
                  <a:cubicBezTo>
                    <a:pt x="248761" y="340759"/>
                    <a:pt x="115874" y="293143"/>
                    <a:pt x="37405" y="220720"/>
                  </a:cubicBezTo>
                  <a:lnTo>
                    <a:pt x="0" y="177751"/>
                  </a:lnTo>
                  <a:lnTo>
                    <a:pt x="5708" y="166287"/>
                  </a:lnTo>
                  <a:cubicBezTo>
                    <a:pt x="71995" y="68567"/>
                    <a:pt x="227178" y="0"/>
                    <a:pt x="408045" y="0"/>
                  </a:cubicBezTo>
                  <a:close/>
                </a:path>
              </a:pathLst>
            </a:custGeom>
            <a:solidFill>
              <a:srgbClr val="92D050"/>
            </a:solidFill>
            <a:ln w="508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6" name="任意多边形 65"/>
            <p:cNvSpPr/>
            <p:nvPr/>
          </p:nvSpPr>
          <p:spPr>
            <a:xfrm>
              <a:off x="5054178" y="2956295"/>
              <a:ext cx="1189822" cy="462707"/>
            </a:xfrm>
            <a:custGeom>
              <a:gdLst>
                <a:gd fmla="*/ 0 w 1244906" name="connsiteX0"/>
                <a:gd fmla="*/ 0 h 526264" name="connsiteY0"/>
                <a:gd fmla="*/ 165253 w 1244906" name="connsiteX1"/>
                <a:gd fmla="*/ 429658 h 526264" name="connsiteY1"/>
                <a:gd fmla="*/ 760163 w 1244906" name="connsiteX2"/>
                <a:gd fmla="*/ 517793 h 526264" name="connsiteY2"/>
                <a:gd fmla="*/ 1244906 w 1244906" name="connsiteX3"/>
                <a:gd fmla="*/ 286438 h 526264" name="connsiteY3"/>
              </a:gdLst>
              <a:cxnLst>
                <a:cxn ang="0">
                  <a:pos x="connsiteX0" y="connsiteY0"/>
                </a:cxn>
                <a:cxn ang="0">
                  <a:pos x="connsiteX1" y="connsiteY1"/>
                </a:cxn>
                <a:cxn ang="0">
                  <a:pos x="connsiteX2" y="connsiteY2"/>
                </a:cxn>
                <a:cxn ang="0">
                  <a:pos x="connsiteX3" y="connsiteY3"/>
                </a:cxn>
              </a:cxnLst>
              <a:rect b="b" l="l" r="r" t="t"/>
              <a:pathLst>
                <a:path h="526264" w="1244906">
                  <a:moveTo>
                    <a:pt x="0" y="0"/>
                  </a:moveTo>
                  <a:cubicBezTo>
                    <a:pt x="19279" y="171679"/>
                    <a:pt x="38559" y="343359"/>
                    <a:pt x="165253" y="429658"/>
                  </a:cubicBezTo>
                  <a:cubicBezTo>
                    <a:pt x="291947" y="515957"/>
                    <a:pt x="580221" y="541663"/>
                    <a:pt x="760163" y="517793"/>
                  </a:cubicBezTo>
                  <a:cubicBezTo>
                    <a:pt x="940105" y="493923"/>
                    <a:pt x="1092505" y="390180"/>
                    <a:pt x="1244906" y="286438"/>
                  </a:cubicBezTo>
                </a:path>
              </a:pathLst>
            </a:custGeom>
            <a:noFill/>
            <a:ln cap="rnd" w="50800">
              <a:solidFill>
                <a:srgbClr val="FFFF00"/>
              </a:solidFill>
            </a:ln>
            <a:scene3d>
              <a:camera prst="orthographicFront"/>
              <a:lightRig dir="t" rig="soft"/>
            </a:scene3d>
            <a:sp3d contourW="12700" prstMaterial="plastic">
              <a:bevelT h="19050" w="69850"/>
              <a:bevelB h="101600" w="38100"/>
              <a:contourClr>
                <a:srgbClr val="FFC000"/>
              </a:contourClr>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7" name="任意多边形 66"/>
            <p:cNvSpPr/>
            <p:nvPr/>
          </p:nvSpPr>
          <p:spPr>
            <a:xfrm>
              <a:off x="6288480" y="2416467"/>
              <a:ext cx="299147" cy="539826"/>
            </a:xfrm>
            <a:custGeom>
              <a:gdLst>
                <a:gd fmla="*/ 0 w 299147" name="connsiteX0"/>
                <a:gd fmla="*/ 0 h 539826" name="connsiteY0"/>
                <a:gd fmla="*/ 297456 w 299147" name="connsiteX1"/>
                <a:gd fmla="*/ 165253 h 539826" name="connsiteY1"/>
                <a:gd fmla="*/ 99152 w 299147" name="connsiteX2"/>
                <a:gd fmla="*/ 539826 h 539826" name="connsiteY2"/>
              </a:gdLst>
              <a:cxnLst>
                <a:cxn ang="0">
                  <a:pos x="connsiteX0" y="connsiteY0"/>
                </a:cxn>
                <a:cxn ang="0">
                  <a:pos x="connsiteX1" y="connsiteY1"/>
                </a:cxn>
                <a:cxn ang="0">
                  <a:pos x="connsiteX2" y="connsiteY2"/>
                </a:cxn>
              </a:cxnLst>
              <a:rect b="b" l="l" r="r" t="t"/>
              <a:pathLst>
                <a:path h="539826" w="299147">
                  <a:moveTo>
                    <a:pt x="0" y="0"/>
                  </a:moveTo>
                  <a:cubicBezTo>
                    <a:pt x="140465" y="37641"/>
                    <a:pt x="280931" y="75282"/>
                    <a:pt x="297456" y="165253"/>
                  </a:cubicBezTo>
                  <a:cubicBezTo>
                    <a:pt x="313981" y="255224"/>
                    <a:pt x="206566" y="397525"/>
                    <a:pt x="99152" y="539826"/>
                  </a:cubicBezTo>
                </a:path>
              </a:pathLst>
            </a:custGeom>
            <a:noFill/>
            <a:ln cap="rnd" w="50800">
              <a:solidFill>
                <a:srgbClr val="FFFF00"/>
              </a:solidFill>
            </a:ln>
            <a:scene3d>
              <a:camera prst="orthographicFront"/>
              <a:lightRig dir="t" rig="soft"/>
            </a:scene3d>
            <a:sp3d contourW="12700" prstMaterial="plastic">
              <a:bevelT h="19050" w="69850"/>
              <a:bevelB h="101600" w="38100"/>
              <a:contourClr>
                <a:srgbClr val="FFC000"/>
              </a:contourClr>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8" name="任意多边形 67"/>
            <p:cNvSpPr/>
            <p:nvPr/>
          </p:nvSpPr>
          <p:spPr>
            <a:xfrm rot="20610460">
              <a:off x="6327351" y="2781616"/>
              <a:ext cx="467301" cy="231299"/>
            </a:xfrm>
            <a:custGeom>
              <a:gdLst>
                <a:gd fmla="*/ 408045 w 807528" name="connsiteX0"/>
                <a:gd fmla="*/ 0 h 340759" name="connsiteY0"/>
                <a:gd fmla="*/ 770124 w 807528" name="connsiteX1"/>
                <a:gd fmla="*/ 120039 h 340759" name="connsiteY1"/>
                <a:gd fmla="*/ 807528 w 807528" name="connsiteX2"/>
                <a:gd fmla="*/ 163008 h 340759" name="connsiteY2"/>
                <a:gd fmla="*/ 801821 w 807528" name="connsiteX3"/>
                <a:gd fmla="*/ 174472 h 340759" name="connsiteY3"/>
                <a:gd fmla="*/ 399483 w 807528" name="connsiteX4"/>
                <a:gd fmla="*/ 340759 h 340759" name="connsiteY4"/>
                <a:gd fmla="*/ 37405 w 807528" name="connsiteX5"/>
                <a:gd fmla="*/ 220720 h 340759" name="connsiteY5"/>
                <a:gd fmla="*/ 0 w 807528" name="connsiteX6"/>
                <a:gd fmla="*/ 177751 h 340759" name="connsiteY6"/>
                <a:gd fmla="*/ 5708 w 807528" name="connsiteX7"/>
                <a:gd fmla="*/ 166287 h 340759" name="connsiteY7"/>
                <a:gd fmla="*/ 408045 w 807528" name="connsiteX8"/>
                <a:gd fmla="*/ 0 h 340759"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340759" w="807528">
                  <a:moveTo>
                    <a:pt x="408045" y="0"/>
                  </a:moveTo>
                  <a:cubicBezTo>
                    <a:pt x="558768" y="0"/>
                    <a:pt x="691654" y="47616"/>
                    <a:pt x="770124" y="120039"/>
                  </a:cubicBezTo>
                  <a:lnTo>
                    <a:pt x="807528" y="163008"/>
                  </a:lnTo>
                  <a:lnTo>
                    <a:pt x="801821" y="174472"/>
                  </a:lnTo>
                  <a:cubicBezTo>
                    <a:pt x="735534" y="272192"/>
                    <a:pt x="580350" y="340759"/>
                    <a:pt x="399483" y="340759"/>
                  </a:cubicBezTo>
                  <a:cubicBezTo>
                    <a:pt x="248761" y="340759"/>
                    <a:pt x="115874" y="293143"/>
                    <a:pt x="37405" y="220720"/>
                  </a:cubicBezTo>
                  <a:lnTo>
                    <a:pt x="0" y="177751"/>
                  </a:lnTo>
                  <a:lnTo>
                    <a:pt x="5708" y="166287"/>
                  </a:lnTo>
                  <a:cubicBezTo>
                    <a:pt x="71995" y="68567"/>
                    <a:pt x="227178" y="0"/>
                    <a:pt x="408045" y="0"/>
                  </a:cubicBezTo>
                  <a:close/>
                </a:path>
              </a:pathLst>
            </a:custGeom>
            <a:solidFill>
              <a:srgbClr val="318109"/>
            </a:solidFill>
            <a:ln w="508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9" name="五角星 2"/>
            <p:cNvSpPr/>
            <p:nvPr/>
          </p:nvSpPr>
          <p:spPr>
            <a:xfrm rot="7138278">
              <a:off x="6084827" y="2744429"/>
              <a:ext cx="234826" cy="268670"/>
            </a:xfrm>
            <a:custGeom>
              <a:gdLst>
                <a:gd fmla="*/ 0 w 195060" name="connsiteX0"/>
                <a:gd fmla="*/ 223173 h 223173" name="connsiteY0"/>
                <a:gd fmla="*/ 195060 w 195060" name="connsiteX1"/>
                <a:gd fmla="*/ 0 h 223173" name="connsiteY1"/>
                <a:gd fmla="*/ 457199 w 457199" name="connsiteX2"/>
                <a:gd fmla="*/ 0 h 349269" name="connsiteY2"/>
                <a:gd fmla="*/ 713782 w 713782" name="connsiteX3"/>
                <a:gd fmla="*/ 284696 h 349269" name="connsiteY3"/>
                <a:gd fmla="*/ 715845 w 715845" name="connsiteX4"/>
                <a:gd fmla="*/ 284696 h 613293" name="connsiteY4"/>
                <a:gd fmla="*/ 715845 w 715845" name="connsiteX5"/>
                <a:gd fmla="*/ 284696 h 914398" name="connsiteY5"/>
                <a:gd fmla="*/ 715845 w 715845" name="connsiteX6"/>
                <a:gd fmla="*/ 284696 h 916632" name="connsiteY6"/>
                <a:gd fmla="*/ 715845 w 741827" name="connsiteX7"/>
                <a:gd fmla="*/ 284696 h 923906" name="connsiteY7"/>
                <a:gd fmla="*/ 715845 w 774876" name="connsiteX8"/>
                <a:gd fmla="*/ 284696 h 923906" name="connsiteY8"/>
                <a:gd fmla="*/ 715845 w 918524" name="connsiteX9"/>
                <a:gd fmla="*/ 284696 h 923906" name="connsiteY9"/>
                <a:gd fmla="*/ 715845 w 918524" name="connsiteX10"/>
                <a:gd fmla="*/ 284696 h 923906" name="connsiteY10"/>
              </a:gdLst>
              <a:cxnLst>
                <a:cxn ang="0">
                  <a:pos x="connsiteX0" y="connsiteY0"/>
                </a:cxn>
                <a:cxn ang="0">
                  <a:pos x="connsiteX1" y="connsiteY1"/>
                </a:cxn>
              </a:cxnLst>
              <a:rect b="b" l="l" r="r" t="t"/>
              <a:pathLst>
                <a:path h="223173" w="195060">
                  <a:moveTo>
                    <a:pt x="0" y="223173"/>
                  </a:moveTo>
                  <a:cubicBezTo>
                    <a:pt x="76200" y="164962"/>
                    <a:pt x="130040" y="0"/>
                    <a:pt x="195060" y="0"/>
                  </a:cubicBezTo>
                </a:path>
              </a:pathLst>
            </a:custGeom>
            <a:noFill/>
            <a:ln cap="rnd"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0" name="任意多边形 69"/>
            <p:cNvSpPr/>
            <p:nvPr/>
          </p:nvSpPr>
          <p:spPr>
            <a:xfrm>
              <a:off x="4909575" y="3275667"/>
              <a:ext cx="302010" cy="193710"/>
            </a:xfrm>
            <a:custGeom>
              <a:gdLst>
                <a:gd fmla="*/ 408045 w 807528" name="connsiteX0"/>
                <a:gd fmla="*/ 0 h 340759" name="connsiteY0"/>
                <a:gd fmla="*/ 770124 w 807528" name="connsiteX1"/>
                <a:gd fmla="*/ 120039 h 340759" name="connsiteY1"/>
                <a:gd fmla="*/ 807528 w 807528" name="connsiteX2"/>
                <a:gd fmla="*/ 163008 h 340759" name="connsiteY2"/>
                <a:gd fmla="*/ 801821 w 807528" name="connsiteX3"/>
                <a:gd fmla="*/ 174472 h 340759" name="connsiteY3"/>
                <a:gd fmla="*/ 399483 w 807528" name="connsiteX4"/>
                <a:gd fmla="*/ 340759 h 340759" name="connsiteY4"/>
                <a:gd fmla="*/ 37405 w 807528" name="connsiteX5"/>
                <a:gd fmla="*/ 220720 h 340759" name="connsiteY5"/>
                <a:gd fmla="*/ 0 w 807528" name="connsiteX6"/>
                <a:gd fmla="*/ 177751 h 340759" name="connsiteY6"/>
                <a:gd fmla="*/ 5708 w 807528" name="connsiteX7"/>
                <a:gd fmla="*/ 166287 h 340759" name="connsiteY7"/>
                <a:gd fmla="*/ 408045 w 807528" name="connsiteX8"/>
                <a:gd fmla="*/ 0 h 340759"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340759" w="807528">
                  <a:moveTo>
                    <a:pt x="408045" y="0"/>
                  </a:moveTo>
                  <a:cubicBezTo>
                    <a:pt x="558768" y="0"/>
                    <a:pt x="691654" y="47616"/>
                    <a:pt x="770124" y="120039"/>
                  </a:cubicBezTo>
                  <a:lnTo>
                    <a:pt x="807528" y="163008"/>
                  </a:lnTo>
                  <a:lnTo>
                    <a:pt x="801821" y="174472"/>
                  </a:lnTo>
                  <a:cubicBezTo>
                    <a:pt x="735534" y="272192"/>
                    <a:pt x="580350" y="340759"/>
                    <a:pt x="399483" y="340759"/>
                  </a:cubicBezTo>
                  <a:cubicBezTo>
                    <a:pt x="248761" y="340759"/>
                    <a:pt x="115874" y="293143"/>
                    <a:pt x="37405" y="220720"/>
                  </a:cubicBezTo>
                  <a:lnTo>
                    <a:pt x="0" y="177751"/>
                  </a:lnTo>
                  <a:lnTo>
                    <a:pt x="5708" y="166287"/>
                  </a:lnTo>
                  <a:cubicBezTo>
                    <a:pt x="71995" y="68567"/>
                    <a:pt x="227178" y="0"/>
                    <a:pt x="408045" y="0"/>
                  </a:cubicBezTo>
                  <a:close/>
                </a:path>
              </a:pathLst>
            </a:custGeom>
            <a:solidFill>
              <a:srgbClr val="8AFA4C"/>
            </a:solidFill>
            <a:ln w="508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1" name="任意多边形 70"/>
            <p:cNvSpPr/>
            <p:nvPr/>
          </p:nvSpPr>
          <p:spPr>
            <a:xfrm rot="3820380">
              <a:off x="5144154" y="3137501"/>
              <a:ext cx="293117" cy="188006"/>
            </a:xfrm>
            <a:custGeom>
              <a:gdLst>
                <a:gd fmla="*/ 408045 w 807528" name="connsiteX0"/>
                <a:gd fmla="*/ 0 h 340759" name="connsiteY0"/>
                <a:gd fmla="*/ 770124 w 807528" name="connsiteX1"/>
                <a:gd fmla="*/ 120039 h 340759" name="connsiteY1"/>
                <a:gd fmla="*/ 807528 w 807528" name="connsiteX2"/>
                <a:gd fmla="*/ 163008 h 340759" name="connsiteY2"/>
                <a:gd fmla="*/ 801821 w 807528" name="connsiteX3"/>
                <a:gd fmla="*/ 174472 h 340759" name="connsiteY3"/>
                <a:gd fmla="*/ 399483 w 807528" name="connsiteX4"/>
                <a:gd fmla="*/ 340759 h 340759" name="connsiteY4"/>
                <a:gd fmla="*/ 37405 w 807528" name="connsiteX5"/>
                <a:gd fmla="*/ 220720 h 340759" name="connsiteY5"/>
                <a:gd fmla="*/ 0 w 807528" name="connsiteX6"/>
                <a:gd fmla="*/ 177751 h 340759" name="connsiteY6"/>
                <a:gd fmla="*/ 5708 w 807528" name="connsiteX7"/>
                <a:gd fmla="*/ 166287 h 340759" name="connsiteY7"/>
                <a:gd fmla="*/ 408045 w 807528" name="connsiteX8"/>
                <a:gd fmla="*/ 0 h 340759"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340759" w="807528">
                  <a:moveTo>
                    <a:pt x="408045" y="0"/>
                  </a:moveTo>
                  <a:cubicBezTo>
                    <a:pt x="558768" y="0"/>
                    <a:pt x="691654" y="47616"/>
                    <a:pt x="770124" y="120039"/>
                  </a:cubicBezTo>
                  <a:lnTo>
                    <a:pt x="807528" y="163008"/>
                  </a:lnTo>
                  <a:lnTo>
                    <a:pt x="801821" y="174472"/>
                  </a:lnTo>
                  <a:cubicBezTo>
                    <a:pt x="735534" y="272192"/>
                    <a:pt x="580350" y="340759"/>
                    <a:pt x="399483" y="340759"/>
                  </a:cubicBezTo>
                  <a:cubicBezTo>
                    <a:pt x="248761" y="340759"/>
                    <a:pt x="115874" y="293143"/>
                    <a:pt x="37405" y="220720"/>
                  </a:cubicBezTo>
                  <a:lnTo>
                    <a:pt x="0" y="177751"/>
                  </a:lnTo>
                  <a:lnTo>
                    <a:pt x="5708" y="166287"/>
                  </a:lnTo>
                  <a:cubicBezTo>
                    <a:pt x="71995" y="68567"/>
                    <a:pt x="227178" y="0"/>
                    <a:pt x="408045" y="0"/>
                  </a:cubicBezTo>
                  <a:close/>
                </a:path>
              </a:pathLst>
            </a:custGeom>
            <a:solidFill>
              <a:srgbClr val="318109"/>
            </a:solidFill>
            <a:ln w="508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2" name="文本框 71"/>
            <p:cNvSpPr txBox="1"/>
            <p:nvPr/>
          </p:nvSpPr>
          <p:spPr>
            <a:xfrm rot="19118256">
              <a:off x="5286786" y="2341988"/>
              <a:ext cx="744731" cy="692832"/>
            </a:xfrm>
            <a:prstGeom prst="rect">
              <a:avLst/>
            </a:prstGeom>
            <a:noFill/>
            <a:ln>
              <a:noFill/>
            </a:ln>
          </p:spPr>
          <p:txBody>
            <a:bodyPr rtlCol="0" wrap="square">
              <a:spAutoFit/>
            </a:bodyPr>
            <a:lstStyle/>
            <a:p>
              <a:r>
                <a:rPr altLang="zh-CN" lang="en-US" smtClean="0" sz="3200">
                  <a:ln w="25400">
                    <a:solidFill>
                      <a:srgbClr val="FE4448"/>
                    </a:solidFill>
                  </a:ln>
                  <a:solidFill>
                    <a:schemeClr val="bg1"/>
                  </a:solidFill>
                  <a:latin charset="0" panose="020b0806030902050204" pitchFamily="34" typeface="Impact"/>
                  <a:ea charset="-122" panose="03000509000000000000" pitchFamily="65" typeface="方正超粗黑简体"/>
                </a:rPr>
                <a:t>02</a:t>
              </a:r>
            </a:p>
          </p:txBody>
        </p:sp>
      </p:grpSp>
      <p:sp>
        <p:nvSpPr>
          <p:cNvPr id="83" name="矩形 82"/>
          <p:cNvSpPr/>
          <p:nvPr/>
        </p:nvSpPr>
        <p:spPr>
          <a:xfrm>
            <a:off x="9322302" y="2366196"/>
            <a:ext cx="1981968" cy="914400"/>
          </a:xfrm>
          <a:prstGeom prst="rect">
            <a:avLst/>
          </a:prstGeom>
        </p:spPr>
        <p:txBody>
          <a:bodyPr wrap="square">
            <a:spAutoFit/>
          </a:bodyPr>
          <a:lstStyle/>
          <a:p>
            <a:pPr>
              <a:lnSpc>
                <a:spcPct val="150000"/>
              </a:lnSpc>
            </a:pPr>
            <a:r>
              <a:rPr altLang="en-US" lang="zh-CN" sz="1200">
                <a:solidFill>
                  <a:schemeClr val="bg1"/>
                </a:solidFill>
                <a:latin charset="-122" panose="020b0503020204020204" pitchFamily="34" typeface="微软雅黑"/>
                <a:ea charset="-122" panose="020b0503020204020204" pitchFamily="34" typeface="微软雅黑"/>
              </a:rPr>
              <a:t>点击输入简要文字内容，文字内容需概括精炼，言简意赅的说明内容……</a:t>
            </a:r>
          </a:p>
        </p:txBody>
      </p:sp>
      <p:sp>
        <p:nvSpPr>
          <p:cNvPr id="84" name="文本框 83"/>
          <p:cNvSpPr txBox="1"/>
          <p:nvPr/>
        </p:nvSpPr>
        <p:spPr>
          <a:xfrm>
            <a:off x="9381332" y="2005344"/>
            <a:ext cx="1607000" cy="365760"/>
          </a:xfrm>
          <a:prstGeom prst="rect">
            <a:avLst/>
          </a:prstGeom>
          <a:noFill/>
        </p:spPr>
        <p:txBody>
          <a:bodyPr rtlCol="0" wrap="square">
            <a:spAutoFit/>
          </a:bodyPr>
          <a:lstStyle/>
          <a:p>
            <a:pPr algn="dist"/>
            <a:r>
              <a:rPr altLang="en-US" b="1" lang="zh-CN" smtClean="0">
                <a:solidFill>
                  <a:schemeClr val="bg1"/>
                </a:solidFill>
                <a:latin charset="-122" panose="020b0503020204020204" pitchFamily="34" typeface="微软雅黑"/>
                <a:ea charset="-122" panose="020b0503020204020204" pitchFamily="34" typeface="微软雅黑"/>
              </a:rPr>
              <a:t>输入文本标题</a:t>
            </a:r>
          </a:p>
        </p:txBody>
      </p:sp>
      <p:sp>
        <p:nvSpPr>
          <p:cNvPr id="99" name="文本框 98"/>
          <p:cNvSpPr txBox="1"/>
          <p:nvPr/>
        </p:nvSpPr>
        <p:spPr>
          <a:xfrm>
            <a:off x="5384432" y="689168"/>
            <a:ext cx="2353679" cy="640080"/>
          </a:xfrm>
          <a:prstGeom prst="rect">
            <a:avLst/>
          </a:prstGeom>
          <a:noFill/>
        </p:spPr>
        <p:txBody>
          <a:bodyPr rtlCol="0" wrap="square">
            <a:spAutoFit/>
          </a:bodyPr>
          <a:lstStyle/>
          <a:p>
            <a:pPr algn="dist"/>
            <a:r>
              <a:rPr altLang="en-US" b="1" lang="zh-CN" smtClean="0" sz="3600">
                <a:solidFill>
                  <a:schemeClr val="bg1"/>
                </a:solidFill>
                <a:latin charset="-122" panose="020b0503020204020204" pitchFamily="34" typeface="微软雅黑"/>
                <a:ea charset="-122" panose="020b0503020204020204" pitchFamily="34" typeface="微软雅黑"/>
              </a:rPr>
              <a:t>问题分析</a:t>
            </a:r>
          </a:p>
        </p:txBody>
      </p:sp>
      <p:grpSp>
        <p:nvGrpSpPr>
          <p:cNvPr id="94" name="组合 93"/>
          <p:cNvGrpSpPr/>
          <p:nvPr/>
        </p:nvGrpSpPr>
        <p:grpSpPr>
          <a:xfrm rot="536672">
            <a:off x="3492232" y="459127"/>
            <a:ext cx="1688486" cy="1246918"/>
            <a:chOff x="467955" y="825830"/>
            <a:chExt cx="1688486" cy="1246918"/>
          </a:xfrm>
        </p:grpSpPr>
        <p:sp>
          <p:nvSpPr>
            <p:cNvPr id="95" name="梯形 96"/>
            <p:cNvSpPr/>
            <p:nvPr/>
          </p:nvSpPr>
          <p:spPr>
            <a:xfrm rot="4183552">
              <a:off x="756190" y="835010"/>
              <a:ext cx="949503" cy="1525973"/>
            </a:xfrm>
            <a:custGeom>
              <a:rect b="b" l="l" r="r" t="t"/>
              <a:pathLst>
                <a:path h="2632273" w="1638954">
                  <a:moveTo>
                    <a:pt x="460131" y="0"/>
                  </a:moveTo>
                  <a:lnTo>
                    <a:pt x="985333" y="24657"/>
                  </a:lnTo>
                  <a:cubicBezTo>
                    <a:pt x="904127" y="674964"/>
                    <a:pt x="987214" y="1517335"/>
                    <a:pt x="1638954" y="2440233"/>
                  </a:cubicBezTo>
                  <a:lnTo>
                    <a:pt x="1063128" y="2071125"/>
                  </a:lnTo>
                  <a:lnTo>
                    <a:pt x="678579" y="2632273"/>
                  </a:lnTo>
                  <a:lnTo>
                    <a:pt x="262163" y="2020459"/>
                  </a:lnTo>
                  <a:cubicBezTo>
                    <a:pt x="141403" y="2335233"/>
                    <a:pt x="143936" y="2337566"/>
                    <a:pt x="68760" y="2596304"/>
                  </a:cubicBezTo>
                  <a:cubicBezTo>
                    <a:pt x="-118888" y="1450551"/>
                    <a:pt x="99284" y="691656"/>
                    <a:pt x="460131" y="0"/>
                  </a:cubicBezTo>
                  <a:close/>
                </a:path>
              </a:pathLst>
            </a:custGeom>
            <a:solidFill>
              <a:srgbClr val="19B4C9"/>
            </a:solidFill>
            <a:ln w="38100">
              <a:solidFill>
                <a:srgbClr val="22F1F6"/>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p>
              <a:endParaRPr altLang="en-US" lang="zh-CN"/>
            </a:p>
          </p:txBody>
        </p:sp>
        <p:sp>
          <p:nvSpPr>
            <p:cNvPr id="96" name="梯形 96"/>
            <p:cNvSpPr/>
            <p:nvPr/>
          </p:nvSpPr>
          <p:spPr>
            <a:xfrm rot="4183552">
              <a:off x="1234404" y="1194710"/>
              <a:ext cx="198553" cy="840519"/>
            </a:xfrm>
            <a:custGeom>
              <a:rect b="b" l="l" r="r" t="t"/>
              <a:pathLst>
                <a:path h="1778648" w="420536">
                  <a:moveTo>
                    <a:pt x="21975" y="0"/>
                  </a:moveTo>
                  <a:lnTo>
                    <a:pt x="139673" y="5525"/>
                  </a:lnTo>
                  <a:cubicBezTo>
                    <a:pt x="77745" y="501457"/>
                    <a:pt x="111365" y="1109088"/>
                    <a:pt x="420536" y="1778648"/>
                  </a:cubicBezTo>
                  <a:lnTo>
                    <a:pt x="279766" y="1771733"/>
                  </a:lnTo>
                  <a:cubicBezTo>
                    <a:pt x="2200" y="1106360"/>
                    <a:pt x="-33067" y="500890"/>
                    <a:pt x="21975" y="0"/>
                  </a:cubicBezTo>
                  <a:close/>
                </a:path>
              </a:pathLst>
            </a:custGeom>
            <a:solidFill>
              <a:srgbClr val="22F1F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p>
              <a:endParaRPr altLang="en-US" lang="zh-CN"/>
            </a:p>
          </p:txBody>
        </p:sp>
        <p:grpSp>
          <p:nvGrpSpPr>
            <p:cNvPr id="97" name="组合 96"/>
            <p:cNvGrpSpPr/>
            <p:nvPr/>
          </p:nvGrpSpPr>
          <p:grpSpPr>
            <a:xfrm rot="21335216">
              <a:off x="1363234" y="825830"/>
              <a:ext cx="793207" cy="804046"/>
              <a:chOff x="7973454" y="5027358"/>
              <a:chExt cx="1573288" cy="1594782"/>
            </a:xfrm>
          </p:grpSpPr>
          <p:sp>
            <p:nvSpPr>
              <p:cNvPr id="101" name="五角星 2"/>
              <p:cNvSpPr/>
              <p:nvPr/>
            </p:nvSpPr>
            <p:spPr>
              <a:xfrm rot="20480842">
                <a:off x="7975659" y="5027358"/>
                <a:ext cx="1571083" cy="1580289"/>
              </a:xfrm>
              <a:custGeom>
                <a:gdLst>
                  <a:gd fmla="*/ 2063 w 918524" name="connsiteX0"/>
                  <a:gd fmla="*/ 349269 h 923906" name="connsiteY0"/>
                  <a:gd fmla="*/ 264202 w 918524" name="connsiteX1"/>
                  <a:gd fmla="*/ 223173 h 923906" name="connsiteY1"/>
                  <a:gd fmla="*/ 459262 w 918524" name="connsiteX2"/>
                  <a:gd fmla="*/ 0 h 923906" name="connsiteY2"/>
                  <a:gd fmla="*/ 654322 w 918524" name="connsiteX3"/>
                  <a:gd fmla="*/ 223173 h 923906" name="connsiteY3"/>
                  <a:gd fmla="*/ 916461 w 918524" name="connsiteX4"/>
                  <a:gd fmla="*/ 349269 h 923906" name="connsiteY4"/>
                  <a:gd fmla="*/ 774876 w 918524" name="connsiteX5"/>
                  <a:gd fmla="*/ 613293 h 923906" name="connsiteY5"/>
                  <a:gd fmla="*/ 741827 w 918524" name="connsiteX6"/>
                  <a:gd fmla="*/ 914398 h 923906" name="connsiteY6"/>
                  <a:gd fmla="*/ 459262 w 918524" name="connsiteX7"/>
                  <a:gd fmla="*/ 854400 h 923906" name="connsiteY7"/>
                  <a:gd fmla="*/ 176697 w 918524" name="connsiteX8"/>
                  <a:gd fmla="*/ 914398 h 923906" name="connsiteY8"/>
                  <a:gd fmla="*/ 143648 w 918524" name="connsiteX9"/>
                  <a:gd fmla="*/ 613293 h 923906" name="connsiteY9"/>
                  <a:gd fmla="*/ 2063 w 918524" name="connsiteX10"/>
                  <a:gd fmla="*/ 349269 h 923906"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923905" w="918524">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C4EF39"/>
              </a:solidFill>
              <a:ln w="63500">
                <a:noFill/>
              </a:ln>
              <a:effectLst>
                <a:outerShdw algn="t" blurRad="190500" dir="5400000" dist="635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2" name="五角星 2"/>
              <p:cNvSpPr/>
              <p:nvPr/>
            </p:nvSpPr>
            <p:spPr>
              <a:xfrm rot="20480842">
                <a:off x="7973454" y="5041849"/>
                <a:ext cx="1571084" cy="1580291"/>
              </a:xfrm>
              <a:custGeom>
                <a:gdLst>
                  <a:gd fmla="*/ 2063 w 918524" name="connsiteX0"/>
                  <a:gd fmla="*/ 349269 h 923906" name="connsiteY0"/>
                  <a:gd fmla="*/ 264202 w 918524" name="connsiteX1"/>
                  <a:gd fmla="*/ 223173 h 923906" name="connsiteY1"/>
                  <a:gd fmla="*/ 459262 w 918524" name="connsiteX2"/>
                  <a:gd fmla="*/ 0 h 923906" name="connsiteY2"/>
                  <a:gd fmla="*/ 654322 w 918524" name="connsiteX3"/>
                  <a:gd fmla="*/ 223173 h 923906" name="connsiteY3"/>
                  <a:gd fmla="*/ 916461 w 918524" name="connsiteX4"/>
                  <a:gd fmla="*/ 349269 h 923906" name="connsiteY4"/>
                  <a:gd fmla="*/ 774876 w 918524" name="connsiteX5"/>
                  <a:gd fmla="*/ 613293 h 923906" name="connsiteY5"/>
                  <a:gd fmla="*/ 741827 w 918524" name="connsiteX6"/>
                  <a:gd fmla="*/ 914398 h 923906" name="connsiteY6"/>
                  <a:gd fmla="*/ 459262 w 918524" name="connsiteX7"/>
                  <a:gd fmla="*/ 854400 h 923906" name="connsiteY7"/>
                  <a:gd fmla="*/ 176697 w 918524" name="connsiteX8"/>
                  <a:gd fmla="*/ 914398 h 923906" name="connsiteY8"/>
                  <a:gd fmla="*/ 143648 w 918524" name="connsiteX9"/>
                  <a:gd fmla="*/ 613293 h 923906" name="connsiteY9"/>
                  <a:gd fmla="*/ 2063 w 918524" name="connsiteX10"/>
                  <a:gd fmla="*/ 349269 h 923906"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923905" w="918524">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7D93"/>
              </a:solidFill>
              <a:ln w="666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98" name="文本框 97"/>
            <p:cNvSpPr txBox="1"/>
            <p:nvPr/>
          </p:nvSpPr>
          <p:spPr>
            <a:xfrm rot="21063328">
              <a:off x="1489699" y="1026854"/>
              <a:ext cx="620534" cy="457200"/>
            </a:xfrm>
            <a:prstGeom prst="rect">
              <a:avLst/>
            </a:prstGeom>
            <a:noFill/>
            <a:ln>
              <a:noFill/>
            </a:ln>
          </p:spPr>
          <p:txBody>
            <a:bodyPr rtlCol="0" wrap="square">
              <a:spAutoFit/>
            </a:bodyPr>
            <a:lstStyle/>
            <a:p>
              <a:r>
                <a:rPr altLang="zh-CN" lang="en-US" smtClean="0" sz="2400">
                  <a:ln w="25400">
                    <a:noFill/>
                  </a:ln>
                  <a:solidFill>
                    <a:schemeClr val="bg1"/>
                  </a:solidFill>
                  <a:latin charset="-122" panose="03000509000000000000" pitchFamily="65" typeface="方正超粗黑简体"/>
                  <a:ea charset="-122" panose="03000509000000000000" pitchFamily="65" typeface="方正超粗黑简体"/>
                </a:rPr>
                <a:t>03</a:t>
              </a:r>
            </a:p>
          </p:txBody>
        </p:sp>
      </p:grpSp>
      <p:grpSp>
        <p:nvGrpSpPr>
          <p:cNvPr id="103" name="组合 102"/>
          <p:cNvGrpSpPr/>
          <p:nvPr/>
        </p:nvGrpSpPr>
        <p:grpSpPr>
          <a:xfrm>
            <a:off x="5321296" y="1404784"/>
            <a:ext cx="2451104" cy="70857"/>
            <a:chOff x="8050736" y="5435599"/>
            <a:chExt cx="3205094" cy="0"/>
          </a:xfrm>
        </p:grpSpPr>
        <p:cxnSp>
          <p:nvCxnSpPr>
            <p:cNvPr id="104" name="直接连接符 103"/>
            <p:cNvCxnSpPr/>
            <p:nvPr/>
          </p:nvCxnSpPr>
          <p:spPr>
            <a:xfrm>
              <a:off x="8316687" y="5435599"/>
              <a:ext cx="2307770" cy="0"/>
            </a:xfrm>
            <a:prstGeom prst="line">
              <a:avLst/>
            </a:prstGeom>
            <a:ln cap="rnd" w="508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5" name="直接连接符 104"/>
            <p:cNvCxnSpPr/>
            <p:nvPr/>
          </p:nvCxnSpPr>
          <p:spPr>
            <a:xfrm>
              <a:off x="10757431" y="5435599"/>
              <a:ext cx="239485" cy="0"/>
            </a:xfrm>
            <a:prstGeom prst="line">
              <a:avLst/>
            </a:prstGeom>
            <a:ln cap="rnd" w="508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6" name="直接连接符 105"/>
            <p:cNvCxnSpPr/>
            <p:nvPr/>
          </p:nvCxnSpPr>
          <p:spPr>
            <a:xfrm>
              <a:off x="8050736" y="5435599"/>
              <a:ext cx="116114" cy="0"/>
            </a:xfrm>
            <a:prstGeom prst="line">
              <a:avLst/>
            </a:prstGeom>
            <a:ln cap="rnd" w="508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8" name="直接连接符 107"/>
            <p:cNvCxnSpPr/>
            <p:nvPr/>
          </p:nvCxnSpPr>
          <p:spPr>
            <a:xfrm>
              <a:off x="11139716" y="5435599"/>
              <a:ext cx="116114" cy="0"/>
            </a:xfrm>
            <a:prstGeom prst="line">
              <a:avLst/>
            </a:prstGeom>
            <a:ln cap="rnd" w="50800">
              <a:solidFill>
                <a:srgbClr val="FFFF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val="3204447937"/>
      </p:ext>
    </p:extLst>
  </p:cSld>
  <p:clrMapOvr>
    <a:masterClrMapping/>
  </p:clrMapOvr>
  <mc:AlternateContent>
    <mc:Choice Requires="p14">
      <p:transition p14:dur="2500" spd="slow">
        <p:fad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2" presetSubtype="0">
                                  <p:stCondLst>
                                    <p:cond delay="0"/>
                                  </p:stCondLst>
                                  <p:childTnLst>
                                    <p:set>
                                      <p:cBhvr>
                                        <p:cTn dur="1" fill="hold" id="6">
                                          <p:stCondLst>
                                            <p:cond delay="0"/>
                                          </p:stCondLst>
                                        </p:cTn>
                                        <p:tgtEl>
                                          <p:spTgt spid="3"/>
                                        </p:tgtEl>
                                        <p:attrNameLst>
                                          <p:attrName>style.visibility</p:attrName>
                                        </p:attrNameLst>
                                      </p:cBhvr>
                                      <p:to>
                                        <p:strVal val="visible"/>
                                      </p:to>
                                    </p:set>
                                    <p:animEffect filter="fade" transition="in">
                                      <p:cBhvr>
                                        <p:cTn dur="1500" id="7"/>
                                        <p:tgtEl>
                                          <p:spTgt spid="3"/>
                                        </p:tgtEl>
                                      </p:cBhvr>
                                    </p:animEffect>
                                    <p:anim calcmode="lin" valueType="num">
                                      <p:cBhvr>
                                        <p:cTn dur="1500" fill="hold" id="8"/>
                                        <p:tgtEl>
                                          <p:spTgt spid="3"/>
                                        </p:tgtEl>
                                        <p:attrNameLst>
                                          <p:attrName>ppt_x</p:attrName>
                                        </p:attrNameLst>
                                      </p:cBhvr>
                                      <p:tavLst>
                                        <p:tav tm="0">
                                          <p:val>
                                            <p:strVal val="#ppt_x"/>
                                          </p:val>
                                        </p:tav>
                                        <p:tav tm="100000">
                                          <p:val>
                                            <p:strVal val="#ppt_x"/>
                                          </p:val>
                                        </p:tav>
                                      </p:tavLst>
                                    </p:anim>
                                    <p:anim calcmode="lin" valueType="num">
                                      <p:cBhvr>
                                        <p:cTn dur="1500" fill="hold" id="9"/>
                                        <p:tgtEl>
                                          <p:spTgt spid="3"/>
                                        </p:tgtEl>
                                        <p:attrNameLst>
                                          <p:attrName>ppt_y</p:attrName>
                                        </p:attrNameLst>
                                      </p:cBhvr>
                                      <p:tavLst>
                                        <p:tav tm="0">
                                          <p:val>
                                            <p:strVal val="#ppt_y+.1"/>
                                          </p:val>
                                        </p:tav>
                                        <p:tav tm="100000">
                                          <p:val>
                                            <p:strVal val="#ppt_y"/>
                                          </p:val>
                                        </p:tav>
                                      </p:tavLst>
                                    </p:anim>
                                  </p:childTnLst>
                                </p:cTn>
                              </p:par>
                              <p:par>
                                <p:cTn fill="hold" grpId="0" id="10" nodeType="withEffect" presetClass="entr" presetID="42" presetSubtype="0">
                                  <p:stCondLst>
                                    <p:cond delay="1000"/>
                                  </p:stCondLst>
                                  <p:childTnLst>
                                    <p:set>
                                      <p:cBhvr>
                                        <p:cTn dur="1" fill="hold" id="11">
                                          <p:stCondLst>
                                            <p:cond delay="0"/>
                                          </p:stCondLst>
                                        </p:cTn>
                                        <p:tgtEl>
                                          <p:spTgt spid="4"/>
                                        </p:tgtEl>
                                        <p:attrNameLst>
                                          <p:attrName>style.visibility</p:attrName>
                                        </p:attrNameLst>
                                      </p:cBhvr>
                                      <p:to>
                                        <p:strVal val="visible"/>
                                      </p:to>
                                    </p:set>
                                    <p:animEffect filter="fade" transition="in">
                                      <p:cBhvr>
                                        <p:cTn dur="1250" id="12"/>
                                        <p:tgtEl>
                                          <p:spTgt spid="4"/>
                                        </p:tgtEl>
                                      </p:cBhvr>
                                    </p:animEffect>
                                    <p:anim calcmode="lin" valueType="num">
                                      <p:cBhvr>
                                        <p:cTn dur="1250" fill="hold" id="13"/>
                                        <p:tgtEl>
                                          <p:spTgt spid="4"/>
                                        </p:tgtEl>
                                        <p:attrNameLst>
                                          <p:attrName>ppt_x</p:attrName>
                                        </p:attrNameLst>
                                      </p:cBhvr>
                                      <p:tavLst>
                                        <p:tav tm="0">
                                          <p:val>
                                            <p:strVal val="#ppt_x"/>
                                          </p:val>
                                        </p:tav>
                                        <p:tav tm="100000">
                                          <p:val>
                                            <p:strVal val="#ppt_x"/>
                                          </p:val>
                                        </p:tav>
                                      </p:tavLst>
                                    </p:anim>
                                    <p:anim calcmode="lin" valueType="num">
                                      <p:cBhvr>
                                        <p:cTn dur="1250" fill="hold" id="14"/>
                                        <p:tgtEl>
                                          <p:spTgt spid="4"/>
                                        </p:tgtEl>
                                        <p:attrNameLst>
                                          <p:attrName>ppt_y</p:attrName>
                                        </p:attrNameLst>
                                      </p:cBhvr>
                                      <p:tavLst>
                                        <p:tav tm="0">
                                          <p:val>
                                            <p:strVal val="#ppt_y+.1"/>
                                          </p:val>
                                        </p:tav>
                                        <p:tav tm="100000">
                                          <p:val>
                                            <p:strVal val="#ppt_y"/>
                                          </p:val>
                                        </p:tav>
                                      </p:tavLst>
                                    </p:anim>
                                  </p:childTnLst>
                                </p:cTn>
                              </p:par>
                              <p:par>
                                <p:cTn fill="hold" id="15" nodeType="withEffect" presetClass="entr" presetID="10" presetSubtype="0">
                                  <p:stCondLst>
                                    <p:cond delay="2250"/>
                                  </p:stCondLst>
                                  <p:childTnLst>
                                    <p:set>
                                      <p:cBhvr>
                                        <p:cTn dur="1" fill="hold" id="16">
                                          <p:stCondLst>
                                            <p:cond delay="0"/>
                                          </p:stCondLst>
                                        </p:cTn>
                                        <p:tgtEl>
                                          <p:spTgt spid="88"/>
                                        </p:tgtEl>
                                        <p:attrNameLst>
                                          <p:attrName>style.visibility</p:attrName>
                                        </p:attrNameLst>
                                      </p:cBhvr>
                                      <p:to>
                                        <p:strVal val="visible"/>
                                      </p:to>
                                    </p:set>
                                    <p:animEffect filter="fade" transition="in">
                                      <p:cBhvr>
                                        <p:cTn dur="500" id="17"/>
                                        <p:tgtEl>
                                          <p:spTgt spid="88"/>
                                        </p:tgtEl>
                                      </p:cBhvr>
                                    </p:animEffect>
                                  </p:childTnLst>
                                </p:cTn>
                              </p:par>
                              <p:par>
                                <p:cTn fill="hold" id="18" nodeType="withEffect" presetClass="entr" presetID="10" presetSubtype="0">
                                  <p:stCondLst>
                                    <p:cond delay="2500"/>
                                  </p:stCondLst>
                                  <p:childTnLst>
                                    <p:set>
                                      <p:cBhvr>
                                        <p:cTn dur="1" fill="hold" id="19">
                                          <p:stCondLst>
                                            <p:cond delay="0"/>
                                          </p:stCondLst>
                                        </p:cTn>
                                        <p:tgtEl>
                                          <p:spTgt spid="86"/>
                                        </p:tgtEl>
                                        <p:attrNameLst>
                                          <p:attrName>style.visibility</p:attrName>
                                        </p:attrNameLst>
                                      </p:cBhvr>
                                      <p:to>
                                        <p:strVal val="visible"/>
                                      </p:to>
                                    </p:set>
                                    <p:animEffect filter="fade" transition="in">
                                      <p:cBhvr>
                                        <p:cTn dur="500" id="20"/>
                                        <p:tgtEl>
                                          <p:spTgt spid="86"/>
                                        </p:tgtEl>
                                      </p:cBhvr>
                                    </p:animEffect>
                                  </p:childTnLst>
                                </p:cTn>
                              </p:par>
                              <p:par>
                                <p:cTn fill="hold" id="21" nodeType="withEffect" presetClass="entr" presetID="10" presetSubtype="0">
                                  <p:stCondLst>
                                    <p:cond delay="2750"/>
                                  </p:stCondLst>
                                  <p:childTnLst>
                                    <p:set>
                                      <p:cBhvr>
                                        <p:cTn dur="1" fill="hold" id="22">
                                          <p:stCondLst>
                                            <p:cond delay="0"/>
                                          </p:stCondLst>
                                        </p:cTn>
                                        <p:tgtEl>
                                          <p:spTgt spid="92"/>
                                        </p:tgtEl>
                                        <p:attrNameLst>
                                          <p:attrName>style.visibility</p:attrName>
                                        </p:attrNameLst>
                                      </p:cBhvr>
                                      <p:to>
                                        <p:strVal val="visible"/>
                                      </p:to>
                                    </p:set>
                                    <p:animEffect filter="fade" transition="in">
                                      <p:cBhvr>
                                        <p:cTn dur="500" id="23"/>
                                        <p:tgtEl>
                                          <p:spTgt spid="92"/>
                                        </p:tgtEl>
                                      </p:cBhvr>
                                    </p:animEffect>
                                  </p:childTnLst>
                                </p:cTn>
                              </p:par>
                              <p:par>
                                <p:cTn fill="hold" id="24" nodeType="withEffect" presetClass="entr" presetID="10" presetSubtype="0">
                                  <p:stCondLst>
                                    <p:cond delay="3000"/>
                                  </p:stCondLst>
                                  <p:childTnLst>
                                    <p:set>
                                      <p:cBhvr>
                                        <p:cTn dur="1" fill="hold" id="25">
                                          <p:stCondLst>
                                            <p:cond delay="0"/>
                                          </p:stCondLst>
                                        </p:cTn>
                                        <p:tgtEl>
                                          <p:spTgt spid="89"/>
                                        </p:tgtEl>
                                        <p:attrNameLst>
                                          <p:attrName>style.visibility</p:attrName>
                                        </p:attrNameLst>
                                      </p:cBhvr>
                                      <p:to>
                                        <p:strVal val="visible"/>
                                      </p:to>
                                    </p:set>
                                    <p:animEffect filter="fade" transition="in">
                                      <p:cBhvr>
                                        <p:cTn dur="500" id="26"/>
                                        <p:tgtEl>
                                          <p:spTgt spid="89"/>
                                        </p:tgtEl>
                                      </p:cBhvr>
                                    </p:animEffect>
                                  </p:childTnLst>
                                </p:cTn>
                              </p:par>
                              <p:par>
                                <p:cTn fill="hold" id="27" nodeType="withEffect" presetClass="entr" presetID="10" presetSubtype="0">
                                  <p:stCondLst>
                                    <p:cond delay="3250"/>
                                  </p:stCondLst>
                                  <p:childTnLst>
                                    <p:set>
                                      <p:cBhvr>
                                        <p:cTn dur="1" fill="hold" id="28">
                                          <p:stCondLst>
                                            <p:cond delay="0"/>
                                          </p:stCondLst>
                                        </p:cTn>
                                        <p:tgtEl>
                                          <p:spTgt spid="90"/>
                                        </p:tgtEl>
                                        <p:attrNameLst>
                                          <p:attrName>style.visibility</p:attrName>
                                        </p:attrNameLst>
                                      </p:cBhvr>
                                      <p:to>
                                        <p:strVal val="visible"/>
                                      </p:to>
                                    </p:set>
                                    <p:animEffect filter="fade" transition="in">
                                      <p:cBhvr>
                                        <p:cTn dur="500" id="29"/>
                                        <p:tgtEl>
                                          <p:spTgt spid="90"/>
                                        </p:tgtEl>
                                      </p:cBhvr>
                                    </p:animEffect>
                                  </p:childTnLst>
                                </p:cTn>
                              </p:par>
                              <p:par>
                                <p:cTn fill="hold" id="30" nodeType="withEffect" presetClass="entr" presetID="10" presetSubtype="0">
                                  <p:stCondLst>
                                    <p:cond delay="3500"/>
                                  </p:stCondLst>
                                  <p:childTnLst>
                                    <p:set>
                                      <p:cBhvr>
                                        <p:cTn dur="1" fill="hold" id="31">
                                          <p:stCondLst>
                                            <p:cond delay="0"/>
                                          </p:stCondLst>
                                        </p:cTn>
                                        <p:tgtEl>
                                          <p:spTgt spid="87"/>
                                        </p:tgtEl>
                                        <p:attrNameLst>
                                          <p:attrName>style.visibility</p:attrName>
                                        </p:attrNameLst>
                                      </p:cBhvr>
                                      <p:to>
                                        <p:strVal val="visible"/>
                                      </p:to>
                                    </p:set>
                                    <p:animEffect filter="fade" transition="in">
                                      <p:cBhvr>
                                        <p:cTn dur="500" id="32"/>
                                        <p:tgtEl>
                                          <p:spTgt spid="87"/>
                                        </p:tgtEl>
                                      </p:cBhvr>
                                    </p:animEffect>
                                  </p:childTnLst>
                                </p:cTn>
                              </p:par>
                              <p:par>
                                <p:cTn fill="hold" id="33" nodeType="withEffect" presetClass="entr" presetID="10" presetSubtype="0">
                                  <p:stCondLst>
                                    <p:cond delay="3750"/>
                                  </p:stCondLst>
                                  <p:childTnLst>
                                    <p:set>
                                      <p:cBhvr>
                                        <p:cTn dur="1" fill="hold" id="34">
                                          <p:stCondLst>
                                            <p:cond delay="0"/>
                                          </p:stCondLst>
                                        </p:cTn>
                                        <p:tgtEl>
                                          <p:spTgt spid="91"/>
                                        </p:tgtEl>
                                        <p:attrNameLst>
                                          <p:attrName>style.visibility</p:attrName>
                                        </p:attrNameLst>
                                      </p:cBhvr>
                                      <p:to>
                                        <p:strVal val="visible"/>
                                      </p:to>
                                    </p:set>
                                    <p:animEffect filter="fade" transition="in">
                                      <p:cBhvr>
                                        <p:cTn dur="500" id="35"/>
                                        <p:tgtEl>
                                          <p:spTgt spid="91"/>
                                        </p:tgtEl>
                                      </p:cBhvr>
                                    </p:animEffect>
                                  </p:childTnLst>
                                </p:cTn>
                              </p:par>
                              <p:par>
                                <p:cTn fill="hold" id="36" nodeType="withEffect" presetClass="entr" presetID="10" presetSubtype="0">
                                  <p:stCondLst>
                                    <p:cond delay="4000"/>
                                  </p:stCondLst>
                                  <p:childTnLst>
                                    <p:set>
                                      <p:cBhvr>
                                        <p:cTn dur="1" fill="hold" id="37">
                                          <p:stCondLst>
                                            <p:cond delay="0"/>
                                          </p:stCondLst>
                                        </p:cTn>
                                        <p:tgtEl>
                                          <p:spTgt spid="93"/>
                                        </p:tgtEl>
                                        <p:attrNameLst>
                                          <p:attrName>style.visibility</p:attrName>
                                        </p:attrNameLst>
                                      </p:cBhvr>
                                      <p:to>
                                        <p:strVal val="visible"/>
                                      </p:to>
                                    </p:set>
                                    <p:animEffect filter="fade" transition="in">
                                      <p:cBhvr>
                                        <p:cTn dur="500" id="38"/>
                                        <p:tgtEl>
                                          <p:spTgt spid="93"/>
                                        </p:tgtEl>
                                      </p:cBhvr>
                                    </p:animEffect>
                                  </p:childTnLst>
                                </p:cTn>
                              </p:par>
                              <p:par>
                                <p:cTn fill="hold" id="39" nodeType="withEffect" presetClass="entr" presetID="22" presetSubtype="8">
                                  <p:stCondLst>
                                    <p:cond delay="4500"/>
                                  </p:stCondLst>
                                  <p:childTnLst>
                                    <p:set>
                                      <p:cBhvr>
                                        <p:cTn dur="1" fill="hold" id="40">
                                          <p:stCondLst>
                                            <p:cond delay="0"/>
                                          </p:stCondLst>
                                        </p:cTn>
                                        <p:tgtEl>
                                          <p:spTgt spid="94"/>
                                        </p:tgtEl>
                                        <p:attrNameLst>
                                          <p:attrName>style.visibility</p:attrName>
                                        </p:attrNameLst>
                                      </p:cBhvr>
                                      <p:to>
                                        <p:strVal val="visible"/>
                                      </p:to>
                                    </p:set>
                                    <p:animEffect filter="wipe(left)" transition="in">
                                      <p:cBhvr>
                                        <p:cTn dur="1000" id="41"/>
                                        <p:tgtEl>
                                          <p:spTgt spid="94"/>
                                        </p:tgtEl>
                                      </p:cBhvr>
                                    </p:animEffect>
                                  </p:childTnLst>
                                </p:cTn>
                              </p:par>
                              <p:par>
                                <p:cTn fill="hold" grpId="0" id="42" nodeType="withEffect" presetClass="entr" presetID="52" presetSubtype="0">
                                  <p:stCondLst>
                                    <p:cond delay="5500"/>
                                  </p:stCondLst>
                                  <p:iterate type="lt">
                                    <p:tmPct val="10000"/>
                                  </p:iterate>
                                  <p:childTnLst>
                                    <p:set>
                                      <p:cBhvr>
                                        <p:cTn dur="1" fill="hold" id="43">
                                          <p:stCondLst>
                                            <p:cond delay="0"/>
                                          </p:stCondLst>
                                        </p:cTn>
                                        <p:tgtEl>
                                          <p:spTgt spid="99"/>
                                        </p:tgtEl>
                                        <p:attrNameLst>
                                          <p:attrName>style.visibility</p:attrName>
                                        </p:attrNameLst>
                                      </p:cBhvr>
                                      <p:to>
                                        <p:strVal val="visible"/>
                                      </p:to>
                                    </p:set>
                                    <p:animScale>
                                      <p:cBhvr>
                                        <p:cTn decel="50000" dur="1000" fill="hold" id="44">
                                          <p:stCondLst>
                                            <p:cond delay="0"/>
                                          </p:stCondLst>
                                        </p:cTn>
                                        <p:tgtEl>
                                          <p:spTgt spid="99"/>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45">
                                          <p:stCondLst>
                                            <p:cond delay="0"/>
                                          </p:stCondLst>
                                        </p:cTn>
                                        <p:tgtEl>
                                          <p:spTgt spid="99"/>
                                        </p:tgtEl>
                                        <p:attrNameLst>
                                          <p:attrName>ppt_x</p:attrName>
                                          <p:attrName>ppt_y</p:attrName>
                                        </p:attrNameLst>
                                      </p:cBhvr>
                                    </p:animMotion>
                                    <p:animEffect filter="fade" transition="in">
                                      <p:cBhvr>
                                        <p:cTn dur="1000" id="46"/>
                                        <p:tgtEl>
                                          <p:spTgt spid="99"/>
                                        </p:tgtEl>
                                      </p:cBhvr>
                                    </p:animEffect>
                                  </p:childTnLst>
                                </p:cTn>
                              </p:par>
                              <p:par>
                                <p:cTn fill="hold" id="47" nodeType="withEffect" presetClass="entr" presetID="22" presetSubtype="8">
                                  <p:stCondLst>
                                    <p:cond delay="5500"/>
                                  </p:stCondLst>
                                  <p:childTnLst>
                                    <p:set>
                                      <p:cBhvr>
                                        <p:cTn dur="1" fill="hold" id="48">
                                          <p:stCondLst>
                                            <p:cond delay="0"/>
                                          </p:stCondLst>
                                        </p:cTn>
                                        <p:tgtEl>
                                          <p:spTgt spid="103"/>
                                        </p:tgtEl>
                                        <p:attrNameLst>
                                          <p:attrName>style.visibility</p:attrName>
                                        </p:attrNameLst>
                                      </p:cBhvr>
                                      <p:to>
                                        <p:strVal val="visible"/>
                                      </p:to>
                                    </p:set>
                                    <p:animEffect filter="wipe(left)" transition="in">
                                      <p:cBhvr>
                                        <p:cTn dur="1500" id="49"/>
                                        <p:tgtEl>
                                          <p:spTgt spid="103"/>
                                        </p:tgtEl>
                                      </p:cBhvr>
                                    </p:animEffect>
                                  </p:childTnLst>
                                </p:cTn>
                              </p:par>
                              <p:par>
                                <p:cTn fill="hold" id="50" nodeType="withEffect" presetClass="entr" presetID="31" presetSubtype="0">
                                  <p:stCondLst>
                                    <p:cond delay="7000"/>
                                  </p:stCondLst>
                                  <p:childTnLst>
                                    <p:set>
                                      <p:cBhvr>
                                        <p:cTn dur="1" fill="hold" id="51">
                                          <p:stCondLst>
                                            <p:cond delay="0"/>
                                          </p:stCondLst>
                                        </p:cTn>
                                        <p:tgtEl>
                                          <p:spTgt spid="5"/>
                                        </p:tgtEl>
                                        <p:attrNameLst>
                                          <p:attrName>style.visibility</p:attrName>
                                        </p:attrNameLst>
                                      </p:cBhvr>
                                      <p:to>
                                        <p:strVal val="visible"/>
                                      </p:to>
                                    </p:set>
                                    <p:anim calcmode="lin" valueType="num">
                                      <p:cBhvr>
                                        <p:cTn dur="1000" fill="hold" id="52"/>
                                        <p:tgtEl>
                                          <p:spTgt spid="5"/>
                                        </p:tgtEl>
                                        <p:attrNameLst>
                                          <p:attrName>ppt_w</p:attrName>
                                        </p:attrNameLst>
                                      </p:cBhvr>
                                      <p:tavLst>
                                        <p:tav tm="0">
                                          <p:val>
                                            <p:fltVal val="0"/>
                                          </p:val>
                                        </p:tav>
                                        <p:tav tm="100000">
                                          <p:val>
                                            <p:strVal val="#ppt_w"/>
                                          </p:val>
                                        </p:tav>
                                      </p:tavLst>
                                    </p:anim>
                                    <p:anim calcmode="lin" valueType="num">
                                      <p:cBhvr>
                                        <p:cTn dur="1000" fill="hold" id="53"/>
                                        <p:tgtEl>
                                          <p:spTgt spid="5"/>
                                        </p:tgtEl>
                                        <p:attrNameLst>
                                          <p:attrName>ppt_h</p:attrName>
                                        </p:attrNameLst>
                                      </p:cBhvr>
                                      <p:tavLst>
                                        <p:tav tm="0">
                                          <p:val>
                                            <p:fltVal val="0"/>
                                          </p:val>
                                        </p:tav>
                                        <p:tav tm="100000">
                                          <p:val>
                                            <p:strVal val="#ppt_h"/>
                                          </p:val>
                                        </p:tav>
                                      </p:tavLst>
                                    </p:anim>
                                    <p:anim calcmode="lin" valueType="num">
                                      <p:cBhvr>
                                        <p:cTn dur="1000" fill="hold" id="54"/>
                                        <p:tgtEl>
                                          <p:spTgt spid="5"/>
                                        </p:tgtEl>
                                        <p:attrNameLst>
                                          <p:attrName>style.rotation</p:attrName>
                                        </p:attrNameLst>
                                      </p:cBhvr>
                                      <p:tavLst>
                                        <p:tav tm="0">
                                          <p:val>
                                            <p:fltVal val="90"/>
                                          </p:val>
                                        </p:tav>
                                        <p:tav tm="100000">
                                          <p:val>
                                            <p:fltVal val="0"/>
                                          </p:val>
                                        </p:tav>
                                      </p:tavLst>
                                    </p:anim>
                                    <p:animEffect filter="fade" transition="in">
                                      <p:cBhvr>
                                        <p:cTn dur="1000" id="55"/>
                                        <p:tgtEl>
                                          <p:spTgt spid="5"/>
                                        </p:tgtEl>
                                      </p:cBhvr>
                                    </p:animEffect>
                                  </p:childTnLst>
                                </p:cTn>
                              </p:par>
                              <p:par>
                                <p:cTn fill="hold" id="56" nodeType="withEffect" presetClass="entr" presetID="31" presetSubtype="0">
                                  <p:stCondLst>
                                    <p:cond delay="7750"/>
                                  </p:stCondLst>
                                  <p:childTnLst>
                                    <p:set>
                                      <p:cBhvr>
                                        <p:cTn dur="1" fill="hold" id="57">
                                          <p:stCondLst>
                                            <p:cond delay="0"/>
                                          </p:stCondLst>
                                        </p:cTn>
                                        <p:tgtEl>
                                          <p:spTgt spid="22"/>
                                        </p:tgtEl>
                                        <p:attrNameLst>
                                          <p:attrName>style.visibility</p:attrName>
                                        </p:attrNameLst>
                                      </p:cBhvr>
                                      <p:to>
                                        <p:strVal val="visible"/>
                                      </p:to>
                                    </p:set>
                                    <p:anim calcmode="lin" valueType="num">
                                      <p:cBhvr>
                                        <p:cTn dur="1000" fill="hold" id="58"/>
                                        <p:tgtEl>
                                          <p:spTgt spid="22"/>
                                        </p:tgtEl>
                                        <p:attrNameLst>
                                          <p:attrName>ppt_w</p:attrName>
                                        </p:attrNameLst>
                                      </p:cBhvr>
                                      <p:tavLst>
                                        <p:tav tm="0">
                                          <p:val>
                                            <p:fltVal val="0"/>
                                          </p:val>
                                        </p:tav>
                                        <p:tav tm="100000">
                                          <p:val>
                                            <p:strVal val="#ppt_w"/>
                                          </p:val>
                                        </p:tav>
                                      </p:tavLst>
                                    </p:anim>
                                    <p:anim calcmode="lin" valueType="num">
                                      <p:cBhvr>
                                        <p:cTn dur="1000" fill="hold" id="59"/>
                                        <p:tgtEl>
                                          <p:spTgt spid="22"/>
                                        </p:tgtEl>
                                        <p:attrNameLst>
                                          <p:attrName>ppt_h</p:attrName>
                                        </p:attrNameLst>
                                      </p:cBhvr>
                                      <p:tavLst>
                                        <p:tav tm="0">
                                          <p:val>
                                            <p:fltVal val="0"/>
                                          </p:val>
                                        </p:tav>
                                        <p:tav tm="100000">
                                          <p:val>
                                            <p:strVal val="#ppt_h"/>
                                          </p:val>
                                        </p:tav>
                                      </p:tavLst>
                                    </p:anim>
                                    <p:anim calcmode="lin" valueType="num">
                                      <p:cBhvr>
                                        <p:cTn dur="1000" fill="hold" id="60"/>
                                        <p:tgtEl>
                                          <p:spTgt spid="22"/>
                                        </p:tgtEl>
                                        <p:attrNameLst>
                                          <p:attrName>style.rotation</p:attrName>
                                        </p:attrNameLst>
                                      </p:cBhvr>
                                      <p:tavLst>
                                        <p:tav tm="0">
                                          <p:val>
                                            <p:fltVal val="90"/>
                                          </p:val>
                                        </p:tav>
                                        <p:tav tm="100000">
                                          <p:val>
                                            <p:fltVal val="0"/>
                                          </p:val>
                                        </p:tav>
                                      </p:tavLst>
                                    </p:anim>
                                    <p:animEffect filter="fade" transition="in">
                                      <p:cBhvr>
                                        <p:cTn dur="1000" id="61"/>
                                        <p:tgtEl>
                                          <p:spTgt spid="22"/>
                                        </p:tgtEl>
                                      </p:cBhvr>
                                    </p:animEffect>
                                  </p:childTnLst>
                                </p:cTn>
                              </p:par>
                              <p:par>
                                <p:cTn fill="hold" id="62" nodeType="withEffect" presetClass="entr" presetID="31" presetSubtype="0">
                                  <p:stCondLst>
                                    <p:cond delay="8500"/>
                                  </p:stCondLst>
                                  <p:childTnLst>
                                    <p:set>
                                      <p:cBhvr>
                                        <p:cTn dur="1" fill="hold" id="63">
                                          <p:stCondLst>
                                            <p:cond delay="0"/>
                                          </p:stCondLst>
                                        </p:cTn>
                                        <p:tgtEl>
                                          <p:spTgt spid="41"/>
                                        </p:tgtEl>
                                        <p:attrNameLst>
                                          <p:attrName>style.visibility</p:attrName>
                                        </p:attrNameLst>
                                      </p:cBhvr>
                                      <p:to>
                                        <p:strVal val="visible"/>
                                      </p:to>
                                    </p:set>
                                    <p:anim calcmode="lin" valueType="num">
                                      <p:cBhvr>
                                        <p:cTn dur="1000" fill="hold" id="64"/>
                                        <p:tgtEl>
                                          <p:spTgt spid="41"/>
                                        </p:tgtEl>
                                        <p:attrNameLst>
                                          <p:attrName>ppt_w</p:attrName>
                                        </p:attrNameLst>
                                      </p:cBhvr>
                                      <p:tavLst>
                                        <p:tav tm="0">
                                          <p:val>
                                            <p:fltVal val="0"/>
                                          </p:val>
                                        </p:tav>
                                        <p:tav tm="100000">
                                          <p:val>
                                            <p:strVal val="#ppt_w"/>
                                          </p:val>
                                        </p:tav>
                                      </p:tavLst>
                                    </p:anim>
                                    <p:anim calcmode="lin" valueType="num">
                                      <p:cBhvr>
                                        <p:cTn dur="1000" fill="hold" id="65"/>
                                        <p:tgtEl>
                                          <p:spTgt spid="41"/>
                                        </p:tgtEl>
                                        <p:attrNameLst>
                                          <p:attrName>ppt_h</p:attrName>
                                        </p:attrNameLst>
                                      </p:cBhvr>
                                      <p:tavLst>
                                        <p:tav tm="0">
                                          <p:val>
                                            <p:fltVal val="0"/>
                                          </p:val>
                                        </p:tav>
                                        <p:tav tm="100000">
                                          <p:val>
                                            <p:strVal val="#ppt_h"/>
                                          </p:val>
                                        </p:tav>
                                      </p:tavLst>
                                    </p:anim>
                                    <p:anim calcmode="lin" valueType="num">
                                      <p:cBhvr>
                                        <p:cTn dur="1000" fill="hold" id="66"/>
                                        <p:tgtEl>
                                          <p:spTgt spid="41"/>
                                        </p:tgtEl>
                                        <p:attrNameLst>
                                          <p:attrName>style.rotation</p:attrName>
                                        </p:attrNameLst>
                                      </p:cBhvr>
                                      <p:tavLst>
                                        <p:tav tm="0">
                                          <p:val>
                                            <p:fltVal val="90"/>
                                          </p:val>
                                        </p:tav>
                                        <p:tav tm="100000">
                                          <p:val>
                                            <p:fltVal val="0"/>
                                          </p:val>
                                        </p:tav>
                                      </p:tavLst>
                                    </p:anim>
                                    <p:animEffect filter="fade" transition="in">
                                      <p:cBhvr>
                                        <p:cTn dur="1000" id="67"/>
                                        <p:tgtEl>
                                          <p:spTgt spid="41"/>
                                        </p:tgtEl>
                                      </p:cBhvr>
                                    </p:animEffect>
                                  </p:childTnLst>
                                </p:cTn>
                              </p:par>
                              <p:par>
                                <p:cTn fill="hold" id="68" nodeType="withEffect" presetClass="entr" presetID="31" presetSubtype="0">
                                  <p:stCondLst>
                                    <p:cond delay="9250"/>
                                  </p:stCondLst>
                                  <p:childTnLst>
                                    <p:set>
                                      <p:cBhvr>
                                        <p:cTn dur="1" fill="hold" id="69">
                                          <p:stCondLst>
                                            <p:cond delay="0"/>
                                          </p:stCondLst>
                                        </p:cTn>
                                        <p:tgtEl>
                                          <p:spTgt spid="59"/>
                                        </p:tgtEl>
                                        <p:attrNameLst>
                                          <p:attrName>style.visibility</p:attrName>
                                        </p:attrNameLst>
                                      </p:cBhvr>
                                      <p:to>
                                        <p:strVal val="visible"/>
                                      </p:to>
                                    </p:set>
                                    <p:anim calcmode="lin" valueType="num">
                                      <p:cBhvr>
                                        <p:cTn dur="1000" fill="hold" id="70"/>
                                        <p:tgtEl>
                                          <p:spTgt spid="59"/>
                                        </p:tgtEl>
                                        <p:attrNameLst>
                                          <p:attrName>ppt_w</p:attrName>
                                        </p:attrNameLst>
                                      </p:cBhvr>
                                      <p:tavLst>
                                        <p:tav tm="0">
                                          <p:val>
                                            <p:fltVal val="0"/>
                                          </p:val>
                                        </p:tav>
                                        <p:tav tm="100000">
                                          <p:val>
                                            <p:strVal val="#ppt_w"/>
                                          </p:val>
                                        </p:tav>
                                      </p:tavLst>
                                    </p:anim>
                                    <p:anim calcmode="lin" valueType="num">
                                      <p:cBhvr>
                                        <p:cTn dur="1000" fill="hold" id="71"/>
                                        <p:tgtEl>
                                          <p:spTgt spid="59"/>
                                        </p:tgtEl>
                                        <p:attrNameLst>
                                          <p:attrName>ppt_h</p:attrName>
                                        </p:attrNameLst>
                                      </p:cBhvr>
                                      <p:tavLst>
                                        <p:tav tm="0">
                                          <p:val>
                                            <p:fltVal val="0"/>
                                          </p:val>
                                        </p:tav>
                                        <p:tav tm="100000">
                                          <p:val>
                                            <p:strVal val="#ppt_h"/>
                                          </p:val>
                                        </p:tav>
                                      </p:tavLst>
                                    </p:anim>
                                    <p:anim calcmode="lin" valueType="num">
                                      <p:cBhvr>
                                        <p:cTn dur="1000" fill="hold" id="72"/>
                                        <p:tgtEl>
                                          <p:spTgt spid="59"/>
                                        </p:tgtEl>
                                        <p:attrNameLst>
                                          <p:attrName>style.rotation</p:attrName>
                                        </p:attrNameLst>
                                      </p:cBhvr>
                                      <p:tavLst>
                                        <p:tav tm="0">
                                          <p:val>
                                            <p:fltVal val="90"/>
                                          </p:val>
                                        </p:tav>
                                        <p:tav tm="100000">
                                          <p:val>
                                            <p:fltVal val="0"/>
                                          </p:val>
                                        </p:tav>
                                      </p:tavLst>
                                    </p:anim>
                                    <p:animEffect filter="fade" transition="in">
                                      <p:cBhvr>
                                        <p:cTn dur="1000" id="73"/>
                                        <p:tgtEl>
                                          <p:spTgt spid="59"/>
                                        </p:tgtEl>
                                      </p:cBhvr>
                                    </p:animEffect>
                                  </p:childTnLst>
                                </p:cTn>
                              </p:par>
                              <p:par>
                                <p:cTn fill="hold" grpId="0" id="74" nodeType="withEffect" presetClass="entr" presetID="47" presetSubtype="0">
                                  <p:stCondLst>
                                    <p:cond delay="10250"/>
                                  </p:stCondLst>
                                  <p:childTnLst>
                                    <p:set>
                                      <p:cBhvr>
                                        <p:cTn dur="1" fill="hold" id="75">
                                          <p:stCondLst>
                                            <p:cond delay="0"/>
                                          </p:stCondLst>
                                        </p:cTn>
                                        <p:tgtEl>
                                          <p:spTgt spid="39"/>
                                        </p:tgtEl>
                                        <p:attrNameLst>
                                          <p:attrName>style.visibility</p:attrName>
                                        </p:attrNameLst>
                                      </p:cBhvr>
                                      <p:to>
                                        <p:strVal val="visible"/>
                                      </p:to>
                                    </p:set>
                                    <p:animEffect filter="fade" transition="in">
                                      <p:cBhvr>
                                        <p:cTn dur="1000" id="76"/>
                                        <p:tgtEl>
                                          <p:spTgt spid="39"/>
                                        </p:tgtEl>
                                      </p:cBhvr>
                                    </p:animEffect>
                                    <p:anim calcmode="lin" valueType="num">
                                      <p:cBhvr>
                                        <p:cTn dur="1000" fill="hold" id="77"/>
                                        <p:tgtEl>
                                          <p:spTgt spid="39"/>
                                        </p:tgtEl>
                                        <p:attrNameLst>
                                          <p:attrName>ppt_x</p:attrName>
                                        </p:attrNameLst>
                                      </p:cBhvr>
                                      <p:tavLst>
                                        <p:tav tm="0">
                                          <p:val>
                                            <p:strVal val="#ppt_x"/>
                                          </p:val>
                                        </p:tav>
                                        <p:tav tm="100000">
                                          <p:val>
                                            <p:strVal val="#ppt_x"/>
                                          </p:val>
                                        </p:tav>
                                      </p:tavLst>
                                    </p:anim>
                                    <p:anim calcmode="lin" valueType="num">
                                      <p:cBhvr>
                                        <p:cTn dur="1000" fill="hold" id="78"/>
                                        <p:tgtEl>
                                          <p:spTgt spid="39"/>
                                        </p:tgtEl>
                                        <p:attrNameLst>
                                          <p:attrName>ppt_y</p:attrName>
                                        </p:attrNameLst>
                                      </p:cBhvr>
                                      <p:tavLst>
                                        <p:tav tm="0">
                                          <p:val>
                                            <p:strVal val="#ppt_y-.1"/>
                                          </p:val>
                                        </p:tav>
                                        <p:tav tm="100000">
                                          <p:val>
                                            <p:strVal val="#ppt_y"/>
                                          </p:val>
                                        </p:tav>
                                      </p:tavLst>
                                    </p:anim>
                                  </p:childTnLst>
                                </p:cTn>
                              </p:par>
                              <p:par>
                                <p:cTn fill="hold" grpId="0" id="79" nodeType="withEffect" presetClass="entr" presetID="22" presetSubtype="1">
                                  <p:stCondLst>
                                    <p:cond delay="11250"/>
                                  </p:stCondLst>
                                  <p:childTnLst>
                                    <p:set>
                                      <p:cBhvr>
                                        <p:cTn dur="1" fill="hold" id="80">
                                          <p:stCondLst>
                                            <p:cond delay="0"/>
                                          </p:stCondLst>
                                        </p:cTn>
                                        <p:tgtEl>
                                          <p:spTgt spid="21"/>
                                        </p:tgtEl>
                                        <p:attrNameLst>
                                          <p:attrName>style.visibility</p:attrName>
                                        </p:attrNameLst>
                                      </p:cBhvr>
                                      <p:to>
                                        <p:strVal val="visible"/>
                                      </p:to>
                                    </p:set>
                                    <p:animEffect filter="wipe(up)" transition="in">
                                      <p:cBhvr>
                                        <p:cTn dur="1000" id="81"/>
                                        <p:tgtEl>
                                          <p:spTgt spid="21"/>
                                        </p:tgtEl>
                                      </p:cBhvr>
                                    </p:animEffect>
                                  </p:childTnLst>
                                </p:cTn>
                              </p:par>
                              <p:par>
                                <p:cTn fill="hold" grpId="0" id="82" nodeType="withEffect" presetClass="entr" presetID="42" presetSubtype="0">
                                  <p:stCondLst>
                                    <p:cond delay="12000"/>
                                  </p:stCondLst>
                                  <p:childTnLst>
                                    <p:set>
                                      <p:cBhvr>
                                        <p:cTn dur="1" fill="hold" id="83">
                                          <p:stCondLst>
                                            <p:cond delay="0"/>
                                          </p:stCondLst>
                                        </p:cTn>
                                        <p:tgtEl>
                                          <p:spTgt spid="40"/>
                                        </p:tgtEl>
                                        <p:attrNameLst>
                                          <p:attrName>style.visibility</p:attrName>
                                        </p:attrNameLst>
                                      </p:cBhvr>
                                      <p:to>
                                        <p:strVal val="visible"/>
                                      </p:to>
                                    </p:set>
                                    <p:animEffect filter="fade" transition="in">
                                      <p:cBhvr>
                                        <p:cTn dur="1000" id="84"/>
                                        <p:tgtEl>
                                          <p:spTgt spid="40"/>
                                        </p:tgtEl>
                                      </p:cBhvr>
                                    </p:animEffect>
                                    <p:anim calcmode="lin" valueType="num">
                                      <p:cBhvr>
                                        <p:cTn dur="1000" fill="hold" id="85"/>
                                        <p:tgtEl>
                                          <p:spTgt spid="40"/>
                                        </p:tgtEl>
                                        <p:attrNameLst>
                                          <p:attrName>ppt_x</p:attrName>
                                        </p:attrNameLst>
                                      </p:cBhvr>
                                      <p:tavLst>
                                        <p:tav tm="0">
                                          <p:val>
                                            <p:strVal val="#ppt_x"/>
                                          </p:val>
                                        </p:tav>
                                        <p:tav tm="100000">
                                          <p:val>
                                            <p:strVal val="#ppt_x"/>
                                          </p:val>
                                        </p:tav>
                                      </p:tavLst>
                                    </p:anim>
                                    <p:anim calcmode="lin" valueType="num">
                                      <p:cBhvr>
                                        <p:cTn dur="1000" fill="hold" id="86"/>
                                        <p:tgtEl>
                                          <p:spTgt spid="40"/>
                                        </p:tgtEl>
                                        <p:attrNameLst>
                                          <p:attrName>ppt_y</p:attrName>
                                        </p:attrNameLst>
                                      </p:cBhvr>
                                      <p:tavLst>
                                        <p:tav tm="0">
                                          <p:val>
                                            <p:strVal val="#ppt_y+.1"/>
                                          </p:val>
                                        </p:tav>
                                        <p:tav tm="100000">
                                          <p:val>
                                            <p:strVal val="#ppt_y"/>
                                          </p:val>
                                        </p:tav>
                                      </p:tavLst>
                                    </p:anim>
                                  </p:childTnLst>
                                </p:cTn>
                              </p:par>
                              <p:par>
                                <p:cTn fill="hold" grpId="0" id="87" nodeType="withEffect" presetClass="entr" presetID="22" presetSubtype="1">
                                  <p:stCondLst>
                                    <p:cond delay="13000"/>
                                  </p:stCondLst>
                                  <p:childTnLst>
                                    <p:set>
                                      <p:cBhvr>
                                        <p:cTn dur="1" fill="hold" id="88">
                                          <p:stCondLst>
                                            <p:cond delay="0"/>
                                          </p:stCondLst>
                                        </p:cTn>
                                        <p:tgtEl>
                                          <p:spTgt spid="38"/>
                                        </p:tgtEl>
                                        <p:attrNameLst>
                                          <p:attrName>style.visibility</p:attrName>
                                        </p:attrNameLst>
                                      </p:cBhvr>
                                      <p:to>
                                        <p:strVal val="visible"/>
                                      </p:to>
                                    </p:set>
                                    <p:animEffect filter="wipe(up)" transition="in">
                                      <p:cBhvr>
                                        <p:cTn dur="1000" id="89"/>
                                        <p:tgtEl>
                                          <p:spTgt spid="38"/>
                                        </p:tgtEl>
                                      </p:cBhvr>
                                    </p:animEffect>
                                  </p:childTnLst>
                                </p:cTn>
                              </p:par>
                              <p:par>
                                <p:cTn fill="hold" grpId="0" id="90" nodeType="withEffect" presetClass="entr" presetID="47" presetSubtype="0">
                                  <p:stCondLst>
                                    <p:cond delay="13750"/>
                                  </p:stCondLst>
                                  <p:childTnLst>
                                    <p:set>
                                      <p:cBhvr>
                                        <p:cTn dur="1" fill="hold" id="91">
                                          <p:stCondLst>
                                            <p:cond delay="0"/>
                                          </p:stCondLst>
                                        </p:cTn>
                                        <p:tgtEl>
                                          <p:spTgt spid="58"/>
                                        </p:tgtEl>
                                        <p:attrNameLst>
                                          <p:attrName>style.visibility</p:attrName>
                                        </p:attrNameLst>
                                      </p:cBhvr>
                                      <p:to>
                                        <p:strVal val="visible"/>
                                      </p:to>
                                    </p:set>
                                    <p:animEffect filter="fade" transition="in">
                                      <p:cBhvr>
                                        <p:cTn dur="1000" id="92"/>
                                        <p:tgtEl>
                                          <p:spTgt spid="58"/>
                                        </p:tgtEl>
                                      </p:cBhvr>
                                    </p:animEffect>
                                    <p:anim calcmode="lin" valueType="num">
                                      <p:cBhvr>
                                        <p:cTn dur="1000" fill="hold" id="93"/>
                                        <p:tgtEl>
                                          <p:spTgt spid="58"/>
                                        </p:tgtEl>
                                        <p:attrNameLst>
                                          <p:attrName>ppt_x</p:attrName>
                                        </p:attrNameLst>
                                      </p:cBhvr>
                                      <p:tavLst>
                                        <p:tav tm="0">
                                          <p:val>
                                            <p:strVal val="#ppt_x"/>
                                          </p:val>
                                        </p:tav>
                                        <p:tav tm="100000">
                                          <p:val>
                                            <p:strVal val="#ppt_x"/>
                                          </p:val>
                                        </p:tav>
                                      </p:tavLst>
                                    </p:anim>
                                    <p:anim calcmode="lin" valueType="num">
                                      <p:cBhvr>
                                        <p:cTn dur="1000" fill="hold" id="94"/>
                                        <p:tgtEl>
                                          <p:spTgt spid="58"/>
                                        </p:tgtEl>
                                        <p:attrNameLst>
                                          <p:attrName>ppt_y</p:attrName>
                                        </p:attrNameLst>
                                      </p:cBhvr>
                                      <p:tavLst>
                                        <p:tav tm="0">
                                          <p:val>
                                            <p:strVal val="#ppt_y-.1"/>
                                          </p:val>
                                        </p:tav>
                                        <p:tav tm="100000">
                                          <p:val>
                                            <p:strVal val="#ppt_y"/>
                                          </p:val>
                                        </p:tav>
                                      </p:tavLst>
                                    </p:anim>
                                  </p:childTnLst>
                                </p:cTn>
                              </p:par>
                              <p:par>
                                <p:cTn fill="hold" grpId="0" id="95" nodeType="withEffect" presetClass="entr" presetID="22" presetSubtype="1">
                                  <p:stCondLst>
                                    <p:cond delay="14750"/>
                                  </p:stCondLst>
                                  <p:childTnLst>
                                    <p:set>
                                      <p:cBhvr>
                                        <p:cTn dur="1" fill="hold" id="96">
                                          <p:stCondLst>
                                            <p:cond delay="0"/>
                                          </p:stCondLst>
                                        </p:cTn>
                                        <p:tgtEl>
                                          <p:spTgt spid="57"/>
                                        </p:tgtEl>
                                        <p:attrNameLst>
                                          <p:attrName>style.visibility</p:attrName>
                                        </p:attrNameLst>
                                      </p:cBhvr>
                                      <p:to>
                                        <p:strVal val="visible"/>
                                      </p:to>
                                    </p:set>
                                    <p:animEffect filter="wipe(up)" transition="in">
                                      <p:cBhvr>
                                        <p:cTn dur="1000" id="97"/>
                                        <p:tgtEl>
                                          <p:spTgt spid="57"/>
                                        </p:tgtEl>
                                      </p:cBhvr>
                                    </p:animEffect>
                                  </p:childTnLst>
                                </p:cTn>
                              </p:par>
                              <p:par>
                                <p:cTn fill="hold" grpId="0" id="98" nodeType="withEffect" presetClass="entr" presetID="42" presetSubtype="0">
                                  <p:stCondLst>
                                    <p:cond delay="15500"/>
                                  </p:stCondLst>
                                  <p:childTnLst>
                                    <p:set>
                                      <p:cBhvr>
                                        <p:cTn dur="1" fill="hold" id="99">
                                          <p:stCondLst>
                                            <p:cond delay="0"/>
                                          </p:stCondLst>
                                        </p:cTn>
                                        <p:tgtEl>
                                          <p:spTgt spid="84"/>
                                        </p:tgtEl>
                                        <p:attrNameLst>
                                          <p:attrName>style.visibility</p:attrName>
                                        </p:attrNameLst>
                                      </p:cBhvr>
                                      <p:to>
                                        <p:strVal val="visible"/>
                                      </p:to>
                                    </p:set>
                                    <p:animEffect filter="fade" transition="in">
                                      <p:cBhvr>
                                        <p:cTn dur="1000" id="100"/>
                                        <p:tgtEl>
                                          <p:spTgt spid="84"/>
                                        </p:tgtEl>
                                      </p:cBhvr>
                                    </p:animEffect>
                                    <p:anim calcmode="lin" valueType="num">
                                      <p:cBhvr>
                                        <p:cTn dur="1000" fill="hold" id="101"/>
                                        <p:tgtEl>
                                          <p:spTgt spid="84"/>
                                        </p:tgtEl>
                                        <p:attrNameLst>
                                          <p:attrName>ppt_x</p:attrName>
                                        </p:attrNameLst>
                                      </p:cBhvr>
                                      <p:tavLst>
                                        <p:tav tm="0">
                                          <p:val>
                                            <p:strVal val="#ppt_x"/>
                                          </p:val>
                                        </p:tav>
                                        <p:tav tm="100000">
                                          <p:val>
                                            <p:strVal val="#ppt_x"/>
                                          </p:val>
                                        </p:tav>
                                      </p:tavLst>
                                    </p:anim>
                                    <p:anim calcmode="lin" valueType="num">
                                      <p:cBhvr>
                                        <p:cTn dur="1000" fill="hold" id="102"/>
                                        <p:tgtEl>
                                          <p:spTgt spid="84"/>
                                        </p:tgtEl>
                                        <p:attrNameLst>
                                          <p:attrName>ppt_y</p:attrName>
                                        </p:attrNameLst>
                                      </p:cBhvr>
                                      <p:tavLst>
                                        <p:tav tm="0">
                                          <p:val>
                                            <p:strVal val="#ppt_y+.1"/>
                                          </p:val>
                                        </p:tav>
                                        <p:tav tm="100000">
                                          <p:val>
                                            <p:strVal val="#ppt_y"/>
                                          </p:val>
                                        </p:tav>
                                      </p:tavLst>
                                    </p:anim>
                                  </p:childTnLst>
                                </p:cTn>
                              </p:par>
                              <p:par>
                                <p:cTn fill="hold" grpId="0" id="103" nodeType="withEffect" presetClass="entr" presetID="22" presetSubtype="1">
                                  <p:stCondLst>
                                    <p:cond delay="16500"/>
                                  </p:stCondLst>
                                  <p:childTnLst>
                                    <p:set>
                                      <p:cBhvr>
                                        <p:cTn dur="1" fill="hold" id="104">
                                          <p:stCondLst>
                                            <p:cond delay="0"/>
                                          </p:stCondLst>
                                        </p:cTn>
                                        <p:tgtEl>
                                          <p:spTgt spid="83"/>
                                        </p:tgtEl>
                                        <p:attrNameLst>
                                          <p:attrName>style.visibility</p:attrName>
                                        </p:attrNameLst>
                                      </p:cBhvr>
                                      <p:to>
                                        <p:strVal val="visible"/>
                                      </p:to>
                                    </p:set>
                                    <p:animEffect filter="wipe(up)" transition="in">
                                      <p:cBhvr>
                                        <p:cTn dur="1000" id="105"/>
                                        <p:tgtEl>
                                          <p:spTgt spid="8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21"/>
      <p:bldP grpId="0" spid="38"/>
      <p:bldP grpId="0" spid="39"/>
      <p:bldP grpId="0" spid="40"/>
      <p:bldP grpId="0" spid="57"/>
      <p:bldP grpId="0" spid="58"/>
      <p:bldP grpId="0" spid="83"/>
      <p:bldP grpId="0" spid="84"/>
      <p:bldP grpId="0" spid="99"/>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5" name="组合 14"/>
          <p:cNvGrpSpPr/>
          <p:nvPr/>
        </p:nvGrpSpPr>
        <p:grpSpPr>
          <a:xfrm>
            <a:off x="1209360" y="368630"/>
            <a:ext cx="1688489" cy="1246917"/>
            <a:chOff x="1209360" y="368630"/>
            <a:chExt cx="1688489" cy="1246917"/>
          </a:xfrm>
        </p:grpSpPr>
        <p:sp>
          <p:nvSpPr>
            <p:cNvPr id="66" name="梯形 96"/>
            <p:cNvSpPr/>
            <p:nvPr/>
          </p:nvSpPr>
          <p:spPr>
            <a:xfrm rot="4183552">
              <a:off x="1497595" y="377809"/>
              <a:ext cx="949503" cy="1525973"/>
            </a:xfrm>
            <a:custGeom>
              <a:rect b="b" l="l" r="r" t="t"/>
              <a:pathLst>
                <a:path h="2632273" w="1638954">
                  <a:moveTo>
                    <a:pt x="460131" y="0"/>
                  </a:moveTo>
                  <a:lnTo>
                    <a:pt x="985333" y="24657"/>
                  </a:lnTo>
                  <a:cubicBezTo>
                    <a:pt x="904127" y="674964"/>
                    <a:pt x="987214" y="1517335"/>
                    <a:pt x="1638954" y="2440233"/>
                  </a:cubicBezTo>
                  <a:lnTo>
                    <a:pt x="1063128" y="2071125"/>
                  </a:lnTo>
                  <a:lnTo>
                    <a:pt x="678579" y="2632273"/>
                  </a:lnTo>
                  <a:lnTo>
                    <a:pt x="262163" y="2020459"/>
                  </a:lnTo>
                  <a:cubicBezTo>
                    <a:pt x="141403" y="2335233"/>
                    <a:pt x="143936" y="2337566"/>
                    <a:pt x="68760" y="2596304"/>
                  </a:cubicBezTo>
                  <a:cubicBezTo>
                    <a:pt x="-118888" y="1450551"/>
                    <a:pt x="99284" y="691656"/>
                    <a:pt x="460131" y="0"/>
                  </a:cubicBezTo>
                  <a:close/>
                </a:path>
              </a:pathLst>
            </a:custGeom>
            <a:solidFill>
              <a:schemeClr val="bg1"/>
            </a:solidFill>
            <a:ln w="38100">
              <a:solidFill>
                <a:srgbClr val="73E0E3"/>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p>
              <a:endParaRPr altLang="en-US" lang="zh-CN"/>
            </a:p>
          </p:txBody>
        </p:sp>
        <p:sp>
          <p:nvSpPr>
            <p:cNvPr id="67" name="梯形 96"/>
            <p:cNvSpPr/>
            <p:nvPr/>
          </p:nvSpPr>
          <p:spPr>
            <a:xfrm rot="4183552">
              <a:off x="1975809" y="737509"/>
              <a:ext cx="198553" cy="840519"/>
            </a:xfrm>
            <a:custGeom>
              <a:rect b="b" l="l" r="r" t="t"/>
              <a:pathLst>
                <a:path h="1778648" w="420536">
                  <a:moveTo>
                    <a:pt x="21975" y="0"/>
                  </a:moveTo>
                  <a:lnTo>
                    <a:pt x="139673" y="5525"/>
                  </a:lnTo>
                  <a:cubicBezTo>
                    <a:pt x="77745" y="501457"/>
                    <a:pt x="111365" y="1109088"/>
                    <a:pt x="420536" y="1778648"/>
                  </a:cubicBezTo>
                  <a:lnTo>
                    <a:pt x="279766" y="1771733"/>
                  </a:lnTo>
                  <a:cubicBezTo>
                    <a:pt x="2200" y="1106360"/>
                    <a:pt x="-33067" y="500890"/>
                    <a:pt x="21975" y="0"/>
                  </a:cubicBezTo>
                  <a:close/>
                </a:path>
              </a:pathLst>
            </a:custGeom>
            <a:solidFill>
              <a:srgbClr val="73E0E3"/>
            </a:solidFill>
            <a:ln>
              <a:solidFill>
                <a:srgbClr val="73E0E3"/>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p>
              <a:endParaRPr altLang="en-US" lang="zh-CN"/>
            </a:p>
          </p:txBody>
        </p:sp>
        <p:grpSp>
          <p:nvGrpSpPr>
            <p:cNvPr id="72" name="组合 71"/>
            <p:cNvGrpSpPr/>
            <p:nvPr/>
          </p:nvGrpSpPr>
          <p:grpSpPr>
            <a:xfrm rot="21335216">
              <a:off x="2104640" y="368630"/>
              <a:ext cx="793209" cy="804045"/>
              <a:chOff x="7973451" y="5027358"/>
              <a:chExt cx="1573291" cy="1594779"/>
            </a:xfrm>
          </p:grpSpPr>
          <p:sp>
            <p:nvSpPr>
              <p:cNvPr id="73" name="五角星 2"/>
              <p:cNvSpPr/>
              <p:nvPr/>
            </p:nvSpPr>
            <p:spPr>
              <a:xfrm rot="20480842">
                <a:off x="7975659" y="5027358"/>
                <a:ext cx="1571083" cy="1580289"/>
              </a:xfrm>
              <a:custGeom>
                <a:gdLst>
                  <a:gd fmla="*/ 2063 w 918524" name="connsiteX0"/>
                  <a:gd fmla="*/ 349269 h 923906" name="connsiteY0"/>
                  <a:gd fmla="*/ 264202 w 918524" name="connsiteX1"/>
                  <a:gd fmla="*/ 223173 h 923906" name="connsiteY1"/>
                  <a:gd fmla="*/ 459262 w 918524" name="connsiteX2"/>
                  <a:gd fmla="*/ 0 h 923906" name="connsiteY2"/>
                  <a:gd fmla="*/ 654322 w 918524" name="connsiteX3"/>
                  <a:gd fmla="*/ 223173 h 923906" name="connsiteY3"/>
                  <a:gd fmla="*/ 916461 w 918524" name="connsiteX4"/>
                  <a:gd fmla="*/ 349269 h 923906" name="connsiteY4"/>
                  <a:gd fmla="*/ 774876 w 918524" name="connsiteX5"/>
                  <a:gd fmla="*/ 613293 h 923906" name="connsiteY5"/>
                  <a:gd fmla="*/ 741827 w 918524" name="connsiteX6"/>
                  <a:gd fmla="*/ 914398 h 923906" name="connsiteY6"/>
                  <a:gd fmla="*/ 459262 w 918524" name="connsiteX7"/>
                  <a:gd fmla="*/ 854400 h 923906" name="connsiteY7"/>
                  <a:gd fmla="*/ 176697 w 918524" name="connsiteX8"/>
                  <a:gd fmla="*/ 914398 h 923906" name="connsiteY8"/>
                  <a:gd fmla="*/ 143648 w 918524" name="connsiteX9"/>
                  <a:gd fmla="*/ 613293 h 923906" name="connsiteY9"/>
                  <a:gd fmla="*/ 2063 w 918524" name="connsiteX10"/>
                  <a:gd fmla="*/ 349269 h 923906"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923905" w="918524">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C4EF39"/>
              </a:solidFill>
              <a:ln w="63500">
                <a:noFill/>
              </a:ln>
              <a:effectLst>
                <a:outerShdw algn="t" blurRad="190500" dir="5400000" dist="635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4" name="五角星 2"/>
              <p:cNvSpPr/>
              <p:nvPr/>
            </p:nvSpPr>
            <p:spPr>
              <a:xfrm rot="20480842">
                <a:off x="7973451" y="5041848"/>
                <a:ext cx="1571083" cy="1580289"/>
              </a:xfrm>
              <a:custGeom>
                <a:gdLst>
                  <a:gd fmla="*/ 2063 w 918524" name="connsiteX0"/>
                  <a:gd fmla="*/ 349269 h 923906" name="connsiteY0"/>
                  <a:gd fmla="*/ 264202 w 918524" name="connsiteX1"/>
                  <a:gd fmla="*/ 223173 h 923906" name="connsiteY1"/>
                  <a:gd fmla="*/ 459262 w 918524" name="connsiteX2"/>
                  <a:gd fmla="*/ 0 h 923906" name="connsiteY2"/>
                  <a:gd fmla="*/ 654322 w 918524" name="connsiteX3"/>
                  <a:gd fmla="*/ 223173 h 923906" name="connsiteY3"/>
                  <a:gd fmla="*/ 916461 w 918524" name="connsiteX4"/>
                  <a:gd fmla="*/ 349269 h 923906" name="connsiteY4"/>
                  <a:gd fmla="*/ 774876 w 918524" name="connsiteX5"/>
                  <a:gd fmla="*/ 613293 h 923906" name="connsiteY5"/>
                  <a:gd fmla="*/ 741827 w 918524" name="connsiteX6"/>
                  <a:gd fmla="*/ 914398 h 923906" name="connsiteY6"/>
                  <a:gd fmla="*/ 459262 w 918524" name="connsiteX7"/>
                  <a:gd fmla="*/ 854400 h 923906" name="connsiteY7"/>
                  <a:gd fmla="*/ 176697 w 918524" name="connsiteX8"/>
                  <a:gd fmla="*/ 914398 h 923906" name="connsiteY8"/>
                  <a:gd fmla="*/ 143648 w 918524" name="connsiteX9"/>
                  <a:gd fmla="*/ 613293 h 923906" name="connsiteY9"/>
                  <a:gd fmla="*/ 2063 w 918524" name="connsiteX10"/>
                  <a:gd fmla="*/ 349269 h 923906"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923905" w="918524">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FF00"/>
              </a:solidFill>
              <a:ln w="66675">
                <a:solidFill>
                  <a:srgbClr val="19B4C9"/>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grpSp>
        <p:nvGrpSpPr>
          <p:cNvPr id="104" name="组合 103"/>
          <p:cNvGrpSpPr/>
          <p:nvPr/>
        </p:nvGrpSpPr>
        <p:grpSpPr>
          <a:xfrm>
            <a:off x="8020326" y="-195942"/>
            <a:ext cx="3895725" cy="9091750"/>
            <a:chOff x="8020326" y="-195942"/>
            <a:chExt cx="3895725" cy="9091750"/>
          </a:xfrm>
        </p:grpSpPr>
        <p:sp>
          <p:nvSpPr>
            <p:cNvPr id="4" name="矩形 3"/>
            <p:cNvSpPr/>
            <p:nvPr/>
          </p:nvSpPr>
          <p:spPr>
            <a:xfrm rot="5400000">
              <a:off x="5422314" y="2402070"/>
              <a:ext cx="9091750" cy="3895725"/>
            </a:xfrm>
            <a:prstGeom prst="rect">
              <a:avLst/>
            </a:prstGeom>
            <a:solidFill>
              <a:srgbClr val="1CD8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16" name="图片 15"/>
            <p:cNvPicPr>
              <a:picLocks noChangeAspect="1"/>
            </p:cNvPicPr>
            <p:nvPr/>
          </p:nvPicPr>
          <p:blipFill>
            <a:blip r:embed="rId4">
              <a:extLst>
                <a:ext uri="{28A0092B-C50C-407E-A947-70E740481C1C}">
                  <a14:useLocalDpi val="0"/>
                </a:ext>
              </a:extLst>
            </a:blip>
            <a:stretch>
              <a:fillRect/>
            </a:stretch>
          </p:blipFill>
          <p:spPr>
            <a:xfrm>
              <a:off x="8547377" y="6540065"/>
              <a:ext cx="2808825" cy="1865235"/>
            </a:xfrm>
            <a:prstGeom prst="rect">
              <a:avLst/>
            </a:prstGeom>
            <a:ln>
              <a:solidFill>
                <a:schemeClr val="bg1"/>
              </a:solidFill>
            </a:ln>
          </p:spPr>
        </p:pic>
        <p:pic>
          <p:nvPicPr>
            <p:cNvPr id="85" name="图片 84"/>
            <p:cNvPicPr>
              <a:picLocks noChangeAspect="1"/>
            </p:cNvPicPr>
            <p:nvPr/>
          </p:nvPicPr>
          <p:blipFill>
            <a:blip r:embed="rId5">
              <a:extLst>
                <a:ext uri="{28A0092B-C50C-407E-A947-70E740481C1C}">
                  <a14:useLocalDpi val="0"/>
                </a:ext>
              </a:extLst>
            </a:blip>
            <a:srcRect l="7608" r="10233"/>
            <a:stretch>
              <a:fillRect/>
            </a:stretch>
          </p:blipFill>
          <p:spPr>
            <a:xfrm>
              <a:off x="8516984" y="4441372"/>
              <a:ext cx="2821576" cy="1881051"/>
            </a:xfrm>
            <a:prstGeom prst="rect">
              <a:avLst/>
            </a:prstGeom>
            <a:ln>
              <a:solidFill>
                <a:schemeClr val="bg1"/>
              </a:solidFill>
            </a:ln>
          </p:spPr>
        </p:pic>
        <p:pic>
          <p:nvPicPr>
            <p:cNvPr id="86" name="图片 85"/>
            <p:cNvPicPr>
              <a:picLocks noChangeAspect="1"/>
            </p:cNvPicPr>
            <p:nvPr/>
          </p:nvPicPr>
          <p:blipFill>
            <a:blip r:embed="rId6">
              <a:extLst>
                <a:ext uri="{28A0092B-C50C-407E-A947-70E740481C1C}">
                  <a14:useLocalDpi val="0"/>
                </a:ext>
              </a:extLst>
            </a:blip>
            <a:stretch>
              <a:fillRect/>
            </a:stretch>
          </p:blipFill>
          <p:spPr>
            <a:xfrm>
              <a:off x="8498435" y="2338026"/>
              <a:ext cx="2840124" cy="1894340"/>
            </a:xfrm>
            <a:prstGeom prst="rect">
              <a:avLst/>
            </a:prstGeom>
            <a:ln>
              <a:solidFill>
                <a:schemeClr val="bg1"/>
              </a:solidFill>
            </a:ln>
          </p:spPr>
        </p:pic>
        <p:pic>
          <p:nvPicPr>
            <p:cNvPr id="87" name="图片 86"/>
            <p:cNvPicPr>
              <a:picLocks noChangeAspect="1"/>
            </p:cNvPicPr>
            <p:nvPr/>
          </p:nvPicPr>
          <p:blipFill>
            <a:blip r:embed="rId7">
              <a:extLst>
                <a:ext uri="{28A0092B-C50C-407E-A947-70E740481C1C}">
                  <a14:useLocalDpi val="0"/>
                </a:ext>
              </a:extLst>
            </a:blip>
            <a:srcRect b="3619"/>
            <a:stretch>
              <a:fillRect/>
            </a:stretch>
          </p:blipFill>
          <p:spPr>
            <a:xfrm>
              <a:off x="8503935" y="218427"/>
              <a:ext cx="2860750" cy="1936945"/>
            </a:xfrm>
            <a:prstGeom prst="rect">
              <a:avLst/>
            </a:prstGeom>
            <a:ln>
              <a:solidFill>
                <a:schemeClr val="bg1"/>
              </a:solidFill>
            </a:ln>
          </p:spPr>
        </p:pic>
        <p:grpSp>
          <p:nvGrpSpPr>
            <p:cNvPr id="103" name="组合 102"/>
            <p:cNvGrpSpPr/>
            <p:nvPr/>
          </p:nvGrpSpPr>
          <p:grpSpPr>
            <a:xfrm>
              <a:off x="11468377" y="-109946"/>
              <a:ext cx="257175" cy="8953500"/>
              <a:chOff x="11220183" y="-2095500"/>
              <a:chExt cx="257175" cy="8953500"/>
            </a:xfrm>
          </p:grpSpPr>
          <p:grpSp>
            <p:nvGrpSpPr>
              <p:cNvPr id="38" name="组合 37"/>
              <p:cNvGrpSpPr/>
              <p:nvPr/>
            </p:nvGrpSpPr>
            <p:grpSpPr>
              <a:xfrm>
                <a:off x="11220183" y="190500"/>
                <a:ext cx="257175" cy="2095500"/>
                <a:chOff x="7305675" y="209549"/>
                <a:chExt cx="257175" cy="2095500"/>
              </a:xfrm>
            </p:grpSpPr>
            <p:sp>
              <p:nvSpPr>
                <p:cNvPr id="39" name="矩形 38"/>
                <p:cNvSpPr/>
                <p:nvPr/>
              </p:nvSpPr>
              <p:spPr>
                <a:xfrm>
                  <a:off x="7305675" y="209549"/>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0" name="矩形 39"/>
                <p:cNvSpPr/>
                <p:nvPr/>
              </p:nvSpPr>
              <p:spPr>
                <a:xfrm>
                  <a:off x="7305675" y="590549"/>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1" name="矩形 40"/>
                <p:cNvSpPr/>
                <p:nvPr/>
              </p:nvSpPr>
              <p:spPr>
                <a:xfrm>
                  <a:off x="7305675" y="971549"/>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2" name="矩形 41"/>
                <p:cNvSpPr/>
                <p:nvPr/>
              </p:nvSpPr>
              <p:spPr>
                <a:xfrm>
                  <a:off x="7305675" y="1343024"/>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3" name="矩形 42"/>
                <p:cNvSpPr/>
                <p:nvPr/>
              </p:nvSpPr>
              <p:spPr>
                <a:xfrm>
                  <a:off x="7305675" y="1724024"/>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4" name="矩形 43"/>
                <p:cNvSpPr/>
                <p:nvPr/>
              </p:nvSpPr>
              <p:spPr>
                <a:xfrm>
                  <a:off x="7305675" y="2105024"/>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45" name="组合 44"/>
              <p:cNvGrpSpPr/>
              <p:nvPr/>
            </p:nvGrpSpPr>
            <p:grpSpPr>
              <a:xfrm>
                <a:off x="11220183" y="2476500"/>
                <a:ext cx="257175" cy="2095500"/>
                <a:chOff x="7305675" y="209549"/>
                <a:chExt cx="257175" cy="2095500"/>
              </a:xfrm>
            </p:grpSpPr>
            <p:sp>
              <p:nvSpPr>
                <p:cNvPr id="46" name="矩形 45"/>
                <p:cNvSpPr/>
                <p:nvPr/>
              </p:nvSpPr>
              <p:spPr>
                <a:xfrm>
                  <a:off x="7305675" y="209549"/>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7" name="矩形 46"/>
                <p:cNvSpPr/>
                <p:nvPr/>
              </p:nvSpPr>
              <p:spPr>
                <a:xfrm>
                  <a:off x="7305675" y="590549"/>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8" name="矩形 47"/>
                <p:cNvSpPr/>
                <p:nvPr/>
              </p:nvSpPr>
              <p:spPr>
                <a:xfrm>
                  <a:off x="7305675" y="971549"/>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9" name="矩形 48"/>
                <p:cNvSpPr/>
                <p:nvPr/>
              </p:nvSpPr>
              <p:spPr>
                <a:xfrm>
                  <a:off x="7305675" y="1343024"/>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0" name="矩形 49"/>
                <p:cNvSpPr/>
                <p:nvPr/>
              </p:nvSpPr>
              <p:spPr>
                <a:xfrm>
                  <a:off x="7305675" y="1724024"/>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1" name="矩形 50"/>
                <p:cNvSpPr/>
                <p:nvPr/>
              </p:nvSpPr>
              <p:spPr>
                <a:xfrm>
                  <a:off x="7305675" y="2105024"/>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52" name="组合 51"/>
              <p:cNvGrpSpPr/>
              <p:nvPr/>
            </p:nvGrpSpPr>
            <p:grpSpPr>
              <a:xfrm>
                <a:off x="11220183" y="4762500"/>
                <a:ext cx="257175" cy="2095500"/>
                <a:chOff x="7305675" y="209549"/>
                <a:chExt cx="257175" cy="2095500"/>
              </a:xfrm>
            </p:grpSpPr>
            <p:sp>
              <p:nvSpPr>
                <p:cNvPr id="53" name="矩形 52"/>
                <p:cNvSpPr/>
                <p:nvPr/>
              </p:nvSpPr>
              <p:spPr>
                <a:xfrm>
                  <a:off x="7305675" y="209549"/>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4" name="矩形 53"/>
                <p:cNvSpPr/>
                <p:nvPr/>
              </p:nvSpPr>
              <p:spPr>
                <a:xfrm>
                  <a:off x="7305675" y="590549"/>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5" name="矩形 54"/>
                <p:cNvSpPr/>
                <p:nvPr/>
              </p:nvSpPr>
              <p:spPr>
                <a:xfrm>
                  <a:off x="7305675" y="971549"/>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6" name="矩形 55"/>
                <p:cNvSpPr/>
                <p:nvPr/>
              </p:nvSpPr>
              <p:spPr>
                <a:xfrm>
                  <a:off x="7305675" y="1343024"/>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7" name="矩形 56"/>
                <p:cNvSpPr/>
                <p:nvPr/>
              </p:nvSpPr>
              <p:spPr>
                <a:xfrm>
                  <a:off x="7305675" y="1724024"/>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8" name="矩形 57"/>
                <p:cNvSpPr/>
                <p:nvPr/>
              </p:nvSpPr>
              <p:spPr>
                <a:xfrm>
                  <a:off x="7305675" y="2105024"/>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88" name="组合 87"/>
              <p:cNvGrpSpPr/>
              <p:nvPr/>
            </p:nvGrpSpPr>
            <p:grpSpPr>
              <a:xfrm>
                <a:off x="11220183" y="-2095500"/>
                <a:ext cx="257175" cy="2095500"/>
                <a:chOff x="7305675" y="209549"/>
                <a:chExt cx="257175" cy="2095500"/>
              </a:xfrm>
            </p:grpSpPr>
            <p:sp>
              <p:nvSpPr>
                <p:cNvPr id="89" name="矩形 88"/>
                <p:cNvSpPr/>
                <p:nvPr/>
              </p:nvSpPr>
              <p:spPr>
                <a:xfrm>
                  <a:off x="7305675" y="209549"/>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0" name="矩形 89"/>
                <p:cNvSpPr/>
                <p:nvPr/>
              </p:nvSpPr>
              <p:spPr>
                <a:xfrm>
                  <a:off x="7305675" y="590549"/>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1" name="矩形 90"/>
                <p:cNvSpPr/>
                <p:nvPr/>
              </p:nvSpPr>
              <p:spPr>
                <a:xfrm>
                  <a:off x="7305675" y="971549"/>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2" name="矩形 91"/>
                <p:cNvSpPr/>
                <p:nvPr/>
              </p:nvSpPr>
              <p:spPr>
                <a:xfrm>
                  <a:off x="7305675" y="1343024"/>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3" name="矩形 92"/>
                <p:cNvSpPr/>
                <p:nvPr/>
              </p:nvSpPr>
              <p:spPr>
                <a:xfrm>
                  <a:off x="7305675" y="1724024"/>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4" name="矩形 93"/>
                <p:cNvSpPr/>
                <p:nvPr/>
              </p:nvSpPr>
              <p:spPr>
                <a:xfrm>
                  <a:off x="7305675" y="2105024"/>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grpSp>
          <p:nvGrpSpPr>
            <p:cNvPr id="102" name="组合 101"/>
            <p:cNvGrpSpPr/>
            <p:nvPr/>
          </p:nvGrpSpPr>
          <p:grpSpPr>
            <a:xfrm>
              <a:off x="8106869" y="-96880"/>
              <a:ext cx="257175" cy="8953500"/>
              <a:chOff x="7858675" y="-2095500"/>
              <a:chExt cx="257175" cy="8953500"/>
            </a:xfrm>
          </p:grpSpPr>
          <p:grpSp>
            <p:nvGrpSpPr>
              <p:cNvPr id="17" name="组合 16"/>
              <p:cNvGrpSpPr/>
              <p:nvPr/>
            </p:nvGrpSpPr>
            <p:grpSpPr>
              <a:xfrm>
                <a:off x="7858675" y="190500"/>
                <a:ext cx="257175" cy="2095500"/>
                <a:chOff x="7305675" y="209549"/>
                <a:chExt cx="257175" cy="2095500"/>
              </a:xfrm>
            </p:grpSpPr>
            <p:sp>
              <p:nvSpPr>
                <p:cNvPr id="18" name="矩形 17"/>
                <p:cNvSpPr/>
                <p:nvPr/>
              </p:nvSpPr>
              <p:spPr>
                <a:xfrm>
                  <a:off x="7305675" y="209549"/>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矩形 18"/>
                <p:cNvSpPr/>
                <p:nvPr/>
              </p:nvSpPr>
              <p:spPr>
                <a:xfrm>
                  <a:off x="7305675" y="590549"/>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矩形 19"/>
                <p:cNvSpPr/>
                <p:nvPr/>
              </p:nvSpPr>
              <p:spPr>
                <a:xfrm>
                  <a:off x="7305675" y="971549"/>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矩形 20"/>
                <p:cNvSpPr/>
                <p:nvPr/>
              </p:nvSpPr>
              <p:spPr>
                <a:xfrm>
                  <a:off x="7305675" y="1343024"/>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矩形 21"/>
                <p:cNvSpPr/>
                <p:nvPr/>
              </p:nvSpPr>
              <p:spPr>
                <a:xfrm>
                  <a:off x="7305675" y="1724024"/>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矩形 22"/>
                <p:cNvSpPr/>
                <p:nvPr/>
              </p:nvSpPr>
              <p:spPr>
                <a:xfrm>
                  <a:off x="7305675" y="2105024"/>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4" name="组合 23"/>
              <p:cNvGrpSpPr/>
              <p:nvPr/>
            </p:nvGrpSpPr>
            <p:grpSpPr>
              <a:xfrm>
                <a:off x="7858675" y="2476500"/>
                <a:ext cx="257175" cy="2095500"/>
                <a:chOff x="7305675" y="209549"/>
                <a:chExt cx="257175" cy="2095500"/>
              </a:xfrm>
            </p:grpSpPr>
            <p:sp>
              <p:nvSpPr>
                <p:cNvPr id="25" name="矩形 24"/>
                <p:cNvSpPr/>
                <p:nvPr/>
              </p:nvSpPr>
              <p:spPr>
                <a:xfrm>
                  <a:off x="7305675" y="209549"/>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矩形 25"/>
                <p:cNvSpPr/>
                <p:nvPr/>
              </p:nvSpPr>
              <p:spPr>
                <a:xfrm>
                  <a:off x="7305675" y="590549"/>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 name="矩形 26"/>
                <p:cNvSpPr/>
                <p:nvPr/>
              </p:nvSpPr>
              <p:spPr>
                <a:xfrm>
                  <a:off x="7305675" y="971549"/>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矩形 27"/>
                <p:cNvSpPr/>
                <p:nvPr/>
              </p:nvSpPr>
              <p:spPr>
                <a:xfrm>
                  <a:off x="7305675" y="1343024"/>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矩形 28"/>
                <p:cNvSpPr/>
                <p:nvPr/>
              </p:nvSpPr>
              <p:spPr>
                <a:xfrm>
                  <a:off x="7305675" y="1724024"/>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矩形 29"/>
                <p:cNvSpPr/>
                <p:nvPr/>
              </p:nvSpPr>
              <p:spPr>
                <a:xfrm>
                  <a:off x="7305675" y="2105024"/>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1" name="组合 30"/>
              <p:cNvGrpSpPr/>
              <p:nvPr/>
            </p:nvGrpSpPr>
            <p:grpSpPr>
              <a:xfrm>
                <a:off x="7858675" y="4762500"/>
                <a:ext cx="257175" cy="2095500"/>
                <a:chOff x="7305675" y="209549"/>
                <a:chExt cx="257175" cy="2095500"/>
              </a:xfrm>
            </p:grpSpPr>
            <p:sp>
              <p:nvSpPr>
                <p:cNvPr id="32" name="矩形 31"/>
                <p:cNvSpPr/>
                <p:nvPr/>
              </p:nvSpPr>
              <p:spPr>
                <a:xfrm>
                  <a:off x="7305675" y="209549"/>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 name="矩形 32"/>
                <p:cNvSpPr/>
                <p:nvPr/>
              </p:nvSpPr>
              <p:spPr>
                <a:xfrm>
                  <a:off x="7305675" y="590549"/>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 name="矩形 33"/>
                <p:cNvSpPr/>
                <p:nvPr/>
              </p:nvSpPr>
              <p:spPr>
                <a:xfrm>
                  <a:off x="7305675" y="971549"/>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 name="矩形 34"/>
                <p:cNvSpPr/>
                <p:nvPr/>
              </p:nvSpPr>
              <p:spPr>
                <a:xfrm>
                  <a:off x="7305675" y="1343024"/>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 name="矩形 35"/>
                <p:cNvSpPr/>
                <p:nvPr/>
              </p:nvSpPr>
              <p:spPr>
                <a:xfrm>
                  <a:off x="7305675" y="1724024"/>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 name="矩形 36"/>
                <p:cNvSpPr/>
                <p:nvPr/>
              </p:nvSpPr>
              <p:spPr>
                <a:xfrm>
                  <a:off x="7305675" y="2105024"/>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95" name="组合 94"/>
              <p:cNvGrpSpPr/>
              <p:nvPr/>
            </p:nvGrpSpPr>
            <p:grpSpPr>
              <a:xfrm>
                <a:off x="7858675" y="-2095500"/>
                <a:ext cx="257175" cy="2095500"/>
                <a:chOff x="7305675" y="209549"/>
                <a:chExt cx="257175" cy="2095500"/>
              </a:xfrm>
            </p:grpSpPr>
            <p:sp>
              <p:nvSpPr>
                <p:cNvPr id="96" name="矩形 95"/>
                <p:cNvSpPr/>
                <p:nvPr/>
              </p:nvSpPr>
              <p:spPr>
                <a:xfrm>
                  <a:off x="7305675" y="209549"/>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7" name="矩形 96"/>
                <p:cNvSpPr/>
                <p:nvPr/>
              </p:nvSpPr>
              <p:spPr>
                <a:xfrm>
                  <a:off x="7305675" y="590549"/>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8" name="矩形 97"/>
                <p:cNvSpPr/>
                <p:nvPr/>
              </p:nvSpPr>
              <p:spPr>
                <a:xfrm>
                  <a:off x="7305675" y="971549"/>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9" name="矩形 98"/>
                <p:cNvSpPr/>
                <p:nvPr/>
              </p:nvSpPr>
              <p:spPr>
                <a:xfrm>
                  <a:off x="7305675" y="1343024"/>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0" name="矩形 99"/>
                <p:cNvSpPr/>
                <p:nvPr/>
              </p:nvSpPr>
              <p:spPr>
                <a:xfrm>
                  <a:off x="7305675" y="1724024"/>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1" name="矩形 100"/>
                <p:cNvSpPr/>
                <p:nvPr/>
              </p:nvSpPr>
              <p:spPr>
                <a:xfrm>
                  <a:off x="7305675" y="2105024"/>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grpSp>
      <p:sp>
        <p:nvSpPr>
          <p:cNvPr id="2" name="文本框 1"/>
          <p:cNvSpPr txBox="1"/>
          <p:nvPr/>
        </p:nvSpPr>
        <p:spPr>
          <a:xfrm>
            <a:off x="3409407" y="535576"/>
            <a:ext cx="2468880" cy="640080"/>
          </a:xfrm>
          <a:prstGeom prst="rect">
            <a:avLst/>
          </a:prstGeom>
          <a:noFill/>
        </p:spPr>
        <p:txBody>
          <a:bodyPr rtlCol="0" wrap="none">
            <a:spAutoFit/>
          </a:bodyPr>
          <a:lstStyle/>
          <a:p>
            <a:r>
              <a:rPr altLang="en-US" b="1" lang="zh-CN" smtClean="0" sz="3600">
                <a:solidFill>
                  <a:srgbClr val="19B4C9"/>
                </a:solidFill>
                <a:latin charset="-122" panose="020b0503020204020204" pitchFamily="34" typeface="微软雅黑"/>
                <a:ea charset="-122" panose="020b0503020204020204" pitchFamily="34" typeface="微软雅黑"/>
              </a:rPr>
              <a:t>环境及设施</a:t>
            </a:r>
          </a:p>
        </p:txBody>
      </p:sp>
      <p:grpSp>
        <p:nvGrpSpPr>
          <p:cNvPr id="65" name="组合 64"/>
          <p:cNvGrpSpPr/>
          <p:nvPr/>
        </p:nvGrpSpPr>
        <p:grpSpPr>
          <a:xfrm>
            <a:off x="2521974" y="2621551"/>
            <a:ext cx="3789525" cy="3285761"/>
            <a:chOff x="2521974" y="2621551"/>
            <a:chExt cx="3789525" cy="3285761"/>
          </a:xfrm>
        </p:grpSpPr>
        <p:sp>
          <p:nvSpPr>
            <p:cNvPr id="3" name="任意多边形 2"/>
            <p:cNvSpPr/>
            <p:nvPr/>
          </p:nvSpPr>
          <p:spPr>
            <a:xfrm>
              <a:off x="2521974" y="2621551"/>
              <a:ext cx="3789525" cy="3285761"/>
            </a:xfrm>
            <a:custGeom>
              <a:gdLst>
                <a:gd fmla="*/ 1936817 w 3789525" name="connsiteX0"/>
                <a:gd fmla="*/ 0 h 3285761" name="connsiteY0"/>
                <a:gd fmla="*/ 3789525 w 3789525" name="connsiteX1"/>
                <a:gd fmla="*/ 460305 h 3285761" name="connsiteY1"/>
                <a:gd fmla="*/ 3789525 w 3789525" name="connsiteX2"/>
                <a:gd fmla="*/ 2749807 h 3285761" name="connsiteY2"/>
                <a:gd fmla="*/ 1879283 w 3789525" name="connsiteX3"/>
                <a:gd fmla="*/ 3285761 h 3285761" name="connsiteY3"/>
                <a:gd fmla="*/ 0 w 3789525" name="connsiteX4"/>
                <a:gd fmla="*/ 2780639 h 3285761" name="connsiteY4"/>
                <a:gd fmla="*/ 0 w 3789525" name="connsiteX5"/>
                <a:gd fmla="*/ 512367 h 3285761" name="connsiteY5"/>
                <a:gd fmla="*/ 1936817 w 3789525" name="connsiteX6"/>
                <a:gd fmla="*/ 9530 h 3285761"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3285761" w="3789525">
                  <a:moveTo>
                    <a:pt x="1936817" y="0"/>
                  </a:moveTo>
                  <a:lnTo>
                    <a:pt x="3789525" y="460305"/>
                  </a:lnTo>
                  <a:lnTo>
                    <a:pt x="3789525" y="2749807"/>
                  </a:lnTo>
                  <a:lnTo>
                    <a:pt x="1879283" y="3285761"/>
                  </a:lnTo>
                  <a:lnTo>
                    <a:pt x="0" y="2780639"/>
                  </a:lnTo>
                  <a:lnTo>
                    <a:pt x="0" y="512367"/>
                  </a:lnTo>
                  <a:lnTo>
                    <a:pt x="1936817" y="953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5" name="图片 4"/>
            <p:cNvPicPr>
              <a:picLocks noChangeAspect="1"/>
            </p:cNvPicPr>
            <p:nvPr/>
          </p:nvPicPr>
          <p:blipFill>
            <a:blip r:embed="rId8">
              <a:extLst>
                <a:ext uri="{28A0092B-C50C-407E-A947-70E740481C1C}">
                  <a14:useLocalDpi val="0"/>
                </a:ext>
              </a:extLst>
            </a:blip>
            <a:srcRect b="22993" l="25589" r="22911" t="1593"/>
            <a:stretch>
              <a:fillRect/>
            </a:stretch>
          </p:blipFill>
          <p:spPr>
            <a:xfrm>
              <a:off x="4540499" y="2741565"/>
              <a:ext cx="1723375" cy="2527070"/>
            </a:xfrm>
            <a:custGeom>
              <a:gdLst>
                <a:gd fmla="*/ 0 w 1723375" name="connsiteX0"/>
                <a:gd fmla="*/ 0 h 2527070" name="connsiteY0"/>
                <a:gd fmla="*/ 1723375 w 1723375" name="connsiteX1"/>
                <a:gd fmla="*/ 428173 h 2527070" name="connsiteY1"/>
                <a:gd fmla="*/ 1723375 w 1723375" name="connsiteX2"/>
                <a:gd fmla="*/ 2527070 h 2527070" name="connsiteY2"/>
                <a:gd fmla="*/ 0 w 1723375" name="connsiteX3"/>
                <a:gd fmla="*/ 2098897 h 2527070" name="connsiteY3"/>
              </a:gdLst>
              <a:cxnLst>
                <a:cxn ang="0">
                  <a:pos x="connsiteX0" y="connsiteY0"/>
                </a:cxn>
                <a:cxn ang="0">
                  <a:pos x="connsiteX1" y="connsiteY1"/>
                </a:cxn>
                <a:cxn ang="0">
                  <a:pos x="connsiteX2" y="connsiteY2"/>
                </a:cxn>
                <a:cxn ang="0">
                  <a:pos x="connsiteX3" y="connsiteY3"/>
                </a:cxn>
              </a:cxnLst>
              <a:rect b="b" l="l" r="r" t="t"/>
              <a:pathLst>
                <a:path h="2527070" w="1723375">
                  <a:moveTo>
                    <a:pt x="0" y="0"/>
                  </a:moveTo>
                  <a:lnTo>
                    <a:pt x="1723375" y="428173"/>
                  </a:lnTo>
                  <a:lnTo>
                    <a:pt x="1723375" y="2527070"/>
                  </a:lnTo>
                  <a:lnTo>
                    <a:pt x="0" y="2098897"/>
                  </a:lnTo>
                  <a:close/>
                </a:path>
              </a:pathLst>
            </a:custGeom>
            <a:ln>
              <a:solidFill>
                <a:schemeClr val="bg2"/>
              </a:solidFill>
            </a:ln>
          </p:spPr>
        </p:pic>
        <p:pic>
          <p:nvPicPr>
            <p:cNvPr id="6" name="图片 5"/>
            <p:cNvPicPr>
              <a:picLocks noChangeAspect="1"/>
            </p:cNvPicPr>
            <p:nvPr/>
          </p:nvPicPr>
          <p:blipFill>
            <a:blip r:embed="rId9">
              <a:extLst>
                <a:ext uri="{28A0092B-C50C-407E-A947-70E740481C1C}">
                  <a14:useLocalDpi val="0"/>
                </a:ext>
              </a:extLst>
            </a:blip>
            <a:srcRect b="-451" l="26661" r="23318" t="451"/>
            <a:stretch>
              <a:fillRect/>
            </a:stretch>
          </p:blipFill>
          <p:spPr>
            <a:xfrm>
              <a:off x="2570204" y="2743200"/>
              <a:ext cx="1853515" cy="2593874"/>
            </a:xfrm>
            <a:custGeom>
              <a:gdLst>
                <a:gd fmla="*/ 1780778 w 1780778" name="connsiteX0"/>
                <a:gd fmla="*/ 0 h 2556542" name="connsiteY0"/>
                <a:gd fmla="*/ 1780778 w 1780778" name="connsiteX1"/>
                <a:gd fmla="*/ 2085455 h 2556542" name="connsiteY1"/>
                <a:gd fmla="*/ 0 w 1780778" name="connsiteX2"/>
                <a:gd fmla="*/ 2556542 h 2556542" name="connsiteY2"/>
                <a:gd fmla="*/ 0 w 1780778" name="connsiteX3"/>
                <a:gd fmla="*/ 471087 h 2556542" name="connsiteY3"/>
              </a:gdLst>
              <a:cxnLst>
                <a:cxn ang="0">
                  <a:pos x="connsiteX0" y="connsiteY0"/>
                </a:cxn>
                <a:cxn ang="0">
                  <a:pos x="connsiteX1" y="connsiteY1"/>
                </a:cxn>
                <a:cxn ang="0">
                  <a:pos x="connsiteX2" y="connsiteY2"/>
                </a:cxn>
                <a:cxn ang="0">
                  <a:pos x="connsiteX3" y="connsiteY3"/>
                </a:cxn>
              </a:cxnLst>
              <a:rect b="b" l="l" r="r" t="t"/>
              <a:pathLst>
                <a:path h="2556542" w="1780778">
                  <a:moveTo>
                    <a:pt x="1780778" y="0"/>
                  </a:moveTo>
                  <a:lnTo>
                    <a:pt x="1780778" y="2085455"/>
                  </a:lnTo>
                  <a:lnTo>
                    <a:pt x="0" y="2556542"/>
                  </a:lnTo>
                  <a:lnTo>
                    <a:pt x="0" y="471087"/>
                  </a:lnTo>
                  <a:close/>
                </a:path>
              </a:pathLst>
            </a:custGeom>
          </p:spPr>
        </p:pic>
        <p:pic>
          <p:nvPicPr>
            <p:cNvPr id="7" name="图片 6"/>
            <p:cNvPicPr>
              <a:picLocks noChangeAspect="1"/>
            </p:cNvPicPr>
            <p:nvPr/>
          </p:nvPicPr>
          <p:blipFill>
            <a:blip r:embed="rId10">
              <a:extLst>
                <a:ext uri="{BEBA8EAE-BF5A-486C-A8C5-ECC9F3942E4B}">
                  <a14:imgProps>
                    <a14:imgLayer r:embed="rId11">
                      <a14:imgEffect>
                        <a14:brightnessContrast bright="-20000" contrast="-20000"/>
                      </a14:imgEffect>
                    </a14:imgLayer>
                  </a14:imgProps>
                </a:ext>
                <a:ext uri="{28A0092B-C50C-407E-A947-70E740481C1C}">
                  <a14:useLocalDpi val="0"/>
                </a:ext>
              </a:extLst>
            </a:blip>
            <a:srcRect b="54890" l="867" r="4047" t="6615"/>
            <a:stretch>
              <a:fillRect/>
            </a:stretch>
          </p:blipFill>
          <p:spPr>
            <a:xfrm>
              <a:off x="2601414" y="4917077"/>
              <a:ext cx="3648075" cy="933449"/>
            </a:xfrm>
            <a:prstGeom prst="diamond">
              <a:avLst/>
            </a:prstGeom>
            <a:ln>
              <a:solidFill>
                <a:schemeClr val="bg2">
                  <a:lumMod val="90000"/>
                </a:schemeClr>
              </a:solidFill>
            </a:ln>
          </p:spPr>
        </p:pic>
        <p:cxnSp>
          <p:nvCxnSpPr>
            <p:cNvPr id="8" name="直接连接符 7"/>
            <p:cNvCxnSpPr>
              <a:stCxn id="3" idx="0"/>
            </p:cNvCxnSpPr>
            <p:nvPr/>
          </p:nvCxnSpPr>
          <p:spPr>
            <a:xfrm flipH="1">
              <a:off x="4458789" y="2621551"/>
              <a:ext cx="2" cy="226695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a:endCxn id="3" idx="4"/>
            </p:cNvCxnSpPr>
            <p:nvPr/>
          </p:nvCxnSpPr>
          <p:spPr>
            <a:xfrm flipH="1">
              <a:off x="2521974" y="4888502"/>
              <a:ext cx="1927291" cy="5136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a:endCxn id="3" idx="2"/>
            </p:cNvCxnSpPr>
            <p:nvPr/>
          </p:nvCxnSpPr>
          <p:spPr>
            <a:xfrm>
              <a:off x="4449264" y="4898027"/>
              <a:ext cx="1862235" cy="47333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2" name="矩形 11"/>
          <p:cNvSpPr/>
          <p:nvPr/>
        </p:nvSpPr>
        <p:spPr>
          <a:xfrm>
            <a:off x="2564566" y="1343926"/>
            <a:ext cx="4463251" cy="1188720"/>
          </a:xfrm>
          <a:prstGeom prst="rect">
            <a:avLst/>
          </a:prstGeom>
        </p:spPr>
        <p:txBody>
          <a:bodyPr wrap="square">
            <a:spAutoFit/>
          </a:bodyPr>
          <a:lstStyle/>
          <a:p>
            <a:pPr>
              <a:lnSpc>
                <a:spcPct val="150000"/>
              </a:lnSpc>
            </a:pPr>
            <a:r>
              <a:rPr altLang="en-US" lang="zh-CN" sz="1200">
                <a:solidFill>
                  <a:schemeClr val="bg2">
                    <a:lumMod val="75000"/>
                  </a:schemeClr>
                </a:solidFill>
                <a:latin charset="-122" panose="020b0503020204020204" pitchFamily="34" typeface="微软雅黑"/>
                <a:ea charset="-122" panose="020b0503020204020204" pitchFamily="34" typeface="微软雅黑"/>
              </a:rPr>
              <a:t>点击输入简要文字内容，文字内容需概括精炼，言简意赅的说明内容……点击输入简要文字内容，文字内容需概括精炼，言简意赅的说明内容……点击输入简要文字内容，文字内容需概括精炼，言简意赅的说明内容……</a:t>
            </a:r>
          </a:p>
        </p:txBody>
      </p:sp>
      <p:sp>
        <p:nvSpPr>
          <p:cNvPr id="13" name="椭圆 12"/>
          <p:cNvSpPr/>
          <p:nvPr/>
        </p:nvSpPr>
        <p:spPr>
          <a:xfrm>
            <a:off x="2334714" y="6326777"/>
            <a:ext cx="4086225" cy="285750"/>
          </a:xfrm>
          <a:prstGeom prst="ellipse">
            <a:avLst/>
          </a:prstGeom>
          <a:gradFill flip="none" rotWithShape="1">
            <a:gsLst>
              <a:gs pos="17000">
                <a:schemeClr val="bg2">
                  <a:lumMod val="75000"/>
                </a:schemeClr>
              </a:gs>
              <a:gs pos="81000">
                <a:schemeClr val="bg2">
                  <a:alpha val="18000"/>
                </a:schemeClr>
              </a:gs>
              <a:gs pos="100000">
                <a:schemeClr val="bg1">
                  <a:alpha val="0"/>
                </a:schemeClr>
              </a:gs>
            </a:gsLst>
            <a:path path="shape">
              <a:fillToRect b="50000" l="50000" r="50000" t="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9" name="五角星 2"/>
          <p:cNvSpPr/>
          <p:nvPr/>
        </p:nvSpPr>
        <p:spPr>
          <a:xfrm flipH="1" rot="2259766">
            <a:off x="6566232" y="4668261"/>
            <a:ext cx="738260" cy="742587"/>
          </a:xfrm>
          <a:custGeom>
            <a:gdLst>
              <a:gd fmla="*/ 2063 w 918524" name="connsiteX0"/>
              <a:gd fmla="*/ 349269 h 923906" name="connsiteY0"/>
              <a:gd fmla="*/ 264202 w 918524" name="connsiteX1"/>
              <a:gd fmla="*/ 223173 h 923906" name="connsiteY1"/>
              <a:gd fmla="*/ 459262 w 918524" name="connsiteX2"/>
              <a:gd fmla="*/ 0 h 923906" name="connsiteY2"/>
              <a:gd fmla="*/ 654322 w 918524" name="connsiteX3"/>
              <a:gd fmla="*/ 223173 h 923906" name="connsiteY3"/>
              <a:gd fmla="*/ 916461 w 918524" name="connsiteX4"/>
              <a:gd fmla="*/ 349269 h 923906" name="connsiteY4"/>
              <a:gd fmla="*/ 774876 w 918524" name="connsiteX5"/>
              <a:gd fmla="*/ 613293 h 923906" name="connsiteY5"/>
              <a:gd fmla="*/ 741827 w 918524" name="connsiteX6"/>
              <a:gd fmla="*/ 914398 h 923906" name="connsiteY6"/>
              <a:gd fmla="*/ 459262 w 918524" name="connsiteX7"/>
              <a:gd fmla="*/ 854400 h 923906" name="connsiteY7"/>
              <a:gd fmla="*/ 176697 w 918524" name="connsiteX8"/>
              <a:gd fmla="*/ 914398 h 923906" name="connsiteY8"/>
              <a:gd fmla="*/ 143648 w 918524" name="connsiteX9"/>
              <a:gd fmla="*/ 613293 h 923906" name="connsiteY9"/>
              <a:gd fmla="*/ 2063 w 918524" name="connsiteX10"/>
              <a:gd fmla="*/ 349269 h 923906"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923905" w="918524">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C000"/>
          </a:solidFill>
          <a:ln w="635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0" name="五角星 2"/>
          <p:cNvSpPr/>
          <p:nvPr/>
        </p:nvSpPr>
        <p:spPr>
          <a:xfrm flipH="1" rot="21106526">
            <a:off x="5348318" y="5704954"/>
            <a:ext cx="312357" cy="314188"/>
          </a:xfrm>
          <a:custGeom>
            <a:gdLst>
              <a:gd fmla="*/ 2063 w 918524" name="connsiteX0"/>
              <a:gd fmla="*/ 349269 h 923906" name="connsiteY0"/>
              <a:gd fmla="*/ 264202 w 918524" name="connsiteX1"/>
              <a:gd fmla="*/ 223173 h 923906" name="connsiteY1"/>
              <a:gd fmla="*/ 459262 w 918524" name="connsiteX2"/>
              <a:gd fmla="*/ 0 h 923906" name="connsiteY2"/>
              <a:gd fmla="*/ 654322 w 918524" name="connsiteX3"/>
              <a:gd fmla="*/ 223173 h 923906" name="connsiteY3"/>
              <a:gd fmla="*/ 916461 w 918524" name="connsiteX4"/>
              <a:gd fmla="*/ 349269 h 923906" name="connsiteY4"/>
              <a:gd fmla="*/ 774876 w 918524" name="connsiteX5"/>
              <a:gd fmla="*/ 613293 h 923906" name="connsiteY5"/>
              <a:gd fmla="*/ 741827 w 918524" name="connsiteX6"/>
              <a:gd fmla="*/ 914398 h 923906" name="connsiteY6"/>
              <a:gd fmla="*/ 459262 w 918524" name="connsiteX7"/>
              <a:gd fmla="*/ 854400 h 923906" name="connsiteY7"/>
              <a:gd fmla="*/ 176697 w 918524" name="connsiteX8"/>
              <a:gd fmla="*/ 914398 h 923906" name="connsiteY8"/>
              <a:gd fmla="*/ 143648 w 918524" name="connsiteX9"/>
              <a:gd fmla="*/ 613293 h 923906" name="connsiteY9"/>
              <a:gd fmla="*/ 2063 w 918524" name="connsiteX10"/>
              <a:gd fmla="*/ 349269 h 923906"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923905" w="918524">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13CCDF"/>
          </a:solidFill>
          <a:ln w="635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1" name="五角星 2"/>
          <p:cNvSpPr/>
          <p:nvPr/>
        </p:nvSpPr>
        <p:spPr>
          <a:xfrm flipH="1" rot="19307104">
            <a:off x="1585609" y="5082637"/>
            <a:ext cx="551982" cy="555217"/>
          </a:xfrm>
          <a:custGeom>
            <a:gdLst>
              <a:gd fmla="*/ 2063 w 918524" name="connsiteX0"/>
              <a:gd fmla="*/ 349269 h 923906" name="connsiteY0"/>
              <a:gd fmla="*/ 264202 w 918524" name="connsiteX1"/>
              <a:gd fmla="*/ 223173 h 923906" name="connsiteY1"/>
              <a:gd fmla="*/ 459262 w 918524" name="connsiteX2"/>
              <a:gd fmla="*/ 0 h 923906" name="connsiteY2"/>
              <a:gd fmla="*/ 654322 w 918524" name="connsiteX3"/>
              <a:gd fmla="*/ 223173 h 923906" name="connsiteY3"/>
              <a:gd fmla="*/ 916461 w 918524" name="connsiteX4"/>
              <a:gd fmla="*/ 349269 h 923906" name="connsiteY4"/>
              <a:gd fmla="*/ 774876 w 918524" name="connsiteX5"/>
              <a:gd fmla="*/ 613293 h 923906" name="connsiteY5"/>
              <a:gd fmla="*/ 741827 w 918524" name="connsiteX6"/>
              <a:gd fmla="*/ 914398 h 923906" name="connsiteY6"/>
              <a:gd fmla="*/ 459262 w 918524" name="connsiteX7"/>
              <a:gd fmla="*/ 854400 h 923906" name="connsiteY7"/>
              <a:gd fmla="*/ 176697 w 918524" name="connsiteX8"/>
              <a:gd fmla="*/ 914398 h 923906" name="connsiteY8"/>
              <a:gd fmla="*/ 143648 w 918524" name="connsiteX9"/>
              <a:gd fmla="*/ 613293 h 923906" name="connsiteY9"/>
              <a:gd fmla="*/ 2063 w 918524" name="connsiteX10"/>
              <a:gd fmla="*/ 349269 h 923906"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923905" w="918524">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92D050"/>
          </a:solidFill>
          <a:ln w="635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2" name="弧形 61"/>
          <p:cNvSpPr/>
          <p:nvPr/>
        </p:nvSpPr>
        <p:spPr>
          <a:xfrm rot="541158">
            <a:off x="886914" y="5593352"/>
            <a:ext cx="2000250" cy="1419225"/>
          </a:xfrm>
          <a:prstGeom prst="arc">
            <a:avLst>
              <a:gd fmla="val 16718226" name="adj1"/>
              <a:gd fmla="val 21445253" name="adj2"/>
            </a:avLst>
          </a:prstGeom>
          <a:ln w="22225">
            <a:solidFill>
              <a:srgbClr val="B9E648"/>
            </a:solidFill>
            <a:prstDash val="sysDash"/>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63" name="弧形 62"/>
          <p:cNvSpPr/>
          <p:nvPr/>
        </p:nvSpPr>
        <p:spPr>
          <a:xfrm>
            <a:off x="6239964" y="5048794"/>
            <a:ext cx="1543050" cy="1543050"/>
          </a:xfrm>
          <a:prstGeom prst="arc">
            <a:avLst>
              <a:gd fmla="val 9684536" name="adj1"/>
              <a:gd fmla="val 14684036" name="adj2"/>
            </a:avLst>
          </a:prstGeom>
          <a:ln w="1905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64" name="弧形 63"/>
          <p:cNvSpPr/>
          <p:nvPr/>
        </p:nvSpPr>
        <p:spPr>
          <a:xfrm rot="2196345">
            <a:off x="4663712" y="5771062"/>
            <a:ext cx="1543050" cy="1543050"/>
          </a:xfrm>
          <a:prstGeom prst="arc">
            <a:avLst>
              <a:gd fmla="val 9684536" name="adj1"/>
              <a:gd fmla="val 11865879" name="adj2"/>
            </a:avLst>
          </a:prstGeom>
          <a:ln w="19050">
            <a:solidFill>
              <a:srgbClr val="0CD8E2"/>
            </a:solidFill>
            <a:prstDash val="sysDash"/>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cxnSp>
        <p:nvCxnSpPr>
          <p:cNvPr id="82" name="直接连接符 81"/>
          <p:cNvCxnSpPr/>
          <p:nvPr/>
        </p:nvCxnSpPr>
        <p:spPr>
          <a:xfrm>
            <a:off x="3265714" y="1254034"/>
            <a:ext cx="2873829" cy="0"/>
          </a:xfrm>
          <a:prstGeom prst="line">
            <a:avLst/>
          </a:prstGeom>
          <a:ln>
            <a:solidFill>
              <a:srgbClr val="19B4C9"/>
            </a:solidFill>
          </a:ln>
        </p:spPr>
        <p:style>
          <a:lnRef idx="1">
            <a:schemeClr val="accent1"/>
          </a:lnRef>
          <a:fillRef idx="0">
            <a:schemeClr val="accent1"/>
          </a:fillRef>
          <a:effectRef idx="0">
            <a:schemeClr val="accent1"/>
          </a:effectRef>
          <a:fontRef idx="minor">
            <a:schemeClr val="tx1"/>
          </a:fontRef>
        </p:style>
      </p:cxnSp>
      <p:sp>
        <p:nvSpPr>
          <p:cNvPr id="70" name="五角星 2"/>
          <p:cNvSpPr/>
          <p:nvPr/>
        </p:nvSpPr>
        <p:spPr>
          <a:xfrm flipH="1" rot="20665174">
            <a:off x="8413671" y="4317419"/>
            <a:ext cx="391543" cy="393838"/>
          </a:xfrm>
          <a:custGeom>
            <a:gdLst>
              <a:gd fmla="*/ 2063 w 918524" name="connsiteX0"/>
              <a:gd fmla="*/ 349269 h 923906" name="connsiteY0"/>
              <a:gd fmla="*/ 264202 w 918524" name="connsiteX1"/>
              <a:gd fmla="*/ 223173 h 923906" name="connsiteY1"/>
              <a:gd fmla="*/ 459262 w 918524" name="connsiteX2"/>
              <a:gd fmla="*/ 0 h 923906" name="connsiteY2"/>
              <a:gd fmla="*/ 654322 w 918524" name="connsiteX3"/>
              <a:gd fmla="*/ 223173 h 923906" name="connsiteY3"/>
              <a:gd fmla="*/ 916461 w 918524" name="connsiteX4"/>
              <a:gd fmla="*/ 349269 h 923906" name="connsiteY4"/>
              <a:gd fmla="*/ 774876 w 918524" name="connsiteX5"/>
              <a:gd fmla="*/ 613293 h 923906" name="connsiteY5"/>
              <a:gd fmla="*/ 741827 w 918524" name="connsiteX6"/>
              <a:gd fmla="*/ 914398 h 923906" name="connsiteY6"/>
              <a:gd fmla="*/ 459262 w 918524" name="connsiteX7"/>
              <a:gd fmla="*/ 854400 h 923906" name="connsiteY7"/>
              <a:gd fmla="*/ 176697 w 918524" name="connsiteX8"/>
              <a:gd fmla="*/ 914398 h 923906" name="connsiteY8"/>
              <a:gd fmla="*/ 143648 w 918524" name="connsiteX9"/>
              <a:gd fmla="*/ 613293 h 923906" name="connsiteY9"/>
              <a:gd fmla="*/ 2063 w 918524" name="connsiteX10"/>
              <a:gd fmla="*/ 349269 h 923906"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923905" w="918524">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0CD8E2"/>
          </a:solidFill>
          <a:ln w="63500">
            <a:solidFill>
              <a:schemeClr val="bg1"/>
            </a:solidFill>
          </a:ln>
          <a:effectLst>
            <a:outerShdw algn="t" blurRad="114300" dir="5400000" dist="762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9" name="五角星 2"/>
          <p:cNvSpPr/>
          <p:nvPr/>
        </p:nvSpPr>
        <p:spPr>
          <a:xfrm flipH="1" rot="1682830">
            <a:off x="10972267" y="1813954"/>
            <a:ext cx="583518" cy="586938"/>
          </a:xfrm>
          <a:custGeom>
            <a:gdLst>
              <a:gd fmla="*/ 2063 w 918524" name="connsiteX0"/>
              <a:gd fmla="*/ 349269 h 923906" name="connsiteY0"/>
              <a:gd fmla="*/ 264202 w 918524" name="connsiteX1"/>
              <a:gd fmla="*/ 223173 h 923906" name="connsiteY1"/>
              <a:gd fmla="*/ 459262 w 918524" name="connsiteX2"/>
              <a:gd fmla="*/ 0 h 923906" name="connsiteY2"/>
              <a:gd fmla="*/ 654322 w 918524" name="connsiteX3"/>
              <a:gd fmla="*/ 223173 h 923906" name="connsiteY3"/>
              <a:gd fmla="*/ 916461 w 918524" name="connsiteX4"/>
              <a:gd fmla="*/ 349269 h 923906" name="connsiteY4"/>
              <a:gd fmla="*/ 774876 w 918524" name="connsiteX5"/>
              <a:gd fmla="*/ 613293 h 923906" name="connsiteY5"/>
              <a:gd fmla="*/ 741827 w 918524" name="connsiteX6"/>
              <a:gd fmla="*/ 914398 h 923906" name="connsiteY6"/>
              <a:gd fmla="*/ 459262 w 918524" name="connsiteX7"/>
              <a:gd fmla="*/ 854400 h 923906" name="connsiteY7"/>
              <a:gd fmla="*/ 176697 w 918524" name="connsiteX8"/>
              <a:gd fmla="*/ 914398 h 923906" name="connsiteY8"/>
              <a:gd fmla="*/ 143648 w 918524" name="connsiteX9"/>
              <a:gd fmla="*/ 613293 h 923906" name="connsiteY9"/>
              <a:gd fmla="*/ 2063 w 918524" name="connsiteX10"/>
              <a:gd fmla="*/ 349269 h 923906"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923905" w="918524">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C000"/>
          </a:solidFill>
          <a:ln w="63500">
            <a:solidFill>
              <a:schemeClr val="bg1"/>
            </a:solidFill>
          </a:ln>
          <a:effectLst>
            <a:outerShdw algn="t" blurRad="101600" dir="5400000" dist="508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75" name="组合 74"/>
          <p:cNvGrpSpPr/>
          <p:nvPr/>
        </p:nvGrpSpPr>
        <p:grpSpPr>
          <a:xfrm>
            <a:off x="431567" y="1144872"/>
            <a:ext cx="1853019" cy="1147900"/>
            <a:chOff x="3578653" y="963450"/>
            <a:chExt cx="2147023" cy="1330028"/>
          </a:xfrm>
        </p:grpSpPr>
        <p:sp>
          <p:nvSpPr>
            <p:cNvPr id="76" name="任意多边形 75"/>
            <p:cNvSpPr/>
            <p:nvPr/>
          </p:nvSpPr>
          <p:spPr>
            <a:xfrm rot="21387068">
              <a:off x="3582462" y="963450"/>
              <a:ext cx="2143214" cy="1322408"/>
            </a:xfrm>
            <a:custGeom>
              <a:gdLst>
                <a:gd fmla="*/ 948690 w 2148840" name="connsiteX0"/>
                <a:gd fmla="*/ 0 h 1325880" name="connsiteY0"/>
                <a:gd fmla="*/ 1264643 w 2148840" name="connsiteX1"/>
                <a:gd fmla="*/ 209428 h 1325880" name="connsiteY1"/>
                <a:gd fmla="*/ 1272463 w 2148840" name="connsiteX2"/>
                <a:gd fmla="*/ 234618 h 1325880" name="connsiteY2"/>
                <a:gd fmla="*/ 1318138 w 2148840" name="connsiteX3"/>
                <a:gd fmla="*/ 209827 h 1325880" name="connsiteY3"/>
                <a:gd fmla="*/ 1451610 w 2148840" name="connsiteX4"/>
                <a:gd fmla="*/ 182880 h 1325880" name="connsiteY4"/>
                <a:gd fmla="*/ 1735948 w 2148840" name="connsiteX5"/>
                <a:gd fmla="*/ 334061 h 1325880" name="connsiteY5"/>
                <a:gd fmla="*/ 1754729 w 2148840" name="connsiteX6"/>
                <a:gd fmla="*/ 368663 h 1325880" name="connsiteY6"/>
                <a:gd fmla="*/ 1811161 w 2148840" name="connsiteX7"/>
                <a:gd fmla="*/ 374352 h 1325880" name="connsiteY7"/>
                <a:gd fmla="*/ 2148840 w 2148840" name="connsiteX8"/>
                <a:gd fmla="*/ 788670 h 1325880" name="connsiteY8"/>
                <a:gd fmla="*/ 1725930 w 2148840" name="connsiteX9"/>
                <a:gd fmla="*/ 1211580 h 1325880" name="connsiteY9"/>
                <a:gd fmla="*/ 1489477 w 2148840" name="connsiteX10"/>
                <a:gd fmla="*/ 1139354 h 1325880" name="connsiteY10"/>
                <a:gd fmla="*/ 1436947 w 2148840" name="connsiteX11"/>
                <a:gd fmla="*/ 1096013 h 1325880" name="connsiteY11"/>
                <a:gd fmla="*/ 1420223 w 2148840" name="connsiteX12"/>
                <a:gd fmla="*/ 1126825 h 1325880" name="connsiteY12"/>
                <a:gd fmla="*/ 1045845 w 2148840" name="connsiteX13"/>
                <a:gd fmla="*/ 1325880 h 1325880" name="connsiteY13"/>
                <a:gd fmla="*/ 726597 w 2148840" name="connsiteX14"/>
                <a:gd fmla="*/ 1193643 h 1325880" name="connsiteY14"/>
                <a:gd fmla="*/ 677235 w 2148840" name="connsiteX15"/>
                <a:gd fmla="*/ 1133816 h 1325880" name="connsiteY15"/>
                <a:gd fmla="*/ 643102 w 2148840" name="connsiteX16"/>
                <a:gd fmla="*/ 1152342 h 1325880" name="connsiteY16"/>
                <a:gd fmla="*/ 462915 w 2148840" name="connsiteX17"/>
                <a:gd fmla="*/ 1188720 h 1325880" name="connsiteY17"/>
                <a:gd fmla="*/ 0 w 2148840" name="connsiteX18"/>
                <a:gd fmla="*/ 725805 h 1325880" name="connsiteY18"/>
                <a:gd fmla="*/ 462915 w 2148840" name="connsiteX19"/>
                <a:gd fmla="*/ 262890 h 1325880" name="connsiteY19"/>
                <a:gd fmla="*/ 556209 w 2148840" name="connsiteX20"/>
                <a:gd fmla="*/ 272295 h 1325880" name="connsiteY20"/>
                <a:gd fmla="*/ 611187 w 2148840" name="connsiteX21"/>
                <a:gd fmla="*/ 289361 h 1325880" name="connsiteY21"/>
                <a:gd fmla="*/ 612757 w 2148840" name="connsiteX22"/>
                <a:gd fmla="*/ 273794 h 1325880" name="connsiteY22"/>
                <a:gd fmla="*/ 948690 w 2148840" name="connsiteX23"/>
                <a:gd fmla="*/ 0 h 1325880" name="connsiteY2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b="b" l="l" r="r" t="t"/>
              <a:pathLst>
                <a:path h="1325880" w="214884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a:noFill/>
            </a:ln>
            <a:effectLst>
              <a:outerShdw algn="t" blurRad="177800" dir="5400000" dist="76200"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7" name="任意多边形 76"/>
            <p:cNvSpPr/>
            <p:nvPr/>
          </p:nvSpPr>
          <p:spPr>
            <a:xfrm rot="21387068">
              <a:off x="3578653" y="971070"/>
              <a:ext cx="2143214" cy="1322408"/>
            </a:xfrm>
            <a:custGeom>
              <a:gdLst>
                <a:gd fmla="*/ 948690 w 2148840" name="connsiteX0"/>
                <a:gd fmla="*/ 0 h 1325880" name="connsiteY0"/>
                <a:gd fmla="*/ 1264643 w 2148840" name="connsiteX1"/>
                <a:gd fmla="*/ 209428 h 1325880" name="connsiteY1"/>
                <a:gd fmla="*/ 1272463 w 2148840" name="connsiteX2"/>
                <a:gd fmla="*/ 234618 h 1325880" name="connsiteY2"/>
                <a:gd fmla="*/ 1318138 w 2148840" name="connsiteX3"/>
                <a:gd fmla="*/ 209827 h 1325880" name="connsiteY3"/>
                <a:gd fmla="*/ 1451610 w 2148840" name="connsiteX4"/>
                <a:gd fmla="*/ 182880 h 1325880" name="connsiteY4"/>
                <a:gd fmla="*/ 1735948 w 2148840" name="connsiteX5"/>
                <a:gd fmla="*/ 334061 h 1325880" name="connsiteY5"/>
                <a:gd fmla="*/ 1754729 w 2148840" name="connsiteX6"/>
                <a:gd fmla="*/ 368663 h 1325880" name="connsiteY6"/>
                <a:gd fmla="*/ 1811161 w 2148840" name="connsiteX7"/>
                <a:gd fmla="*/ 374352 h 1325880" name="connsiteY7"/>
                <a:gd fmla="*/ 2148840 w 2148840" name="connsiteX8"/>
                <a:gd fmla="*/ 788670 h 1325880" name="connsiteY8"/>
                <a:gd fmla="*/ 1725930 w 2148840" name="connsiteX9"/>
                <a:gd fmla="*/ 1211580 h 1325880" name="connsiteY9"/>
                <a:gd fmla="*/ 1489477 w 2148840" name="connsiteX10"/>
                <a:gd fmla="*/ 1139354 h 1325880" name="connsiteY10"/>
                <a:gd fmla="*/ 1436947 w 2148840" name="connsiteX11"/>
                <a:gd fmla="*/ 1096013 h 1325880" name="connsiteY11"/>
                <a:gd fmla="*/ 1420223 w 2148840" name="connsiteX12"/>
                <a:gd fmla="*/ 1126825 h 1325880" name="connsiteY12"/>
                <a:gd fmla="*/ 1045845 w 2148840" name="connsiteX13"/>
                <a:gd fmla="*/ 1325880 h 1325880" name="connsiteY13"/>
                <a:gd fmla="*/ 726597 w 2148840" name="connsiteX14"/>
                <a:gd fmla="*/ 1193643 h 1325880" name="connsiteY14"/>
                <a:gd fmla="*/ 677235 w 2148840" name="connsiteX15"/>
                <a:gd fmla="*/ 1133816 h 1325880" name="connsiteY15"/>
                <a:gd fmla="*/ 643102 w 2148840" name="connsiteX16"/>
                <a:gd fmla="*/ 1152342 h 1325880" name="connsiteY16"/>
                <a:gd fmla="*/ 462915 w 2148840" name="connsiteX17"/>
                <a:gd fmla="*/ 1188720 h 1325880" name="connsiteY17"/>
                <a:gd fmla="*/ 0 w 2148840" name="connsiteX18"/>
                <a:gd fmla="*/ 725805 h 1325880" name="connsiteY18"/>
                <a:gd fmla="*/ 462915 w 2148840" name="connsiteX19"/>
                <a:gd fmla="*/ 262890 h 1325880" name="connsiteY19"/>
                <a:gd fmla="*/ 556209 w 2148840" name="connsiteX20"/>
                <a:gd fmla="*/ 272295 h 1325880" name="connsiteY20"/>
                <a:gd fmla="*/ 611187 w 2148840" name="connsiteX21"/>
                <a:gd fmla="*/ 289361 h 1325880" name="connsiteY21"/>
                <a:gd fmla="*/ 612757 w 2148840" name="connsiteX22"/>
                <a:gd fmla="*/ 273794 h 1325880" name="connsiteY22"/>
                <a:gd fmla="*/ 948690 w 2148840" name="connsiteX23"/>
                <a:gd fmla="*/ 0 h 1325880" name="connsiteY2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b="b" l="l" r="r" t="t"/>
              <a:pathLst>
                <a:path h="1325880" w="214884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rgbClr val="84F6FC"/>
            </a:solidFill>
            <a:ln w="38100">
              <a:solidFill>
                <a:srgbClr val="84F6FC"/>
              </a:solidFill>
            </a:ln>
            <a:effectLst>
              <a:innerShdw blurRad="304800">
                <a:srgbClr val="13CFE3"/>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8" name="任意多边形 77"/>
            <p:cNvSpPr/>
            <p:nvPr/>
          </p:nvSpPr>
          <p:spPr>
            <a:xfrm>
              <a:off x="3715825" y="1417320"/>
              <a:ext cx="307535" cy="322776"/>
            </a:xfrm>
            <a:custGeom>
              <a:gdLst>
                <a:gd fmla="*/ 0 w 725805" name="connsiteX0"/>
                <a:gd fmla="*/ 725805 h 725805" name="connsiteY0"/>
                <a:gd fmla="*/ 725805 w 725805" name="connsiteX1"/>
                <a:gd fmla="*/ 0 h 725805" name="connsiteY1"/>
                <a:gd fmla="*/ 1327654 w 1327654" name="connsiteX2"/>
                <a:gd fmla="*/ 320001 h 725805" name="connsiteY2"/>
                <a:gd fmla="*/ 1339709 w 1339709" name="connsiteX3"/>
                <a:gd fmla="*/ 342210 h 725805" name="connsiteY3"/>
                <a:gd fmla="*/ 1342958 w 1342958" name="connsiteX4"/>
                <a:gd fmla="*/ 342210 h 854001" name="connsiteY4"/>
                <a:gd fmla="*/ 1342958 w 1342958" name="connsiteX5"/>
                <a:gd fmla="*/ 342210 h 854000" name="connsiteY5"/>
                <a:gd fmla="*/ 1476869 w 1476869" name="connsiteX6"/>
                <a:gd fmla="*/ 342210 h 1177289" name="connsiteY6"/>
                <a:gd fmla="*/ 1476869 w 1476868" name="connsiteX7"/>
                <a:gd fmla="*/ 342210 h 1634490" name="connsiteY7"/>
                <a:gd fmla="*/ 1513419 w 1513419" name="connsiteX8"/>
                <a:gd fmla="*/ 325159 h 1634490" name="connsiteY8"/>
                <a:gd fmla="*/ 1693545 w 1693545" name="connsiteX9"/>
                <a:gd fmla="*/ 293370 h 1634490" name="connsiteY9"/>
                <a:gd fmla="*/ 2206777 w 2206777" name="connsiteX10"/>
                <a:gd fmla="*/ 711666 h 1634490" name="connsiteY10"/>
                <a:gd fmla="*/ 2210100 w 2210100" name="connsiteX11"/>
                <a:gd fmla="*/ 744629 h 1634490" name="connsiteY11"/>
                <a:gd fmla="*/ 2246793 w 2246793" name="connsiteX12"/>
                <a:gd fmla="*/ 756019 h 1634490" name="connsiteY12"/>
                <a:gd fmla="*/ 2526030 w 2526030" name="connsiteX13"/>
                <a:gd fmla="*/ 1177290 h 1634490" name="connsiteY13"/>
                <a:gd fmla="*/ 2197001 w 2526030" name="connsiteX14"/>
                <a:gd fmla="*/ 1762661 h 1762661" name="connsiteY14"/>
                <a:gd fmla="*/ 2197001 w 2526030" name="connsiteX15"/>
                <a:gd fmla="*/ 1762661 h 1762661" name="connsiteY15"/>
              </a:gdLst>
              <a:cxnLst>
                <a:cxn ang="0">
                  <a:pos x="connsiteX0" y="connsiteY0"/>
                </a:cxn>
                <a:cxn ang="0">
                  <a:pos x="connsiteX1" y="connsiteY1"/>
                </a:cxn>
              </a:cxnLst>
              <a:rect b="b" l="l" r="r" t="t"/>
              <a:pathLst>
                <a:path h="725805" w="725805">
                  <a:moveTo>
                    <a:pt x="0" y="725805"/>
                  </a:moveTo>
                  <a:cubicBezTo>
                    <a:pt x="0" y="324954"/>
                    <a:pt x="324954" y="0"/>
                    <a:pt x="725805" y="0"/>
                  </a:cubicBezTo>
                </a:path>
              </a:pathLst>
            </a:custGeom>
            <a:noFill/>
            <a:ln cap="rnd"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9" name="任意多边形 78"/>
            <p:cNvSpPr/>
            <p:nvPr/>
          </p:nvSpPr>
          <p:spPr>
            <a:xfrm>
              <a:off x="5497830" y="1470937"/>
              <a:ext cx="134757" cy="495023"/>
            </a:xfrm>
            <a:custGeom>
              <a:gdLst>
                <a:gd fmla="*/ 137948 w 457201" name="connsiteX0"/>
                <a:gd fmla="*/ 0 h 922824" name="connsiteY0"/>
                <a:gd fmla="*/ 141271 w 457201" name="connsiteX1"/>
                <a:gd fmla="*/ 32963 h 922824" name="connsiteY1"/>
                <a:gd fmla="*/ 177964 w 457201" name="connsiteX2"/>
                <a:gd fmla="*/ 44353 h 922824" name="connsiteY2"/>
                <a:gd fmla="*/ 457201 w 457201" name="connsiteX3"/>
                <a:gd fmla="*/ 465624 h 922824" name="connsiteY3"/>
                <a:gd fmla="*/ 1 w 457201" name="connsiteX4"/>
                <a:gd fmla="*/ 922824 h 922824" name="connsiteY4"/>
                <a:gd fmla="*/ 375285 w 832485" name="connsiteX5"/>
                <a:gd fmla="*/ 1341120 h 1341120" name="connsiteY5"/>
                <a:gd fmla="*/ 604016 w 1061216" name="connsiteX6"/>
                <a:gd fmla="*/ 1341120 h 1341120" name="connsiteY6"/>
                <a:gd fmla="*/ 604016 w 1061216" name="connsiteX7"/>
                <a:gd fmla="*/ 1341120 h 1341120" name="connsiteY7"/>
                <a:gd fmla="*/ 604016 w 1061216" name="connsiteX8"/>
                <a:gd fmla="*/ 1341120 h 1341120" name="connsiteY8"/>
                <a:gd fmla="*/ 1205864 w 1663064" name="connsiteX9"/>
                <a:gd fmla="*/ 1634490 h 1634490" name="connsiteY9"/>
                <a:gd fmla="*/ 1934919 w 2392119" name="connsiteX10"/>
                <a:gd fmla="*/ 1634490 h 1634490" name="connsiteY10"/>
                <a:gd fmla="*/ 1934919 w 2392119" name="connsiteX11"/>
                <a:gd fmla="*/ 1634490 h 1634490" name="connsiteY11"/>
                <a:gd fmla="*/ 1934919 w 2392119" name="connsiteX12"/>
                <a:gd fmla="*/ 1634490 h 1634490" name="connsiteY12"/>
                <a:gd fmla="*/ 2068830 w 2526030" name="connsiteX13"/>
                <a:gd fmla="*/ 1634490 h 1634490" name="connsiteY13"/>
                <a:gd fmla="*/ 2068830 w 2526030" name="connsiteX14"/>
                <a:gd fmla="*/ 1634490 h 1634490" name="connsiteY14"/>
                <a:gd fmla="*/ 585371 w 2526030" name="connsiteX15"/>
                <a:gd fmla="*/ 1762661 h 1762661" name="connsiteY15"/>
              </a:gdLst>
              <a:cxnLst>
                <a:cxn ang="0">
                  <a:pos x="connsiteX0" y="connsiteY0"/>
                </a:cxn>
                <a:cxn ang="0">
                  <a:pos x="connsiteX1" y="connsiteY1"/>
                </a:cxn>
                <a:cxn ang="0">
                  <a:pos x="connsiteX2" y="connsiteY2"/>
                </a:cxn>
                <a:cxn ang="0">
                  <a:pos x="connsiteX3" y="connsiteY3"/>
                </a:cxn>
                <a:cxn ang="0">
                  <a:pos x="connsiteX4" y="connsiteY4"/>
                </a:cxn>
              </a:cxnLst>
              <a:rect b="b" l="l" r="r" t="t"/>
              <a:pathLst>
                <a:path h="922823" w="457200">
                  <a:moveTo>
                    <a:pt x="137948" y="0"/>
                  </a:moveTo>
                  <a:lnTo>
                    <a:pt x="141271" y="32963"/>
                  </a:lnTo>
                  <a:lnTo>
                    <a:pt x="177964" y="44353"/>
                  </a:lnTo>
                  <a:cubicBezTo>
                    <a:pt x="342060" y="113760"/>
                    <a:pt x="457201" y="276245"/>
                    <a:pt x="457201" y="465624"/>
                  </a:cubicBezTo>
                  <a:cubicBezTo>
                    <a:pt x="457201" y="718129"/>
                    <a:pt x="252506" y="922824"/>
                    <a:pt x="1" y="922824"/>
                  </a:cubicBezTo>
                </a:path>
              </a:pathLst>
            </a:custGeom>
            <a:noFill/>
            <a:ln cap="rnd"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extLst>
      <p:ext uri="{BB962C8B-B14F-4D97-AF65-F5344CB8AC3E}">
        <p14:creationId val="849211314"/>
      </p:ext>
    </p:extLst>
  </p:cSld>
  <p:clrMapOvr>
    <a:masterClrMapping/>
  </p:clrMapOvr>
  <mc:AlternateContent>
    <mc:Choice Requires="p14">
      <p:transition p14:dur="2500" spd="slow">
        <p:fad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2" presetSubtype="0">
                                  <p:stCondLst>
                                    <p:cond delay="0"/>
                                  </p:stCondLst>
                                  <p:childTnLst>
                                    <p:set>
                                      <p:cBhvr>
                                        <p:cTn dur="1" fill="hold" id="6">
                                          <p:stCondLst>
                                            <p:cond delay="0"/>
                                          </p:stCondLst>
                                        </p:cTn>
                                        <p:tgtEl>
                                          <p:spTgt spid="75"/>
                                        </p:tgtEl>
                                        <p:attrNameLst>
                                          <p:attrName>style.visibility</p:attrName>
                                        </p:attrNameLst>
                                      </p:cBhvr>
                                      <p:to>
                                        <p:strVal val="visible"/>
                                      </p:to>
                                    </p:set>
                                    <p:animEffect filter="fade" transition="in">
                                      <p:cBhvr>
                                        <p:cTn dur="1000" id="7"/>
                                        <p:tgtEl>
                                          <p:spTgt spid="75"/>
                                        </p:tgtEl>
                                      </p:cBhvr>
                                    </p:animEffect>
                                    <p:anim calcmode="lin" valueType="num">
                                      <p:cBhvr>
                                        <p:cTn dur="1000" fill="hold" id="8"/>
                                        <p:tgtEl>
                                          <p:spTgt spid="75"/>
                                        </p:tgtEl>
                                        <p:attrNameLst>
                                          <p:attrName>ppt_x</p:attrName>
                                        </p:attrNameLst>
                                      </p:cBhvr>
                                      <p:tavLst>
                                        <p:tav tm="0">
                                          <p:val>
                                            <p:strVal val="#ppt_x"/>
                                          </p:val>
                                        </p:tav>
                                        <p:tav tm="100000">
                                          <p:val>
                                            <p:strVal val="#ppt_x"/>
                                          </p:val>
                                        </p:tav>
                                      </p:tavLst>
                                    </p:anim>
                                    <p:anim calcmode="lin" valueType="num">
                                      <p:cBhvr>
                                        <p:cTn dur="1000" fill="hold" id="9"/>
                                        <p:tgtEl>
                                          <p:spTgt spid="75"/>
                                        </p:tgtEl>
                                        <p:attrNameLst>
                                          <p:attrName>ppt_y</p:attrName>
                                        </p:attrNameLst>
                                      </p:cBhvr>
                                      <p:tavLst>
                                        <p:tav tm="0">
                                          <p:val>
                                            <p:strVal val="#ppt_y+.1"/>
                                          </p:val>
                                        </p:tav>
                                        <p:tav tm="100000">
                                          <p:val>
                                            <p:strVal val="#ppt_y"/>
                                          </p:val>
                                        </p:tav>
                                      </p:tavLst>
                                    </p:anim>
                                  </p:childTnLst>
                                </p:cTn>
                              </p:par>
                              <p:par>
                                <p:cTn fill="hold" id="10" nodeType="withEffect" presetClass="entr" presetID="22" presetSubtype="2">
                                  <p:stCondLst>
                                    <p:cond delay="1000"/>
                                  </p:stCondLst>
                                  <p:childTnLst>
                                    <p:set>
                                      <p:cBhvr>
                                        <p:cTn dur="1" fill="hold" id="11">
                                          <p:stCondLst>
                                            <p:cond delay="0"/>
                                          </p:stCondLst>
                                        </p:cTn>
                                        <p:tgtEl>
                                          <p:spTgt spid="15"/>
                                        </p:tgtEl>
                                        <p:attrNameLst>
                                          <p:attrName>style.visibility</p:attrName>
                                        </p:attrNameLst>
                                      </p:cBhvr>
                                      <p:to>
                                        <p:strVal val="visible"/>
                                      </p:to>
                                    </p:set>
                                    <p:animEffect filter="wipe(right)" transition="in">
                                      <p:cBhvr>
                                        <p:cTn dur="1000" id="12"/>
                                        <p:tgtEl>
                                          <p:spTgt spid="15"/>
                                        </p:tgtEl>
                                      </p:cBhvr>
                                    </p:animEffect>
                                  </p:childTnLst>
                                </p:cTn>
                              </p:par>
                              <p:par>
                                <p:cTn fill="hold" grpId="1" id="13" nodeType="withEffect" presetClass="entr" presetID="52" presetSubtype="0">
                                  <p:stCondLst>
                                    <p:cond delay="2000"/>
                                  </p:stCondLst>
                                  <p:iterate type="lt">
                                    <p:tmPct val="10000"/>
                                  </p:iterate>
                                  <p:childTnLst>
                                    <p:set>
                                      <p:cBhvr>
                                        <p:cTn dur="1" fill="hold" id="14">
                                          <p:stCondLst>
                                            <p:cond delay="0"/>
                                          </p:stCondLst>
                                        </p:cTn>
                                        <p:tgtEl>
                                          <p:spTgt spid="2"/>
                                        </p:tgtEl>
                                        <p:attrNameLst>
                                          <p:attrName>style.visibility</p:attrName>
                                        </p:attrNameLst>
                                      </p:cBhvr>
                                      <p:to>
                                        <p:strVal val="visible"/>
                                      </p:to>
                                    </p:set>
                                    <p:animScale>
                                      <p:cBhvr>
                                        <p:cTn decel="50000" dur="1000" fill="hold" id="15">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16">
                                          <p:stCondLst>
                                            <p:cond delay="0"/>
                                          </p:stCondLst>
                                        </p:cTn>
                                        <p:tgtEl>
                                          <p:spTgt spid="2"/>
                                        </p:tgtEl>
                                        <p:attrNameLst>
                                          <p:attrName>ppt_x</p:attrName>
                                          <p:attrName>ppt_y</p:attrName>
                                        </p:attrNameLst>
                                      </p:cBhvr>
                                    </p:animMotion>
                                    <p:animEffect filter="fade" transition="in">
                                      <p:cBhvr>
                                        <p:cTn dur="1000" id="17"/>
                                        <p:tgtEl>
                                          <p:spTgt spid="2"/>
                                        </p:tgtEl>
                                      </p:cBhvr>
                                    </p:animEffect>
                                  </p:childTnLst>
                                </p:cTn>
                              </p:par>
                              <p:par>
                                <p:cTn fill="hold" id="18" nodeType="withEffect" presetClass="entr" presetID="22" presetSubtype="8">
                                  <p:stCondLst>
                                    <p:cond delay="2000"/>
                                  </p:stCondLst>
                                  <p:childTnLst>
                                    <p:set>
                                      <p:cBhvr>
                                        <p:cTn dur="1" fill="hold" id="19">
                                          <p:stCondLst>
                                            <p:cond delay="0"/>
                                          </p:stCondLst>
                                        </p:cTn>
                                        <p:tgtEl>
                                          <p:spTgt spid="82"/>
                                        </p:tgtEl>
                                        <p:attrNameLst>
                                          <p:attrName>style.visibility</p:attrName>
                                        </p:attrNameLst>
                                      </p:cBhvr>
                                      <p:to>
                                        <p:strVal val="visible"/>
                                      </p:to>
                                    </p:set>
                                    <p:animEffect filter="wipe(left)" transition="in">
                                      <p:cBhvr>
                                        <p:cTn dur="1500" id="20"/>
                                        <p:tgtEl>
                                          <p:spTgt spid="82"/>
                                        </p:tgtEl>
                                      </p:cBhvr>
                                    </p:animEffect>
                                  </p:childTnLst>
                                </p:cTn>
                              </p:par>
                              <p:par>
                                <p:cTn fill="hold" id="21" nodeType="withEffect" presetClass="entr" presetID="2" presetSubtype="4">
                                  <p:stCondLst>
                                    <p:cond delay="3250"/>
                                  </p:stCondLst>
                                  <p:childTnLst>
                                    <p:set>
                                      <p:cBhvr>
                                        <p:cTn dur="1" fill="hold" id="22">
                                          <p:stCondLst>
                                            <p:cond delay="0"/>
                                          </p:stCondLst>
                                        </p:cTn>
                                        <p:tgtEl>
                                          <p:spTgt spid="65"/>
                                        </p:tgtEl>
                                        <p:attrNameLst>
                                          <p:attrName>style.visibility</p:attrName>
                                        </p:attrNameLst>
                                      </p:cBhvr>
                                      <p:to>
                                        <p:strVal val="visible"/>
                                      </p:to>
                                    </p:set>
                                    <p:anim calcmode="lin" valueType="num">
                                      <p:cBhvr additive="base">
                                        <p:cTn dur="1250" fill="hold" id="23"/>
                                        <p:tgtEl>
                                          <p:spTgt spid="65"/>
                                        </p:tgtEl>
                                        <p:attrNameLst>
                                          <p:attrName>ppt_x</p:attrName>
                                        </p:attrNameLst>
                                      </p:cBhvr>
                                      <p:tavLst>
                                        <p:tav tm="0">
                                          <p:val>
                                            <p:strVal val="#ppt_x"/>
                                          </p:val>
                                        </p:tav>
                                        <p:tav tm="100000">
                                          <p:val>
                                            <p:strVal val="#ppt_x"/>
                                          </p:val>
                                        </p:tav>
                                      </p:tavLst>
                                    </p:anim>
                                    <p:anim calcmode="lin" valueType="num">
                                      <p:cBhvr additive="base">
                                        <p:cTn dur="1250" fill="hold" id="24"/>
                                        <p:tgtEl>
                                          <p:spTgt spid="65"/>
                                        </p:tgtEl>
                                        <p:attrNameLst>
                                          <p:attrName>ppt_y</p:attrName>
                                        </p:attrNameLst>
                                      </p:cBhvr>
                                      <p:tavLst>
                                        <p:tav tm="0">
                                          <p:val>
                                            <p:strVal val="1+#ppt_h/2"/>
                                          </p:val>
                                        </p:tav>
                                        <p:tav tm="100000">
                                          <p:val>
                                            <p:strVal val="#ppt_y"/>
                                          </p:val>
                                        </p:tav>
                                      </p:tavLst>
                                    </p:anim>
                                  </p:childTnLst>
                                </p:cTn>
                              </p:par>
                              <p:par>
                                <p:cTn fill="hold" grpId="0" id="25" nodeType="withEffect" presetClass="entr" presetID="10" presetSubtype="0">
                                  <p:stCondLst>
                                    <p:cond delay="4000"/>
                                  </p:stCondLst>
                                  <p:childTnLst>
                                    <p:set>
                                      <p:cBhvr>
                                        <p:cTn dur="1" fill="hold" id="26">
                                          <p:stCondLst>
                                            <p:cond delay="0"/>
                                          </p:stCondLst>
                                        </p:cTn>
                                        <p:tgtEl>
                                          <p:spTgt spid="13"/>
                                        </p:tgtEl>
                                        <p:attrNameLst>
                                          <p:attrName>style.visibility</p:attrName>
                                        </p:attrNameLst>
                                      </p:cBhvr>
                                      <p:to>
                                        <p:strVal val="visible"/>
                                      </p:to>
                                    </p:set>
                                    <p:animEffect filter="fade" transition="in">
                                      <p:cBhvr>
                                        <p:cTn dur="500" id="27"/>
                                        <p:tgtEl>
                                          <p:spTgt spid="13"/>
                                        </p:tgtEl>
                                      </p:cBhvr>
                                    </p:animEffect>
                                  </p:childTnLst>
                                </p:cTn>
                              </p:par>
                              <p:par>
                                <p:cTn fill="hold" grpId="0" id="28" nodeType="withEffect" presetClass="entr" presetID="22" presetSubtype="4">
                                  <p:stCondLst>
                                    <p:cond delay="4500"/>
                                  </p:stCondLst>
                                  <p:childTnLst>
                                    <p:set>
                                      <p:cBhvr>
                                        <p:cTn dur="1" fill="hold" id="29">
                                          <p:stCondLst>
                                            <p:cond delay="0"/>
                                          </p:stCondLst>
                                        </p:cTn>
                                        <p:tgtEl>
                                          <p:spTgt spid="64"/>
                                        </p:tgtEl>
                                        <p:attrNameLst>
                                          <p:attrName>style.visibility</p:attrName>
                                        </p:attrNameLst>
                                      </p:cBhvr>
                                      <p:to>
                                        <p:strVal val="visible"/>
                                      </p:to>
                                    </p:set>
                                    <p:animEffect filter="wipe(down)" transition="in">
                                      <p:cBhvr>
                                        <p:cTn dur="500" id="30"/>
                                        <p:tgtEl>
                                          <p:spTgt spid="64"/>
                                        </p:tgtEl>
                                      </p:cBhvr>
                                    </p:animEffect>
                                  </p:childTnLst>
                                </p:cTn>
                              </p:par>
                              <p:par>
                                <p:cTn fill="hold" grpId="0" id="31" nodeType="withEffect" presetClass="entr" presetID="22" presetSubtype="4">
                                  <p:stCondLst>
                                    <p:cond delay="4750"/>
                                  </p:stCondLst>
                                  <p:childTnLst>
                                    <p:set>
                                      <p:cBhvr>
                                        <p:cTn dur="1" fill="hold" id="32">
                                          <p:stCondLst>
                                            <p:cond delay="0"/>
                                          </p:stCondLst>
                                        </p:cTn>
                                        <p:tgtEl>
                                          <p:spTgt spid="63"/>
                                        </p:tgtEl>
                                        <p:attrNameLst>
                                          <p:attrName>style.visibility</p:attrName>
                                        </p:attrNameLst>
                                      </p:cBhvr>
                                      <p:to>
                                        <p:strVal val="visible"/>
                                      </p:to>
                                    </p:set>
                                    <p:animEffect filter="wipe(down)" transition="in">
                                      <p:cBhvr>
                                        <p:cTn dur="500" id="33"/>
                                        <p:tgtEl>
                                          <p:spTgt spid="63"/>
                                        </p:tgtEl>
                                      </p:cBhvr>
                                    </p:animEffect>
                                  </p:childTnLst>
                                </p:cTn>
                              </p:par>
                              <p:par>
                                <p:cTn fill="hold" grpId="0" id="34" nodeType="withEffect" presetClass="entr" presetID="22" presetSubtype="4">
                                  <p:stCondLst>
                                    <p:cond delay="5000"/>
                                  </p:stCondLst>
                                  <p:childTnLst>
                                    <p:set>
                                      <p:cBhvr>
                                        <p:cTn dur="1" fill="hold" id="35">
                                          <p:stCondLst>
                                            <p:cond delay="0"/>
                                          </p:stCondLst>
                                        </p:cTn>
                                        <p:tgtEl>
                                          <p:spTgt spid="62"/>
                                        </p:tgtEl>
                                        <p:attrNameLst>
                                          <p:attrName>style.visibility</p:attrName>
                                        </p:attrNameLst>
                                      </p:cBhvr>
                                      <p:to>
                                        <p:strVal val="visible"/>
                                      </p:to>
                                    </p:set>
                                    <p:animEffect filter="wipe(down)" transition="in">
                                      <p:cBhvr>
                                        <p:cTn dur="500" id="36"/>
                                        <p:tgtEl>
                                          <p:spTgt spid="62"/>
                                        </p:tgtEl>
                                      </p:cBhvr>
                                    </p:animEffect>
                                  </p:childTnLst>
                                </p:cTn>
                              </p:par>
                              <p:par>
                                <p:cTn fill="hold" grpId="0" id="37" nodeType="withEffect" presetClass="entr" presetID="10" presetSubtype="0">
                                  <p:stCondLst>
                                    <p:cond delay="4750"/>
                                  </p:stCondLst>
                                  <p:childTnLst>
                                    <p:set>
                                      <p:cBhvr>
                                        <p:cTn dur="1" fill="hold" id="38">
                                          <p:stCondLst>
                                            <p:cond delay="0"/>
                                          </p:stCondLst>
                                        </p:cTn>
                                        <p:tgtEl>
                                          <p:spTgt spid="60"/>
                                        </p:tgtEl>
                                        <p:attrNameLst>
                                          <p:attrName>style.visibility</p:attrName>
                                        </p:attrNameLst>
                                      </p:cBhvr>
                                      <p:to>
                                        <p:strVal val="visible"/>
                                      </p:to>
                                    </p:set>
                                    <p:animEffect filter="fade" transition="in">
                                      <p:cBhvr>
                                        <p:cTn dur="500" id="39"/>
                                        <p:tgtEl>
                                          <p:spTgt spid="60"/>
                                        </p:tgtEl>
                                      </p:cBhvr>
                                    </p:animEffect>
                                  </p:childTnLst>
                                </p:cTn>
                              </p:par>
                              <p:par>
                                <p:cTn fill="hold" grpId="0" id="40" nodeType="withEffect" presetClass="entr" presetID="10" presetSubtype="0">
                                  <p:stCondLst>
                                    <p:cond delay="5000"/>
                                  </p:stCondLst>
                                  <p:childTnLst>
                                    <p:set>
                                      <p:cBhvr>
                                        <p:cTn dur="1" fill="hold" id="41">
                                          <p:stCondLst>
                                            <p:cond delay="0"/>
                                          </p:stCondLst>
                                        </p:cTn>
                                        <p:tgtEl>
                                          <p:spTgt spid="59"/>
                                        </p:tgtEl>
                                        <p:attrNameLst>
                                          <p:attrName>style.visibility</p:attrName>
                                        </p:attrNameLst>
                                      </p:cBhvr>
                                      <p:to>
                                        <p:strVal val="visible"/>
                                      </p:to>
                                    </p:set>
                                    <p:animEffect filter="fade" transition="in">
                                      <p:cBhvr>
                                        <p:cTn dur="500" id="42"/>
                                        <p:tgtEl>
                                          <p:spTgt spid="59"/>
                                        </p:tgtEl>
                                      </p:cBhvr>
                                    </p:animEffect>
                                  </p:childTnLst>
                                </p:cTn>
                              </p:par>
                              <p:par>
                                <p:cTn fill="hold" grpId="0" id="43" nodeType="withEffect" presetClass="entr" presetID="10" presetSubtype="0">
                                  <p:stCondLst>
                                    <p:cond delay="5250"/>
                                  </p:stCondLst>
                                  <p:childTnLst>
                                    <p:set>
                                      <p:cBhvr>
                                        <p:cTn dur="1" fill="hold" id="44">
                                          <p:stCondLst>
                                            <p:cond delay="0"/>
                                          </p:stCondLst>
                                        </p:cTn>
                                        <p:tgtEl>
                                          <p:spTgt spid="61"/>
                                        </p:tgtEl>
                                        <p:attrNameLst>
                                          <p:attrName>style.visibility</p:attrName>
                                        </p:attrNameLst>
                                      </p:cBhvr>
                                      <p:to>
                                        <p:strVal val="visible"/>
                                      </p:to>
                                    </p:set>
                                    <p:animEffect filter="fade" transition="in">
                                      <p:cBhvr>
                                        <p:cTn dur="500" id="45"/>
                                        <p:tgtEl>
                                          <p:spTgt spid="61"/>
                                        </p:tgtEl>
                                      </p:cBhvr>
                                    </p:animEffect>
                                  </p:childTnLst>
                                </p:cTn>
                              </p:par>
                              <p:par>
                                <p:cTn fill="hold" grpId="0" id="46" nodeType="withEffect" presetClass="entr" presetID="22" presetSubtype="1">
                                  <p:stCondLst>
                                    <p:cond delay="5750"/>
                                  </p:stCondLst>
                                  <p:childTnLst>
                                    <p:set>
                                      <p:cBhvr>
                                        <p:cTn dur="1" fill="hold" id="47">
                                          <p:stCondLst>
                                            <p:cond delay="0"/>
                                          </p:stCondLst>
                                        </p:cTn>
                                        <p:tgtEl>
                                          <p:spTgt spid="12"/>
                                        </p:tgtEl>
                                        <p:attrNameLst>
                                          <p:attrName>style.visibility</p:attrName>
                                        </p:attrNameLst>
                                      </p:cBhvr>
                                      <p:to>
                                        <p:strVal val="visible"/>
                                      </p:to>
                                    </p:set>
                                    <p:animEffect filter="wipe(up)" transition="in">
                                      <p:cBhvr>
                                        <p:cTn dur="3000" id="48"/>
                                        <p:tgtEl>
                                          <p:spTgt spid="12"/>
                                        </p:tgtEl>
                                      </p:cBhvr>
                                    </p:animEffect>
                                  </p:childTnLst>
                                </p:cTn>
                              </p:par>
                              <p:par>
                                <p:cTn fill="hold" id="49" nodeType="withEffect" presetClass="entr" presetID="10" presetSubtype="0">
                                  <p:stCondLst>
                                    <p:cond delay="7500"/>
                                  </p:stCondLst>
                                  <p:childTnLst>
                                    <p:set>
                                      <p:cBhvr>
                                        <p:cTn dur="1" fill="hold" id="50">
                                          <p:stCondLst>
                                            <p:cond delay="0"/>
                                          </p:stCondLst>
                                        </p:cTn>
                                        <p:tgtEl>
                                          <p:spTgt spid="104"/>
                                        </p:tgtEl>
                                        <p:attrNameLst>
                                          <p:attrName>style.visibility</p:attrName>
                                        </p:attrNameLst>
                                      </p:cBhvr>
                                      <p:to>
                                        <p:strVal val="visible"/>
                                      </p:to>
                                    </p:set>
                                    <p:animEffect filter="fade" transition="in">
                                      <p:cBhvr>
                                        <p:cTn dur="1250" id="51"/>
                                        <p:tgtEl>
                                          <p:spTgt spid="104"/>
                                        </p:tgtEl>
                                      </p:cBhvr>
                                    </p:animEffect>
                                  </p:childTnLst>
                                </p:cTn>
                              </p:par>
                              <p:par>
                                <p:cTn accel="50000" decel="50000" fill="hold" id="52" nodeType="withEffect" presetClass="path" presetID="64" presetSubtype="0">
                                  <p:stCondLst>
                                    <p:cond delay="7500"/>
                                  </p:stCondLst>
                                  <p:childTnLst>
                                    <p:animMotion origin="layout" path="M 0 0 L 0 -0.25 E" pathEditMode="relative" ptsTypes="">
                                      <p:cBhvr>
                                        <p:cTn dur="6500" fill="hold" id="53"/>
                                        <p:tgtEl>
                                          <p:spTgt spid="104"/>
                                        </p:tgtEl>
                                        <p:attrNameLst>
                                          <p:attrName>ppt_x</p:attrName>
                                          <p:attrName>ppt_y</p:attrName>
                                        </p:attrNameLst>
                                      </p:cBhvr>
                                    </p:animMotion>
                                  </p:childTnLst>
                                </p:cTn>
                              </p:par>
                              <p:par>
                                <p:cTn fill="hold" grpId="0" id="54" nodeType="withEffect" presetClass="entr" presetID="53" presetSubtype="0">
                                  <p:stCondLst>
                                    <p:cond delay="8500"/>
                                  </p:stCondLst>
                                  <p:childTnLst>
                                    <p:set>
                                      <p:cBhvr>
                                        <p:cTn dur="1" fill="hold" id="55">
                                          <p:stCondLst>
                                            <p:cond delay="0"/>
                                          </p:stCondLst>
                                        </p:cTn>
                                        <p:tgtEl>
                                          <p:spTgt spid="69"/>
                                        </p:tgtEl>
                                        <p:attrNameLst>
                                          <p:attrName>style.visibility</p:attrName>
                                        </p:attrNameLst>
                                      </p:cBhvr>
                                      <p:to>
                                        <p:strVal val="visible"/>
                                      </p:to>
                                    </p:set>
                                    <p:anim calcmode="lin" valueType="num">
                                      <p:cBhvr>
                                        <p:cTn dur="500" fill="hold" id="56"/>
                                        <p:tgtEl>
                                          <p:spTgt spid="69"/>
                                        </p:tgtEl>
                                        <p:attrNameLst>
                                          <p:attrName>ppt_w</p:attrName>
                                        </p:attrNameLst>
                                      </p:cBhvr>
                                      <p:tavLst>
                                        <p:tav tm="0">
                                          <p:val>
                                            <p:fltVal val="0"/>
                                          </p:val>
                                        </p:tav>
                                        <p:tav tm="100000">
                                          <p:val>
                                            <p:strVal val="#ppt_w"/>
                                          </p:val>
                                        </p:tav>
                                      </p:tavLst>
                                    </p:anim>
                                    <p:anim calcmode="lin" valueType="num">
                                      <p:cBhvr>
                                        <p:cTn dur="500" fill="hold" id="57"/>
                                        <p:tgtEl>
                                          <p:spTgt spid="69"/>
                                        </p:tgtEl>
                                        <p:attrNameLst>
                                          <p:attrName>ppt_h</p:attrName>
                                        </p:attrNameLst>
                                      </p:cBhvr>
                                      <p:tavLst>
                                        <p:tav tm="0">
                                          <p:val>
                                            <p:fltVal val="0"/>
                                          </p:val>
                                        </p:tav>
                                        <p:tav tm="100000">
                                          <p:val>
                                            <p:strVal val="#ppt_h"/>
                                          </p:val>
                                        </p:tav>
                                      </p:tavLst>
                                    </p:anim>
                                    <p:animEffect filter="fade" transition="in">
                                      <p:cBhvr>
                                        <p:cTn dur="500" id="58"/>
                                        <p:tgtEl>
                                          <p:spTgt spid="69"/>
                                        </p:tgtEl>
                                      </p:cBhvr>
                                    </p:animEffect>
                                  </p:childTnLst>
                                </p:cTn>
                              </p:par>
                              <p:par>
                                <p:cTn fill="hold" grpId="0" id="59" nodeType="withEffect" presetClass="entr" presetID="53" presetSubtype="0">
                                  <p:stCondLst>
                                    <p:cond delay="9000"/>
                                  </p:stCondLst>
                                  <p:childTnLst>
                                    <p:set>
                                      <p:cBhvr>
                                        <p:cTn dur="1" fill="hold" id="60">
                                          <p:stCondLst>
                                            <p:cond delay="0"/>
                                          </p:stCondLst>
                                        </p:cTn>
                                        <p:tgtEl>
                                          <p:spTgt spid="70"/>
                                        </p:tgtEl>
                                        <p:attrNameLst>
                                          <p:attrName>style.visibility</p:attrName>
                                        </p:attrNameLst>
                                      </p:cBhvr>
                                      <p:to>
                                        <p:strVal val="visible"/>
                                      </p:to>
                                    </p:set>
                                    <p:anim calcmode="lin" valueType="num">
                                      <p:cBhvr>
                                        <p:cTn dur="500" fill="hold" id="61"/>
                                        <p:tgtEl>
                                          <p:spTgt spid="70"/>
                                        </p:tgtEl>
                                        <p:attrNameLst>
                                          <p:attrName>ppt_w</p:attrName>
                                        </p:attrNameLst>
                                      </p:cBhvr>
                                      <p:tavLst>
                                        <p:tav tm="0">
                                          <p:val>
                                            <p:fltVal val="0"/>
                                          </p:val>
                                        </p:tav>
                                        <p:tav tm="100000">
                                          <p:val>
                                            <p:strVal val="#ppt_w"/>
                                          </p:val>
                                        </p:tav>
                                      </p:tavLst>
                                    </p:anim>
                                    <p:anim calcmode="lin" valueType="num">
                                      <p:cBhvr>
                                        <p:cTn dur="500" fill="hold" id="62"/>
                                        <p:tgtEl>
                                          <p:spTgt spid="70"/>
                                        </p:tgtEl>
                                        <p:attrNameLst>
                                          <p:attrName>ppt_h</p:attrName>
                                        </p:attrNameLst>
                                      </p:cBhvr>
                                      <p:tavLst>
                                        <p:tav tm="0">
                                          <p:val>
                                            <p:fltVal val="0"/>
                                          </p:val>
                                        </p:tav>
                                        <p:tav tm="100000">
                                          <p:val>
                                            <p:strVal val="#ppt_h"/>
                                          </p:val>
                                        </p:tav>
                                      </p:tavLst>
                                    </p:anim>
                                    <p:animEffect filter="fade" transition="in">
                                      <p:cBhvr>
                                        <p:cTn dur="500" id="63"/>
                                        <p:tgtEl>
                                          <p:spTgt spid="70"/>
                                        </p:tgtEl>
                                      </p:cBhvr>
                                    </p:animEffect>
                                  </p:childTnLst>
                                </p:cTn>
                              </p:par>
                              <p:par>
                                <p:cTn fill="remove" grpId="2" id="64" nodeType="withEffect" presetClass="emph" presetID="27" presetSubtype="0" repeatCount="8000">
                                  <p:stCondLst>
                                    <p:cond delay="9000"/>
                                  </p:stCondLst>
                                  <p:childTnLst>
                                    <p:animClr clrSpc="rgb" dir="cw">
                                      <p:cBhvr override="childStyle">
                                        <p:cTn autoRev="1" dur="250" fill="remove" id="65"/>
                                        <p:tgtEl>
                                          <p:spTgt spid="69"/>
                                        </p:tgtEl>
                                        <p:attrNameLst>
                                          <p:attrName>style.color</p:attrName>
                                        </p:attrNameLst>
                                      </p:cBhvr>
                                      <p:to>
                                        <a:schemeClr val="bg1"/>
                                      </p:to>
                                    </p:animClr>
                                    <p:animClr clrSpc="rgb" dir="cw">
                                      <p:cBhvr>
                                        <p:cTn autoRev="1" dur="250" fill="remove" id="66"/>
                                        <p:tgtEl>
                                          <p:spTgt spid="69"/>
                                        </p:tgtEl>
                                        <p:attrNameLst>
                                          <p:attrName>fillcolor</p:attrName>
                                        </p:attrNameLst>
                                      </p:cBhvr>
                                      <p:to>
                                        <a:schemeClr val="bg1"/>
                                      </p:to>
                                    </p:animClr>
                                    <p:set>
                                      <p:cBhvr>
                                        <p:cTn autoRev="1" dur="250" fill="remove" id="67"/>
                                        <p:tgtEl>
                                          <p:spTgt spid="69"/>
                                        </p:tgtEl>
                                        <p:attrNameLst>
                                          <p:attrName>fill.type</p:attrName>
                                        </p:attrNameLst>
                                      </p:cBhvr>
                                      <p:to>
                                        <p:strVal val="solid"/>
                                      </p:to>
                                    </p:set>
                                    <p:set>
                                      <p:cBhvr>
                                        <p:cTn autoRev="1" dur="250" fill="remove" id="68"/>
                                        <p:tgtEl>
                                          <p:spTgt spid="69"/>
                                        </p:tgtEl>
                                        <p:attrNameLst>
                                          <p:attrName>fill.on</p:attrName>
                                        </p:attrNameLst>
                                      </p:cBhvr>
                                      <p:to>
                                        <p:strVal val="true"/>
                                      </p:to>
                                    </p:set>
                                  </p:childTnLst>
                                </p:cTn>
                              </p:par>
                              <p:par>
                                <p:cTn fill="hold" grpId="3" id="69" nodeType="withEffect" presetClass="emph" presetID="8" presetSubtype="0">
                                  <p:stCondLst>
                                    <p:cond delay="9000"/>
                                  </p:stCondLst>
                                  <p:childTnLst>
                                    <p:animRot by="21600000">
                                      <p:cBhvr>
                                        <p:cTn dur="4750" fill="hold" id="70"/>
                                        <p:tgtEl>
                                          <p:spTgt spid="69"/>
                                        </p:tgtEl>
                                        <p:attrNameLst>
                                          <p:attrName>r</p:attrName>
                                        </p:attrNameLst>
                                      </p:cBhvr>
                                    </p:animRot>
                                  </p:childTnLst>
                                </p:cTn>
                              </p:par>
                              <p:par>
                                <p:cTn fill="remove" grpId="2" id="71" nodeType="withEffect" presetClass="emph" presetID="27" presetSubtype="0" repeatCount="8000">
                                  <p:stCondLst>
                                    <p:cond delay="9500"/>
                                  </p:stCondLst>
                                  <p:childTnLst>
                                    <p:animClr clrSpc="rgb" dir="cw">
                                      <p:cBhvr override="childStyle">
                                        <p:cTn autoRev="1" dur="250" fill="remove" id="72"/>
                                        <p:tgtEl>
                                          <p:spTgt spid="70"/>
                                        </p:tgtEl>
                                        <p:attrNameLst>
                                          <p:attrName>style.color</p:attrName>
                                        </p:attrNameLst>
                                      </p:cBhvr>
                                      <p:to>
                                        <a:schemeClr val="bg1"/>
                                      </p:to>
                                    </p:animClr>
                                    <p:animClr clrSpc="rgb" dir="cw">
                                      <p:cBhvr>
                                        <p:cTn autoRev="1" dur="250" fill="remove" id="73"/>
                                        <p:tgtEl>
                                          <p:spTgt spid="70"/>
                                        </p:tgtEl>
                                        <p:attrNameLst>
                                          <p:attrName>fillcolor</p:attrName>
                                        </p:attrNameLst>
                                      </p:cBhvr>
                                      <p:to>
                                        <a:schemeClr val="bg1"/>
                                      </p:to>
                                    </p:animClr>
                                    <p:set>
                                      <p:cBhvr>
                                        <p:cTn autoRev="1" dur="250" fill="remove" id="74"/>
                                        <p:tgtEl>
                                          <p:spTgt spid="70"/>
                                        </p:tgtEl>
                                        <p:attrNameLst>
                                          <p:attrName>fill.type</p:attrName>
                                        </p:attrNameLst>
                                      </p:cBhvr>
                                      <p:to>
                                        <p:strVal val="solid"/>
                                      </p:to>
                                    </p:set>
                                    <p:set>
                                      <p:cBhvr>
                                        <p:cTn autoRev="1" dur="250" fill="remove" id="75"/>
                                        <p:tgtEl>
                                          <p:spTgt spid="70"/>
                                        </p:tgtEl>
                                        <p:attrNameLst>
                                          <p:attrName>fill.on</p:attrName>
                                        </p:attrNameLst>
                                      </p:cBhvr>
                                      <p:to>
                                        <p:strVal val="true"/>
                                      </p:to>
                                    </p:set>
                                  </p:childTnLst>
                                </p:cTn>
                              </p:par>
                              <p:par>
                                <p:cTn fill="hold" grpId="3" id="76" nodeType="withEffect" presetClass="emph" presetID="8" presetSubtype="0">
                                  <p:stCondLst>
                                    <p:cond delay="9500"/>
                                  </p:stCondLst>
                                  <p:childTnLst>
                                    <p:animRot by="-21600000">
                                      <p:cBhvr>
                                        <p:cTn dur="4500" fill="hold" id="77"/>
                                        <p:tgtEl>
                                          <p:spTgt spid="70"/>
                                        </p:tgtEl>
                                        <p:attrNameLst>
                                          <p:attrName>r</p:attrName>
                                        </p:attrNameLst>
                                      </p:cBhvr>
                                    </p:animRo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1" spid="2"/>
      <p:bldP grpId="0" spid="12"/>
      <p:bldP grpId="0" spid="13"/>
      <p:bldP grpId="0" spid="59"/>
      <p:bldP grpId="0" spid="60"/>
      <p:bldP grpId="0" spid="61"/>
      <p:bldP grpId="0" spid="62"/>
      <p:bldP grpId="0" spid="63"/>
      <p:bldP grpId="0" spid="64"/>
      <p:bldP grpId="0" spid="70"/>
      <p:bldP grpId="2" spid="70"/>
      <p:bldP grpId="3" spid="70"/>
      <p:bldP grpId="0" spid="69"/>
      <p:bldP grpId="2" spid="69"/>
      <p:bldP grpId="3" spid="69"/>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4" name="矩形 63"/>
          <p:cNvSpPr/>
          <p:nvPr/>
        </p:nvSpPr>
        <p:spPr>
          <a:xfrm>
            <a:off x="3724506" y="0"/>
            <a:ext cx="8467493"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93" name="组合 92"/>
          <p:cNvGrpSpPr/>
          <p:nvPr/>
        </p:nvGrpSpPr>
        <p:grpSpPr>
          <a:xfrm>
            <a:off x="1126073" y="936505"/>
            <a:ext cx="4817525" cy="4817525"/>
            <a:chOff x="3051715" y="1629522"/>
            <a:chExt cx="7107908" cy="7107908"/>
          </a:xfrm>
        </p:grpSpPr>
        <p:sp>
          <p:nvSpPr>
            <p:cNvPr id="94" name="弧形 93"/>
            <p:cNvSpPr/>
            <p:nvPr/>
          </p:nvSpPr>
          <p:spPr>
            <a:xfrm>
              <a:off x="3649687" y="2170235"/>
              <a:ext cx="5852160" cy="5852160"/>
            </a:xfrm>
            <a:prstGeom prst="arc">
              <a:avLst>
                <a:gd fmla="val 10783137" name="adj1"/>
                <a:gd fmla="val 21423404" name="adj2"/>
              </a:avLst>
            </a:prstGeom>
            <a:ln w="38100">
              <a:solidFill>
                <a:srgbClr val="64E4F2"/>
              </a:solidFill>
              <a:prstDash val="sysDash"/>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95" name="弧形 94"/>
            <p:cNvSpPr/>
            <p:nvPr/>
          </p:nvSpPr>
          <p:spPr>
            <a:xfrm>
              <a:off x="3473839" y="2023989"/>
              <a:ext cx="6197699" cy="6197699"/>
            </a:xfrm>
            <a:prstGeom prst="arc">
              <a:avLst>
                <a:gd fmla="val 10783137" name="adj1"/>
                <a:gd fmla="val 21575808" name="adj2"/>
              </a:avLst>
            </a:prstGeom>
            <a:ln w="38100">
              <a:solidFill>
                <a:srgbClr val="AEE34F"/>
              </a:solidFill>
              <a:prstDash val="sysDash"/>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96" name="弧形 95"/>
            <p:cNvSpPr/>
            <p:nvPr/>
          </p:nvSpPr>
          <p:spPr>
            <a:xfrm>
              <a:off x="3321439" y="1895035"/>
              <a:ext cx="6525946" cy="6525946"/>
            </a:xfrm>
            <a:prstGeom prst="arc">
              <a:avLst>
                <a:gd fmla="val 10783137" name="adj1"/>
                <a:gd fmla="val 68847" name="adj2"/>
              </a:avLst>
            </a:prstGeom>
            <a:ln w="38100">
              <a:solidFill>
                <a:srgbClr val="FFD347"/>
              </a:solidFill>
              <a:prstDash val="sysDash"/>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97" name="弧形 96"/>
            <p:cNvSpPr/>
            <p:nvPr/>
          </p:nvSpPr>
          <p:spPr>
            <a:xfrm>
              <a:off x="3169038" y="1766082"/>
              <a:ext cx="6819022" cy="6819022"/>
            </a:xfrm>
            <a:prstGeom prst="arc">
              <a:avLst>
                <a:gd fmla="val 10783137" name="adj1"/>
                <a:gd fmla="val 77825" name="adj2"/>
              </a:avLst>
            </a:prstGeom>
            <a:ln w="38100">
              <a:solidFill>
                <a:srgbClr val="FDA155"/>
              </a:solidFill>
              <a:prstDash val="sysDash"/>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98" name="弧形 97"/>
            <p:cNvSpPr/>
            <p:nvPr/>
          </p:nvSpPr>
          <p:spPr>
            <a:xfrm>
              <a:off x="3051715" y="1629522"/>
              <a:ext cx="7107908" cy="7107908"/>
            </a:xfrm>
            <a:prstGeom prst="arc">
              <a:avLst>
                <a:gd fmla="val 10783137" name="adj1"/>
                <a:gd fmla="val 191996" name="adj2"/>
              </a:avLst>
            </a:prstGeom>
            <a:ln w="38100">
              <a:solidFill>
                <a:srgbClr val="FF9FAF"/>
              </a:solidFill>
              <a:prstDash val="sysDash"/>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grpSp>
      <p:sp>
        <p:nvSpPr>
          <p:cNvPr id="83" name="任意多边形 82"/>
          <p:cNvSpPr/>
          <p:nvPr/>
        </p:nvSpPr>
        <p:spPr>
          <a:xfrm rot="5400000">
            <a:off x="1372052" y="935198"/>
            <a:ext cx="1975995" cy="4720095"/>
          </a:xfrm>
          <a:custGeom>
            <a:gdLst>
              <a:gd fmla="*/ 0 w 1975995" name="connsiteX0"/>
              <a:gd fmla="*/ 1141593 h 4720095" name="connsiteY0"/>
              <a:gd fmla="*/ 0 w 1975995" name="connsiteX1"/>
              <a:gd fmla="*/ 987997 h 4720095" name="connsiteY1"/>
              <a:gd fmla="*/ 987997 w 1975995" name="connsiteX2"/>
              <a:gd fmla="*/ 0 h 4720095" name="connsiteY2"/>
              <a:gd fmla="*/ 1975994 w 1975995" name="connsiteX3"/>
              <a:gd fmla="*/ 987997 h 4720095" name="connsiteY3"/>
              <a:gd fmla="*/ 1975994 w 1975995" name="connsiteX4"/>
              <a:gd fmla="*/ 1095950 h 4720095" name="connsiteY4"/>
              <a:gd fmla="*/ 1975995 w 1975995" name="connsiteX5"/>
              <a:gd fmla="*/ 1095950 h 4720095" name="connsiteY5"/>
              <a:gd fmla="*/ 1975995 w 1975995" name="connsiteX6"/>
              <a:gd fmla="*/ 4720095 h 4720095" name="connsiteY6"/>
              <a:gd fmla="*/ 2815 w 1975995" name="connsiteX7"/>
              <a:gd fmla="*/ 4720095 h 4720095" name="connsiteY7"/>
              <a:gd fmla="*/ 2815 w 1975995" name="connsiteX8"/>
              <a:gd fmla="*/ 1197340 h 4720095"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4720095" w="1975995">
                <a:moveTo>
                  <a:pt x="0" y="1141593"/>
                </a:moveTo>
                <a:lnTo>
                  <a:pt x="0" y="987997"/>
                </a:lnTo>
                <a:cubicBezTo>
                  <a:pt x="0" y="442341"/>
                  <a:pt x="442341" y="0"/>
                  <a:pt x="987997" y="0"/>
                </a:cubicBezTo>
                <a:cubicBezTo>
                  <a:pt x="1533653" y="0"/>
                  <a:pt x="1975994" y="442341"/>
                  <a:pt x="1975994" y="987997"/>
                </a:cubicBezTo>
                <a:lnTo>
                  <a:pt x="1975994" y="1095950"/>
                </a:lnTo>
                <a:lnTo>
                  <a:pt x="1975995" y="1095950"/>
                </a:lnTo>
                <a:lnTo>
                  <a:pt x="1975995" y="4720095"/>
                </a:lnTo>
                <a:lnTo>
                  <a:pt x="2815" y="4720095"/>
                </a:lnTo>
                <a:lnTo>
                  <a:pt x="2815" y="1197340"/>
                </a:lnTo>
                <a:close/>
              </a:path>
            </a:pathLst>
          </a:custGeom>
          <a:solidFill>
            <a:srgbClr val="20B6B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p>
        </p:txBody>
      </p:sp>
      <p:grpSp>
        <p:nvGrpSpPr>
          <p:cNvPr id="3" name="组合 2"/>
          <p:cNvGrpSpPr/>
          <p:nvPr/>
        </p:nvGrpSpPr>
        <p:grpSpPr>
          <a:xfrm>
            <a:off x="3110732" y="2662891"/>
            <a:ext cx="1172591" cy="1179462"/>
            <a:chOff x="1267237" y="4149067"/>
            <a:chExt cx="1172591" cy="1179462"/>
          </a:xfrm>
        </p:grpSpPr>
        <p:sp>
          <p:nvSpPr>
            <p:cNvPr id="4" name="五角星 2"/>
            <p:cNvSpPr/>
            <p:nvPr/>
          </p:nvSpPr>
          <p:spPr>
            <a:xfrm rot="1013228">
              <a:off x="1267237" y="4149067"/>
              <a:ext cx="1172591" cy="1179462"/>
            </a:xfrm>
            <a:custGeom>
              <a:gdLst>
                <a:gd fmla="*/ 2063 w 918524" name="connsiteX0"/>
                <a:gd fmla="*/ 349269 h 923906" name="connsiteY0"/>
                <a:gd fmla="*/ 264202 w 918524" name="connsiteX1"/>
                <a:gd fmla="*/ 223173 h 923906" name="connsiteY1"/>
                <a:gd fmla="*/ 459262 w 918524" name="connsiteX2"/>
                <a:gd fmla="*/ 0 h 923906" name="connsiteY2"/>
                <a:gd fmla="*/ 654322 w 918524" name="connsiteX3"/>
                <a:gd fmla="*/ 223173 h 923906" name="connsiteY3"/>
                <a:gd fmla="*/ 916461 w 918524" name="connsiteX4"/>
                <a:gd fmla="*/ 349269 h 923906" name="connsiteY4"/>
                <a:gd fmla="*/ 774876 w 918524" name="connsiteX5"/>
                <a:gd fmla="*/ 613293 h 923906" name="connsiteY5"/>
                <a:gd fmla="*/ 741827 w 918524" name="connsiteX6"/>
                <a:gd fmla="*/ 914398 h 923906" name="connsiteY6"/>
                <a:gd fmla="*/ 459262 w 918524" name="connsiteX7"/>
                <a:gd fmla="*/ 854400 h 923906" name="connsiteY7"/>
                <a:gd fmla="*/ 176697 w 918524" name="connsiteX8"/>
                <a:gd fmla="*/ 914398 h 923906" name="connsiteY8"/>
                <a:gd fmla="*/ 143648 w 918524" name="connsiteX9"/>
                <a:gd fmla="*/ 613293 h 923906" name="connsiteY9"/>
                <a:gd fmla="*/ 2063 w 918524" name="connsiteX10"/>
                <a:gd fmla="*/ 349269 h 923906"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923905" w="918524">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DDF03"/>
            </a:solidFill>
            <a:ln w="63500">
              <a:noFill/>
            </a:ln>
            <a:effectLst>
              <a:outerShdw algn="t" blurRad="190500" dir="5400000" dist="63500" rotWithShape="0">
                <a:prstClr val="black">
                  <a:alpha val="20000"/>
                </a:prstClr>
              </a:outerShdw>
            </a:effectLst>
            <a:scene3d>
              <a:camera prst="orthographicFront"/>
              <a:lightRig dir="t" rig="threePt"/>
            </a:scene3d>
            <a:sp3d contourW="31750" extrusionH="76200" prstMaterial="plastic">
              <a:bevelT h="158750" prst="angle" w="438150"/>
              <a:bevelB w="88900"/>
              <a:extrusionClr>
                <a:srgbClr val="0DDBF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文本框 4"/>
            <p:cNvSpPr txBox="1"/>
            <p:nvPr/>
          </p:nvSpPr>
          <p:spPr>
            <a:xfrm>
              <a:off x="1496257" y="4521472"/>
              <a:ext cx="659130" cy="579120"/>
            </a:xfrm>
            <a:prstGeom prst="rect">
              <a:avLst/>
            </a:prstGeom>
            <a:noFill/>
            <a:ln>
              <a:noFill/>
            </a:ln>
          </p:spPr>
          <p:txBody>
            <a:bodyPr rtlCol="0" wrap="none">
              <a:spAutoFit/>
            </a:bodyPr>
            <a:lstStyle/>
            <a:p>
              <a:r>
                <a:rPr altLang="zh-CN" lang="en-US" smtClean="0" sz="3200">
                  <a:ln w="25400">
                    <a:solidFill>
                      <a:srgbClr val="20B6BE"/>
                    </a:solidFill>
                  </a:ln>
                  <a:solidFill>
                    <a:schemeClr val="bg1"/>
                  </a:solidFill>
                  <a:latin charset="-122" panose="03000509000000000000" pitchFamily="65" typeface="方正超粗黑简体"/>
                  <a:ea charset="-122" panose="03000509000000000000" pitchFamily="65" typeface="方正超粗黑简体"/>
                </a:rPr>
                <a:t>03</a:t>
              </a:r>
            </a:p>
          </p:txBody>
        </p:sp>
      </p:grpSp>
      <p:sp>
        <p:nvSpPr>
          <p:cNvPr id="6" name="椭圆 5"/>
          <p:cNvSpPr/>
          <p:nvPr/>
        </p:nvSpPr>
        <p:spPr>
          <a:xfrm>
            <a:off x="2893819" y="2467987"/>
            <a:ext cx="1643449" cy="1643449"/>
          </a:xfrm>
          <a:prstGeom prst="ellipse">
            <a:avLst/>
          </a:prstGeom>
          <a:noFill/>
          <a:ln>
            <a:solidFill>
              <a:srgbClr val="D6F133"/>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十字星 6"/>
          <p:cNvSpPr/>
          <p:nvPr/>
        </p:nvSpPr>
        <p:spPr>
          <a:xfrm rot="20953260">
            <a:off x="5066377" y="689630"/>
            <a:ext cx="566841" cy="566841"/>
          </a:xfrm>
          <a:prstGeom prst="star4">
            <a:avLst/>
          </a:prstGeom>
          <a:solidFill>
            <a:srgbClr val="20B6B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 name="文本框 1"/>
          <p:cNvSpPr txBox="1"/>
          <p:nvPr/>
        </p:nvSpPr>
        <p:spPr>
          <a:xfrm>
            <a:off x="855244" y="2691058"/>
            <a:ext cx="2239649" cy="1188720"/>
          </a:xfrm>
          <a:prstGeom prst="rect">
            <a:avLst/>
          </a:prstGeom>
          <a:noFill/>
        </p:spPr>
        <p:txBody>
          <a:bodyPr rtlCol="0" wrap="square">
            <a:spAutoFit/>
          </a:bodyPr>
          <a:lstStyle/>
          <a:p>
            <a:r>
              <a:rPr altLang="en-US" b="1" lang="zh-CN" sz="3600">
                <a:solidFill>
                  <a:schemeClr val="bg1"/>
                </a:solidFill>
                <a:latin charset="-122" panose="020b0503020204020204" pitchFamily="34" typeface="微软雅黑"/>
                <a:ea charset="-122" panose="020b0503020204020204" pitchFamily="34" typeface="微软雅黑"/>
              </a:rPr>
              <a:t>给家长们     的建议</a:t>
            </a:r>
          </a:p>
        </p:txBody>
      </p:sp>
      <p:grpSp>
        <p:nvGrpSpPr>
          <p:cNvPr id="78" name="组合 77"/>
          <p:cNvGrpSpPr/>
          <p:nvPr/>
        </p:nvGrpSpPr>
        <p:grpSpPr>
          <a:xfrm>
            <a:off x="6625838" y="3650954"/>
            <a:ext cx="1177219" cy="1194956"/>
            <a:chOff x="9272337" y="-1404832"/>
            <a:chExt cx="1597009" cy="1621072"/>
          </a:xfrm>
        </p:grpSpPr>
        <p:sp>
          <p:nvSpPr>
            <p:cNvPr id="66" name="椭圆 65"/>
            <p:cNvSpPr/>
            <p:nvPr/>
          </p:nvSpPr>
          <p:spPr>
            <a:xfrm>
              <a:off x="9272337" y="-1377658"/>
              <a:ext cx="1593898" cy="1593898"/>
            </a:xfrm>
            <a:prstGeom prst="ellipse">
              <a:avLst/>
            </a:prstGeom>
            <a:solidFill>
              <a:srgbClr val="20B6BE"/>
            </a:solidFill>
            <a:ln>
              <a:noFill/>
            </a:ln>
            <a:effectLst>
              <a:outerShdw algn="t" blurRad="254000" dir="5400000" dist="635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9" name="组合 38"/>
            <p:cNvGrpSpPr/>
            <p:nvPr/>
          </p:nvGrpSpPr>
          <p:grpSpPr>
            <a:xfrm>
              <a:off x="9272337" y="-1404832"/>
              <a:ext cx="1597009" cy="1597009"/>
              <a:chOff x="9437178" y="1562958"/>
              <a:chExt cx="1597009" cy="1597009"/>
            </a:xfrm>
          </p:grpSpPr>
          <p:sp>
            <p:nvSpPr>
              <p:cNvPr id="34" name="椭圆 33"/>
              <p:cNvSpPr/>
              <p:nvPr/>
            </p:nvSpPr>
            <p:spPr>
              <a:xfrm>
                <a:off x="9437178" y="1566069"/>
                <a:ext cx="1593898" cy="1593898"/>
              </a:xfrm>
              <a:prstGeom prst="ellipse">
                <a:avLst/>
              </a:prstGeom>
              <a:solidFill>
                <a:srgbClr val="22F1F6"/>
              </a:solidFill>
              <a:ln>
                <a:noFill/>
              </a:ln>
              <a:effectLst>
                <a:innerShdw blurRad="571500" dir="5400000" dist="241300">
                  <a:srgbClr val="20B6BE">
                    <a:alpha val="80000"/>
                  </a:srgb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 name="椭圆 34"/>
              <p:cNvSpPr/>
              <p:nvPr/>
            </p:nvSpPr>
            <p:spPr>
              <a:xfrm>
                <a:off x="9440289" y="1562958"/>
                <a:ext cx="1593898" cy="1593898"/>
              </a:xfrm>
              <a:prstGeom prst="ellipse">
                <a:avLst/>
              </a:prstGeom>
              <a:gradFill flip="none" rotWithShape="1">
                <a:gsLst>
                  <a:gs pos="0">
                    <a:srgbClr val="22F1F6"/>
                  </a:gs>
                  <a:gs pos="40000">
                    <a:srgbClr val="22F1F6"/>
                  </a:gs>
                  <a:gs pos="100000">
                    <a:srgbClr val="20B6BE">
                      <a:alpha val="0"/>
                    </a:srgbClr>
                  </a:gs>
                </a:gsLst>
                <a:path path="circle">
                  <a:fillToRect b="180000" l="50000" r="50000" t="-80000"/>
                </a:path>
              </a:gradFill>
              <a:ln w="31750">
                <a:solidFill>
                  <a:srgbClr val="22F1F6"/>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 name="弧形 36"/>
              <p:cNvSpPr/>
              <p:nvPr/>
            </p:nvSpPr>
            <p:spPr>
              <a:xfrm rot="17150760">
                <a:off x="9589212" y="1706945"/>
                <a:ext cx="1382557" cy="1382557"/>
              </a:xfrm>
              <a:prstGeom prst="arc">
                <a:avLst>
                  <a:gd fmla="val 14257598" name="adj1"/>
                  <a:gd fmla="val 17991522" name="adj2"/>
                </a:avLst>
              </a:prstGeom>
              <a:ln cap="rnd" w="127000">
                <a:solidFill>
                  <a:schemeClr val="bg1">
                    <a:alpha val="90000"/>
                  </a:schemeClr>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38" name="弧形 37"/>
              <p:cNvSpPr/>
              <p:nvPr/>
            </p:nvSpPr>
            <p:spPr>
              <a:xfrm rot="17283908">
                <a:off x="9629644" y="1685173"/>
                <a:ext cx="1382557" cy="1382557"/>
              </a:xfrm>
              <a:prstGeom prst="arc">
                <a:avLst>
                  <a:gd fmla="val 18582933" name="adj1"/>
                  <a:gd fmla="val 19067742" name="adj2"/>
                </a:avLst>
              </a:prstGeom>
              <a:ln cap="rnd" w="127000">
                <a:solidFill>
                  <a:schemeClr val="bg1">
                    <a:alpha val="90000"/>
                  </a:schemeClr>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grpSp>
        <p:sp>
          <p:nvSpPr>
            <p:cNvPr id="40" name="TextBox 1"/>
            <p:cNvSpPr txBox="1"/>
            <p:nvPr/>
          </p:nvSpPr>
          <p:spPr>
            <a:xfrm>
              <a:off x="9541022" y="-1197528"/>
              <a:ext cx="1286735" cy="1116424"/>
            </a:xfrm>
            <a:prstGeom prst="rect">
              <a:avLst/>
            </a:prstGeom>
            <a:noFill/>
            <a:effectLst/>
          </p:spPr>
          <p:txBody>
            <a:bodyPr rtlCol="0" wrap="square">
              <a:spAutoFit/>
            </a:bodyPr>
            <a:lstStyle/>
            <a:p>
              <a:r>
                <a:rPr altLang="en-US" b="1" lang="zh-CN" smtClean="0" sz="2400">
                  <a:solidFill>
                    <a:srgbClr val="FFFF00"/>
                  </a:solidFill>
                  <a:effectLst>
                    <a:outerShdw blurRad="177800" dir="16620000" dist="50800" rotWithShape="0" sx="93000" sy="93000">
                      <a:srgbClr val="20B6BE"/>
                    </a:outerShdw>
                  </a:effectLst>
                  <a:latin charset="-122" panose="020b0503020204020204" pitchFamily="34" typeface="微软雅黑"/>
                  <a:ea charset="-122" panose="020b0503020204020204" pitchFamily="34" typeface="微软雅黑"/>
                </a:rPr>
                <a:t>标题</a:t>
              </a:r>
            </a:p>
            <a:p>
              <a:r>
                <a:rPr altLang="en-US" b="1" lang="zh-CN" smtClean="0" sz="2400">
                  <a:solidFill>
                    <a:srgbClr val="FFFF00"/>
                  </a:solidFill>
                  <a:effectLst>
                    <a:outerShdw blurRad="177800" dir="16620000" dist="50800" rotWithShape="0" sx="93000" sy="93000">
                      <a:srgbClr val="20B6BE"/>
                    </a:outerShdw>
                  </a:effectLst>
                  <a:latin charset="-122" panose="020b0503020204020204" pitchFamily="34" typeface="微软雅黑"/>
                  <a:ea charset="-122" panose="020b0503020204020204" pitchFamily="34" typeface="微软雅黑"/>
                </a:rPr>
                <a:t>文字</a:t>
              </a:r>
            </a:p>
          </p:txBody>
        </p:sp>
      </p:grpSp>
      <p:grpSp>
        <p:nvGrpSpPr>
          <p:cNvPr id="73" name="组合 72"/>
          <p:cNvGrpSpPr/>
          <p:nvPr/>
        </p:nvGrpSpPr>
        <p:grpSpPr>
          <a:xfrm>
            <a:off x="5970085" y="602166"/>
            <a:ext cx="1180837" cy="1183131"/>
            <a:chOff x="11934016" y="4450536"/>
            <a:chExt cx="1601919" cy="1605030"/>
          </a:xfrm>
        </p:grpSpPr>
        <p:sp>
          <p:nvSpPr>
            <p:cNvPr id="71" name="椭圆 70"/>
            <p:cNvSpPr/>
            <p:nvPr/>
          </p:nvSpPr>
          <p:spPr>
            <a:xfrm>
              <a:off x="11934016" y="4450536"/>
              <a:ext cx="1593898" cy="1593898"/>
            </a:xfrm>
            <a:prstGeom prst="ellipse">
              <a:avLst/>
            </a:prstGeom>
            <a:solidFill>
              <a:srgbClr val="FF97B8"/>
            </a:solidFill>
            <a:ln>
              <a:noFill/>
            </a:ln>
            <a:effectLst>
              <a:outerShdw algn="t" blurRad="254000" dir="5400000" dist="635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41" name="组合 40"/>
            <p:cNvGrpSpPr/>
            <p:nvPr/>
          </p:nvGrpSpPr>
          <p:grpSpPr>
            <a:xfrm>
              <a:off x="11938926" y="4458557"/>
              <a:ext cx="1597009" cy="1597009"/>
              <a:chOff x="9437178" y="1562958"/>
              <a:chExt cx="1597009" cy="1597009"/>
            </a:xfrm>
          </p:grpSpPr>
          <p:sp>
            <p:nvSpPr>
              <p:cNvPr id="42" name="椭圆 41"/>
              <p:cNvSpPr/>
              <p:nvPr/>
            </p:nvSpPr>
            <p:spPr>
              <a:xfrm>
                <a:off x="9437178" y="1566069"/>
                <a:ext cx="1593898" cy="1593898"/>
              </a:xfrm>
              <a:prstGeom prst="ellipse">
                <a:avLst/>
              </a:prstGeom>
              <a:solidFill>
                <a:srgbClr val="22F1F6"/>
              </a:solidFill>
              <a:ln>
                <a:noFill/>
              </a:ln>
              <a:effectLst>
                <a:innerShdw blurRad="571500" dir="5400000" dist="241300">
                  <a:srgbClr val="20B6BE">
                    <a:alpha val="80000"/>
                  </a:srgb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3" name="椭圆 42"/>
              <p:cNvSpPr/>
              <p:nvPr/>
            </p:nvSpPr>
            <p:spPr>
              <a:xfrm>
                <a:off x="9440289" y="1562958"/>
                <a:ext cx="1593898" cy="1593898"/>
              </a:xfrm>
              <a:prstGeom prst="ellipse">
                <a:avLst/>
              </a:prstGeom>
              <a:gradFill flip="none" rotWithShape="1">
                <a:gsLst>
                  <a:gs pos="0">
                    <a:schemeClr val="bg1"/>
                  </a:gs>
                  <a:gs pos="40000">
                    <a:srgbClr val="FFA3C4"/>
                  </a:gs>
                  <a:gs pos="100000">
                    <a:srgbClr val="FF7593"/>
                  </a:gs>
                </a:gsLst>
                <a:path path="circle">
                  <a:fillToRect b="180000" l="50000" r="50000" t="-80000"/>
                </a:path>
              </a:gradFill>
              <a:ln w="31750">
                <a:solidFill>
                  <a:srgbClr val="FFD1E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4" name="弧形 43"/>
              <p:cNvSpPr/>
              <p:nvPr/>
            </p:nvSpPr>
            <p:spPr>
              <a:xfrm rot="17150760">
                <a:off x="9589212" y="1706945"/>
                <a:ext cx="1382557" cy="1382557"/>
              </a:xfrm>
              <a:prstGeom prst="arc">
                <a:avLst>
                  <a:gd fmla="val 14257598" name="adj1"/>
                  <a:gd fmla="val 17991522" name="adj2"/>
                </a:avLst>
              </a:prstGeom>
              <a:ln cap="rnd" w="127000">
                <a:solidFill>
                  <a:schemeClr val="bg1">
                    <a:alpha val="90000"/>
                  </a:schemeClr>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45" name="弧形 44"/>
              <p:cNvSpPr/>
              <p:nvPr/>
            </p:nvSpPr>
            <p:spPr>
              <a:xfrm rot="17283908">
                <a:off x="9629644" y="1685173"/>
                <a:ext cx="1382557" cy="1382557"/>
              </a:xfrm>
              <a:prstGeom prst="arc">
                <a:avLst>
                  <a:gd fmla="val 18582933" name="adj1"/>
                  <a:gd fmla="val 19067742" name="adj2"/>
                </a:avLst>
              </a:prstGeom>
              <a:ln cap="rnd" w="127000">
                <a:solidFill>
                  <a:schemeClr val="bg1">
                    <a:alpha val="84000"/>
                  </a:schemeClr>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grpSp>
        <p:sp>
          <p:nvSpPr>
            <p:cNvPr id="47" name="TextBox 10"/>
            <p:cNvSpPr txBox="1"/>
            <p:nvPr/>
          </p:nvSpPr>
          <p:spPr>
            <a:xfrm>
              <a:off x="12249477" y="4688518"/>
              <a:ext cx="1075075" cy="1116424"/>
            </a:xfrm>
            <a:prstGeom prst="rect">
              <a:avLst/>
            </a:prstGeom>
            <a:noFill/>
            <a:effectLst>
              <a:glow rad="139700">
                <a:schemeClr val="bg1">
                  <a:alpha val="40000"/>
                </a:schemeClr>
              </a:glow>
              <a:outerShdw algn="ctr" blurRad="152400" dist="152400" rotWithShape="0" sx="102000" sy="102000">
                <a:prstClr val="black">
                  <a:alpha val="53000"/>
                </a:prstClr>
              </a:outerShdw>
            </a:effectLst>
          </p:spPr>
          <p:txBody>
            <a:bodyPr wrap="none">
              <a:spAutoFit/>
            </a:bodyPr>
            <a:lstStyle/>
            <a:p>
              <a:pPr algn="ctr" fontAlgn="auto">
                <a:spcBef>
                  <a:spcPct val="0"/>
                </a:spcBef>
                <a:spcAft>
                  <a:spcPct val="0"/>
                </a:spcAft>
                <a:defRPr/>
              </a:pPr>
              <a:r>
                <a:rPr altLang="en-US" b="1" lang="zh-CN" smtClean="0" sz="2400">
                  <a:solidFill>
                    <a:schemeClr val="bg1"/>
                  </a:solidFill>
                  <a:effectLst>
                    <a:outerShdw algn="l" blurRad="50800" dist="38100" rotWithShape="0">
                      <a:prstClr val="black">
                        <a:alpha val="40000"/>
                      </a:prstClr>
                    </a:outerShdw>
                  </a:effectLst>
                  <a:latin charset="-122" panose="020b0503020204020204" pitchFamily="34" typeface="微软雅黑"/>
                  <a:ea charset="-122" panose="020b0503020204020204" pitchFamily="34" typeface="微软雅黑"/>
                </a:rPr>
                <a:t>标题</a:t>
              </a:r>
            </a:p>
            <a:p>
              <a:pPr algn="ctr" fontAlgn="auto">
                <a:spcBef>
                  <a:spcPct val="0"/>
                </a:spcBef>
                <a:spcAft>
                  <a:spcPct val="0"/>
                </a:spcAft>
                <a:defRPr/>
              </a:pPr>
              <a:r>
                <a:rPr altLang="en-US" b="1" lang="zh-CN" smtClean="0" sz="2400">
                  <a:solidFill>
                    <a:schemeClr val="bg1"/>
                  </a:solidFill>
                  <a:effectLst>
                    <a:outerShdw algn="l" blurRad="50800" dist="38100" rotWithShape="0">
                      <a:prstClr val="black">
                        <a:alpha val="40000"/>
                      </a:prstClr>
                    </a:outerShdw>
                  </a:effectLst>
                  <a:latin charset="-122" panose="020b0503020204020204" pitchFamily="34" typeface="微软雅黑"/>
                  <a:ea charset="-122" panose="020b0503020204020204" pitchFamily="34" typeface="微软雅黑"/>
                </a:rPr>
                <a:t>文字</a:t>
              </a:r>
            </a:p>
          </p:txBody>
        </p:sp>
      </p:grpSp>
      <p:grpSp>
        <p:nvGrpSpPr>
          <p:cNvPr id="76" name="组合 75"/>
          <p:cNvGrpSpPr/>
          <p:nvPr/>
        </p:nvGrpSpPr>
        <p:grpSpPr>
          <a:xfrm>
            <a:off x="5541018" y="4998099"/>
            <a:ext cx="1246642" cy="1177947"/>
            <a:chOff x="7953284" y="6299301"/>
            <a:chExt cx="1691190" cy="1597996"/>
          </a:xfrm>
        </p:grpSpPr>
        <p:sp>
          <p:nvSpPr>
            <p:cNvPr id="72" name="椭圆 71"/>
            <p:cNvSpPr/>
            <p:nvPr/>
          </p:nvSpPr>
          <p:spPr>
            <a:xfrm>
              <a:off x="7963595" y="6303399"/>
              <a:ext cx="1593898" cy="1593898"/>
            </a:xfrm>
            <a:prstGeom prst="ellipse">
              <a:avLst/>
            </a:prstGeom>
            <a:solidFill>
              <a:srgbClr val="FFC000"/>
            </a:solidFill>
            <a:ln>
              <a:noFill/>
            </a:ln>
            <a:effectLst>
              <a:outerShdw algn="t" blurRad="254000" dir="5400000" dist="635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63" name="组合 62"/>
            <p:cNvGrpSpPr/>
            <p:nvPr/>
          </p:nvGrpSpPr>
          <p:grpSpPr>
            <a:xfrm>
              <a:off x="7953284" y="6299301"/>
              <a:ext cx="1691190" cy="1597009"/>
              <a:chOff x="8402463" y="4859938"/>
              <a:chExt cx="1691190" cy="1597009"/>
            </a:xfrm>
          </p:grpSpPr>
          <p:grpSp>
            <p:nvGrpSpPr>
              <p:cNvPr id="54" name="组合 53"/>
              <p:cNvGrpSpPr/>
              <p:nvPr/>
            </p:nvGrpSpPr>
            <p:grpSpPr>
              <a:xfrm>
                <a:off x="8402463" y="4859938"/>
                <a:ext cx="1597009" cy="1597009"/>
                <a:chOff x="9437178" y="1562958"/>
                <a:chExt cx="1597009" cy="1597009"/>
              </a:xfrm>
            </p:grpSpPr>
            <p:sp>
              <p:nvSpPr>
                <p:cNvPr id="55" name="椭圆 54"/>
                <p:cNvSpPr/>
                <p:nvPr/>
              </p:nvSpPr>
              <p:spPr>
                <a:xfrm>
                  <a:off x="9437178" y="1566069"/>
                  <a:ext cx="1593898" cy="1593898"/>
                </a:xfrm>
                <a:prstGeom prst="ellipse">
                  <a:avLst/>
                </a:prstGeom>
                <a:solidFill>
                  <a:srgbClr val="22F1F6"/>
                </a:solidFill>
                <a:ln>
                  <a:noFill/>
                </a:ln>
                <a:effectLst>
                  <a:innerShdw blurRad="571500" dir="5400000" dist="241300">
                    <a:srgbClr val="20B6BE">
                      <a:alpha val="80000"/>
                    </a:srgb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6" name="椭圆 55"/>
                <p:cNvSpPr/>
                <p:nvPr/>
              </p:nvSpPr>
              <p:spPr>
                <a:xfrm>
                  <a:off x="9440289" y="1562958"/>
                  <a:ext cx="1593898" cy="1593898"/>
                </a:xfrm>
                <a:prstGeom prst="ellipse">
                  <a:avLst/>
                </a:prstGeom>
                <a:gradFill flip="none" rotWithShape="1">
                  <a:gsLst>
                    <a:gs pos="0">
                      <a:srgbClr val="FFC000"/>
                    </a:gs>
                    <a:gs pos="40000">
                      <a:srgbClr val="FFFF00"/>
                    </a:gs>
                    <a:gs pos="96000">
                      <a:srgbClr val="FFC000"/>
                    </a:gs>
                  </a:gsLst>
                  <a:path path="circle">
                    <a:fillToRect b="180000" l="50000" r="50000" t="-80000"/>
                  </a:path>
                </a:gradFill>
                <a:ln w="31750">
                  <a:solidFill>
                    <a:srgbClr val="FFFF0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7" name="弧形 56"/>
                <p:cNvSpPr/>
                <p:nvPr/>
              </p:nvSpPr>
              <p:spPr>
                <a:xfrm rot="17150760">
                  <a:off x="9589212" y="1706945"/>
                  <a:ext cx="1382557" cy="1382557"/>
                </a:xfrm>
                <a:prstGeom prst="arc">
                  <a:avLst>
                    <a:gd fmla="val 14257598" name="adj1"/>
                    <a:gd fmla="val 17991522" name="adj2"/>
                  </a:avLst>
                </a:prstGeom>
                <a:ln cap="rnd" w="127000">
                  <a:solidFill>
                    <a:schemeClr val="bg1">
                      <a:alpha val="90000"/>
                    </a:schemeClr>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58" name="弧形 57"/>
                <p:cNvSpPr/>
                <p:nvPr/>
              </p:nvSpPr>
              <p:spPr>
                <a:xfrm rot="17283908">
                  <a:off x="9629644" y="1685173"/>
                  <a:ext cx="1382557" cy="1382557"/>
                </a:xfrm>
                <a:prstGeom prst="arc">
                  <a:avLst>
                    <a:gd fmla="val 18582933" name="adj1"/>
                    <a:gd fmla="val 19067742" name="adj2"/>
                  </a:avLst>
                </a:prstGeom>
                <a:ln cap="rnd" w="127000">
                  <a:solidFill>
                    <a:schemeClr val="bg1">
                      <a:alpha val="90000"/>
                    </a:schemeClr>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grpSp>
          <p:sp>
            <p:nvSpPr>
              <p:cNvPr id="60" name="矩形 59"/>
              <p:cNvSpPr/>
              <p:nvPr/>
            </p:nvSpPr>
            <p:spPr>
              <a:xfrm>
                <a:off x="8465841" y="5062349"/>
                <a:ext cx="1627811" cy="1116423"/>
              </a:xfrm>
              <a:prstGeom prst="rect">
                <a:avLst/>
              </a:prstGeom>
              <a:effectLst>
                <a:outerShdw algn="t" blurRad="50800" dir="5400000" dist="38100" rotWithShape="0">
                  <a:srgbClr val="F9A601">
                    <a:alpha val="92941"/>
                  </a:srgbClr>
                </a:outerShdw>
              </a:effectLst>
            </p:spPr>
            <p:txBody>
              <a:bodyPr wrap="square">
                <a:spAutoFit/>
              </a:bodyPr>
              <a:lstStyle/>
              <a:p>
                <a:r>
                  <a:rPr altLang="en-US" b="1" lang="zh-CN" smtClean="0" sz="2400">
                    <a:solidFill>
                      <a:schemeClr val="bg1"/>
                    </a:solidFill>
                    <a:latin charset="-122" panose="020b0503020204020204" pitchFamily="34" typeface="微软雅黑"/>
                    <a:ea charset="-122" panose="020b0503020204020204" pitchFamily="34" typeface="微软雅黑"/>
                  </a:rPr>
                  <a:t>  标题</a:t>
                </a:r>
              </a:p>
              <a:p>
                <a:r>
                  <a:rPr altLang="en-US" b="1" lang="zh-CN" smtClean="0" sz="2400">
                    <a:solidFill>
                      <a:schemeClr val="bg1"/>
                    </a:solidFill>
                    <a:latin charset="-122" panose="020b0503020204020204" pitchFamily="34" typeface="微软雅黑"/>
                    <a:ea charset="-122" panose="020b0503020204020204" pitchFamily="34" typeface="微软雅黑"/>
                  </a:rPr>
                  <a:t>  文字</a:t>
                </a:r>
              </a:p>
            </p:txBody>
          </p:sp>
        </p:grpSp>
      </p:grpSp>
      <p:grpSp>
        <p:nvGrpSpPr>
          <p:cNvPr id="77" name="组合 76"/>
          <p:cNvGrpSpPr/>
          <p:nvPr/>
        </p:nvGrpSpPr>
        <p:grpSpPr>
          <a:xfrm>
            <a:off x="6782602" y="2006281"/>
            <a:ext cx="1220417" cy="1183132"/>
            <a:chOff x="6204695" y="728767"/>
            <a:chExt cx="1655611" cy="1605031"/>
          </a:xfrm>
        </p:grpSpPr>
        <p:sp>
          <p:nvSpPr>
            <p:cNvPr id="75" name="椭圆 74"/>
            <p:cNvSpPr/>
            <p:nvPr/>
          </p:nvSpPr>
          <p:spPr>
            <a:xfrm>
              <a:off x="6206985" y="728767"/>
              <a:ext cx="1593898" cy="1593898"/>
            </a:xfrm>
            <a:prstGeom prst="ellipse">
              <a:avLst/>
            </a:prstGeom>
            <a:solidFill>
              <a:srgbClr val="9FB70D"/>
            </a:solidFill>
            <a:ln>
              <a:noFill/>
            </a:ln>
            <a:effectLst>
              <a:outerShdw algn="t" blurRad="254000" dir="5400000" dist="635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62" name="组合 61"/>
            <p:cNvGrpSpPr/>
            <p:nvPr/>
          </p:nvGrpSpPr>
          <p:grpSpPr>
            <a:xfrm>
              <a:off x="6204695" y="736789"/>
              <a:ext cx="1655611" cy="1597009"/>
              <a:chOff x="6092400" y="4779400"/>
              <a:chExt cx="1655611" cy="1597009"/>
            </a:xfrm>
          </p:grpSpPr>
          <p:grpSp>
            <p:nvGrpSpPr>
              <p:cNvPr id="49" name="组合 48"/>
              <p:cNvGrpSpPr/>
              <p:nvPr/>
            </p:nvGrpSpPr>
            <p:grpSpPr>
              <a:xfrm>
                <a:off x="6092400" y="4779400"/>
                <a:ext cx="1597009" cy="1597009"/>
                <a:chOff x="9437178" y="1562958"/>
                <a:chExt cx="1597009" cy="1597009"/>
              </a:xfrm>
            </p:grpSpPr>
            <p:sp>
              <p:nvSpPr>
                <p:cNvPr id="50" name="椭圆 49"/>
                <p:cNvSpPr/>
                <p:nvPr/>
              </p:nvSpPr>
              <p:spPr>
                <a:xfrm>
                  <a:off x="9437178" y="1566069"/>
                  <a:ext cx="1593898" cy="1593898"/>
                </a:xfrm>
                <a:prstGeom prst="ellipse">
                  <a:avLst/>
                </a:prstGeom>
                <a:solidFill>
                  <a:srgbClr val="22F1F6"/>
                </a:solidFill>
                <a:ln>
                  <a:noFill/>
                </a:ln>
                <a:effectLst>
                  <a:innerShdw blurRad="571500" dir="5400000" dist="241300">
                    <a:srgbClr val="20B6BE">
                      <a:alpha val="80000"/>
                    </a:srgb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1" name="椭圆 50"/>
                <p:cNvSpPr/>
                <p:nvPr/>
              </p:nvSpPr>
              <p:spPr>
                <a:xfrm>
                  <a:off x="9440289" y="1562958"/>
                  <a:ext cx="1593898" cy="1593898"/>
                </a:xfrm>
                <a:prstGeom prst="ellipse">
                  <a:avLst/>
                </a:prstGeom>
                <a:gradFill flip="none" rotWithShape="1">
                  <a:gsLst>
                    <a:gs pos="0">
                      <a:schemeClr val="accent3"/>
                    </a:gs>
                    <a:gs pos="40000">
                      <a:srgbClr val="D6F133"/>
                    </a:gs>
                    <a:gs pos="100000">
                      <a:srgbClr val="92D050"/>
                    </a:gs>
                  </a:gsLst>
                  <a:path path="circle">
                    <a:fillToRect b="180000" l="50000" r="50000" t="-80000"/>
                  </a:path>
                </a:gradFill>
                <a:ln w="31750">
                  <a:solidFill>
                    <a:srgbClr val="D6F133"/>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2" name="弧形 51"/>
                <p:cNvSpPr/>
                <p:nvPr/>
              </p:nvSpPr>
              <p:spPr>
                <a:xfrm rot="17150760">
                  <a:off x="9589212" y="1706945"/>
                  <a:ext cx="1382557" cy="1382557"/>
                </a:xfrm>
                <a:prstGeom prst="arc">
                  <a:avLst>
                    <a:gd fmla="val 14257598" name="adj1"/>
                    <a:gd fmla="val 17991522" name="adj2"/>
                  </a:avLst>
                </a:prstGeom>
                <a:ln cap="rnd" w="127000">
                  <a:solidFill>
                    <a:schemeClr val="bg1">
                      <a:alpha val="90000"/>
                    </a:schemeClr>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53" name="弧形 52"/>
                <p:cNvSpPr/>
                <p:nvPr/>
              </p:nvSpPr>
              <p:spPr>
                <a:xfrm rot="17283908">
                  <a:off x="9629644" y="1685173"/>
                  <a:ext cx="1382557" cy="1382557"/>
                </a:xfrm>
                <a:prstGeom prst="arc">
                  <a:avLst>
                    <a:gd fmla="val 18582933" name="adj1"/>
                    <a:gd fmla="val 19067742" name="adj2"/>
                  </a:avLst>
                </a:prstGeom>
                <a:ln cap="rnd" w="127000">
                  <a:solidFill>
                    <a:schemeClr val="bg1">
                      <a:alpha val="90000"/>
                    </a:schemeClr>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grpSp>
          <p:sp>
            <p:nvSpPr>
              <p:cNvPr id="61" name="TextBox 322"/>
              <p:cNvSpPr txBox="1"/>
              <p:nvPr/>
            </p:nvSpPr>
            <p:spPr>
              <a:xfrm>
                <a:off x="6385135" y="4960094"/>
                <a:ext cx="1362874" cy="1116423"/>
              </a:xfrm>
              <a:prstGeom prst="rect">
                <a:avLst/>
              </a:prstGeom>
              <a:effectLst>
                <a:outerShdw algn="t" blurRad="50800" dir="5400000" dist="38100" rotWithShape="0">
                  <a:srgbClr val="9FB70D">
                    <a:alpha val="93000"/>
                  </a:srgbClr>
                </a:outerShdw>
              </a:effectLst>
            </p:spPr>
            <p:txBody>
              <a:bodyPr wrap="square">
                <a:spAutoFit/>
              </a:bodyPr>
              <a:lstStyle>
                <a:defPPr>
                  <a:defRPr lang="zh-CN"/>
                </a:defPPr>
                <a:lvl1pPr>
                  <a:defRPr b="1" sz="4000">
                    <a:solidFill>
                      <a:srgbClr val="22F1F6"/>
                    </a:solidFill>
                    <a:latin charset="-122" panose="020b0503020204020204" pitchFamily="34" typeface="微软雅黑"/>
                    <a:ea charset="-122" panose="020b0503020204020204" pitchFamily="34" typeface="微软雅黑"/>
                  </a:defRPr>
                </a:lvl1pPr>
              </a:lstStyle>
              <a:p>
                <a:r>
                  <a:rPr altLang="en-US" lang="zh-CN" smtClean="0" sz="2400">
                    <a:solidFill>
                      <a:schemeClr val="bg1"/>
                    </a:solidFill>
                  </a:rPr>
                  <a:t>标题</a:t>
                </a:r>
              </a:p>
              <a:p>
                <a:r>
                  <a:rPr altLang="en-US" lang="zh-CN" smtClean="0" sz="2400">
                    <a:solidFill>
                      <a:schemeClr val="bg1"/>
                    </a:solidFill>
                  </a:rPr>
                  <a:t>文字</a:t>
                </a:r>
              </a:p>
            </p:txBody>
          </p:sp>
        </p:grpSp>
      </p:grpSp>
      <p:pic>
        <p:nvPicPr>
          <p:cNvPr id="81" name="图片 80"/>
          <p:cNvPicPr>
            <a:picLocks noChangeAspect="1"/>
          </p:cNvPicPr>
          <p:nvPr/>
        </p:nvPicPr>
        <p:blipFill>
          <a:blip r:embed="rId3">
            <a:extLst>
              <a:ext uri="{28A0092B-C50C-407E-A947-70E740481C1C}">
                <a14:useLocalDpi val="0"/>
              </a:ext>
            </a:extLst>
          </a:blip>
          <a:srcRect b="11253" l="26795" r="49282" t="15027"/>
          <a:stretch>
            <a:fillRect/>
          </a:stretch>
        </p:blipFill>
        <p:spPr>
          <a:xfrm>
            <a:off x="3951658" y="2159656"/>
            <a:ext cx="749431" cy="1299014"/>
          </a:xfrm>
          <a:prstGeom prst="rect">
            <a:avLst/>
          </a:prstGeom>
        </p:spPr>
      </p:pic>
      <p:grpSp>
        <p:nvGrpSpPr>
          <p:cNvPr id="9" name="组合 8"/>
          <p:cNvGrpSpPr/>
          <p:nvPr/>
        </p:nvGrpSpPr>
        <p:grpSpPr>
          <a:xfrm flipH="1">
            <a:off x="3874544" y="2968474"/>
            <a:ext cx="2414421" cy="1514317"/>
            <a:chOff x="594424" y="1153191"/>
            <a:chExt cx="2605976" cy="1634460"/>
          </a:xfrm>
        </p:grpSpPr>
        <p:sp>
          <p:nvSpPr>
            <p:cNvPr id="10" name="任意多边形 9"/>
            <p:cNvSpPr/>
            <p:nvPr/>
          </p:nvSpPr>
          <p:spPr>
            <a:xfrm>
              <a:off x="616196" y="1175175"/>
              <a:ext cx="2584204" cy="1612476"/>
            </a:xfrm>
            <a:custGeom>
              <a:gdLst>
                <a:gd fmla="*/ 1389184 w 3610707" name="connsiteX0"/>
                <a:gd fmla="*/ 0 h 2450125" name="connsiteY0"/>
                <a:gd fmla="*/ 2191163 w 3610707" name="connsiteX1"/>
                <a:gd fmla="*/ 426409 h 2450125" name="connsiteY1"/>
                <a:gd fmla="*/ 2262626 w 3610707" name="connsiteX2"/>
                <a:gd fmla="*/ 558069 h 2450125" name="connsiteY2"/>
                <a:gd fmla="*/ 2332890 w 3610707" name="connsiteX3"/>
                <a:gd fmla="*/ 550986 h 2450125" name="connsiteY3"/>
                <a:gd fmla="*/ 2894584 w 3610707" name="connsiteX4"/>
                <a:gd fmla="*/ 923302 h 2450125" name="connsiteY4"/>
                <a:gd fmla="*/ 2915413 w 3610707" name="connsiteX5"/>
                <a:gd fmla="*/ 990402 h 2450125" name="connsiteY5"/>
                <a:gd fmla="*/ 2934595 w 3610707" name="connsiteX6"/>
                <a:gd fmla="*/ 984447 h 2450125" name="connsiteY6"/>
                <a:gd fmla="*/ 3048000 w 3610707" name="connsiteX7"/>
                <a:gd fmla="*/ 973015 h 2450125" name="connsiteY7"/>
                <a:gd fmla="*/ 3610707 w 3610707" name="connsiteX8"/>
                <a:gd fmla="*/ 1535722 h 2450125" name="connsiteY8"/>
                <a:gd fmla="*/ 3048000 w 3610707" name="connsiteX9"/>
                <a:gd fmla="*/ 2098429 h 2450125" name="connsiteY9"/>
                <a:gd fmla="*/ 2934595 w 3610707" name="connsiteX10"/>
                <a:gd fmla="*/ 2086997 h 2450125" name="connsiteY10"/>
                <a:gd fmla="*/ 2841470 w 3610707" name="connsiteX11"/>
                <a:gd fmla="*/ 2058089 h 2450125" name="connsiteY11"/>
                <a:gd fmla="*/ 2778805 w 3610707" name="connsiteX12"/>
                <a:gd fmla="*/ 2134039 h 2450125" name="connsiteY12"/>
                <a:gd fmla="*/ 2327029 w 3610707" name="connsiteX13"/>
                <a:gd fmla="*/ 2321171 h 2450125" name="connsiteY13"/>
                <a:gd fmla="*/ 1897442 w 3610707" name="connsiteX14"/>
                <a:gd fmla="*/ 2155195 h 2450125" name="connsiteY14"/>
                <a:gd fmla="*/ 1878393 w 3610707" name="connsiteX15"/>
                <a:gd fmla="*/ 2135215 h 2450125" name="connsiteY15"/>
                <a:gd fmla="*/ 1860361 w 3610707" name="connsiteX16"/>
                <a:gd fmla="*/ 2168437 h 2450125" name="connsiteY16"/>
                <a:gd fmla="*/ 1330568 w 3610707" name="connsiteX17"/>
                <a:gd fmla="*/ 2450125 h 2450125" name="connsiteY17"/>
                <a:gd fmla="*/ 800775 w 3610707" name="connsiteX18"/>
                <a:gd fmla="*/ 2168437 h 2450125" name="connsiteY18"/>
                <a:gd fmla="*/ 771869 w 3610707" name="connsiteX19"/>
                <a:gd fmla="*/ 2115180 h 2450125" name="connsiteY19"/>
                <a:gd fmla="*/ 753583 w 3610707" name="connsiteX20"/>
                <a:gd fmla="*/ 2120856 h 2450125" name="connsiteY20"/>
                <a:gd fmla="*/ 627184 w 3610707" name="connsiteX21"/>
                <a:gd fmla="*/ 2133598 h 2450125" name="connsiteY21"/>
                <a:gd fmla="*/ 0 w 3610707" name="connsiteX22"/>
                <a:gd fmla="*/ 1506414 h 2450125" name="connsiteY22"/>
                <a:gd fmla="*/ 383056 w 3610707" name="connsiteX23"/>
                <a:gd fmla="*/ 928517 h 2450125" name="connsiteY23"/>
                <a:gd fmla="*/ 424632 w 3610707" name="connsiteX24"/>
                <a:gd fmla="*/ 915611 h 2450125" name="connsiteY24"/>
                <a:gd fmla="*/ 427023 w 3610707" name="connsiteX25"/>
                <a:gd fmla="*/ 868268 h 2450125" name="connsiteY25"/>
                <a:gd fmla="*/ 1389184 w 3610707" name="connsiteX26"/>
                <a:gd fmla="*/ 0 h 2450125" name="connsiteY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b="b" l="l" r="r" t="t"/>
              <a:pathLst>
                <a:path h="2450125" w="3610707">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algn="t" blurRad="152400" dir="5400000" dist="889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任意多边形 10"/>
            <p:cNvSpPr/>
            <p:nvPr/>
          </p:nvSpPr>
          <p:spPr>
            <a:xfrm>
              <a:off x="594424" y="1153191"/>
              <a:ext cx="2584204" cy="1612476"/>
            </a:xfrm>
            <a:custGeom>
              <a:gdLst>
                <a:gd fmla="*/ 1389184 w 3610707" name="connsiteX0"/>
                <a:gd fmla="*/ 0 h 2450125" name="connsiteY0"/>
                <a:gd fmla="*/ 2191163 w 3610707" name="connsiteX1"/>
                <a:gd fmla="*/ 426409 h 2450125" name="connsiteY1"/>
                <a:gd fmla="*/ 2262626 w 3610707" name="connsiteX2"/>
                <a:gd fmla="*/ 558069 h 2450125" name="connsiteY2"/>
                <a:gd fmla="*/ 2332890 w 3610707" name="connsiteX3"/>
                <a:gd fmla="*/ 550986 h 2450125" name="connsiteY3"/>
                <a:gd fmla="*/ 2894584 w 3610707" name="connsiteX4"/>
                <a:gd fmla="*/ 923302 h 2450125" name="connsiteY4"/>
                <a:gd fmla="*/ 2915413 w 3610707" name="connsiteX5"/>
                <a:gd fmla="*/ 990402 h 2450125" name="connsiteY5"/>
                <a:gd fmla="*/ 2934595 w 3610707" name="connsiteX6"/>
                <a:gd fmla="*/ 984447 h 2450125" name="connsiteY6"/>
                <a:gd fmla="*/ 3048000 w 3610707" name="connsiteX7"/>
                <a:gd fmla="*/ 973015 h 2450125" name="connsiteY7"/>
                <a:gd fmla="*/ 3610707 w 3610707" name="connsiteX8"/>
                <a:gd fmla="*/ 1535722 h 2450125" name="connsiteY8"/>
                <a:gd fmla="*/ 3048000 w 3610707" name="connsiteX9"/>
                <a:gd fmla="*/ 2098429 h 2450125" name="connsiteY9"/>
                <a:gd fmla="*/ 2934595 w 3610707" name="connsiteX10"/>
                <a:gd fmla="*/ 2086997 h 2450125" name="connsiteY10"/>
                <a:gd fmla="*/ 2841470 w 3610707" name="connsiteX11"/>
                <a:gd fmla="*/ 2058089 h 2450125" name="connsiteY11"/>
                <a:gd fmla="*/ 2778805 w 3610707" name="connsiteX12"/>
                <a:gd fmla="*/ 2134039 h 2450125" name="connsiteY12"/>
                <a:gd fmla="*/ 2327029 w 3610707" name="connsiteX13"/>
                <a:gd fmla="*/ 2321171 h 2450125" name="connsiteY13"/>
                <a:gd fmla="*/ 1897442 w 3610707" name="connsiteX14"/>
                <a:gd fmla="*/ 2155195 h 2450125" name="connsiteY14"/>
                <a:gd fmla="*/ 1878393 w 3610707" name="connsiteX15"/>
                <a:gd fmla="*/ 2135215 h 2450125" name="connsiteY15"/>
                <a:gd fmla="*/ 1860361 w 3610707" name="connsiteX16"/>
                <a:gd fmla="*/ 2168437 h 2450125" name="connsiteY16"/>
                <a:gd fmla="*/ 1330568 w 3610707" name="connsiteX17"/>
                <a:gd fmla="*/ 2450125 h 2450125" name="connsiteY17"/>
                <a:gd fmla="*/ 800775 w 3610707" name="connsiteX18"/>
                <a:gd fmla="*/ 2168437 h 2450125" name="connsiteY18"/>
                <a:gd fmla="*/ 771869 w 3610707" name="connsiteX19"/>
                <a:gd fmla="*/ 2115180 h 2450125" name="connsiteY19"/>
                <a:gd fmla="*/ 753583 w 3610707" name="connsiteX20"/>
                <a:gd fmla="*/ 2120856 h 2450125" name="connsiteY20"/>
                <a:gd fmla="*/ 627184 w 3610707" name="connsiteX21"/>
                <a:gd fmla="*/ 2133598 h 2450125" name="connsiteY21"/>
                <a:gd fmla="*/ 0 w 3610707" name="connsiteX22"/>
                <a:gd fmla="*/ 1506414 h 2450125" name="connsiteY22"/>
                <a:gd fmla="*/ 383056 w 3610707" name="connsiteX23"/>
                <a:gd fmla="*/ 928517 h 2450125" name="connsiteY23"/>
                <a:gd fmla="*/ 424632 w 3610707" name="connsiteX24"/>
                <a:gd fmla="*/ 915611 h 2450125" name="connsiteY24"/>
                <a:gd fmla="*/ 427023 w 3610707" name="connsiteX25"/>
                <a:gd fmla="*/ 868268 h 2450125" name="connsiteY25"/>
                <a:gd fmla="*/ 1389184 w 3610707" name="connsiteX26"/>
                <a:gd fmla="*/ 0 h 2450125" name="connsiteY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b="b" l="l" r="r" t="t"/>
              <a:pathLst>
                <a:path h="2450125" w="3610707">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r="3600000" dist="101600">
                <a:srgbClr val="19B4C9">
                  <a:alpha val="51000"/>
                </a:srgb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82" name="TextBox 3"/>
          <p:cNvSpPr txBox="1"/>
          <p:nvPr/>
        </p:nvSpPr>
        <p:spPr>
          <a:xfrm>
            <a:off x="826477" y="4397332"/>
            <a:ext cx="3833445" cy="822960"/>
          </a:xfrm>
          <a:prstGeom prst="rect">
            <a:avLst/>
          </a:prstGeom>
          <a:noFill/>
        </p:spPr>
        <p:txBody>
          <a:bodyPr rtlCol="0" wrap="square">
            <a:spAutoFit/>
          </a:bodyPr>
          <a:lstStyle/>
          <a:p>
            <a:pPr>
              <a:lnSpc>
                <a:spcPct val="150000"/>
              </a:lnSpc>
            </a:pPr>
            <a:r>
              <a:rPr altLang="en-US" lang="zh-CN" sz="1600">
                <a:solidFill>
                  <a:schemeClr val="bg2">
                    <a:lumMod val="75000"/>
                  </a:schemeClr>
                </a:solidFill>
                <a:latin charset="-122" panose="020b0503020204020204" pitchFamily="34" typeface="微软雅黑"/>
                <a:ea charset="-122" panose="020b0503020204020204" pitchFamily="34" typeface="微软雅黑"/>
              </a:rPr>
              <a:t>点击输入简要文字内容，文字内容需概括精炼，言简意赅的说明内容……</a:t>
            </a:r>
          </a:p>
        </p:txBody>
      </p:sp>
      <p:sp>
        <p:nvSpPr>
          <p:cNvPr id="99" name="矩形 98"/>
          <p:cNvSpPr/>
          <p:nvPr/>
        </p:nvSpPr>
        <p:spPr>
          <a:xfrm>
            <a:off x="7610562" y="689960"/>
            <a:ext cx="2665642" cy="640080"/>
          </a:xfrm>
          <a:prstGeom prst="rect">
            <a:avLst/>
          </a:prstGeom>
        </p:spPr>
        <p:txBody>
          <a:bodyPr wrap="square">
            <a:spAutoFit/>
          </a:bodyPr>
          <a:lstStyle/>
          <a:p>
            <a:pPr>
              <a:lnSpc>
                <a:spcPct val="150000"/>
              </a:lnSpc>
            </a:pPr>
            <a:r>
              <a:rPr altLang="en-US" lang="zh-CN" sz="1200">
                <a:solidFill>
                  <a:schemeClr val="bg2">
                    <a:lumMod val="75000"/>
                  </a:schemeClr>
                </a:solidFill>
                <a:latin charset="-122" panose="020b0503020204020204" pitchFamily="34" typeface="微软雅黑"/>
                <a:ea charset="-122" panose="020b0503020204020204" pitchFamily="34" typeface="微软雅黑"/>
              </a:rPr>
              <a:t>点击输入简要文字内容，文字内容需概括精炼，言简意赅的说明内容……</a:t>
            </a:r>
          </a:p>
        </p:txBody>
      </p:sp>
      <p:sp>
        <p:nvSpPr>
          <p:cNvPr id="100" name="矩形 99"/>
          <p:cNvSpPr/>
          <p:nvPr/>
        </p:nvSpPr>
        <p:spPr>
          <a:xfrm>
            <a:off x="8409731" y="2124750"/>
            <a:ext cx="2665642" cy="640080"/>
          </a:xfrm>
          <a:prstGeom prst="rect">
            <a:avLst/>
          </a:prstGeom>
        </p:spPr>
        <p:txBody>
          <a:bodyPr wrap="square">
            <a:spAutoFit/>
          </a:bodyPr>
          <a:lstStyle/>
          <a:p>
            <a:pPr>
              <a:lnSpc>
                <a:spcPct val="150000"/>
              </a:lnSpc>
            </a:pPr>
            <a:r>
              <a:rPr altLang="en-US" lang="zh-CN" sz="1200">
                <a:solidFill>
                  <a:schemeClr val="bg2">
                    <a:lumMod val="75000"/>
                  </a:schemeClr>
                </a:solidFill>
                <a:latin charset="-122" panose="020b0503020204020204" pitchFamily="34" typeface="微软雅黑"/>
                <a:ea charset="-122" panose="020b0503020204020204" pitchFamily="34" typeface="微软雅黑"/>
              </a:rPr>
              <a:t>点击输入简要文字内容，文字内容需概括精炼，言简意赅的说明内容……</a:t>
            </a:r>
          </a:p>
        </p:txBody>
      </p:sp>
      <p:sp>
        <p:nvSpPr>
          <p:cNvPr id="101" name="矩形 100"/>
          <p:cNvSpPr/>
          <p:nvPr/>
        </p:nvSpPr>
        <p:spPr>
          <a:xfrm>
            <a:off x="8420882" y="3819735"/>
            <a:ext cx="2665642" cy="640080"/>
          </a:xfrm>
          <a:prstGeom prst="rect">
            <a:avLst/>
          </a:prstGeom>
        </p:spPr>
        <p:txBody>
          <a:bodyPr wrap="square">
            <a:spAutoFit/>
          </a:bodyPr>
          <a:lstStyle/>
          <a:p>
            <a:pPr>
              <a:lnSpc>
                <a:spcPct val="150000"/>
              </a:lnSpc>
            </a:pPr>
            <a:r>
              <a:rPr altLang="en-US" lang="zh-CN" sz="1200">
                <a:solidFill>
                  <a:schemeClr val="bg2">
                    <a:lumMod val="75000"/>
                  </a:schemeClr>
                </a:solidFill>
                <a:latin charset="-122" panose="020b0503020204020204" pitchFamily="34" typeface="微软雅黑"/>
                <a:ea charset="-122" panose="020b0503020204020204" pitchFamily="34" typeface="微软雅黑"/>
              </a:rPr>
              <a:t>点击输入简要文字内容，文字内容需概括精炼，言简意赅的说明内容……</a:t>
            </a:r>
          </a:p>
        </p:txBody>
      </p:sp>
      <p:sp>
        <p:nvSpPr>
          <p:cNvPr id="102" name="矩形 101"/>
          <p:cNvSpPr/>
          <p:nvPr/>
        </p:nvSpPr>
        <p:spPr>
          <a:xfrm>
            <a:off x="7305759" y="5291697"/>
            <a:ext cx="2665642" cy="640080"/>
          </a:xfrm>
          <a:prstGeom prst="rect">
            <a:avLst/>
          </a:prstGeom>
        </p:spPr>
        <p:txBody>
          <a:bodyPr wrap="square">
            <a:spAutoFit/>
          </a:bodyPr>
          <a:lstStyle/>
          <a:p>
            <a:pPr>
              <a:lnSpc>
                <a:spcPct val="150000"/>
              </a:lnSpc>
            </a:pPr>
            <a:r>
              <a:rPr altLang="en-US" lang="zh-CN" sz="1200">
                <a:solidFill>
                  <a:schemeClr val="bg2">
                    <a:lumMod val="75000"/>
                  </a:schemeClr>
                </a:solidFill>
                <a:latin charset="-122" panose="020b0503020204020204" pitchFamily="34" typeface="微软雅黑"/>
                <a:ea charset="-122" panose="020b0503020204020204" pitchFamily="34" typeface="微软雅黑"/>
              </a:rPr>
              <a:t>点击输入简要文字内容，文字内容需概括精炼，言简意赅的说明内容……</a:t>
            </a:r>
          </a:p>
        </p:txBody>
      </p:sp>
      <p:grpSp>
        <p:nvGrpSpPr>
          <p:cNvPr id="103" name="组合 102"/>
          <p:cNvGrpSpPr/>
          <p:nvPr/>
        </p:nvGrpSpPr>
        <p:grpSpPr>
          <a:xfrm>
            <a:off x="10308590" y="4880210"/>
            <a:ext cx="1478249" cy="1616398"/>
            <a:chOff x="9886950" y="4535871"/>
            <a:chExt cx="1834461" cy="2005899"/>
          </a:xfrm>
        </p:grpSpPr>
        <p:sp>
          <p:nvSpPr>
            <p:cNvPr id="104" name="圆角矩形 103"/>
            <p:cNvSpPr/>
            <p:nvPr/>
          </p:nvSpPr>
          <p:spPr>
            <a:xfrm>
              <a:off x="10526487" y="5428190"/>
              <a:ext cx="328183" cy="134639"/>
            </a:xfrm>
            <a:prstGeom prst="roundRect">
              <a:avLst/>
            </a:prstGeom>
            <a:solidFill>
              <a:srgbClr val="C87404"/>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5" name="圆角矩形 104"/>
            <p:cNvSpPr/>
            <p:nvPr/>
          </p:nvSpPr>
          <p:spPr>
            <a:xfrm rot="1452078">
              <a:off x="10593807" y="5007442"/>
              <a:ext cx="286109" cy="488068"/>
            </a:xfrm>
            <a:prstGeom prst="roundRect">
              <a:avLst>
                <a:gd fmla="val 50000" name="adj"/>
              </a:avLst>
            </a:prstGeom>
            <a:solidFill>
              <a:srgbClr val="FFC0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06" name="组合 105"/>
            <p:cNvGrpSpPr/>
            <p:nvPr/>
          </p:nvGrpSpPr>
          <p:grpSpPr>
            <a:xfrm rot="17559220">
              <a:off x="10526211" y="4117280"/>
              <a:ext cx="611597" cy="1772498"/>
              <a:chOff x="2994660" y="1680210"/>
              <a:chExt cx="1234440" cy="3577590"/>
            </a:xfrm>
            <a:solidFill>
              <a:srgbClr val="FFC000"/>
            </a:solidFill>
          </p:grpSpPr>
          <p:sp>
            <p:nvSpPr>
              <p:cNvPr id="118" name="椭圆 117"/>
              <p:cNvSpPr/>
              <p:nvPr/>
            </p:nvSpPr>
            <p:spPr>
              <a:xfrm>
                <a:off x="3080385" y="1680210"/>
                <a:ext cx="1062990" cy="1062990"/>
              </a:xfrm>
              <a:prstGeom prst="ellipse">
                <a:avLst/>
              </a:prstGeom>
              <a:solidFill>
                <a:srgbClr val="84F6FC"/>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9" name="矩形 118"/>
              <p:cNvSpPr/>
              <p:nvPr/>
            </p:nvSpPr>
            <p:spPr>
              <a:xfrm>
                <a:off x="3423285" y="4983480"/>
                <a:ext cx="377190" cy="274320"/>
              </a:xfrm>
              <a:prstGeom prst="rect">
                <a:avLst/>
              </a:prstGeom>
              <a:grp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0" name="矩形 119"/>
              <p:cNvSpPr/>
              <p:nvPr/>
            </p:nvSpPr>
            <p:spPr>
              <a:xfrm>
                <a:off x="3314700" y="4297680"/>
                <a:ext cx="594360" cy="742950"/>
              </a:xfrm>
              <a:prstGeom prst="rect">
                <a:avLst/>
              </a:prstGeom>
              <a:grp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1" name="矩形 120"/>
              <p:cNvSpPr/>
              <p:nvPr/>
            </p:nvSpPr>
            <p:spPr>
              <a:xfrm>
                <a:off x="3177540" y="2514600"/>
                <a:ext cx="868680" cy="1874520"/>
              </a:xfrm>
              <a:prstGeom prst="rect">
                <a:avLst/>
              </a:prstGeom>
              <a:grpFill/>
              <a:ln cap="rnd"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2" name="梯形 121"/>
              <p:cNvSpPr/>
              <p:nvPr/>
            </p:nvSpPr>
            <p:spPr>
              <a:xfrm>
                <a:off x="2994660" y="2137410"/>
                <a:ext cx="1234440" cy="457200"/>
              </a:xfrm>
              <a:prstGeom prst="trapezoid">
                <a:avLst>
                  <a:gd fmla="val 4323" name="adj"/>
                </a:avLst>
              </a:prstGeom>
              <a:grp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07" name="椭圆 106"/>
            <p:cNvSpPr/>
            <p:nvPr/>
          </p:nvSpPr>
          <p:spPr>
            <a:xfrm>
              <a:off x="10644296" y="5276721"/>
              <a:ext cx="100980" cy="10098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108" name="直接连接符 107"/>
            <p:cNvCxnSpPr>
              <a:stCxn id="104" idx="2"/>
            </p:cNvCxnSpPr>
            <p:nvPr/>
          </p:nvCxnSpPr>
          <p:spPr>
            <a:xfrm flipH="1">
              <a:off x="10686371" y="5562830"/>
              <a:ext cx="4207" cy="95089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直接连接符 108"/>
            <p:cNvCxnSpPr/>
            <p:nvPr/>
          </p:nvCxnSpPr>
          <p:spPr>
            <a:xfrm flipH="1">
              <a:off x="10274038" y="5565635"/>
              <a:ext cx="293122" cy="9565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直接连接符 109"/>
            <p:cNvCxnSpPr/>
            <p:nvPr/>
          </p:nvCxnSpPr>
          <p:spPr>
            <a:xfrm>
              <a:off x="10806985" y="5551610"/>
              <a:ext cx="293122" cy="9565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直接连接符 110"/>
            <p:cNvCxnSpPr/>
            <p:nvPr/>
          </p:nvCxnSpPr>
          <p:spPr>
            <a:xfrm>
              <a:off x="10080494" y="6530550"/>
              <a:ext cx="1489448" cy="0"/>
            </a:xfrm>
            <a:prstGeom prst="line">
              <a:avLst/>
            </a:prstGeom>
            <a:ln cap="rnd"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直接连接符 111"/>
            <p:cNvCxnSpPr/>
            <p:nvPr/>
          </p:nvCxnSpPr>
          <p:spPr>
            <a:xfrm>
              <a:off x="9886950" y="6541770"/>
              <a:ext cx="103784" cy="0"/>
            </a:xfrm>
            <a:prstGeom prst="line">
              <a:avLst/>
            </a:prstGeom>
            <a:ln cap="rnd"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直接连接符 112"/>
            <p:cNvCxnSpPr/>
            <p:nvPr/>
          </p:nvCxnSpPr>
          <p:spPr>
            <a:xfrm>
              <a:off x="11665311" y="6527745"/>
              <a:ext cx="56100" cy="0"/>
            </a:xfrm>
            <a:prstGeom prst="line">
              <a:avLst/>
            </a:prstGeom>
            <a:ln cap="rnd"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114" name="矩形 113"/>
            <p:cNvSpPr/>
            <p:nvPr/>
          </p:nvSpPr>
          <p:spPr>
            <a:xfrm rot="17559220">
              <a:off x="10853495" y="4455518"/>
              <a:ext cx="79608" cy="824798"/>
            </a:xfrm>
            <a:prstGeom prst="rect">
              <a:avLst/>
            </a:prstGeom>
            <a:solidFill>
              <a:schemeClr val="bg1"/>
            </a:solidFill>
            <a:ln cap="rnd" w="635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5" name="矩形 114"/>
            <p:cNvSpPr/>
            <p:nvPr/>
          </p:nvSpPr>
          <p:spPr>
            <a:xfrm rot="17559220">
              <a:off x="10743004" y="4722219"/>
              <a:ext cx="79608" cy="824798"/>
            </a:xfrm>
            <a:prstGeom prst="rect">
              <a:avLst/>
            </a:prstGeom>
            <a:solidFill>
              <a:srgbClr val="FC9204"/>
            </a:solidFill>
            <a:ln cap="rnd" w="635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6" name="矩形 115"/>
            <p:cNvSpPr/>
            <p:nvPr/>
          </p:nvSpPr>
          <p:spPr>
            <a:xfrm rot="17559220">
              <a:off x="10372657" y="4488927"/>
              <a:ext cx="84972" cy="178859"/>
            </a:xfrm>
            <a:prstGeom prst="rect">
              <a:avLst/>
            </a:prstGeom>
            <a:solidFill>
              <a:schemeClr val="bg1"/>
            </a:solidFill>
            <a:ln cap="rnd" w="635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7" name="矩形 116"/>
            <p:cNvSpPr/>
            <p:nvPr/>
          </p:nvSpPr>
          <p:spPr>
            <a:xfrm rot="17559220">
              <a:off x="11189014" y="5155725"/>
              <a:ext cx="256730" cy="87380"/>
            </a:xfrm>
            <a:prstGeom prst="rect">
              <a:avLst/>
            </a:prstGeom>
            <a:solidFill>
              <a:schemeClr val="tx1"/>
            </a:solidFill>
            <a:ln cap="rnd" w="635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extLst>
      <p:ext uri="{BB962C8B-B14F-4D97-AF65-F5344CB8AC3E}">
        <p14:creationId val="2606483435"/>
      </p:ext>
    </p:extLst>
  </p:cSld>
  <p:clrMapOvr>
    <a:masterClrMapping/>
  </p:clrMapOvr>
  <mc:AlternateContent>
    <mc:Choice Requires="p14">
      <p:transition p14:dur="2500" spd="slow">
        <p:fad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83"/>
                                        </p:tgtEl>
                                        <p:attrNameLst>
                                          <p:attrName>style.visibility</p:attrName>
                                        </p:attrNameLst>
                                      </p:cBhvr>
                                      <p:to>
                                        <p:strVal val="visible"/>
                                      </p:to>
                                    </p:set>
                                    <p:anim calcmode="lin" valueType="num">
                                      <p:cBhvr additive="base">
                                        <p:cTn dur="1000" fill="hold" id="7"/>
                                        <p:tgtEl>
                                          <p:spTgt spid="83"/>
                                        </p:tgtEl>
                                        <p:attrNameLst>
                                          <p:attrName>ppt_x</p:attrName>
                                        </p:attrNameLst>
                                      </p:cBhvr>
                                      <p:tavLst>
                                        <p:tav tm="0">
                                          <p:val>
                                            <p:strVal val="0-#ppt_w/2"/>
                                          </p:val>
                                        </p:tav>
                                        <p:tav tm="100000">
                                          <p:val>
                                            <p:strVal val="#ppt_x"/>
                                          </p:val>
                                        </p:tav>
                                      </p:tavLst>
                                    </p:anim>
                                    <p:anim calcmode="lin" valueType="num">
                                      <p:cBhvr additive="base">
                                        <p:cTn dur="1000" fill="hold" id="8"/>
                                        <p:tgtEl>
                                          <p:spTgt spid="83"/>
                                        </p:tgtEl>
                                        <p:attrNameLst>
                                          <p:attrName>ppt_y</p:attrName>
                                        </p:attrNameLst>
                                      </p:cBhvr>
                                      <p:tavLst>
                                        <p:tav tm="0">
                                          <p:val>
                                            <p:strVal val="#ppt_y"/>
                                          </p:val>
                                        </p:tav>
                                        <p:tav tm="100000">
                                          <p:val>
                                            <p:strVal val="#ppt_y"/>
                                          </p:val>
                                        </p:tav>
                                      </p:tavLst>
                                    </p:anim>
                                  </p:childTnLst>
                                </p:cTn>
                              </p:par>
                              <p:par>
                                <p:cTn fill="hold" id="9" nodeType="withEffect" presetClass="entr" presetID="53" presetSubtype="0">
                                  <p:stCondLst>
                                    <p:cond delay="1000"/>
                                  </p:stCondLst>
                                  <p:childTnLst>
                                    <p:set>
                                      <p:cBhvr>
                                        <p:cTn dur="1" fill="hold" id="10">
                                          <p:stCondLst>
                                            <p:cond delay="0"/>
                                          </p:stCondLst>
                                        </p:cTn>
                                        <p:tgtEl>
                                          <p:spTgt spid="3"/>
                                        </p:tgtEl>
                                        <p:attrNameLst>
                                          <p:attrName>style.visibility</p:attrName>
                                        </p:attrNameLst>
                                      </p:cBhvr>
                                      <p:to>
                                        <p:strVal val="visible"/>
                                      </p:to>
                                    </p:set>
                                    <p:anim calcmode="lin" valueType="num">
                                      <p:cBhvr>
                                        <p:cTn dur="750" fill="hold" id="11"/>
                                        <p:tgtEl>
                                          <p:spTgt spid="3"/>
                                        </p:tgtEl>
                                        <p:attrNameLst>
                                          <p:attrName>ppt_w</p:attrName>
                                        </p:attrNameLst>
                                      </p:cBhvr>
                                      <p:tavLst>
                                        <p:tav tm="0">
                                          <p:val>
                                            <p:fltVal val="0"/>
                                          </p:val>
                                        </p:tav>
                                        <p:tav tm="100000">
                                          <p:val>
                                            <p:strVal val="#ppt_w"/>
                                          </p:val>
                                        </p:tav>
                                      </p:tavLst>
                                    </p:anim>
                                    <p:anim calcmode="lin" valueType="num">
                                      <p:cBhvr>
                                        <p:cTn dur="750" fill="hold" id="12"/>
                                        <p:tgtEl>
                                          <p:spTgt spid="3"/>
                                        </p:tgtEl>
                                        <p:attrNameLst>
                                          <p:attrName>ppt_h</p:attrName>
                                        </p:attrNameLst>
                                      </p:cBhvr>
                                      <p:tavLst>
                                        <p:tav tm="0">
                                          <p:val>
                                            <p:fltVal val="0"/>
                                          </p:val>
                                        </p:tav>
                                        <p:tav tm="100000">
                                          <p:val>
                                            <p:strVal val="#ppt_h"/>
                                          </p:val>
                                        </p:tav>
                                      </p:tavLst>
                                    </p:anim>
                                    <p:animEffect filter="fade" transition="in">
                                      <p:cBhvr>
                                        <p:cTn dur="750" id="13"/>
                                        <p:tgtEl>
                                          <p:spTgt spid="3"/>
                                        </p:tgtEl>
                                      </p:cBhvr>
                                    </p:animEffect>
                                  </p:childTnLst>
                                </p:cTn>
                              </p:par>
                              <p:par>
                                <p:cTn fill="hold" grpId="0" id="14" nodeType="withEffect" presetClass="entr" presetID="53" presetSubtype="0">
                                  <p:stCondLst>
                                    <p:cond delay="1750"/>
                                  </p:stCondLst>
                                  <p:childTnLst>
                                    <p:set>
                                      <p:cBhvr>
                                        <p:cTn dur="1" fill="hold" id="15">
                                          <p:stCondLst>
                                            <p:cond delay="0"/>
                                          </p:stCondLst>
                                        </p:cTn>
                                        <p:tgtEl>
                                          <p:spTgt spid="6"/>
                                        </p:tgtEl>
                                        <p:attrNameLst>
                                          <p:attrName>style.visibility</p:attrName>
                                        </p:attrNameLst>
                                      </p:cBhvr>
                                      <p:to>
                                        <p:strVal val="visible"/>
                                      </p:to>
                                    </p:set>
                                    <p:anim calcmode="lin" valueType="num">
                                      <p:cBhvr>
                                        <p:cTn dur="500" fill="hold" id="16"/>
                                        <p:tgtEl>
                                          <p:spTgt spid="6"/>
                                        </p:tgtEl>
                                        <p:attrNameLst>
                                          <p:attrName>ppt_w</p:attrName>
                                        </p:attrNameLst>
                                      </p:cBhvr>
                                      <p:tavLst>
                                        <p:tav tm="0">
                                          <p:val>
                                            <p:fltVal val="0"/>
                                          </p:val>
                                        </p:tav>
                                        <p:tav tm="100000">
                                          <p:val>
                                            <p:strVal val="#ppt_w"/>
                                          </p:val>
                                        </p:tav>
                                      </p:tavLst>
                                    </p:anim>
                                    <p:anim calcmode="lin" valueType="num">
                                      <p:cBhvr>
                                        <p:cTn dur="500" fill="hold" id="17"/>
                                        <p:tgtEl>
                                          <p:spTgt spid="6"/>
                                        </p:tgtEl>
                                        <p:attrNameLst>
                                          <p:attrName>ppt_h</p:attrName>
                                        </p:attrNameLst>
                                      </p:cBhvr>
                                      <p:tavLst>
                                        <p:tav tm="0">
                                          <p:val>
                                            <p:fltVal val="0"/>
                                          </p:val>
                                        </p:tav>
                                        <p:tav tm="100000">
                                          <p:val>
                                            <p:strVal val="#ppt_h"/>
                                          </p:val>
                                        </p:tav>
                                      </p:tavLst>
                                    </p:anim>
                                    <p:animEffect filter="fade" transition="in">
                                      <p:cBhvr>
                                        <p:cTn dur="500" id="18"/>
                                        <p:tgtEl>
                                          <p:spTgt spid="6"/>
                                        </p:tgtEl>
                                      </p:cBhvr>
                                    </p:animEffect>
                                  </p:childTnLst>
                                </p:cTn>
                              </p:par>
                              <p:par>
                                <p:cTn fill="hold" grpId="1" id="19" nodeType="withEffect" presetClass="emph" presetID="8" presetSubtype="0">
                                  <p:stCondLst>
                                    <p:cond delay="1750"/>
                                  </p:stCondLst>
                                  <p:childTnLst>
                                    <p:animRot by="21600000">
                                      <p:cBhvr>
                                        <p:cTn dur="11500" fill="hold" id="20"/>
                                        <p:tgtEl>
                                          <p:spTgt spid="6"/>
                                        </p:tgtEl>
                                        <p:attrNameLst>
                                          <p:attrName>r</p:attrName>
                                        </p:attrNameLst>
                                      </p:cBhvr>
                                    </p:animRot>
                                  </p:childTnLst>
                                </p:cTn>
                              </p:par>
                              <p:par>
                                <p:cTn fill="hold" grpId="0" id="21" nodeType="withEffect" presetClass="entr" presetID="2" presetSubtype="8">
                                  <p:stCondLst>
                                    <p:cond delay="1750"/>
                                  </p:stCondLst>
                                  <p:childTnLst>
                                    <p:set>
                                      <p:cBhvr>
                                        <p:cTn dur="1" fill="hold" id="22">
                                          <p:stCondLst>
                                            <p:cond delay="0"/>
                                          </p:stCondLst>
                                        </p:cTn>
                                        <p:tgtEl>
                                          <p:spTgt spid="2"/>
                                        </p:tgtEl>
                                        <p:attrNameLst>
                                          <p:attrName>style.visibility</p:attrName>
                                        </p:attrNameLst>
                                      </p:cBhvr>
                                      <p:to>
                                        <p:strVal val="visible"/>
                                      </p:to>
                                    </p:set>
                                    <p:anim calcmode="lin" valueType="num">
                                      <p:cBhvr additive="base">
                                        <p:cTn dur="1250" fill="hold" id="23"/>
                                        <p:tgtEl>
                                          <p:spTgt spid="2"/>
                                        </p:tgtEl>
                                        <p:attrNameLst>
                                          <p:attrName>ppt_x</p:attrName>
                                        </p:attrNameLst>
                                      </p:cBhvr>
                                      <p:tavLst>
                                        <p:tav tm="0">
                                          <p:val>
                                            <p:strVal val="0-#ppt_w/2"/>
                                          </p:val>
                                        </p:tav>
                                        <p:tav tm="100000">
                                          <p:val>
                                            <p:strVal val="#ppt_x"/>
                                          </p:val>
                                        </p:tav>
                                      </p:tavLst>
                                    </p:anim>
                                    <p:anim calcmode="lin" valueType="num">
                                      <p:cBhvr additive="base">
                                        <p:cTn dur="1250" fill="hold" id="24"/>
                                        <p:tgtEl>
                                          <p:spTgt spid="2"/>
                                        </p:tgtEl>
                                        <p:attrNameLst>
                                          <p:attrName>ppt_y</p:attrName>
                                        </p:attrNameLst>
                                      </p:cBhvr>
                                      <p:tavLst>
                                        <p:tav tm="0">
                                          <p:val>
                                            <p:strVal val="#ppt_y"/>
                                          </p:val>
                                        </p:tav>
                                        <p:tav tm="100000">
                                          <p:val>
                                            <p:strVal val="#ppt_y"/>
                                          </p:val>
                                        </p:tav>
                                      </p:tavLst>
                                    </p:anim>
                                  </p:childTnLst>
                                </p:cTn>
                              </p:par>
                              <p:par>
                                <p:cTn fill="hold" id="25" nodeType="withEffect" presetClass="entr" presetID="22" presetSubtype="4">
                                  <p:stCondLst>
                                    <p:cond delay="3000"/>
                                  </p:stCondLst>
                                  <p:childTnLst>
                                    <p:set>
                                      <p:cBhvr>
                                        <p:cTn dur="1" fill="hold" id="26">
                                          <p:stCondLst>
                                            <p:cond delay="0"/>
                                          </p:stCondLst>
                                        </p:cTn>
                                        <p:tgtEl>
                                          <p:spTgt spid="81"/>
                                        </p:tgtEl>
                                        <p:attrNameLst>
                                          <p:attrName>style.visibility</p:attrName>
                                        </p:attrNameLst>
                                      </p:cBhvr>
                                      <p:to>
                                        <p:strVal val="visible"/>
                                      </p:to>
                                    </p:set>
                                    <p:animEffect filter="wipe(down)" transition="in">
                                      <p:cBhvr>
                                        <p:cTn dur="1000" id="27"/>
                                        <p:tgtEl>
                                          <p:spTgt spid="81"/>
                                        </p:tgtEl>
                                      </p:cBhvr>
                                    </p:animEffect>
                                  </p:childTnLst>
                                </p:cTn>
                              </p:par>
                              <p:par>
                                <p:cTn fill="hold" id="28" nodeType="withEffect" presetClass="entr" presetID="42" presetSubtype="0">
                                  <p:stCondLst>
                                    <p:cond delay="4000"/>
                                  </p:stCondLst>
                                  <p:childTnLst>
                                    <p:set>
                                      <p:cBhvr>
                                        <p:cTn dur="1" fill="hold" id="29">
                                          <p:stCondLst>
                                            <p:cond delay="0"/>
                                          </p:stCondLst>
                                        </p:cTn>
                                        <p:tgtEl>
                                          <p:spTgt spid="9"/>
                                        </p:tgtEl>
                                        <p:attrNameLst>
                                          <p:attrName>style.visibility</p:attrName>
                                        </p:attrNameLst>
                                      </p:cBhvr>
                                      <p:to>
                                        <p:strVal val="visible"/>
                                      </p:to>
                                    </p:set>
                                    <p:animEffect filter="fade" transition="in">
                                      <p:cBhvr>
                                        <p:cTn dur="1000" id="30"/>
                                        <p:tgtEl>
                                          <p:spTgt spid="9"/>
                                        </p:tgtEl>
                                      </p:cBhvr>
                                    </p:animEffect>
                                    <p:anim calcmode="lin" valueType="num">
                                      <p:cBhvr>
                                        <p:cTn dur="1000" fill="hold" id="31"/>
                                        <p:tgtEl>
                                          <p:spTgt spid="9"/>
                                        </p:tgtEl>
                                        <p:attrNameLst>
                                          <p:attrName>ppt_x</p:attrName>
                                        </p:attrNameLst>
                                      </p:cBhvr>
                                      <p:tavLst>
                                        <p:tav tm="0">
                                          <p:val>
                                            <p:strVal val="#ppt_x"/>
                                          </p:val>
                                        </p:tav>
                                        <p:tav tm="100000">
                                          <p:val>
                                            <p:strVal val="#ppt_x"/>
                                          </p:val>
                                        </p:tav>
                                      </p:tavLst>
                                    </p:anim>
                                    <p:anim calcmode="lin" valueType="num">
                                      <p:cBhvr>
                                        <p:cTn dur="1000" fill="hold" id="32"/>
                                        <p:tgtEl>
                                          <p:spTgt spid="9"/>
                                        </p:tgtEl>
                                        <p:attrNameLst>
                                          <p:attrName>ppt_y</p:attrName>
                                        </p:attrNameLst>
                                      </p:cBhvr>
                                      <p:tavLst>
                                        <p:tav tm="0">
                                          <p:val>
                                            <p:strVal val="#ppt_y+.1"/>
                                          </p:val>
                                        </p:tav>
                                        <p:tav tm="100000">
                                          <p:val>
                                            <p:strVal val="#ppt_y"/>
                                          </p:val>
                                        </p:tav>
                                      </p:tavLst>
                                    </p:anim>
                                  </p:childTnLst>
                                </p:cTn>
                              </p:par>
                              <p:par>
                                <p:cTn fill="hold" id="33" nodeType="withEffect" presetClass="entr" presetID="22" presetSubtype="2">
                                  <p:stCondLst>
                                    <p:cond delay="4750"/>
                                  </p:stCondLst>
                                  <p:childTnLst>
                                    <p:set>
                                      <p:cBhvr>
                                        <p:cTn dur="1" fill="hold" id="34">
                                          <p:stCondLst>
                                            <p:cond delay="0"/>
                                          </p:stCondLst>
                                        </p:cTn>
                                        <p:tgtEl>
                                          <p:spTgt spid="93"/>
                                        </p:tgtEl>
                                        <p:attrNameLst>
                                          <p:attrName>style.visibility</p:attrName>
                                        </p:attrNameLst>
                                      </p:cBhvr>
                                      <p:to>
                                        <p:strVal val="visible"/>
                                      </p:to>
                                    </p:set>
                                    <p:animEffect filter="wipe(right)" transition="in">
                                      <p:cBhvr>
                                        <p:cTn dur="1250" id="35"/>
                                        <p:tgtEl>
                                          <p:spTgt spid="93"/>
                                        </p:tgtEl>
                                      </p:cBhvr>
                                    </p:animEffect>
                                  </p:childTnLst>
                                </p:cTn>
                              </p:par>
                              <p:par>
                                <p:cTn fill="hold" grpId="0" id="36" nodeType="withEffect" presetClass="entr" presetID="22" presetSubtype="8">
                                  <p:stCondLst>
                                    <p:cond delay="6000"/>
                                  </p:stCondLst>
                                  <p:childTnLst>
                                    <p:set>
                                      <p:cBhvr>
                                        <p:cTn dur="1" fill="hold" id="37">
                                          <p:stCondLst>
                                            <p:cond delay="0"/>
                                          </p:stCondLst>
                                        </p:cTn>
                                        <p:tgtEl>
                                          <p:spTgt spid="82"/>
                                        </p:tgtEl>
                                        <p:attrNameLst>
                                          <p:attrName>style.visibility</p:attrName>
                                        </p:attrNameLst>
                                      </p:cBhvr>
                                      <p:to>
                                        <p:strVal val="visible"/>
                                      </p:to>
                                    </p:set>
                                    <p:animEffect filter="wipe(left)" transition="in">
                                      <p:cBhvr>
                                        <p:cTn dur="2000" id="38"/>
                                        <p:tgtEl>
                                          <p:spTgt spid="82"/>
                                        </p:tgtEl>
                                      </p:cBhvr>
                                    </p:animEffect>
                                  </p:childTnLst>
                                </p:cTn>
                              </p:par>
                              <p:par>
                                <p:cTn fill="hold" grpId="0" id="39" nodeType="withEffect" presetClass="entr" presetID="31" presetSubtype="0">
                                  <p:stCondLst>
                                    <p:cond delay="8000"/>
                                  </p:stCondLst>
                                  <p:childTnLst>
                                    <p:set>
                                      <p:cBhvr>
                                        <p:cTn dur="1" fill="hold" id="40">
                                          <p:stCondLst>
                                            <p:cond delay="0"/>
                                          </p:stCondLst>
                                        </p:cTn>
                                        <p:tgtEl>
                                          <p:spTgt spid="7"/>
                                        </p:tgtEl>
                                        <p:attrNameLst>
                                          <p:attrName>style.visibility</p:attrName>
                                        </p:attrNameLst>
                                      </p:cBhvr>
                                      <p:to>
                                        <p:strVal val="visible"/>
                                      </p:to>
                                    </p:set>
                                    <p:anim calcmode="lin" valueType="num">
                                      <p:cBhvr>
                                        <p:cTn dur="750" fill="hold" id="41"/>
                                        <p:tgtEl>
                                          <p:spTgt spid="7"/>
                                        </p:tgtEl>
                                        <p:attrNameLst>
                                          <p:attrName>ppt_w</p:attrName>
                                        </p:attrNameLst>
                                      </p:cBhvr>
                                      <p:tavLst>
                                        <p:tav tm="0">
                                          <p:val>
                                            <p:fltVal val="0"/>
                                          </p:val>
                                        </p:tav>
                                        <p:tav tm="100000">
                                          <p:val>
                                            <p:strVal val="#ppt_w"/>
                                          </p:val>
                                        </p:tav>
                                      </p:tavLst>
                                    </p:anim>
                                    <p:anim calcmode="lin" valueType="num">
                                      <p:cBhvr>
                                        <p:cTn dur="750" fill="hold" id="42"/>
                                        <p:tgtEl>
                                          <p:spTgt spid="7"/>
                                        </p:tgtEl>
                                        <p:attrNameLst>
                                          <p:attrName>ppt_h</p:attrName>
                                        </p:attrNameLst>
                                      </p:cBhvr>
                                      <p:tavLst>
                                        <p:tav tm="0">
                                          <p:val>
                                            <p:fltVal val="0"/>
                                          </p:val>
                                        </p:tav>
                                        <p:tav tm="100000">
                                          <p:val>
                                            <p:strVal val="#ppt_h"/>
                                          </p:val>
                                        </p:tav>
                                      </p:tavLst>
                                    </p:anim>
                                    <p:anim calcmode="lin" valueType="num">
                                      <p:cBhvr>
                                        <p:cTn dur="750" fill="hold" id="43"/>
                                        <p:tgtEl>
                                          <p:spTgt spid="7"/>
                                        </p:tgtEl>
                                        <p:attrNameLst>
                                          <p:attrName>style.rotation</p:attrName>
                                        </p:attrNameLst>
                                      </p:cBhvr>
                                      <p:tavLst>
                                        <p:tav tm="0">
                                          <p:val>
                                            <p:fltVal val="90"/>
                                          </p:val>
                                        </p:tav>
                                        <p:tav tm="100000">
                                          <p:val>
                                            <p:fltVal val="0"/>
                                          </p:val>
                                        </p:tav>
                                      </p:tavLst>
                                    </p:anim>
                                    <p:animEffect filter="fade" transition="in">
                                      <p:cBhvr>
                                        <p:cTn dur="750" id="44"/>
                                        <p:tgtEl>
                                          <p:spTgt spid="7"/>
                                        </p:tgtEl>
                                      </p:cBhvr>
                                    </p:animEffect>
                                  </p:childTnLst>
                                </p:cTn>
                              </p:par>
                              <p:par>
                                <p:cTn fill="hold" id="45" nodeType="withEffect" presetClass="entr" presetID="53" presetSubtype="0">
                                  <p:stCondLst>
                                    <p:cond delay="8750"/>
                                  </p:stCondLst>
                                  <p:childTnLst>
                                    <p:set>
                                      <p:cBhvr>
                                        <p:cTn dur="1" fill="hold" id="46">
                                          <p:stCondLst>
                                            <p:cond delay="0"/>
                                          </p:stCondLst>
                                        </p:cTn>
                                        <p:tgtEl>
                                          <p:spTgt spid="73"/>
                                        </p:tgtEl>
                                        <p:attrNameLst>
                                          <p:attrName>style.visibility</p:attrName>
                                        </p:attrNameLst>
                                      </p:cBhvr>
                                      <p:to>
                                        <p:strVal val="visible"/>
                                      </p:to>
                                    </p:set>
                                    <p:anim calcmode="lin" valueType="num">
                                      <p:cBhvr>
                                        <p:cTn dur="750" fill="hold" id="47"/>
                                        <p:tgtEl>
                                          <p:spTgt spid="73"/>
                                        </p:tgtEl>
                                        <p:attrNameLst>
                                          <p:attrName>ppt_w</p:attrName>
                                        </p:attrNameLst>
                                      </p:cBhvr>
                                      <p:tavLst>
                                        <p:tav tm="0">
                                          <p:val>
                                            <p:fltVal val="0"/>
                                          </p:val>
                                        </p:tav>
                                        <p:tav tm="100000">
                                          <p:val>
                                            <p:strVal val="#ppt_w"/>
                                          </p:val>
                                        </p:tav>
                                      </p:tavLst>
                                    </p:anim>
                                    <p:anim calcmode="lin" valueType="num">
                                      <p:cBhvr>
                                        <p:cTn dur="750" fill="hold" id="48"/>
                                        <p:tgtEl>
                                          <p:spTgt spid="73"/>
                                        </p:tgtEl>
                                        <p:attrNameLst>
                                          <p:attrName>ppt_h</p:attrName>
                                        </p:attrNameLst>
                                      </p:cBhvr>
                                      <p:tavLst>
                                        <p:tav tm="0">
                                          <p:val>
                                            <p:fltVal val="0"/>
                                          </p:val>
                                        </p:tav>
                                        <p:tav tm="100000">
                                          <p:val>
                                            <p:strVal val="#ppt_h"/>
                                          </p:val>
                                        </p:tav>
                                      </p:tavLst>
                                    </p:anim>
                                    <p:animEffect filter="fade" transition="in">
                                      <p:cBhvr>
                                        <p:cTn dur="750" id="49"/>
                                        <p:tgtEl>
                                          <p:spTgt spid="73"/>
                                        </p:tgtEl>
                                      </p:cBhvr>
                                    </p:animEffect>
                                  </p:childTnLst>
                                </p:cTn>
                              </p:par>
                              <p:par>
                                <p:cTn fill="hold" id="50" nodeType="withEffect" presetClass="entr" presetID="53" presetSubtype="0">
                                  <p:stCondLst>
                                    <p:cond delay="9250"/>
                                  </p:stCondLst>
                                  <p:childTnLst>
                                    <p:set>
                                      <p:cBhvr>
                                        <p:cTn dur="1" fill="hold" id="51">
                                          <p:stCondLst>
                                            <p:cond delay="0"/>
                                          </p:stCondLst>
                                        </p:cTn>
                                        <p:tgtEl>
                                          <p:spTgt spid="77"/>
                                        </p:tgtEl>
                                        <p:attrNameLst>
                                          <p:attrName>style.visibility</p:attrName>
                                        </p:attrNameLst>
                                      </p:cBhvr>
                                      <p:to>
                                        <p:strVal val="visible"/>
                                      </p:to>
                                    </p:set>
                                    <p:anim calcmode="lin" valueType="num">
                                      <p:cBhvr>
                                        <p:cTn dur="750" fill="hold" id="52"/>
                                        <p:tgtEl>
                                          <p:spTgt spid="77"/>
                                        </p:tgtEl>
                                        <p:attrNameLst>
                                          <p:attrName>ppt_w</p:attrName>
                                        </p:attrNameLst>
                                      </p:cBhvr>
                                      <p:tavLst>
                                        <p:tav tm="0">
                                          <p:val>
                                            <p:fltVal val="0"/>
                                          </p:val>
                                        </p:tav>
                                        <p:tav tm="100000">
                                          <p:val>
                                            <p:strVal val="#ppt_w"/>
                                          </p:val>
                                        </p:tav>
                                      </p:tavLst>
                                    </p:anim>
                                    <p:anim calcmode="lin" valueType="num">
                                      <p:cBhvr>
                                        <p:cTn dur="750" fill="hold" id="53"/>
                                        <p:tgtEl>
                                          <p:spTgt spid="77"/>
                                        </p:tgtEl>
                                        <p:attrNameLst>
                                          <p:attrName>ppt_h</p:attrName>
                                        </p:attrNameLst>
                                      </p:cBhvr>
                                      <p:tavLst>
                                        <p:tav tm="0">
                                          <p:val>
                                            <p:fltVal val="0"/>
                                          </p:val>
                                        </p:tav>
                                        <p:tav tm="100000">
                                          <p:val>
                                            <p:strVal val="#ppt_h"/>
                                          </p:val>
                                        </p:tav>
                                      </p:tavLst>
                                    </p:anim>
                                    <p:animEffect filter="fade" transition="in">
                                      <p:cBhvr>
                                        <p:cTn dur="750" id="54"/>
                                        <p:tgtEl>
                                          <p:spTgt spid="77"/>
                                        </p:tgtEl>
                                      </p:cBhvr>
                                    </p:animEffect>
                                  </p:childTnLst>
                                </p:cTn>
                              </p:par>
                              <p:par>
                                <p:cTn fill="hold" id="55" nodeType="withEffect" presetClass="entr" presetID="53" presetSubtype="0">
                                  <p:stCondLst>
                                    <p:cond delay="9750"/>
                                  </p:stCondLst>
                                  <p:childTnLst>
                                    <p:set>
                                      <p:cBhvr>
                                        <p:cTn dur="1" fill="hold" id="56">
                                          <p:stCondLst>
                                            <p:cond delay="0"/>
                                          </p:stCondLst>
                                        </p:cTn>
                                        <p:tgtEl>
                                          <p:spTgt spid="78"/>
                                        </p:tgtEl>
                                        <p:attrNameLst>
                                          <p:attrName>style.visibility</p:attrName>
                                        </p:attrNameLst>
                                      </p:cBhvr>
                                      <p:to>
                                        <p:strVal val="visible"/>
                                      </p:to>
                                    </p:set>
                                    <p:anim calcmode="lin" valueType="num">
                                      <p:cBhvr>
                                        <p:cTn dur="750" fill="hold" id="57"/>
                                        <p:tgtEl>
                                          <p:spTgt spid="78"/>
                                        </p:tgtEl>
                                        <p:attrNameLst>
                                          <p:attrName>ppt_w</p:attrName>
                                        </p:attrNameLst>
                                      </p:cBhvr>
                                      <p:tavLst>
                                        <p:tav tm="0">
                                          <p:val>
                                            <p:fltVal val="0"/>
                                          </p:val>
                                        </p:tav>
                                        <p:tav tm="100000">
                                          <p:val>
                                            <p:strVal val="#ppt_w"/>
                                          </p:val>
                                        </p:tav>
                                      </p:tavLst>
                                    </p:anim>
                                    <p:anim calcmode="lin" valueType="num">
                                      <p:cBhvr>
                                        <p:cTn dur="750" fill="hold" id="58"/>
                                        <p:tgtEl>
                                          <p:spTgt spid="78"/>
                                        </p:tgtEl>
                                        <p:attrNameLst>
                                          <p:attrName>ppt_h</p:attrName>
                                        </p:attrNameLst>
                                      </p:cBhvr>
                                      <p:tavLst>
                                        <p:tav tm="0">
                                          <p:val>
                                            <p:fltVal val="0"/>
                                          </p:val>
                                        </p:tav>
                                        <p:tav tm="100000">
                                          <p:val>
                                            <p:strVal val="#ppt_h"/>
                                          </p:val>
                                        </p:tav>
                                      </p:tavLst>
                                    </p:anim>
                                    <p:animEffect filter="fade" transition="in">
                                      <p:cBhvr>
                                        <p:cTn dur="750" id="59"/>
                                        <p:tgtEl>
                                          <p:spTgt spid="78"/>
                                        </p:tgtEl>
                                      </p:cBhvr>
                                    </p:animEffect>
                                  </p:childTnLst>
                                </p:cTn>
                              </p:par>
                              <p:par>
                                <p:cTn fill="hold" id="60" nodeType="withEffect" presetClass="entr" presetID="53" presetSubtype="0">
                                  <p:stCondLst>
                                    <p:cond delay="10250"/>
                                  </p:stCondLst>
                                  <p:childTnLst>
                                    <p:set>
                                      <p:cBhvr>
                                        <p:cTn dur="1" fill="hold" id="61">
                                          <p:stCondLst>
                                            <p:cond delay="0"/>
                                          </p:stCondLst>
                                        </p:cTn>
                                        <p:tgtEl>
                                          <p:spTgt spid="76"/>
                                        </p:tgtEl>
                                        <p:attrNameLst>
                                          <p:attrName>style.visibility</p:attrName>
                                        </p:attrNameLst>
                                      </p:cBhvr>
                                      <p:to>
                                        <p:strVal val="visible"/>
                                      </p:to>
                                    </p:set>
                                    <p:anim calcmode="lin" valueType="num">
                                      <p:cBhvr>
                                        <p:cTn dur="750" fill="hold" id="62"/>
                                        <p:tgtEl>
                                          <p:spTgt spid="76"/>
                                        </p:tgtEl>
                                        <p:attrNameLst>
                                          <p:attrName>ppt_w</p:attrName>
                                        </p:attrNameLst>
                                      </p:cBhvr>
                                      <p:tavLst>
                                        <p:tav tm="0">
                                          <p:val>
                                            <p:fltVal val="0"/>
                                          </p:val>
                                        </p:tav>
                                        <p:tav tm="100000">
                                          <p:val>
                                            <p:strVal val="#ppt_w"/>
                                          </p:val>
                                        </p:tav>
                                      </p:tavLst>
                                    </p:anim>
                                    <p:anim calcmode="lin" valueType="num">
                                      <p:cBhvr>
                                        <p:cTn dur="750" fill="hold" id="63"/>
                                        <p:tgtEl>
                                          <p:spTgt spid="76"/>
                                        </p:tgtEl>
                                        <p:attrNameLst>
                                          <p:attrName>ppt_h</p:attrName>
                                        </p:attrNameLst>
                                      </p:cBhvr>
                                      <p:tavLst>
                                        <p:tav tm="0">
                                          <p:val>
                                            <p:fltVal val="0"/>
                                          </p:val>
                                        </p:tav>
                                        <p:tav tm="100000">
                                          <p:val>
                                            <p:strVal val="#ppt_h"/>
                                          </p:val>
                                        </p:tav>
                                      </p:tavLst>
                                    </p:anim>
                                    <p:animEffect filter="fade" transition="in">
                                      <p:cBhvr>
                                        <p:cTn dur="750" id="64"/>
                                        <p:tgtEl>
                                          <p:spTgt spid="76"/>
                                        </p:tgtEl>
                                      </p:cBhvr>
                                    </p:animEffect>
                                  </p:childTnLst>
                                </p:cTn>
                              </p:par>
                              <p:par>
                                <p:cTn fill="hold" grpId="0" id="65" nodeType="withEffect" presetClass="entr" presetID="2" presetSubtype="2">
                                  <p:stCondLst>
                                    <p:cond delay="11000"/>
                                  </p:stCondLst>
                                  <p:childTnLst>
                                    <p:set>
                                      <p:cBhvr>
                                        <p:cTn dur="1" fill="hold" id="66">
                                          <p:stCondLst>
                                            <p:cond delay="0"/>
                                          </p:stCondLst>
                                        </p:cTn>
                                        <p:tgtEl>
                                          <p:spTgt spid="99"/>
                                        </p:tgtEl>
                                        <p:attrNameLst>
                                          <p:attrName>style.visibility</p:attrName>
                                        </p:attrNameLst>
                                      </p:cBhvr>
                                      <p:to>
                                        <p:strVal val="visible"/>
                                      </p:to>
                                    </p:set>
                                    <p:anim calcmode="lin" valueType="num">
                                      <p:cBhvr additive="base">
                                        <p:cTn dur="750" fill="hold" id="67"/>
                                        <p:tgtEl>
                                          <p:spTgt spid="99"/>
                                        </p:tgtEl>
                                        <p:attrNameLst>
                                          <p:attrName>ppt_x</p:attrName>
                                        </p:attrNameLst>
                                      </p:cBhvr>
                                      <p:tavLst>
                                        <p:tav tm="0">
                                          <p:val>
                                            <p:strVal val="1+#ppt_w/2"/>
                                          </p:val>
                                        </p:tav>
                                        <p:tav tm="100000">
                                          <p:val>
                                            <p:strVal val="#ppt_x"/>
                                          </p:val>
                                        </p:tav>
                                      </p:tavLst>
                                    </p:anim>
                                    <p:anim calcmode="lin" valueType="num">
                                      <p:cBhvr additive="base">
                                        <p:cTn dur="750" fill="hold" id="68"/>
                                        <p:tgtEl>
                                          <p:spTgt spid="99"/>
                                        </p:tgtEl>
                                        <p:attrNameLst>
                                          <p:attrName>ppt_y</p:attrName>
                                        </p:attrNameLst>
                                      </p:cBhvr>
                                      <p:tavLst>
                                        <p:tav tm="0">
                                          <p:val>
                                            <p:strVal val="#ppt_y"/>
                                          </p:val>
                                        </p:tav>
                                        <p:tav tm="100000">
                                          <p:val>
                                            <p:strVal val="#ppt_y"/>
                                          </p:val>
                                        </p:tav>
                                      </p:tavLst>
                                    </p:anim>
                                  </p:childTnLst>
                                </p:cTn>
                              </p:par>
                              <p:par>
                                <p:cTn fill="hold" grpId="0" id="69" nodeType="withEffect" presetClass="entr" presetID="2" presetSubtype="2">
                                  <p:stCondLst>
                                    <p:cond delay="11500"/>
                                  </p:stCondLst>
                                  <p:childTnLst>
                                    <p:set>
                                      <p:cBhvr>
                                        <p:cTn dur="1" fill="hold" id="70">
                                          <p:stCondLst>
                                            <p:cond delay="0"/>
                                          </p:stCondLst>
                                        </p:cTn>
                                        <p:tgtEl>
                                          <p:spTgt spid="100"/>
                                        </p:tgtEl>
                                        <p:attrNameLst>
                                          <p:attrName>style.visibility</p:attrName>
                                        </p:attrNameLst>
                                      </p:cBhvr>
                                      <p:to>
                                        <p:strVal val="visible"/>
                                      </p:to>
                                    </p:set>
                                    <p:anim calcmode="lin" valueType="num">
                                      <p:cBhvr additive="base">
                                        <p:cTn dur="750" fill="hold" id="71"/>
                                        <p:tgtEl>
                                          <p:spTgt spid="100"/>
                                        </p:tgtEl>
                                        <p:attrNameLst>
                                          <p:attrName>ppt_x</p:attrName>
                                        </p:attrNameLst>
                                      </p:cBhvr>
                                      <p:tavLst>
                                        <p:tav tm="0">
                                          <p:val>
                                            <p:strVal val="1+#ppt_w/2"/>
                                          </p:val>
                                        </p:tav>
                                        <p:tav tm="100000">
                                          <p:val>
                                            <p:strVal val="#ppt_x"/>
                                          </p:val>
                                        </p:tav>
                                      </p:tavLst>
                                    </p:anim>
                                    <p:anim calcmode="lin" valueType="num">
                                      <p:cBhvr additive="base">
                                        <p:cTn dur="750" fill="hold" id="72"/>
                                        <p:tgtEl>
                                          <p:spTgt spid="100"/>
                                        </p:tgtEl>
                                        <p:attrNameLst>
                                          <p:attrName>ppt_y</p:attrName>
                                        </p:attrNameLst>
                                      </p:cBhvr>
                                      <p:tavLst>
                                        <p:tav tm="0">
                                          <p:val>
                                            <p:strVal val="#ppt_y"/>
                                          </p:val>
                                        </p:tav>
                                        <p:tav tm="100000">
                                          <p:val>
                                            <p:strVal val="#ppt_y"/>
                                          </p:val>
                                        </p:tav>
                                      </p:tavLst>
                                    </p:anim>
                                  </p:childTnLst>
                                </p:cTn>
                              </p:par>
                              <p:par>
                                <p:cTn fill="hold" grpId="0" id="73" nodeType="withEffect" presetClass="entr" presetID="2" presetSubtype="2">
                                  <p:stCondLst>
                                    <p:cond delay="12000"/>
                                  </p:stCondLst>
                                  <p:childTnLst>
                                    <p:set>
                                      <p:cBhvr>
                                        <p:cTn dur="1" fill="hold" id="74">
                                          <p:stCondLst>
                                            <p:cond delay="0"/>
                                          </p:stCondLst>
                                        </p:cTn>
                                        <p:tgtEl>
                                          <p:spTgt spid="101"/>
                                        </p:tgtEl>
                                        <p:attrNameLst>
                                          <p:attrName>style.visibility</p:attrName>
                                        </p:attrNameLst>
                                      </p:cBhvr>
                                      <p:to>
                                        <p:strVal val="visible"/>
                                      </p:to>
                                    </p:set>
                                    <p:anim calcmode="lin" valueType="num">
                                      <p:cBhvr additive="base">
                                        <p:cTn dur="750" fill="hold" id="75"/>
                                        <p:tgtEl>
                                          <p:spTgt spid="101"/>
                                        </p:tgtEl>
                                        <p:attrNameLst>
                                          <p:attrName>ppt_x</p:attrName>
                                        </p:attrNameLst>
                                      </p:cBhvr>
                                      <p:tavLst>
                                        <p:tav tm="0">
                                          <p:val>
                                            <p:strVal val="1+#ppt_w/2"/>
                                          </p:val>
                                        </p:tav>
                                        <p:tav tm="100000">
                                          <p:val>
                                            <p:strVal val="#ppt_x"/>
                                          </p:val>
                                        </p:tav>
                                      </p:tavLst>
                                    </p:anim>
                                    <p:anim calcmode="lin" valueType="num">
                                      <p:cBhvr additive="base">
                                        <p:cTn dur="750" fill="hold" id="76"/>
                                        <p:tgtEl>
                                          <p:spTgt spid="101"/>
                                        </p:tgtEl>
                                        <p:attrNameLst>
                                          <p:attrName>ppt_y</p:attrName>
                                        </p:attrNameLst>
                                      </p:cBhvr>
                                      <p:tavLst>
                                        <p:tav tm="0">
                                          <p:val>
                                            <p:strVal val="#ppt_y"/>
                                          </p:val>
                                        </p:tav>
                                        <p:tav tm="100000">
                                          <p:val>
                                            <p:strVal val="#ppt_y"/>
                                          </p:val>
                                        </p:tav>
                                      </p:tavLst>
                                    </p:anim>
                                  </p:childTnLst>
                                </p:cTn>
                              </p:par>
                              <p:par>
                                <p:cTn fill="hold" grpId="0" id="77" nodeType="withEffect" presetClass="entr" presetID="2" presetSubtype="2">
                                  <p:stCondLst>
                                    <p:cond delay="12500"/>
                                  </p:stCondLst>
                                  <p:childTnLst>
                                    <p:set>
                                      <p:cBhvr>
                                        <p:cTn dur="1" fill="hold" id="78">
                                          <p:stCondLst>
                                            <p:cond delay="0"/>
                                          </p:stCondLst>
                                        </p:cTn>
                                        <p:tgtEl>
                                          <p:spTgt spid="102"/>
                                        </p:tgtEl>
                                        <p:attrNameLst>
                                          <p:attrName>style.visibility</p:attrName>
                                        </p:attrNameLst>
                                      </p:cBhvr>
                                      <p:to>
                                        <p:strVal val="visible"/>
                                      </p:to>
                                    </p:set>
                                    <p:anim calcmode="lin" valueType="num">
                                      <p:cBhvr additive="base">
                                        <p:cTn dur="750" fill="hold" id="79"/>
                                        <p:tgtEl>
                                          <p:spTgt spid="102"/>
                                        </p:tgtEl>
                                        <p:attrNameLst>
                                          <p:attrName>ppt_x</p:attrName>
                                        </p:attrNameLst>
                                      </p:cBhvr>
                                      <p:tavLst>
                                        <p:tav tm="0">
                                          <p:val>
                                            <p:strVal val="1+#ppt_w/2"/>
                                          </p:val>
                                        </p:tav>
                                        <p:tav tm="100000">
                                          <p:val>
                                            <p:strVal val="#ppt_x"/>
                                          </p:val>
                                        </p:tav>
                                      </p:tavLst>
                                    </p:anim>
                                    <p:anim calcmode="lin" valueType="num">
                                      <p:cBhvr additive="base">
                                        <p:cTn dur="750" fill="hold" id="80"/>
                                        <p:tgtEl>
                                          <p:spTgt spid="102"/>
                                        </p:tgtEl>
                                        <p:attrNameLst>
                                          <p:attrName>ppt_y</p:attrName>
                                        </p:attrNameLst>
                                      </p:cBhvr>
                                      <p:tavLst>
                                        <p:tav tm="0">
                                          <p:val>
                                            <p:strVal val="#ppt_y"/>
                                          </p:val>
                                        </p:tav>
                                        <p:tav tm="100000">
                                          <p:val>
                                            <p:strVal val="#ppt_y"/>
                                          </p:val>
                                        </p:tav>
                                      </p:tavLst>
                                    </p:anim>
                                  </p:childTnLst>
                                </p:cTn>
                              </p:par>
                              <p:par>
                                <p:cTn fill="hold" id="81" nodeType="withEffect" presetClass="entr" presetID="10" presetSubtype="0">
                                  <p:stCondLst>
                                    <p:cond delay="13250"/>
                                  </p:stCondLst>
                                  <p:childTnLst>
                                    <p:set>
                                      <p:cBhvr>
                                        <p:cTn dur="1" fill="hold" id="82">
                                          <p:stCondLst>
                                            <p:cond delay="0"/>
                                          </p:stCondLst>
                                        </p:cTn>
                                        <p:tgtEl>
                                          <p:spTgt spid="103"/>
                                        </p:tgtEl>
                                        <p:attrNameLst>
                                          <p:attrName>style.visibility</p:attrName>
                                        </p:attrNameLst>
                                      </p:cBhvr>
                                      <p:to>
                                        <p:strVal val="visible"/>
                                      </p:to>
                                    </p:set>
                                    <p:animEffect filter="fade" transition="in">
                                      <p:cBhvr>
                                        <p:cTn dur="750" id="83"/>
                                        <p:tgtEl>
                                          <p:spTgt spid="10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3"/>
      <p:bldP grpId="0" spid="6"/>
      <p:bldP grpId="1" spid="6"/>
      <p:bldP grpId="0" spid="7"/>
      <p:bldP grpId="0" spid="2"/>
      <p:bldP grpId="0" spid="82"/>
      <p:bldP grpId="0" spid="99"/>
      <p:bldP grpId="0" spid="100"/>
      <p:bldP grpId="0" spid="101"/>
      <p:bldP grpId="0" spid="102"/>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35" name="任意多边形 134"/>
          <p:cNvSpPr/>
          <p:nvPr/>
        </p:nvSpPr>
        <p:spPr>
          <a:xfrm>
            <a:off x="0" y="6302326"/>
            <a:ext cx="12192000" cy="675249"/>
          </a:xfrm>
          <a:custGeom>
            <a:gdLst>
              <a:gd fmla="*/ 1848026 w 12192000" name="connsiteX0"/>
              <a:gd fmla="*/ 1 h 1096647" name="connsiteY0"/>
              <a:gd fmla="*/ 3002111 w 12192000" name="connsiteX1"/>
              <a:gd fmla="*/ 237513 h 1096647" name="connsiteY1"/>
              <a:gd fmla="*/ 3047089 w 12192000" name="connsiteX2"/>
              <a:gd fmla="*/ 186452 h 1096647" name="connsiteY2"/>
              <a:gd fmla="*/ 3047089 w 12192000" name="connsiteX3"/>
              <a:gd fmla="*/ 186090 h 1096647" name="connsiteY3"/>
              <a:gd fmla="*/ 4571971 w 12192000" name="connsiteX4"/>
              <a:gd fmla="*/ 186090 h 1096647" name="connsiteY4"/>
              <a:gd fmla="*/ 6096853 w 12192000" name="connsiteX5"/>
              <a:gd fmla="*/ 186090 h 1096647" name="connsiteY5"/>
              <a:gd fmla="*/ 6096853 w 12192000" name="connsiteX6"/>
              <a:gd fmla="*/ 188511 h 1096647" name="connsiteY6"/>
              <a:gd fmla="*/ 6136844 w 12192000" name="connsiteX7"/>
              <a:gd fmla="*/ 142548 h 1096647" name="connsiteY7"/>
              <a:gd fmla="*/ 6428715 w 12192000" name="connsiteX8"/>
              <a:gd fmla="*/ 7236 h 1096647" name="connsiteY8"/>
              <a:gd fmla="*/ 7620030 w 12192000" name="connsiteX9"/>
              <a:gd fmla="*/ 190470 h 1096647" name="connsiteY9"/>
              <a:gd fmla="*/ 9097259 w 12192000" name="connsiteX10"/>
              <a:gd fmla="*/ 244568 h 1096647" name="connsiteY10"/>
              <a:gd fmla="*/ 9142236 w 12192000" name="connsiteX11"/>
              <a:gd fmla="*/ 193507 h 1096647" name="connsiteY11"/>
              <a:gd fmla="*/ 9142236 w 12192000" name="connsiteX12"/>
              <a:gd fmla="*/ 193146 h 1096647" name="connsiteY12"/>
              <a:gd fmla="*/ 10667118 w 12192000" name="connsiteX13"/>
              <a:gd fmla="*/ 193146 h 1096647" name="connsiteY13"/>
              <a:gd fmla="*/ 12192000 w 12192000" name="connsiteX14"/>
              <a:gd fmla="*/ 193146 h 1096647" name="connsiteY14"/>
              <a:gd fmla="*/ 12192000 w 12192000" name="connsiteX15"/>
              <a:gd fmla="*/ 1096647 h 1096647" name="connsiteY15"/>
              <a:gd fmla="*/ 0 w 12192000" name="connsiteX16"/>
              <a:gd fmla="*/ 1096647 h 1096647" name="connsiteY16"/>
              <a:gd fmla="*/ 0 w 12192000" name="connsiteX17"/>
              <a:gd fmla="*/ 183415 h 1096647" name="connsiteY17"/>
              <a:gd fmla="*/ 333568 w 12192000" name="connsiteX18"/>
              <a:gd fmla="*/ 181 h 1096647" name="connsiteY18"/>
              <a:gd fmla="*/ 1524882 w 12192000" name="connsiteX19"/>
              <a:gd fmla="*/ 183415 h 1096647" name="connsiteY19"/>
              <a:gd fmla="*/ 1848026 w 12192000" name="connsiteX20"/>
              <a:gd fmla="*/ 1 h 1096647" name="connsiteY2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b="b" l="l" r="r" t="t"/>
            <a:pathLst>
              <a:path h="1096647" w="12192000">
                <a:moveTo>
                  <a:pt x="1848026" y="1"/>
                </a:moveTo>
                <a:cubicBezTo>
                  <a:pt x="2232722" y="981"/>
                  <a:pt x="2617417" y="631037"/>
                  <a:pt x="3002111" y="237513"/>
                </a:cubicBezTo>
                <a:lnTo>
                  <a:pt x="3047089" y="186452"/>
                </a:lnTo>
                <a:lnTo>
                  <a:pt x="3047089" y="186090"/>
                </a:lnTo>
                <a:cubicBezTo>
                  <a:pt x="3555383" y="-449278"/>
                  <a:pt x="4063678" y="821458"/>
                  <a:pt x="4571971" y="186090"/>
                </a:cubicBezTo>
                <a:cubicBezTo>
                  <a:pt x="5080265" y="-449278"/>
                  <a:pt x="5588560" y="821458"/>
                  <a:pt x="6096853" y="186090"/>
                </a:cubicBezTo>
                <a:lnTo>
                  <a:pt x="6096853" y="188511"/>
                </a:lnTo>
                <a:lnTo>
                  <a:pt x="6136844" y="142548"/>
                </a:lnTo>
                <a:cubicBezTo>
                  <a:pt x="6234135" y="40341"/>
                  <a:pt x="6331425" y="4148"/>
                  <a:pt x="6428715" y="7236"/>
                </a:cubicBezTo>
                <a:cubicBezTo>
                  <a:pt x="6825820" y="19839"/>
                  <a:pt x="7222925" y="686852"/>
                  <a:pt x="7620030" y="190470"/>
                </a:cubicBezTo>
                <a:cubicBezTo>
                  <a:pt x="8112439" y="-425043"/>
                  <a:pt x="8604849" y="748279"/>
                  <a:pt x="9097259" y="244568"/>
                </a:cubicBezTo>
                <a:lnTo>
                  <a:pt x="9142236" y="193507"/>
                </a:lnTo>
                <a:lnTo>
                  <a:pt x="9142236" y="193146"/>
                </a:lnTo>
                <a:cubicBezTo>
                  <a:pt x="9650530" y="-442223"/>
                  <a:pt x="10158824" y="828513"/>
                  <a:pt x="10667118" y="193146"/>
                </a:cubicBezTo>
                <a:cubicBezTo>
                  <a:pt x="11175412" y="-442223"/>
                  <a:pt x="11683706" y="828513"/>
                  <a:pt x="12192000" y="193146"/>
                </a:cubicBezTo>
                <a:lnTo>
                  <a:pt x="12192000" y="1096647"/>
                </a:lnTo>
                <a:lnTo>
                  <a:pt x="0" y="1096647"/>
                </a:lnTo>
                <a:lnTo>
                  <a:pt x="0" y="183415"/>
                </a:lnTo>
                <a:cubicBezTo>
                  <a:pt x="111190" y="44428"/>
                  <a:pt x="222379" y="-3349"/>
                  <a:pt x="333568" y="181"/>
                </a:cubicBezTo>
                <a:cubicBezTo>
                  <a:pt x="730673" y="12784"/>
                  <a:pt x="1127777" y="679796"/>
                  <a:pt x="1524882" y="183415"/>
                </a:cubicBezTo>
                <a:cubicBezTo>
                  <a:pt x="1632597" y="48772"/>
                  <a:pt x="1740311" y="-274"/>
                  <a:pt x="1848026" y="1"/>
                </a:cubicBezTo>
                <a:close/>
              </a:path>
            </a:pathLst>
          </a:custGeom>
          <a:solidFill>
            <a:srgbClr val="68F2F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6" name="任意多边形 135"/>
          <p:cNvSpPr/>
          <p:nvPr/>
        </p:nvSpPr>
        <p:spPr>
          <a:xfrm flipH="1">
            <a:off x="0" y="6231987"/>
            <a:ext cx="12192000" cy="626013"/>
          </a:xfrm>
          <a:custGeom>
            <a:gdLst>
              <a:gd fmla="*/ 1848026 w 12192000" name="connsiteX0"/>
              <a:gd fmla="*/ 1 h 944247" name="connsiteY0"/>
              <a:gd fmla="*/ 1524882 w 12192000" name="connsiteX1"/>
              <a:gd fmla="*/ 183415 h 944247" name="connsiteY1"/>
              <a:gd fmla="*/ 333568 w 12192000" name="connsiteX2"/>
              <a:gd fmla="*/ 181 h 944247" name="connsiteY2"/>
              <a:gd fmla="*/ 0 w 12192000" name="connsiteX3"/>
              <a:gd fmla="*/ 183415 h 944247" name="connsiteY3"/>
              <a:gd fmla="*/ 0 w 12192000" name="connsiteX4"/>
              <a:gd fmla="*/ 944247 h 944247" name="connsiteY4"/>
              <a:gd fmla="*/ 12192000 w 12192000" name="connsiteX5"/>
              <a:gd fmla="*/ 944247 h 944247" name="connsiteY5"/>
              <a:gd fmla="*/ 12192000 w 12192000" name="connsiteX6"/>
              <a:gd fmla="*/ 193146 h 944247" name="connsiteY6"/>
              <a:gd fmla="*/ 10667118 w 12192000" name="connsiteX7"/>
              <a:gd fmla="*/ 193146 h 944247" name="connsiteY7"/>
              <a:gd fmla="*/ 9142236 w 12192000" name="connsiteX8"/>
              <a:gd fmla="*/ 193146 h 944247" name="connsiteY8"/>
              <a:gd fmla="*/ 9142236 w 12192000" name="connsiteX9"/>
              <a:gd fmla="*/ 193507 h 944247" name="connsiteY9"/>
              <a:gd fmla="*/ 9097259 w 12192000" name="connsiteX10"/>
              <a:gd fmla="*/ 244568 h 944247" name="connsiteY10"/>
              <a:gd fmla="*/ 7620030 w 12192000" name="connsiteX11"/>
              <a:gd fmla="*/ 190470 h 944247" name="connsiteY11"/>
              <a:gd fmla="*/ 6428715 w 12192000" name="connsiteX12"/>
              <a:gd fmla="*/ 7236 h 944247" name="connsiteY12"/>
              <a:gd fmla="*/ 6136844 w 12192000" name="connsiteX13"/>
              <a:gd fmla="*/ 142548 h 944247" name="connsiteY13"/>
              <a:gd fmla="*/ 6096852 w 12192000" name="connsiteX14"/>
              <a:gd fmla="*/ 188511 h 944247" name="connsiteY14"/>
              <a:gd fmla="*/ 6096852 w 12192000" name="connsiteX15"/>
              <a:gd fmla="*/ 186090 h 944247" name="connsiteY15"/>
              <a:gd fmla="*/ 4571971 w 12192000" name="connsiteX16"/>
              <a:gd fmla="*/ 186090 h 944247" name="connsiteY16"/>
              <a:gd fmla="*/ 3047088 w 12192000" name="connsiteX17"/>
              <a:gd fmla="*/ 186090 h 944247" name="connsiteY17"/>
              <a:gd fmla="*/ 3047088 w 12192000" name="connsiteX18"/>
              <a:gd fmla="*/ 186452 h 944247" name="connsiteY18"/>
              <a:gd fmla="*/ 3002111 w 12192000" name="connsiteX19"/>
              <a:gd fmla="*/ 237513 h 944247" name="connsiteY19"/>
              <a:gd fmla="*/ 1848026 w 12192000" name="connsiteX20"/>
              <a:gd fmla="*/ 1 h 944247" name="connsiteY2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b="b" l="l" r="r" t="t"/>
            <a:pathLst>
              <a:path h="944247" w="12192000">
                <a:moveTo>
                  <a:pt x="1848026" y="1"/>
                </a:moveTo>
                <a:cubicBezTo>
                  <a:pt x="1740311" y="-274"/>
                  <a:pt x="1632597" y="48772"/>
                  <a:pt x="1524882" y="183415"/>
                </a:cubicBezTo>
                <a:cubicBezTo>
                  <a:pt x="1127777" y="679796"/>
                  <a:pt x="730672" y="12784"/>
                  <a:pt x="333568" y="181"/>
                </a:cubicBezTo>
                <a:cubicBezTo>
                  <a:pt x="222378" y="-3349"/>
                  <a:pt x="111189" y="44428"/>
                  <a:pt x="0" y="183415"/>
                </a:cubicBezTo>
                <a:lnTo>
                  <a:pt x="0" y="944247"/>
                </a:lnTo>
                <a:lnTo>
                  <a:pt x="12192000" y="944247"/>
                </a:lnTo>
                <a:lnTo>
                  <a:pt x="12192000" y="193146"/>
                </a:lnTo>
                <a:cubicBezTo>
                  <a:pt x="11683706" y="828513"/>
                  <a:pt x="11175412" y="-442223"/>
                  <a:pt x="10667118" y="193146"/>
                </a:cubicBezTo>
                <a:cubicBezTo>
                  <a:pt x="10158824" y="828513"/>
                  <a:pt x="9650530" y="-442223"/>
                  <a:pt x="9142236" y="193146"/>
                </a:cubicBezTo>
                <a:lnTo>
                  <a:pt x="9142236" y="193507"/>
                </a:lnTo>
                <a:lnTo>
                  <a:pt x="9097259" y="244568"/>
                </a:lnTo>
                <a:cubicBezTo>
                  <a:pt x="8604849" y="748279"/>
                  <a:pt x="8112439" y="-425043"/>
                  <a:pt x="7620030" y="190470"/>
                </a:cubicBezTo>
                <a:cubicBezTo>
                  <a:pt x="7222925" y="686852"/>
                  <a:pt x="6825820" y="19839"/>
                  <a:pt x="6428715" y="7236"/>
                </a:cubicBezTo>
                <a:cubicBezTo>
                  <a:pt x="6331425" y="4148"/>
                  <a:pt x="6234135" y="40341"/>
                  <a:pt x="6136844" y="142548"/>
                </a:cubicBezTo>
                <a:lnTo>
                  <a:pt x="6096852" y="188511"/>
                </a:lnTo>
                <a:lnTo>
                  <a:pt x="6096852" y="186090"/>
                </a:lnTo>
                <a:cubicBezTo>
                  <a:pt x="5588559" y="821458"/>
                  <a:pt x="5080265" y="-449278"/>
                  <a:pt x="4571971" y="186090"/>
                </a:cubicBezTo>
                <a:cubicBezTo>
                  <a:pt x="4063677" y="821458"/>
                  <a:pt x="3555382" y="-449278"/>
                  <a:pt x="3047088" y="186090"/>
                </a:cubicBezTo>
                <a:lnTo>
                  <a:pt x="3047088" y="186452"/>
                </a:lnTo>
                <a:lnTo>
                  <a:pt x="3002111" y="237513"/>
                </a:lnTo>
                <a:cubicBezTo>
                  <a:pt x="2617416" y="631037"/>
                  <a:pt x="2232722" y="981"/>
                  <a:pt x="1848026" y="1"/>
                </a:cubicBezTo>
                <a:close/>
              </a:path>
            </a:pathLst>
          </a:custGeom>
          <a:solidFill>
            <a:srgbClr val="0BB5C7">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1" name="矩形 120"/>
          <p:cNvSpPr/>
          <p:nvPr/>
        </p:nvSpPr>
        <p:spPr>
          <a:xfrm flipH="1">
            <a:off x="6792" y="-13063"/>
            <a:ext cx="3531326" cy="2769326"/>
          </a:xfrm>
          <a:prstGeom prst="rect">
            <a:avLst/>
          </a:pr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04" name="组合 103"/>
          <p:cNvGrpSpPr/>
          <p:nvPr/>
        </p:nvGrpSpPr>
        <p:grpSpPr>
          <a:xfrm rot="20099494">
            <a:off x="338163" y="384758"/>
            <a:ext cx="1442926" cy="1442926"/>
            <a:chOff x="5153025" y="4019551"/>
            <a:chExt cx="1866899" cy="1866899"/>
          </a:xfrm>
        </p:grpSpPr>
        <p:sp>
          <p:nvSpPr>
            <p:cNvPr id="105" name="椭圆 104"/>
            <p:cNvSpPr/>
            <p:nvPr/>
          </p:nvSpPr>
          <p:spPr>
            <a:xfrm>
              <a:off x="5588968" y="4443918"/>
              <a:ext cx="994382" cy="994382"/>
            </a:xfrm>
            <a:prstGeom prst="ellipse">
              <a:avLst/>
            </a:prstGeom>
            <a:solidFill>
              <a:srgbClr val="FFFF00"/>
            </a:solidFill>
            <a:ln w="635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06" name="组合 105"/>
            <p:cNvGrpSpPr/>
            <p:nvPr/>
          </p:nvGrpSpPr>
          <p:grpSpPr>
            <a:xfrm>
              <a:off x="6050915" y="4019551"/>
              <a:ext cx="71120" cy="1866899"/>
              <a:chOff x="6072187" y="3914775"/>
              <a:chExt cx="0" cy="2143125"/>
            </a:xfrm>
          </p:grpSpPr>
          <p:cxnSp>
            <p:nvCxnSpPr>
              <p:cNvPr id="116" name="直接连接符 115"/>
              <p:cNvCxnSpPr/>
              <p:nvPr/>
            </p:nvCxnSpPr>
            <p:spPr>
              <a:xfrm flipH="1">
                <a:off x="6072187" y="3914775"/>
                <a:ext cx="0" cy="247650"/>
              </a:xfrm>
              <a:prstGeom prst="line">
                <a:avLst/>
              </a:prstGeom>
              <a:ln cap="rnd" w="635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7" name="直接连接符 116"/>
              <p:cNvCxnSpPr/>
              <p:nvPr/>
            </p:nvCxnSpPr>
            <p:spPr>
              <a:xfrm flipH="1">
                <a:off x="6072187" y="5810250"/>
                <a:ext cx="0" cy="247650"/>
              </a:xfrm>
              <a:prstGeom prst="line">
                <a:avLst/>
              </a:prstGeom>
              <a:ln cap="rnd" w="63500">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07" name="组合 106"/>
            <p:cNvGrpSpPr/>
            <p:nvPr/>
          </p:nvGrpSpPr>
          <p:grpSpPr>
            <a:xfrm rot="16200000">
              <a:off x="6050915" y="4019551"/>
              <a:ext cx="71120" cy="1866899"/>
              <a:chOff x="6072187" y="3914775"/>
              <a:chExt cx="0" cy="2143125"/>
            </a:xfrm>
          </p:grpSpPr>
          <p:cxnSp>
            <p:nvCxnSpPr>
              <p:cNvPr id="114" name="直接连接符 113"/>
              <p:cNvCxnSpPr/>
              <p:nvPr/>
            </p:nvCxnSpPr>
            <p:spPr>
              <a:xfrm flipH="1">
                <a:off x="6072187" y="3914775"/>
                <a:ext cx="0" cy="247650"/>
              </a:xfrm>
              <a:prstGeom prst="line">
                <a:avLst/>
              </a:prstGeom>
              <a:ln cap="rnd" w="635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5" name="直接连接符 114"/>
              <p:cNvCxnSpPr/>
              <p:nvPr/>
            </p:nvCxnSpPr>
            <p:spPr>
              <a:xfrm flipH="1">
                <a:off x="6072187" y="5810250"/>
                <a:ext cx="0" cy="247650"/>
              </a:xfrm>
              <a:prstGeom prst="line">
                <a:avLst/>
              </a:prstGeom>
              <a:ln cap="rnd" w="63500">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08" name="组合 107"/>
            <p:cNvGrpSpPr/>
            <p:nvPr/>
          </p:nvGrpSpPr>
          <p:grpSpPr>
            <a:xfrm rot="2700000">
              <a:off x="6050915" y="4019551"/>
              <a:ext cx="71120" cy="1866899"/>
              <a:chOff x="6072187" y="3914775"/>
              <a:chExt cx="0" cy="2143125"/>
            </a:xfrm>
          </p:grpSpPr>
          <p:cxnSp>
            <p:nvCxnSpPr>
              <p:cNvPr id="112" name="直接连接符 111"/>
              <p:cNvCxnSpPr/>
              <p:nvPr/>
            </p:nvCxnSpPr>
            <p:spPr>
              <a:xfrm flipH="1">
                <a:off x="6072187" y="3914775"/>
                <a:ext cx="0" cy="247650"/>
              </a:xfrm>
              <a:prstGeom prst="line">
                <a:avLst/>
              </a:prstGeom>
              <a:ln cap="rnd" w="635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3" name="直接连接符 112"/>
              <p:cNvCxnSpPr/>
              <p:nvPr/>
            </p:nvCxnSpPr>
            <p:spPr>
              <a:xfrm flipH="1">
                <a:off x="6072187" y="5810250"/>
                <a:ext cx="0" cy="247650"/>
              </a:xfrm>
              <a:prstGeom prst="line">
                <a:avLst/>
              </a:prstGeom>
              <a:ln cap="rnd" w="63500">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09" name="组合 108"/>
            <p:cNvGrpSpPr/>
            <p:nvPr/>
          </p:nvGrpSpPr>
          <p:grpSpPr>
            <a:xfrm flipH="1" rot="18900000">
              <a:off x="6050915" y="4019551"/>
              <a:ext cx="71120" cy="1866899"/>
              <a:chOff x="6072187" y="3914775"/>
              <a:chExt cx="0" cy="2143125"/>
            </a:xfrm>
          </p:grpSpPr>
          <p:cxnSp>
            <p:nvCxnSpPr>
              <p:cNvPr id="110" name="直接连接符 109"/>
              <p:cNvCxnSpPr/>
              <p:nvPr/>
            </p:nvCxnSpPr>
            <p:spPr>
              <a:xfrm flipH="1">
                <a:off x="6072187" y="3914775"/>
                <a:ext cx="0" cy="247650"/>
              </a:xfrm>
              <a:prstGeom prst="line">
                <a:avLst/>
              </a:prstGeom>
              <a:ln cap="rnd" w="635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1" name="直接连接符 110"/>
              <p:cNvCxnSpPr/>
              <p:nvPr/>
            </p:nvCxnSpPr>
            <p:spPr>
              <a:xfrm flipH="1">
                <a:off x="6072187" y="5810250"/>
                <a:ext cx="0" cy="247650"/>
              </a:xfrm>
              <a:prstGeom prst="line">
                <a:avLst/>
              </a:prstGeom>
              <a:ln cap="rnd" w="63500">
                <a:solidFill>
                  <a:srgbClr val="FFFF00"/>
                </a:solidFill>
              </a:ln>
            </p:spPr>
            <p:style>
              <a:lnRef idx="1">
                <a:schemeClr val="accent1"/>
              </a:lnRef>
              <a:fillRef idx="0">
                <a:schemeClr val="accent1"/>
              </a:fillRef>
              <a:effectRef idx="0">
                <a:schemeClr val="accent1"/>
              </a:effectRef>
              <a:fontRef idx="minor">
                <a:schemeClr val="tx1"/>
              </a:fontRef>
            </p:style>
          </p:cxnSp>
        </p:grpSp>
      </p:grpSp>
      <p:sp>
        <p:nvSpPr>
          <p:cNvPr id="122" name="任意多边形 121"/>
          <p:cNvSpPr/>
          <p:nvPr/>
        </p:nvSpPr>
        <p:spPr>
          <a:xfrm flipH="1">
            <a:off x="-180444" y="-108857"/>
            <a:ext cx="4167052" cy="3566160"/>
          </a:xfrm>
          <a:custGeom>
            <a:gdLst>
              <a:gd fmla="*/ 66171 w 3897085" name="connsiteX0"/>
              <a:gd fmla="*/ 0 h 3474720" name="connsiteY0"/>
              <a:gd fmla="*/ 913544 w 3897085" name="connsiteX1"/>
              <a:gd fmla="*/ 0 h 3474720" name="connsiteY1"/>
              <a:gd fmla="*/ 941219 w 3897085" name="connsiteX2"/>
              <a:gd fmla="*/ 50987 h 3474720" name="connsiteY2"/>
              <a:gd fmla="*/ 979714 w 3897085" name="connsiteX3"/>
              <a:gd fmla="*/ 241662 h 3474720" name="connsiteY3"/>
              <a:gd fmla="*/ 941219 w 3897085" name="connsiteX4"/>
              <a:gd fmla="*/ 432337 h 3474720" name="connsiteY4"/>
              <a:gd fmla="*/ 940094 w 3897085" name="connsiteX5"/>
              <a:gd fmla="*/ 434410 h 3474720" name="connsiteY5"/>
              <a:gd fmla="*/ 973181 w 3897085" name="connsiteX6"/>
              <a:gd fmla="*/ 431074 h 3474720" name="connsiteY6"/>
              <a:gd fmla="*/ 1508797 w 3897085" name="connsiteX7"/>
              <a:gd fmla="*/ 786104 h 3474720" name="connsiteY7"/>
              <a:gd fmla="*/ 1526368 w 3897085" name="connsiteX8"/>
              <a:gd fmla="*/ 842708 h 3474720" name="connsiteY8"/>
              <a:gd fmla="*/ 1579016 w 3897085" name="connsiteX9"/>
              <a:gd fmla="*/ 799269 h 3474720" name="connsiteY9"/>
              <a:gd fmla="*/ 2057400 w 3897085" name="connsiteX10"/>
              <a:gd fmla="*/ 653143 h 3474720" name="connsiteY10"/>
              <a:gd fmla="*/ 2913018 w 3897085" name="connsiteX11"/>
              <a:gd fmla="*/ 1508761 h 3474720" name="connsiteY11"/>
              <a:gd fmla="*/ 2845779 w 3897085" name="connsiteX12"/>
              <a:gd fmla="*/ 1841806 h 3474720" name="connsiteY12"/>
              <a:gd fmla="*/ 2789968 w 3897085" name="connsiteX13"/>
              <a:gd fmla="*/ 1944631 h 3474720" name="connsiteY13"/>
              <a:gd fmla="*/ 2857646 w 3897085" name="connsiteX14"/>
              <a:gd fmla="*/ 1965639 h 3474720" name="connsiteY14"/>
              <a:gd fmla="*/ 3038685 w 3897085" name="connsiteX15"/>
              <a:gd fmla="*/ 2114721 h 3474720" name="connsiteY15"/>
              <a:gd fmla="*/ 3070970 w 3897085" name="connsiteX16"/>
              <a:gd fmla="*/ 2174202 h 3474720" name="connsiteY16"/>
              <a:gd fmla="*/ 3120278 w 3897085" name="connsiteX17"/>
              <a:gd fmla="*/ 2114440 h 3474720" name="connsiteY17"/>
              <a:gd fmla="*/ 3683725 w 3897085" name="connsiteX18"/>
              <a:gd fmla="*/ 1881052 h 3474720" name="connsiteY18"/>
              <a:gd fmla="*/ 3844315 w 3897085" name="connsiteX19"/>
              <a:gd fmla="*/ 1897241 h 3474720" name="connsiteY19"/>
              <a:gd fmla="*/ 3897085 w 3897085" name="connsiteX20"/>
              <a:gd fmla="*/ 1910810 h 3474720" name="connsiteY20"/>
              <a:gd fmla="*/ 3897085 w 3897085" name="connsiteX21"/>
              <a:gd fmla="*/ 3444963 h 3474720" name="connsiteY21"/>
              <a:gd fmla="*/ 3844315 w 3897085" name="connsiteX22"/>
              <a:gd fmla="*/ 3458531 h 3474720" name="connsiteY22"/>
              <a:gd fmla="*/ 3683725 w 3897085" name="connsiteX23"/>
              <a:gd fmla="*/ 3474720 h 3474720" name="connsiteY23"/>
              <a:gd fmla="*/ 2903080 w 3897085" name="connsiteX24"/>
              <a:gd fmla="*/ 2838476 h 3474720" name="connsiteY24"/>
              <a:gd fmla="*/ 2889774 w 3897085" name="connsiteX25"/>
              <a:gd fmla="*/ 2706488 h 3474720" name="connsiteY25"/>
              <a:gd fmla="*/ 2857646 w 3897085" name="connsiteX26"/>
              <a:gd fmla="*/ 2723927 h 3474720" name="connsiteY26"/>
              <a:gd fmla="*/ 2697479 w 3897085" name="connsiteX27"/>
              <a:gd fmla="*/ 2756263 h 3474720" name="connsiteY27"/>
              <a:gd fmla="*/ 2285999 w 3897085" name="connsiteX28"/>
              <a:gd fmla="*/ 2344783 h 3474720" name="connsiteY28"/>
              <a:gd fmla="*/ 2287265 w 3897085" name="connsiteX29"/>
              <a:gd fmla="*/ 2332230 h 3474720" name="connsiteY29"/>
              <a:gd fmla="*/ 2229837 w 3897085" name="connsiteX30"/>
              <a:gd fmla="*/ 2346996 h 3474720" name="connsiteY30"/>
              <a:gd fmla="*/ 2057400 w 3897085" name="connsiteX31"/>
              <a:gd fmla="*/ 2364379 h 3474720" name="connsiteY31"/>
              <a:gd fmla="*/ 1219165 w 3897085" name="connsiteX32"/>
              <a:gd fmla="*/ 1681198 h 3474720" name="connsiteY32"/>
              <a:gd fmla="*/ 1205410 w 3897085" name="connsiteX33"/>
              <a:gd fmla="*/ 1544751 h 3474720" name="connsiteY33"/>
              <a:gd fmla="*/ 1199448 w 3897085" name="connsiteX34"/>
              <a:gd fmla="*/ 1547987 h 3474720" name="connsiteY34"/>
              <a:gd fmla="*/ 973181 w 3897085" name="connsiteX35"/>
              <a:gd fmla="*/ 1593668 h 3474720" name="connsiteY35"/>
              <a:gd fmla="*/ 391884 w 3897085" name="connsiteX36"/>
              <a:gd fmla="*/ 1012371 h 3474720" name="connsiteY36"/>
              <a:gd fmla="*/ 437565 w 3897085" name="connsiteX37"/>
              <a:gd fmla="*/ 786104 h 3474720" name="connsiteY37"/>
              <a:gd fmla="*/ 468369 w 3897085" name="connsiteX38"/>
              <a:gd fmla="*/ 729353 h 3474720" name="connsiteY38"/>
              <a:gd fmla="*/ 391134 w 3897085" name="connsiteX39"/>
              <a:gd fmla="*/ 721567 h 3474720" name="connsiteY39"/>
              <a:gd fmla="*/ 0 w 3897085" name="connsiteX40"/>
              <a:gd fmla="*/ 241662 h 3474720" name="connsiteY40"/>
              <a:gd fmla="*/ 38496 w 3897085" name="connsiteX41"/>
              <a:gd fmla="*/ 50987 h 3474720" name="connsiteY4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b="b" l="l" r="r" t="t"/>
            <a:pathLst>
              <a:path h="3474720" w="3897085">
                <a:moveTo>
                  <a:pt x="66171" y="0"/>
                </a:moveTo>
                <a:lnTo>
                  <a:pt x="913544" y="0"/>
                </a:lnTo>
                <a:lnTo>
                  <a:pt x="941219" y="50987"/>
                </a:lnTo>
                <a:cubicBezTo>
                  <a:pt x="966007" y="109593"/>
                  <a:pt x="979714" y="174027"/>
                  <a:pt x="979714" y="241662"/>
                </a:cubicBezTo>
                <a:cubicBezTo>
                  <a:pt x="979714" y="309297"/>
                  <a:pt x="966007" y="373731"/>
                  <a:pt x="941219" y="432337"/>
                </a:cubicBezTo>
                <a:lnTo>
                  <a:pt x="940094" y="434410"/>
                </a:lnTo>
                <a:lnTo>
                  <a:pt x="973181" y="431074"/>
                </a:lnTo>
                <a:cubicBezTo>
                  <a:pt x="1213962" y="431074"/>
                  <a:pt x="1420551" y="577468"/>
                  <a:pt x="1508797" y="786104"/>
                </a:cubicBezTo>
                <a:lnTo>
                  <a:pt x="1526368" y="842708"/>
                </a:lnTo>
                <a:lnTo>
                  <a:pt x="1579016" y="799269"/>
                </a:lnTo>
                <a:cubicBezTo>
                  <a:pt x="1715573" y="707013"/>
                  <a:pt x="1880196" y="653143"/>
                  <a:pt x="2057400" y="653143"/>
                </a:cubicBezTo>
                <a:cubicBezTo>
                  <a:pt x="2529945" y="653143"/>
                  <a:pt x="2913018" y="1036216"/>
                  <a:pt x="2913018" y="1508761"/>
                </a:cubicBezTo>
                <a:cubicBezTo>
                  <a:pt x="2913018" y="1626897"/>
                  <a:pt x="2889076" y="1739442"/>
                  <a:pt x="2845779" y="1841806"/>
                </a:cubicBezTo>
                <a:lnTo>
                  <a:pt x="2789968" y="1944631"/>
                </a:lnTo>
                <a:lnTo>
                  <a:pt x="2857646" y="1965639"/>
                </a:lnTo>
                <a:cubicBezTo>
                  <a:pt x="2931489" y="1996872"/>
                  <a:pt x="2994317" y="2049048"/>
                  <a:pt x="3038685" y="2114721"/>
                </a:cubicBezTo>
                <a:lnTo>
                  <a:pt x="3070970" y="2174202"/>
                </a:lnTo>
                <a:lnTo>
                  <a:pt x="3120278" y="2114440"/>
                </a:lnTo>
                <a:cubicBezTo>
                  <a:pt x="3264477" y="1970241"/>
                  <a:pt x="3463685" y="1881052"/>
                  <a:pt x="3683725" y="1881052"/>
                </a:cubicBezTo>
                <a:cubicBezTo>
                  <a:pt x="3738735" y="1881052"/>
                  <a:pt x="3792443" y="1886626"/>
                  <a:pt x="3844315" y="1897241"/>
                </a:cubicBezTo>
                <a:lnTo>
                  <a:pt x="3897085" y="1910810"/>
                </a:lnTo>
                <a:lnTo>
                  <a:pt x="3897085" y="3444963"/>
                </a:lnTo>
                <a:lnTo>
                  <a:pt x="3844315" y="3458531"/>
                </a:lnTo>
                <a:cubicBezTo>
                  <a:pt x="3792443" y="3469146"/>
                  <a:pt x="3738735" y="3474720"/>
                  <a:pt x="3683725" y="3474720"/>
                </a:cubicBezTo>
                <a:cubicBezTo>
                  <a:pt x="3298656" y="3474720"/>
                  <a:pt x="2977382" y="3201580"/>
                  <a:pt x="2903080" y="2838476"/>
                </a:cubicBezTo>
                <a:lnTo>
                  <a:pt x="2889774" y="2706488"/>
                </a:lnTo>
                <a:lnTo>
                  <a:pt x="2857646" y="2723927"/>
                </a:lnTo>
                <a:cubicBezTo>
                  <a:pt x="2808417" y="2744749"/>
                  <a:pt x="2754293" y="2756263"/>
                  <a:pt x="2697479" y="2756263"/>
                </a:cubicBezTo>
                <a:cubicBezTo>
                  <a:pt x="2470225" y="2756263"/>
                  <a:pt x="2285999" y="2572037"/>
                  <a:pt x="2285999" y="2344783"/>
                </a:cubicBezTo>
                <a:lnTo>
                  <a:pt x="2287265" y="2332230"/>
                </a:lnTo>
                <a:lnTo>
                  <a:pt x="2229837" y="2346996"/>
                </a:lnTo>
                <a:cubicBezTo>
                  <a:pt x="2174138" y="2358394"/>
                  <a:pt x="2116468" y="2364379"/>
                  <a:pt x="2057400" y="2364379"/>
                </a:cubicBezTo>
                <a:cubicBezTo>
                  <a:pt x="1643923" y="2364379"/>
                  <a:pt x="1298948" y="2071089"/>
                  <a:pt x="1219165" y="1681198"/>
                </a:cubicBezTo>
                <a:lnTo>
                  <a:pt x="1205410" y="1544751"/>
                </a:lnTo>
                <a:lnTo>
                  <a:pt x="1199448" y="1547987"/>
                </a:lnTo>
                <a:cubicBezTo>
                  <a:pt x="1129903" y="1577402"/>
                  <a:pt x="1053441" y="1593668"/>
                  <a:pt x="973181" y="1593668"/>
                </a:cubicBezTo>
                <a:cubicBezTo>
                  <a:pt x="652140" y="1593668"/>
                  <a:pt x="391884" y="1333412"/>
                  <a:pt x="391884" y="1012371"/>
                </a:cubicBezTo>
                <a:cubicBezTo>
                  <a:pt x="391884" y="932111"/>
                  <a:pt x="408150" y="855650"/>
                  <a:pt x="437565" y="786104"/>
                </a:cubicBezTo>
                <a:lnTo>
                  <a:pt x="468369" y="729353"/>
                </a:lnTo>
                <a:lnTo>
                  <a:pt x="391134" y="721567"/>
                </a:lnTo>
                <a:cubicBezTo>
                  <a:pt x="167914" y="675890"/>
                  <a:pt x="0" y="478385"/>
                  <a:pt x="0" y="241662"/>
                </a:cubicBezTo>
                <a:cubicBezTo>
                  <a:pt x="0" y="174027"/>
                  <a:pt x="13708" y="109593"/>
                  <a:pt x="38496" y="50987"/>
                </a:cubicBezTo>
                <a:close/>
              </a:path>
            </a:pathLst>
          </a:custGeom>
          <a:solidFill>
            <a:schemeClr val="bg1"/>
          </a:solidFill>
          <a:ln>
            <a:noFill/>
          </a:ln>
          <a:effectLst>
            <a:outerShdw algn="l" blurRad="165100" dist="88900"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43" name="组合 142"/>
          <p:cNvGrpSpPr/>
          <p:nvPr/>
        </p:nvGrpSpPr>
        <p:grpSpPr>
          <a:xfrm>
            <a:off x="-171735" y="-104503"/>
            <a:ext cx="4735026" cy="4493622"/>
            <a:chOff x="-171735" y="-104503"/>
            <a:chExt cx="4735026" cy="4493622"/>
          </a:xfrm>
        </p:grpSpPr>
        <p:sp>
          <p:nvSpPr>
            <p:cNvPr id="123" name="任意多边形 122"/>
            <p:cNvSpPr/>
            <p:nvPr/>
          </p:nvSpPr>
          <p:spPr>
            <a:xfrm flipH="1">
              <a:off x="-171735" y="-104503"/>
              <a:ext cx="4167052" cy="3566160"/>
            </a:xfrm>
            <a:custGeom>
              <a:gdLst>
                <a:gd fmla="*/ 66171 w 3897085" name="connsiteX0"/>
                <a:gd fmla="*/ 0 h 3474720" name="connsiteY0"/>
                <a:gd fmla="*/ 913544 w 3897085" name="connsiteX1"/>
                <a:gd fmla="*/ 0 h 3474720" name="connsiteY1"/>
                <a:gd fmla="*/ 941219 w 3897085" name="connsiteX2"/>
                <a:gd fmla="*/ 50987 h 3474720" name="connsiteY2"/>
                <a:gd fmla="*/ 979714 w 3897085" name="connsiteX3"/>
                <a:gd fmla="*/ 241662 h 3474720" name="connsiteY3"/>
                <a:gd fmla="*/ 941219 w 3897085" name="connsiteX4"/>
                <a:gd fmla="*/ 432337 h 3474720" name="connsiteY4"/>
                <a:gd fmla="*/ 940094 w 3897085" name="connsiteX5"/>
                <a:gd fmla="*/ 434410 h 3474720" name="connsiteY5"/>
                <a:gd fmla="*/ 973181 w 3897085" name="connsiteX6"/>
                <a:gd fmla="*/ 431074 h 3474720" name="connsiteY6"/>
                <a:gd fmla="*/ 1508797 w 3897085" name="connsiteX7"/>
                <a:gd fmla="*/ 786104 h 3474720" name="connsiteY7"/>
                <a:gd fmla="*/ 1526368 w 3897085" name="connsiteX8"/>
                <a:gd fmla="*/ 842708 h 3474720" name="connsiteY8"/>
                <a:gd fmla="*/ 1579016 w 3897085" name="connsiteX9"/>
                <a:gd fmla="*/ 799269 h 3474720" name="connsiteY9"/>
                <a:gd fmla="*/ 2057400 w 3897085" name="connsiteX10"/>
                <a:gd fmla="*/ 653143 h 3474720" name="connsiteY10"/>
                <a:gd fmla="*/ 2913018 w 3897085" name="connsiteX11"/>
                <a:gd fmla="*/ 1508761 h 3474720" name="connsiteY11"/>
                <a:gd fmla="*/ 2845779 w 3897085" name="connsiteX12"/>
                <a:gd fmla="*/ 1841806 h 3474720" name="connsiteY12"/>
                <a:gd fmla="*/ 2789968 w 3897085" name="connsiteX13"/>
                <a:gd fmla="*/ 1944631 h 3474720" name="connsiteY13"/>
                <a:gd fmla="*/ 2857646 w 3897085" name="connsiteX14"/>
                <a:gd fmla="*/ 1965639 h 3474720" name="connsiteY14"/>
                <a:gd fmla="*/ 3038685 w 3897085" name="connsiteX15"/>
                <a:gd fmla="*/ 2114721 h 3474720" name="connsiteY15"/>
                <a:gd fmla="*/ 3070970 w 3897085" name="connsiteX16"/>
                <a:gd fmla="*/ 2174202 h 3474720" name="connsiteY16"/>
                <a:gd fmla="*/ 3120278 w 3897085" name="connsiteX17"/>
                <a:gd fmla="*/ 2114440 h 3474720" name="connsiteY17"/>
                <a:gd fmla="*/ 3683725 w 3897085" name="connsiteX18"/>
                <a:gd fmla="*/ 1881052 h 3474720" name="connsiteY18"/>
                <a:gd fmla="*/ 3844315 w 3897085" name="connsiteX19"/>
                <a:gd fmla="*/ 1897241 h 3474720" name="connsiteY19"/>
                <a:gd fmla="*/ 3897085 w 3897085" name="connsiteX20"/>
                <a:gd fmla="*/ 1910810 h 3474720" name="connsiteY20"/>
                <a:gd fmla="*/ 3897085 w 3897085" name="connsiteX21"/>
                <a:gd fmla="*/ 3444963 h 3474720" name="connsiteY21"/>
                <a:gd fmla="*/ 3844315 w 3897085" name="connsiteX22"/>
                <a:gd fmla="*/ 3458531 h 3474720" name="connsiteY22"/>
                <a:gd fmla="*/ 3683725 w 3897085" name="connsiteX23"/>
                <a:gd fmla="*/ 3474720 h 3474720" name="connsiteY23"/>
                <a:gd fmla="*/ 2903080 w 3897085" name="connsiteX24"/>
                <a:gd fmla="*/ 2838476 h 3474720" name="connsiteY24"/>
                <a:gd fmla="*/ 2889774 w 3897085" name="connsiteX25"/>
                <a:gd fmla="*/ 2706488 h 3474720" name="connsiteY25"/>
                <a:gd fmla="*/ 2857646 w 3897085" name="connsiteX26"/>
                <a:gd fmla="*/ 2723927 h 3474720" name="connsiteY26"/>
                <a:gd fmla="*/ 2697479 w 3897085" name="connsiteX27"/>
                <a:gd fmla="*/ 2756263 h 3474720" name="connsiteY27"/>
                <a:gd fmla="*/ 2285999 w 3897085" name="connsiteX28"/>
                <a:gd fmla="*/ 2344783 h 3474720" name="connsiteY28"/>
                <a:gd fmla="*/ 2287265 w 3897085" name="connsiteX29"/>
                <a:gd fmla="*/ 2332230 h 3474720" name="connsiteY29"/>
                <a:gd fmla="*/ 2229837 w 3897085" name="connsiteX30"/>
                <a:gd fmla="*/ 2346996 h 3474720" name="connsiteY30"/>
                <a:gd fmla="*/ 2057400 w 3897085" name="connsiteX31"/>
                <a:gd fmla="*/ 2364379 h 3474720" name="connsiteY31"/>
                <a:gd fmla="*/ 1219165 w 3897085" name="connsiteX32"/>
                <a:gd fmla="*/ 1681198 h 3474720" name="connsiteY32"/>
                <a:gd fmla="*/ 1205410 w 3897085" name="connsiteX33"/>
                <a:gd fmla="*/ 1544751 h 3474720" name="connsiteY33"/>
                <a:gd fmla="*/ 1199448 w 3897085" name="connsiteX34"/>
                <a:gd fmla="*/ 1547987 h 3474720" name="connsiteY34"/>
                <a:gd fmla="*/ 973181 w 3897085" name="connsiteX35"/>
                <a:gd fmla="*/ 1593668 h 3474720" name="connsiteY35"/>
                <a:gd fmla="*/ 391884 w 3897085" name="connsiteX36"/>
                <a:gd fmla="*/ 1012371 h 3474720" name="connsiteY36"/>
                <a:gd fmla="*/ 437565 w 3897085" name="connsiteX37"/>
                <a:gd fmla="*/ 786104 h 3474720" name="connsiteY37"/>
                <a:gd fmla="*/ 468369 w 3897085" name="connsiteX38"/>
                <a:gd fmla="*/ 729353 h 3474720" name="connsiteY38"/>
                <a:gd fmla="*/ 391134 w 3897085" name="connsiteX39"/>
                <a:gd fmla="*/ 721567 h 3474720" name="connsiteY39"/>
                <a:gd fmla="*/ 0 w 3897085" name="connsiteX40"/>
                <a:gd fmla="*/ 241662 h 3474720" name="connsiteY40"/>
                <a:gd fmla="*/ 38496 w 3897085" name="connsiteX41"/>
                <a:gd fmla="*/ 50987 h 3474720" name="connsiteY4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b="b" l="l" r="r" t="t"/>
              <a:pathLst>
                <a:path h="3474720" w="3897085">
                  <a:moveTo>
                    <a:pt x="66171" y="0"/>
                  </a:moveTo>
                  <a:lnTo>
                    <a:pt x="913544" y="0"/>
                  </a:lnTo>
                  <a:lnTo>
                    <a:pt x="941219" y="50987"/>
                  </a:lnTo>
                  <a:cubicBezTo>
                    <a:pt x="966007" y="109593"/>
                    <a:pt x="979714" y="174027"/>
                    <a:pt x="979714" y="241662"/>
                  </a:cubicBezTo>
                  <a:cubicBezTo>
                    <a:pt x="979714" y="309297"/>
                    <a:pt x="966007" y="373731"/>
                    <a:pt x="941219" y="432337"/>
                  </a:cubicBezTo>
                  <a:lnTo>
                    <a:pt x="940094" y="434410"/>
                  </a:lnTo>
                  <a:lnTo>
                    <a:pt x="973181" y="431074"/>
                  </a:lnTo>
                  <a:cubicBezTo>
                    <a:pt x="1213962" y="431074"/>
                    <a:pt x="1420551" y="577468"/>
                    <a:pt x="1508797" y="786104"/>
                  </a:cubicBezTo>
                  <a:lnTo>
                    <a:pt x="1526368" y="842708"/>
                  </a:lnTo>
                  <a:lnTo>
                    <a:pt x="1579016" y="799269"/>
                  </a:lnTo>
                  <a:cubicBezTo>
                    <a:pt x="1715573" y="707013"/>
                    <a:pt x="1880196" y="653143"/>
                    <a:pt x="2057400" y="653143"/>
                  </a:cubicBezTo>
                  <a:cubicBezTo>
                    <a:pt x="2529945" y="653143"/>
                    <a:pt x="2913018" y="1036216"/>
                    <a:pt x="2913018" y="1508761"/>
                  </a:cubicBezTo>
                  <a:cubicBezTo>
                    <a:pt x="2913018" y="1626897"/>
                    <a:pt x="2889076" y="1739442"/>
                    <a:pt x="2845779" y="1841806"/>
                  </a:cubicBezTo>
                  <a:lnTo>
                    <a:pt x="2789968" y="1944631"/>
                  </a:lnTo>
                  <a:lnTo>
                    <a:pt x="2857646" y="1965639"/>
                  </a:lnTo>
                  <a:cubicBezTo>
                    <a:pt x="2931489" y="1996872"/>
                    <a:pt x="2994317" y="2049048"/>
                    <a:pt x="3038685" y="2114721"/>
                  </a:cubicBezTo>
                  <a:lnTo>
                    <a:pt x="3070970" y="2174202"/>
                  </a:lnTo>
                  <a:lnTo>
                    <a:pt x="3120278" y="2114440"/>
                  </a:lnTo>
                  <a:cubicBezTo>
                    <a:pt x="3264477" y="1970241"/>
                    <a:pt x="3463685" y="1881052"/>
                    <a:pt x="3683725" y="1881052"/>
                  </a:cubicBezTo>
                  <a:cubicBezTo>
                    <a:pt x="3738735" y="1881052"/>
                    <a:pt x="3792443" y="1886626"/>
                    <a:pt x="3844315" y="1897241"/>
                  </a:cubicBezTo>
                  <a:lnTo>
                    <a:pt x="3897085" y="1910810"/>
                  </a:lnTo>
                  <a:lnTo>
                    <a:pt x="3897085" y="3444963"/>
                  </a:lnTo>
                  <a:lnTo>
                    <a:pt x="3844315" y="3458531"/>
                  </a:lnTo>
                  <a:cubicBezTo>
                    <a:pt x="3792443" y="3469146"/>
                    <a:pt x="3738735" y="3474720"/>
                    <a:pt x="3683725" y="3474720"/>
                  </a:cubicBezTo>
                  <a:cubicBezTo>
                    <a:pt x="3298656" y="3474720"/>
                    <a:pt x="2977382" y="3201580"/>
                    <a:pt x="2903080" y="2838476"/>
                  </a:cubicBezTo>
                  <a:lnTo>
                    <a:pt x="2889774" y="2706488"/>
                  </a:lnTo>
                  <a:lnTo>
                    <a:pt x="2857646" y="2723927"/>
                  </a:lnTo>
                  <a:cubicBezTo>
                    <a:pt x="2808417" y="2744749"/>
                    <a:pt x="2754293" y="2756263"/>
                    <a:pt x="2697479" y="2756263"/>
                  </a:cubicBezTo>
                  <a:cubicBezTo>
                    <a:pt x="2470225" y="2756263"/>
                    <a:pt x="2285999" y="2572037"/>
                    <a:pt x="2285999" y="2344783"/>
                  </a:cubicBezTo>
                  <a:lnTo>
                    <a:pt x="2287265" y="2332230"/>
                  </a:lnTo>
                  <a:lnTo>
                    <a:pt x="2229837" y="2346996"/>
                  </a:lnTo>
                  <a:cubicBezTo>
                    <a:pt x="2174138" y="2358394"/>
                    <a:pt x="2116468" y="2364379"/>
                    <a:pt x="2057400" y="2364379"/>
                  </a:cubicBezTo>
                  <a:cubicBezTo>
                    <a:pt x="1643923" y="2364379"/>
                    <a:pt x="1298948" y="2071089"/>
                    <a:pt x="1219165" y="1681198"/>
                  </a:cubicBezTo>
                  <a:lnTo>
                    <a:pt x="1205410" y="1544751"/>
                  </a:lnTo>
                  <a:lnTo>
                    <a:pt x="1199448" y="1547987"/>
                  </a:lnTo>
                  <a:cubicBezTo>
                    <a:pt x="1129903" y="1577402"/>
                    <a:pt x="1053441" y="1593668"/>
                    <a:pt x="973181" y="1593668"/>
                  </a:cubicBezTo>
                  <a:cubicBezTo>
                    <a:pt x="652140" y="1593668"/>
                    <a:pt x="391884" y="1333412"/>
                    <a:pt x="391884" y="1012371"/>
                  </a:cubicBezTo>
                  <a:cubicBezTo>
                    <a:pt x="391884" y="932111"/>
                    <a:pt x="408150" y="855650"/>
                    <a:pt x="437565" y="786104"/>
                  </a:cubicBezTo>
                  <a:lnTo>
                    <a:pt x="468369" y="729353"/>
                  </a:lnTo>
                  <a:lnTo>
                    <a:pt x="391134" y="721567"/>
                  </a:lnTo>
                  <a:cubicBezTo>
                    <a:pt x="167914" y="675890"/>
                    <a:pt x="0" y="478385"/>
                    <a:pt x="0" y="241662"/>
                  </a:cubicBezTo>
                  <a:cubicBezTo>
                    <a:pt x="0" y="174027"/>
                    <a:pt x="13708" y="109593"/>
                    <a:pt x="38496" y="50987"/>
                  </a:cubicBezTo>
                  <a:close/>
                </a:path>
              </a:pathLst>
            </a:custGeom>
            <a:solidFill>
              <a:schemeClr val="bg1"/>
            </a:solidFill>
            <a:ln>
              <a:noFill/>
            </a:ln>
            <a:effectLst>
              <a:innerShdw blurRad="444500" dir="18900000" dist="50800">
                <a:srgbClr val="91F0FD">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0" name="任意多边形 119"/>
            <p:cNvSpPr/>
            <p:nvPr/>
          </p:nvSpPr>
          <p:spPr>
            <a:xfrm flipH="1">
              <a:off x="0" y="0"/>
              <a:ext cx="4563291" cy="4389119"/>
            </a:xfrm>
            <a:custGeom>
              <a:gdLst>
                <a:gd fmla="*/ 0 w 4563291" name="connsiteX0"/>
                <a:gd fmla="*/ 0 h 4389119" name="connsiteY0"/>
                <a:gd fmla="*/ 1195147 w 4563291" name="connsiteX1"/>
                <a:gd fmla="*/ 0 h 4389119" name="connsiteY1"/>
                <a:gd fmla="*/ 1195147 w 4563291" name="connsiteX2"/>
                <a:gd fmla="*/ 1271847 h 4389119" name="connsiteY2"/>
                <a:gd fmla="*/ 2160923 w 4563291" name="connsiteX3"/>
                <a:gd fmla="*/ 1271847 h 4389119" name="connsiteY3"/>
                <a:gd fmla="*/ 2160923 w 4563291" name="connsiteX4"/>
                <a:gd fmla="*/ 1724298 h 4389119" name="connsiteY4"/>
                <a:gd fmla="*/ 2586445 w 4563291" name="connsiteX5"/>
                <a:gd fmla="*/ 1724298 h 4389119" name="connsiteY5"/>
                <a:gd fmla="*/ 2586445 w 4563291" name="connsiteX6"/>
                <a:gd fmla="*/ 2169621 h 4389119" name="connsiteY6"/>
                <a:gd fmla="*/ 3078410 w 4563291" name="connsiteX7"/>
                <a:gd fmla="*/ 2169621 h 4389119" name="connsiteY7"/>
                <a:gd fmla="*/ 3078410 w 4563291" name="connsiteX8"/>
                <a:gd fmla="*/ 2508070 h 4389119" name="connsiteY8"/>
                <a:gd fmla="*/ 3866605 w 4563291" name="connsiteX9"/>
                <a:gd fmla="*/ 2508070 h 4389119" name="connsiteY9"/>
                <a:gd fmla="*/ 3866605 w 4563291" name="connsiteX10"/>
                <a:gd fmla="*/ 2743200 h 4389119" name="connsiteY10"/>
                <a:gd fmla="*/ 4563291 w 4563291" name="connsiteX11"/>
                <a:gd fmla="*/ 2743200 h 4389119" name="connsiteY11"/>
                <a:gd fmla="*/ 4563291 w 4563291" name="connsiteX12"/>
                <a:gd fmla="*/ 4389119 h 4389119" name="connsiteY12"/>
                <a:gd fmla="*/ 2595523 w 4563291" name="connsiteX13"/>
                <a:gd fmla="*/ 4389119 h 4389119" name="connsiteY13"/>
                <a:gd fmla="*/ 2595523 w 4563291" name="connsiteX14"/>
                <a:gd fmla="*/ 3366654 h 4389119" name="connsiteY14"/>
                <a:gd fmla="*/ 1690108 w 4563291" name="connsiteX15"/>
                <a:gd fmla="*/ 3366654 h 4389119" name="connsiteY15"/>
                <a:gd fmla="*/ 1690108 w 4563291" name="connsiteX16"/>
                <a:gd fmla="*/ 2867890 h 4389119" name="connsiteY16"/>
                <a:gd fmla="*/ 639826 w 4563291" name="connsiteX17"/>
                <a:gd fmla="*/ 2867890 h 4389119" name="connsiteY17"/>
                <a:gd fmla="*/ 639826 w 4563291" name="connsiteX18"/>
                <a:gd fmla="*/ 2019992 h 4389119" name="connsiteY18"/>
                <a:gd fmla="*/ 0 w 4563291" name="connsiteX19"/>
                <a:gd fmla="*/ 2019992 h 4389119" name="connsiteY1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4389119" w="4563291">
                  <a:moveTo>
                    <a:pt x="0" y="0"/>
                  </a:moveTo>
                  <a:lnTo>
                    <a:pt x="1195147" y="0"/>
                  </a:lnTo>
                  <a:lnTo>
                    <a:pt x="1195147" y="1271847"/>
                  </a:lnTo>
                  <a:lnTo>
                    <a:pt x="2160923" y="1271847"/>
                  </a:lnTo>
                  <a:lnTo>
                    <a:pt x="2160923" y="1724298"/>
                  </a:lnTo>
                  <a:lnTo>
                    <a:pt x="2586445" y="1724298"/>
                  </a:lnTo>
                  <a:lnTo>
                    <a:pt x="2586445" y="2169621"/>
                  </a:lnTo>
                  <a:lnTo>
                    <a:pt x="3078410" y="2169621"/>
                  </a:lnTo>
                  <a:lnTo>
                    <a:pt x="3078410" y="2508070"/>
                  </a:lnTo>
                  <a:lnTo>
                    <a:pt x="3866605" y="2508070"/>
                  </a:lnTo>
                  <a:lnTo>
                    <a:pt x="3866605" y="2743200"/>
                  </a:lnTo>
                  <a:lnTo>
                    <a:pt x="4563291" y="2743200"/>
                  </a:lnTo>
                  <a:lnTo>
                    <a:pt x="4563291" y="4389119"/>
                  </a:lnTo>
                  <a:lnTo>
                    <a:pt x="2595523" y="4389119"/>
                  </a:lnTo>
                  <a:lnTo>
                    <a:pt x="2595523" y="3366654"/>
                  </a:lnTo>
                  <a:lnTo>
                    <a:pt x="1690108" y="3366654"/>
                  </a:lnTo>
                  <a:lnTo>
                    <a:pt x="1690108" y="2867890"/>
                  </a:lnTo>
                  <a:lnTo>
                    <a:pt x="639826" y="2867890"/>
                  </a:lnTo>
                  <a:lnTo>
                    <a:pt x="639826" y="2019992"/>
                  </a:lnTo>
                  <a:lnTo>
                    <a:pt x="0" y="201999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46" name="组合 145"/>
          <p:cNvGrpSpPr/>
          <p:nvPr/>
        </p:nvGrpSpPr>
        <p:grpSpPr>
          <a:xfrm>
            <a:off x="6429374" y="577216"/>
            <a:ext cx="2657475" cy="2048753"/>
            <a:chOff x="6429374" y="694447"/>
            <a:chExt cx="2657475" cy="2048753"/>
          </a:xfrm>
        </p:grpSpPr>
        <p:pic>
          <p:nvPicPr>
            <p:cNvPr id="67" name="图片 66"/>
            <p:cNvPicPr>
              <a:picLocks noChangeAspect="1"/>
            </p:cNvPicPr>
            <p:nvPr/>
          </p:nvPicPr>
          <p:blipFill>
            <a:blip r:embed="rId4">
              <a:extLst>
                <a:ext uri="{28A0092B-C50C-407E-A947-70E740481C1C}">
                  <a14:useLocalDpi val="0"/>
                </a:ext>
              </a:extLst>
            </a:blip>
            <a:srcRect b="8242" l="5808" r="5909"/>
            <a:stretch>
              <a:fillRect/>
            </a:stretch>
          </p:blipFill>
          <p:spPr>
            <a:xfrm>
              <a:off x="6435968" y="915946"/>
              <a:ext cx="2637693" cy="1827254"/>
            </a:xfrm>
            <a:prstGeom prst="rect">
              <a:avLst/>
            </a:prstGeom>
            <a:ln>
              <a:solidFill>
                <a:srgbClr val="FFCC29"/>
              </a:solidFill>
            </a:ln>
          </p:spPr>
        </p:pic>
        <p:sp>
          <p:nvSpPr>
            <p:cNvPr id="71" name="矩形 70"/>
            <p:cNvSpPr/>
            <p:nvPr/>
          </p:nvSpPr>
          <p:spPr>
            <a:xfrm>
              <a:off x="6429374" y="694447"/>
              <a:ext cx="2657475" cy="50482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2" name="文本框 71"/>
            <p:cNvSpPr txBox="1"/>
            <p:nvPr/>
          </p:nvSpPr>
          <p:spPr>
            <a:xfrm>
              <a:off x="6959106" y="789697"/>
              <a:ext cx="1878330" cy="335280"/>
            </a:xfrm>
            <a:prstGeom prst="rect">
              <a:avLst/>
            </a:prstGeom>
            <a:noFill/>
          </p:spPr>
          <p:txBody>
            <a:bodyPr rtlCol="0" wrap="square">
              <a:spAutoFit/>
            </a:bodyPr>
            <a:lstStyle/>
            <a:p>
              <a:r>
                <a:rPr altLang="en-US" lang="zh-CN" smtClean="0" sz="1600">
                  <a:solidFill>
                    <a:schemeClr val="bg1"/>
                  </a:solidFill>
                  <a:latin charset="-122" panose="020b0503020204020204" pitchFamily="34" typeface="微软雅黑"/>
                  <a:ea charset="-122" panose="020b0503020204020204" pitchFamily="34" typeface="微软雅黑"/>
                </a:rPr>
                <a:t>输入图片说明文字</a:t>
              </a:r>
            </a:p>
          </p:txBody>
        </p:sp>
      </p:grpSp>
      <p:grpSp>
        <p:nvGrpSpPr>
          <p:cNvPr id="147" name="组合 146"/>
          <p:cNvGrpSpPr/>
          <p:nvPr/>
        </p:nvGrpSpPr>
        <p:grpSpPr>
          <a:xfrm>
            <a:off x="6419849" y="2864770"/>
            <a:ext cx="2686051" cy="2535027"/>
            <a:chOff x="6419849" y="2864770"/>
            <a:chExt cx="2686051" cy="2535027"/>
          </a:xfrm>
        </p:grpSpPr>
        <p:pic>
          <p:nvPicPr>
            <p:cNvPr id="69" name="图片 68"/>
            <p:cNvPicPr>
              <a:picLocks noChangeAspect="1"/>
            </p:cNvPicPr>
            <p:nvPr/>
          </p:nvPicPr>
          <p:blipFill>
            <a:blip r:embed="rId5">
              <a:extLst>
                <a:ext uri="{28A0092B-C50C-407E-A947-70E740481C1C}">
                  <a14:useLocalDpi val="0"/>
                </a:ext>
              </a:extLst>
            </a:blip>
            <a:srcRect l="7189" r="11788"/>
            <a:stretch>
              <a:fillRect/>
            </a:stretch>
          </p:blipFill>
          <p:spPr>
            <a:xfrm>
              <a:off x="6435968" y="2864770"/>
              <a:ext cx="2661139" cy="1853206"/>
            </a:xfrm>
            <a:prstGeom prst="rect">
              <a:avLst/>
            </a:prstGeom>
            <a:ln>
              <a:solidFill>
                <a:srgbClr val="99DB23"/>
              </a:solidFill>
            </a:ln>
          </p:spPr>
        </p:pic>
        <p:sp>
          <p:nvSpPr>
            <p:cNvPr id="76" name="矩形 75"/>
            <p:cNvSpPr/>
            <p:nvPr/>
          </p:nvSpPr>
          <p:spPr>
            <a:xfrm>
              <a:off x="6419849" y="4656847"/>
              <a:ext cx="2686051" cy="742950"/>
            </a:xfrm>
            <a:prstGeom prst="rect">
              <a:avLst/>
            </a:prstGeom>
            <a:solidFill>
              <a:srgbClr val="99DB2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7" name="文本框 76"/>
            <p:cNvSpPr txBox="1"/>
            <p:nvPr/>
          </p:nvSpPr>
          <p:spPr>
            <a:xfrm>
              <a:off x="6806706" y="4799723"/>
              <a:ext cx="1878330" cy="335280"/>
            </a:xfrm>
            <a:prstGeom prst="rect">
              <a:avLst/>
            </a:prstGeom>
            <a:noFill/>
          </p:spPr>
          <p:txBody>
            <a:bodyPr rtlCol="0" wrap="square">
              <a:spAutoFit/>
            </a:bodyPr>
            <a:lstStyle/>
            <a:p>
              <a:r>
                <a:rPr altLang="en-US" lang="zh-CN" smtClean="0" sz="1600">
                  <a:solidFill>
                    <a:schemeClr val="bg1"/>
                  </a:solidFill>
                  <a:latin charset="-122" panose="020b0503020204020204" pitchFamily="34" typeface="微软雅黑"/>
                  <a:ea charset="-122" panose="020b0503020204020204" pitchFamily="34" typeface="微软雅黑"/>
                </a:rPr>
                <a:t>输入图片说明文字</a:t>
              </a:r>
            </a:p>
          </p:txBody>
        </p:sp>
      </p:grpSp>
      <p:grpSp>
        <p:nvGrpSpPr>
          <p:cNvPr id="145" name="组合 144"/>
          <p:cNvGrpSpPr/>
          <p:nvPr/>
        </p:nvGrpSpPr>
        <p:grpSpPr>
          <a:xfrm>
            <a:off x="4076699" y="2789947"/>
            <a:ext cx="2171701" cy="3048000"/>
            <a:chOff x="4076699" y="2789947"/>
            <a:chExt cx="2171701" cy="3048000"/>
          </a:xfrm>
        </p:grpSpPr>
        <p:pic>
          <p:nvPicPr>
            <p:cNvPr id="70" name="图片 69"/>
            <p:cNvPicPr>
              <a:picLocks noChangeAspect="1"/>
            </p:cNvPicPr>
            <p:nvPr/>
          </p:nvPicPr>
          <p:blipFill>
            <a:blip r:embed="rId6">
              <a:extLst>
                <a:ext uri="{28A0092B-C50C-407E-A947-70E740481C1C}">
                  <a14:useLocalDpi val="0"/>
                </a:ext>
              </a:extLst>
            </a:blip>
            <a:stretch>
              <a:fillRect/>
            </a:stretch>
          </p:blipFill>
          <p:spPr>
            <a:xfrm>
              <a:off x="4078680" y="2789947"/>
              <a:ext cx="2162962" cy="3048000"/>
            </a:xfrm>
            <a:prstGeom prst="rect">
              <a:avLst/>
            </a:prstGeom>
            <a:ln>
              <a:solidFill>
                <a:srgbClr val="FF9FAF"/>
              </a:solidFill>
            </a:ln>
          </p:spPr>
        </p:pic>
        <p:sp>
          <p:nvSpPr>
            <p:cNvPr id="81" name="矩形 80"/>
            <p:cNvSpPr/>
            <p:nvPr/>
          </p:nvSpPr>
          <p:spPr>
            <a:xfrm>
              <a:off x="4076699" y="2789947"/>
              <a:ext cx="2171701" cy="501894"/>
            </a:xfrm>
            <a:prstGeom prst="rect">
              <a:avLst/>
            </a:prstGeom>
            <a:solidFill>
              <a:srgbClr val="FF79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2" name="文本框 81"/>
            <p:cNvSpPr txBox="1"/>
            <p:nvPr/>
          </p:nvSpPr>
          <p:spPr>
            <a:xfrm>
              <a:off x="4292107" y="2837133"/>
              <a:ext cx="1878330" cy="335280"/>
            </a:xfrm>
            <a:prstGeom prst="rect">
              <a:avLst/>
            </a:prstGeom>
            <a:noFill/>
          </p:spPr>
          <p:txBody>
            <a:bodyPr rtlCol="0" wrap="square">
              <a:spAutoFit/>
            </a:bodyPr>
            <a:lstStyle/>
            <a:p>
              <a:r>
                <a:rPr altLang="en-US" lang="zh-CN" smtClean="0" sz="1600">
                  <a:solidFill>
                    <a:schemeClr val="bg1"/>
                  </a:solidFill>
                  <a:latin charset="-122" panose="020b0503020204020204" pitchFamily="34" typeface="微软雅黑"/>
                  <a:ea charset="-122" panose="020b0503020204020204" pitchFamily="34" typeface="微软雅黑"/>
                </a:rPr>
                <a:t>输入图片说明文字</a:t>
              </a:r>
            </a:p>
          </p:txBody>
        </p:sp>
      </p:grpSp>
      <p:grpSp>
        <p:nvGrpSpPr>
          <p:cNvPr id="148" name="组合 147"/>
          <p:cNvGrpSpPr/>
          <p:nvPr/>
        </p:nvGrpSpPr>
        <p:grpSpPr>
          <a:xfrm>
            <a:off x="9284677" y="646821"/>
            <a:ext cx="2450123" cy="3414494"/>
            <a:chOff x="9284677" y="646821"/>
            <a:chExt cx="2450123" cy="3414494"/>
          </a:xfrm>
        </p:grpSpPr>
        <p:pic>
          <p:nvPicPr>
            <p:cNvPr id="66" name="图片 65"/>
            <p:cNvPicPr>
              <a:picLocks noChangeAspect="1"/>
            </p:cNvPicPr>
            <p:nvPr/>
          </p:nvPicPr>
          <p:blipFill>
            <a:blip r:embed="rId7">
              <a:extLst>
                <a:ext uri="{28A0092B-C50C-407E-A947-70E740481C1C}">
                  <a14:useLocalDpi val="0"/>
                </a:ext>
              </a:extLst>
            </a:blip>
            <a:stretch>
              <a:fillRect/>
            </a:stretch>
          </p:blipFill>
          <p:spPr>
            <a:xfrm>
              <a:off x="9304401" y="646821"/>
              <a:ext cx="2412861" cy="3400153"/>
            </a:xfrm>
            <a:prstGeom prst="rect">
              <a:avLst/>
            </a:prstGeom>
            <a:ln>
              <a:solidFill>
                <a:srgbClr val="13D6EB"/>
              </a:solidFill>
            </a:ln>
          </p:spPr>
        </p:pic>
        <p:sp>
          <p:nvSpPr>
            <p:cNvPr id="83" name="矩形 82"/>
            <p:cNvSpPr/>
            <p:nvPr/>
          </p:nvSpPr>
          <p:spPr>
            <a:xfrm>
              <a:off x="9284677" y="3318365"/>
              <a:ext cx="2450123" cy="742950"/>
            </a:xfrm>
            <a:prstGeom prst="rect">
              <a:avLst/>
            </a:prstGeom>
            <a:solidFill>
              <a:srgbClr val="0CD8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4" name="文本框 83"/>
            <p:cNvSpPr txBox="1"/>
            <p:nvPr/>
          </p:nvSpPr>
          <p:spPr>
            <a:xfrm>
              <a:off x="9435606" y="3494798"/>
              <a:ext cx="1878330" cy="335280"/>
            </a:xfrm>
            <a:prstGeom prst="rect">
              <a:avLst/>
            </a:prstGeom>
            <a:noFill/>
          </p:spPr>
          <p:txBody>
            <a:bodyPr rtlCol="0" wrap="square">
              <a:spAutoFit/>
            </a:bodyPr>
            <a:lstStyle/>
            <a:p>
              <a:r>
                <a:rPr altLang="en-US" lang="zh-CN" smtClean="0" sz="1600">
                  <a:solidFill>
                    <a:schemeClr val="bg1"/>
                  </a:solidFill>
                  <a:latin charset="-122" panose="020b0503020204020204" pitchFamily="34" typeface="微软雅黑"/>
                  <a:ea charset="-122" panose="020b0503020204020204" pitchFamily="34" typeface="微软雅黑"/>
                </a:rPr>
                <a:t>输入图片说明文字</a:t>
              </a:r>
            </a:p>
          </p:txBody>
        </p:sp>
      </p:grpSp>
      <p:grpSp>
        <p:nvGrpSpPr>
          <p:cNvPr id="149" name="组合 148"/>
          <p:cNvGrpSpPr/>
          <p:nvPr/>
        </p:nvGrpSpPr>
        <p:grpSpPr>
          <a:xfrm>
            <a:off x="9284677" y="4177505"/>
            <a:ext cx="2463605" cy="2007738"/>
            <a:chOff x="9284677" y="4177505"/>
            <a:chExt cx="2463605" cy="2007738"/>
          </a:xfrm>
        </p:grpSpPr>
        <p:pic>
          <p:nvPicPr>
            <p:cNvPr id="68" name="图片 67"/>
            <p:cNvPicPr>
              <a:picLocks noChangeAspect="1"/>
            </p:cNvPicPr>
            <p:nvPr/>
          </p:nvPicPr>
          <p:blipFill>
            <a:blip r:embed="rId8">
              <a:extLst>
                <a:ext uri="{28A0092B-C50C-407E-A947-70E740481C1C}">
                  <a14:useLocalDpi val="0"/>
                </a:ext>
              </a:extLst>
            </a:blip>
            <a:stretch>
              <a:fillRect/>
            </a:stretch>
          </p:blipFill>
          <p:spPr>
            <a:xfrm>
              <a:off x="9306196" y="4177505"/>
              <a:ext cx="2420053" cy="1612635"/>
            </a:xfrm>
            <a:prstGeom prst="rect">
              <a:avLst/>
            </a:prstGeom>
            <a:ln>
              <a:solidFill>
                <a:srgbClr val="00B0F0"/>
              </a:solidFill>
            </a:ln>
          </p:spPr>
        </p:pic>
        <p:sp>
          <p:nvSpPr>
            <p:cNvPr id="100" name="矩形 99"/>
            <p:cNvSpPr/>
            <p:nvPr/>
          </p:nvSpPr>
          <p:spPr>
            <a:xfrm>
              <a:off x="9284677" y="5641145"/>
              <a:ext cx="2463605" cy="54409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5" name="文本框 84"/>
            <p:cNvSpPr txBox="1"/>
            <p:nvPr/>
          </p:nvSpPr>
          <p:spPr>
            <a:xfrm>
              <a:off x="9660103" y="5734052"/>
              <a:ext cx="1878330" cy="335280"/>
            </a:xfrm>
            <a:prstGeom prst="rect">
              <a:avLst/>
            </a:prstGeom>
            <a:noFill/>
          </p:spPr>
          <p:txBody>
            <a:bodyPr rtlCol="0" wrap="square">
              <a:spAutoFit/>
            </a:bodyPr>
            <a:lstStyle/>
            <a:p>
              <a:r>
                <a:rPr altLang="en-US" lang="zh-CN" smtClean="0" sz="1600">
                  <a:solidFill>
                    <a:schemeClr val="bg1"/>
                  </a:solidFill>
                  <a:latin charset="-122" panose="020b0503020204020204" pitchFamily="34" typeface="微软雅黑"/>
                  <a:ea charset="-122" panose="020b0503020204020204" pitchFamily="34" typeface="微软雅黑"/>
                </a:rPr>
                <a:t>输入图片说明文字</a:t>
              </a:r>
            </a:p>
          </p:txBody>
        </p:sp>
      </p:grpSp>
      <p:sp>
        <p:nvSpPr>
          <p:cNvPr id="91" name="椭圆 90"/>
          <p:cNvSpPr/>
          <p:nvPr/>
        </p:nvSpPr>
        <p:spPr>
          <a:xfrm>
            <a:off x="9359618" y="5936127"/>
            <a:ext cx="276751" cy="292297"/>
          </a:xfrm>
          <a:prstGeom prst="ellipse">
            <a:avLst/>
          </a:prstGeom>
          <a:solidFill>
            <a:schemeClr val="bg1">
              <a:alpha val="60000"/>
            </a:schemeClr>
          </a:solidFill>
          <a:ln w="50800">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44" name="组合 143"/>
          <p:cNvGrpSpPr/>
          <p:nvPr/>
        </p:nvGrpSpPr>
        <p:grpSpPr>
          <a:xfrm>
            <a:off x="604910" y="3622319"/>
            <a:ext cx="3305907" cy="2215776"/>
            <a:chOff x="604910" y="3622319"/>
            <a:chExt cx="3305907" cy="2215776"/>
          </a:xfrm>
        </p:grpSpPr>
        <p:pic>
          <p:nvPicPr>
            <p:cNvPr id="101" name="图片 100"/>
            <p:cNvPicPr>
              <a:picLocks noChangeAspect="1"/>
            </p:cNvPicPr>
            <p:nvPr/>
          </p:nvPicPr>
          <p:blipFill>
            <a:blip r:embed="rId9">
              <a:extLst>
                <a:ext uri="{28A0092B-C50C-407E-A947-70E740481C1C}">
                  <a14:useLocalDpi val="0"/>
                </a:ext>
              </a:extLst>
            </a:blip>
            <a:stretch>
              <a:fillRect/>
            </a:stretch>
          </p:blipFill>
          <p:spPr>
            <a:xfrm>
              <a:off x="630701" y="3622319"/>
              <a:ext cx="3274947" cy="2185879"/>
            </a:xfrm>
            <a:prstGeom prst="rect">
              <a:avLst/>
            </a:prstGeom>
            <a:ln>
              <a:solidFill>
                <a:srgbClr val="FFCC29"/>
              </a:solidFill>
            </a:ln>
          </p:spPr>
        </p:pic>
        <p:sp>
          <p:nvSpPr>
            <p:cNvPr id="102" name="矩形 101"/>
            <p:cNvSpPr/>
            <p:nvPr/>
          </p:nvSpPr>
          <p:spPr>
            <a:xfrm>
              <a:off x="604910" y="5373861"/>
              <a:ext cx="3305907" cy="46423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3" name="文本框 102"/>
            <p:cNvSpPr txBox="1"/>
            <p:nvPr/>
          </p:nvSpPr>
          <p:spPr>
            <a:xfrm>
              <a:off x="1374232" y="5430424"/>
              <a:ext cx="1878330" cy="335280"/>
            </a:xfrm>
            <a:prstGeom prst="rect">
              <a:avLst/>
            </a:prstGeom>
            <a:noFill/>
          </p:spPr>
          <p:txBody>
            <a:bodyPr rtlCol="0" wrap="square">
              <a:spAutoFit/>
            </a:bodyPr>
            <a:lstStyle/>
            <a:p>
              <a:r>
                <a:rPr altLang="en-US" lang="zh-CN" smtClean="0" sz="1600">
                  <a:solidFill>
                    <a:schemeClr val="bg1"/>
                  </a:solidFill>
                  <a:latin charset="-122" panose="020b0503020204020204" pitchFamily="34" typeface="微软雅黑"/>
                  <a:ea charset="-122" panose="020b0503020204020204" pitchFamily="34" typeface="微软雅黑"/>
                </a:rPr>
                <a:t>输入图片说明文字</a:t>
              </a:r>
            </a:p>
          </p:txBody>
        </p:sp>
      </p:grpSp>
      <p:sp>
        <p:nvSpPr>
          <p:cNvPr id="98" name="椭圆 97"/>
          <p:cNvSpPr/>
          <p:nvPr/>
        </p:nvSpPr>
        <p:spPr>
          <a:xfrm>
            <a:off x="5247796" y="5650115"/>
            <a:ext cx="349769" cy="369419"/>
          </a:xfrm>
          <a:prstGeom prst="ellipse">
            <a:avLst/>
          </a:prstGeom>
          <a:solidFill>
            <a:schemeClr val="bg1">
              <a:alpha val="60000"/>
            </a:schemeClr>
          </a:solidFill>
          <a:ln w="508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4" name="矩形 123"/>
          <p:cNvSpPr/>
          <p:nvPr/>
        </p:nvSpPr>
        <p:spPr>
          <a:xfrm>
            <a:off x="1343532" y="1681697"/>
            <a:ext cx="3200331" cy="1188720"/>
          </a:xfrm>
          <a:prstGeom prst="rect">
            <a:avLst/>
          </a:prstGeom>
        </p:spPr>
        <p:txBody>
          <a:bodyPr wrap="square">
            <a:spAutoFit/>
          </a:bodyPr>
          <a:lstStyle/>
          <a:p>
            <a:pPr>
              <a:lnSpc>
                <a:spcPct val="150000"/>
              </a:lnSpc>
            </a:pPr>
            <a:r>
              <a:rPr altLang="en-US" lang="zh-CN" sz="1200">
                <a:solidFill>
                  <a:schemeClr val="bg2">
                    <a:lumMod val="75000"/>
                  </a:schemeClr>
                </a:solidFill>
                <a:latin charset="-122" panose="020b0503020204020204" pitchFamily="34" typeface="微软雅黑"/>
                <a:ea charset="-122" panose="020b0503020204020204" pitchFamily="34" typeface="微软雅黑"/>
              </a:rPr>
              <a:t>点击输入简要文字内容，文字内容需概括精炼，言简意赅的说明内容……点击输入简要文字内容，文字内容需概括精炼，言简意赅的说明内容……</a:t>
            </a:r>
          </a:p>
        </p:txBody>
      </p:sp>
      <p:sp>
        <p:nvSpPr>
          <p:cNvPr id="125" name="文本框 124"/>
          <p:cNvSpPr txBox="1"/>
          <p:nvPr/>
        </p:nvSpPr>
        <p:spPr>
          <a:xfrm>
            <a:off x="1749025" y="1017720"/>
            <a:ext cx="2105524" cy="457200"/>
          </a:xfrm>
          <a:prstGeom prst="rect">
            <a:avLst/>
          </a:prstGeom>
          <a:noFill/>
        </p:spPr>
        <p:txBody>
          <a:bodyPr rtlCol="0" wrap="square">
            <a:spAutoFit/>
          </a:bodyPr>
          <a:lstStyle/>
          <a:p>
            <a:pPr algn="dist"/>
            <a:r>
              <a:rPr altLang="en-US" b="1" lang="zh-CN" smtClean="0" sz="2400">
                <a:solidFill>
                  <a:srgbClr val="0BB5C7"/>
                </a:solidFill>
                <a:latin charset="-122" panose="020b0503020204020204" pitchFamily="34" typeface="微软雅黑"/>
                <a:ea charset="-122" panose="020b0503020204020204" pitchFamily="34" typeface="微软雅黑"/>
              </a:rPr>
              <a:t>输入文本标题</a:t>
            </a:r>
          </a:p>
        </p:txBody>
      </p:sp>
      <p:grpSp>
        <p:nvGrpSpPr>
          <p:cNvPr id="132" name="组合 131"/>
          <p:cNvGrpSpPr/>
          <p:nvPr/>
        </p:nvGrpSpPr>
        <p:grpSpPr>
          <a:xfrm rot="2617822">
            <a:off x="3973241" y="919871"/>
            <a:ext cx="604235" cy="612489"/>
            <a:chOff x="7973451" y="5027358"/>
            <a:chExt cx="1573291" cy="1594779"/>
          </a:xfrm>
        </p:grpSpPr>
        <p:sp>
          <p:nvSpPr>
            <p:cNvPr id="133" name="五角星 2"/>
            <p:cNvSpPr/>
            <p:nvPr/>
          </p:nvSpPr>
          <p:spPr>
            <a:xfrm rot="20480842">
              <a:off x="7975659" y="5027358"/>
              <a:ext cx="1571083" cy="1580289"/>
            </a:xfrm>
            <a:custGeom>
              <a:gdLst>
                <a:gd fmla="*/ 2063 w 918524" name="connsiteX0"/>
                <a:gd fmla="*/ 349269 h 923906" name="connsiteY0"/>
                <a:gd fmla="*/ 264202 w 918524" name="connsiteX1"/>
                <a:gd fmla="*/ 223173 h 923906" name="connsiteY1"/>
                <a:gd fmla="*/ 459262 w 918524" name="connsiteX2"/>
                <a:gd fmla="*/ 0 h 923906" name="connsiteY2"/>
                <a:gd fmla="*/ 654322 w 918524" name="connsiteX3"/>
                <a:gd fmla="*/ 223173 h 923906" name="connsiteY3"/>
                <a:gd fmla="*/ 916461 w 918524" name="connsiteX4"/>
                <a:gd fmla="*/ 349269 h 923906" name="connsiteY4"/>
                <a:gd fmla="*/ 774876 w 918524" name="connsiteX5"/>
                <a:gd fmla="*/ 613293 h 923906" name="connsiteY5"/>
                <a:gd fmla="*/ 741827 w 918524" name="connsiteX6"/>
                <a:gd fmla="*/ 914398 h 923906" name="connsiteY6"/>
                <a:gd fmla="*/ 459262 w 918524" name="connsiteX7"/>
                <a:gd fmla="*/ 854400 h 923906" name="connsiteY7"/>
                <a:gd fmla="*/ 176697 w 918524" name="connsiteX8"/>
                <a:gd fmla="*/ 914398 h 923906" name="connsiteY8"/>
                <a:gd fmla="*/ 143648 w 918524" name="connsiteX9"/>
                <a:gd fmla="*/ 613293 h 923906" name="connsiteY9"/>
                <a:gd fmla="*/ 2063 w 918524" name="connsiteX10"/>
                <a:gd fmla="*/ 349269 h 923906"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923905" w="918524">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C4EF39"/>
            </a:solidFill>
            <a:ln w="63500">
              <a:noFill/>
            </a:ln>
            <a:effectLst>
              <a:outerShdw algn="t" blurRad="190500" dir="5400000" dist="635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4" name="五角星 2"/>
            <p:cNvSpPr/>
            <p:nvPr/>
          </p:nvSpPr>
          <p:spPr>
            <a:xfrm rot="20480842">
              <a:off x="7973451" y="5041848"/>
              <a:ext cx="1571083" cy="1580289"/>
            </a:xfrm>
            <a:custGeom>
              <a:gdLst>
                <a:gd fmla="*/ 2063 w 918524" name="connsiteX0"/>
                <a:gd fmla="*/ 349269 h 923906" name="connsiteY0"/>
                <a:gd fmla="*/ 264202 w 918524" name="connsiteX1"/>
                <a:gd fmla="*/ 223173 h 923906" name="connsiteY1"/>
                <a:gd fmla="*/ 459262 w 918524" name="connsiteX2"/>
                <a:gd fmla="*/ 0 h 923906" name="connsiteY2"/>
                <a:gd fmla="*/ 654322 w 918524" name="connsiteX3"/>
                <a:gd fmla="*/ 223173 h 923906" name="connsiteY3"/>
                <a:gd fmla="*/ 916461 w 918524" name="connsiteX4"/>
                <a:gd fmla="*/ 349269 h 923906" name="connsiteY4"/>
                <a:gd fmla="*/ 774876 w 918524" name="connsiteX5"/>
                <a:gd fmla="*/ 613293 h 923906" name="connsiteY5"/>
                <a:gd fmla="*/ 741827 w 918524" name="connsiteX6"/>
                <a:gd fmla="*/ 914398 h 923906" name="connsiteY6"/>
                <a:gd fmla="*/ 459262 w 918524" name="connsiteX7"/>
                <a:gd fmla="*/ 854400 h 923906" name="connsiteY7"/>
                <a:gd fmla="*/ 176697 w 918524" name="connsiteX8"/>
                <a:gd fmla="*/ 914398 h 923906" name="connsiteY8"/>
                <a:gd fmla="*/ 143648 w 918524" name="connsiteX9"/>
                <a:gd fmla="*/ 613293 h 923906" name="connsiteY9"/>
                <a:gd fmla="*/ 2063 w 918524" name="connsiteX10"/>
                <a:gd fmla="*/ 349269 h 923906"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923905" w="918524">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84F6FC"/>
            </a:solidFill>
            <a:ln w="25400">
              <a:solidFill>
                <a:schemeClr val="bg1"/>
              </a:solidFill>
            </a:ln>
            <a:effectLst>
              <a:innerShdw blurRad="368300">
                <a:srgbClr val="04C5F2"/>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37" name="椭圆 136"/>
          <p:cNvSpPr/>
          <p:nvPr/>
        </p:nvSpPr>
        <p:spPr>
          <a:xfrm>
            <a:off x="2168683" y="5990055"/>
            <a:ext cx="276751" cy="292297"/>
          </a:xfrm>
          <a:prstGeom prst="ellipse">
            <a:avLst/>
          </a:prstGeom>
          <a:solidFill>
            <a:schemeClr val="bg1">
              <a:alpha val="60000"/>
            </a:schemeClr>
          </a:solidFill>
          <a:ln w="50800">
            <a:solidFill>
              <a:srgbClr val="FF9FA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8" name="椭圆 137"/>
          <p:cNvSpPr/>
          <p:nvPr/>
        </p:nvSpPr>
        <p:spPr>
          <a:xfrm>
            <a:off x="1294141" y="5706357"/>
            <a:ext cx="276751" cy="292297"/>
          </a:xfrm>
          <a:prstGeom prst="ellipse">
            <a:avLst/>
          </a:prstGeom>
          <a:solidFill>
            <a:schemeClr val="bg1">
              <a:alpha val="60000"/>
            </a:schemeClr>
          </a:solidFill>
          <a:ln w="50800">
            <a:solidFill>
              <a:srgbClr val="91F0FD"/>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141" name="直接连接符 140"/>
          <p:cNvCxnSpPr/>
          <p:nvPr/>
        </p:nvCxnSpPr>
        <p:spPr>
          <a:xfrm>
            <a:off x="1617785" y="1547446"/>
            <a:ext cx="2404145" cy="0"/>
          </a:xfrm>
          <a:prstGeom prst="line">
            <a:avLst/>
          </a:prstGeom>
          <a:ln>
            <a:solidFill>
              <a:srgbClr val="0BB5C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191433059"/>
      </p:ext>
    </p:extLst>
  </p:cSld>
  <p:clrMapOvr>
    <a:masterClrMapping/>
  </p:clrMapOvr>
  <mc:AlternateContent>
    <mc:Choice Requires="p14">
      <p:transition p14:dur="2500" spd="slow">
        <p:fad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50000" decel="50000" fill="hold" id="5" nodeType="withEffect" presetClass="path" presetID="42" presetSubtype="0">
                                  <p:stCondLst>
                                    <p:cond delay="0"/>
                                  </p:stCondLst>
                                  <p:childTnLst>
                                    <p:animMotion origin="layout" path="M 0.05508 0.06458 L 0.00078 -0.00324" pathEditMode="relative" ptsTypes="AA" rAng="0">
                                      <p:cBhvr>
                                        <p:cTn dur="1500" fill="hold" id="6"/>
                                        <p:tgtEl>
                                          <p:spTgt spid="104"/>
                                        </p:tgtEl>
                                        <p:attrNameLst>
                                          <p:attrName>ppt_x</p:attrName>
                                          <p:attrName>ppt_y</p:attrName>
                                        </p:attrNameLst>
                                      </p:cBhvr>
                                      <p:rCtr x="-2721" y="-3403"/>
                                    </p:animMotion>
                                  </p:childTnLst>
                                </p:cTn>
                              </p:par>
                              <p:par>
                                <p:cTn fill="hold" id="7" nodeType="withEffect" presetClass="emph" presetID="8" presetSubtype="0">
                                  <p:stCondLst>
                                    <p:cond delay="1250"/>
                                  </p:stCondLst>
                                  <p:childTnLst>
                                    <p:animRot by="21600000">
                                      <p:cBhvr>
                                        <p:cTn dur="5750" fill="hold" id="8"/>
                                        <p:tgtEl>
                                          <p:spTgt spid="104"/>
                                        </p:tgtEl>
                                        <p:attrNameLst>
                                          <p:attrName>r</p:attrName>
                                        </p:attrNameLst>
                                      </p:cBhvr>
                                    </p:animRot>
                                  </p:childTnLst>
                                </p:cTn>
                              </p:par>
                              <p:par>
                                <p:cTn fill="hold" grpId="0" id="9" nodeType="withEffect" presetClass="entr" presetID="42" presetSubtype="0">
                                  <p:stCondLst>
                                    <p:cond delay="500"/>
                                  </p:stCondLst>
                                  <p:childTnLst>
                                    <p:set>
                                      <p:cBhvr>
                                        <p:cTn dur="1" fill="hold" id="10">
                                          <p:stCondLst>
                                            <p:cond delay="0"/>
                                          </p:stCondLst>
                                        </p:cTn>
                                        <p:tgtEl>
                                          <p:spTgt spid="136"/>
                                        </p:tgtEl>
                                        <p:attrNameLst>
                                          <p:attrName>style.visibility</p:attrName>
                                        </p:attrNameLst>
                                      </p:cBhvr>
                                      <p:to>
                                        <p:strVal val="visible"/>
                                      </p:to>
                                    </p:set>
                                    <p:animEffect filter="fade" transition="in">
                                      <p:cBhvr>
                                        <p:cTn dur="1250" id="11"/>
                                        <p:tgtEl>
                                          <p:spTgt spid="136"/>
                                        </p:tgtEl>
                                      </p:cBhvr>
                                    </p:animEffect>
                                    <p:anim calcmode="lin" valueType="num">
                                      <p:cBhvr>
                                        <p:cTn dur="1250" fill="hold" id="12"/>
                                        <p:tgtEl>
                                          <p:spTgt spid="136"/>
                                        </p:tgtEl>
                                        <p:attrNameLst>
                                          <p:attrName>ppt_x</p:attrName>
                                        </p:attrNameLst>
                                      </p:cBhvr>
                                      <p:tavLst>
                                        <p:tav tm="0">
                                          <p:val>
                                            <p:strVal val="#ppt_x"/>
                                          </p:val>
                                        </p:tav>
                                        <p:tav tm="100000">
                                          <p:val>
                                            <p:strVal val="#ppt_x"/>
                                          </p:val>
                                        </p:tav>
                                      </p:tavLst>
                                    </p:anim>
                                    <p:anim calcmode="lin" valueType="num">
                                      <p:cBhvr>
                                        <p:cTn dur="1250" fill="hold" id="13"/>
                                        <p:tgtEl>
                                          <p:spTgt spid="136"/>
                                        </p:tgtEl>
                                        <p:attrNameLst>
                                          <p:attrName>ppt_y</p:attrName>
                                        </p:attrNameLst>
                                      </p:cBhvr>
                                      <p:tavLst>
                                        <p:tav tm="0">
                                          <p:val>
                                            <p:strVal val="#ppt_y+.1"/>
                                          </p:val>
                                        </p:tav>
                                        <p:tav tm="100000">
                                          <p:val>
                                            <p:strVal val="#ppt_y"/>
                                          </p:val>
                                        </p:tav>
                                      </p:tavLst>
                                    </p:anim>
                                  </p:childTnLst>
                                </p:cTn>
                              </p:par>
                              <p:par>
                                <p:cTn fill="hold" grpId="0" id="14" nodeType="withEffect" presetClass="entr" presetID="42" presetSubtype="0">
                                  <p:stCondLst>
                                    <p:cond delay="1000"/>
                                  </p:stCondLst>
                                  <p:childTnLst>
                                    <p:set>
                                      <p:cBhvr>
                                        <p:cTn dur="1" fill="hold" id="15">
                                          <p:stCondLst>
                                            <p:cond delay="0"/>
                                          </p:stCondLst>
                                        </p:cTn>
                                        <p:tgtEl>
                                          <p:spTgt spid="135"/>
                                        </p:tgtEl>
                                        <p:attrNameLst>
                                          <p:attrName>style.visibility</p:attrName>
                                        </p:attrNameLst>
                                      </p:cBhvr>
                                      <p:to>
                                        <p:strVal val="visible"/>
                                      </p:to>
                                    </p:set>
                                    <p:animEffect filter="fade" transition="in">
                                      <p:cBhvr>
                                        <p:cTn dur="1250" id="16"/>
                                        <p:tgtEl>
                                          <p:spTgt spid="135"/>
                                        </p:tgtEl>
                                      </p:cBhvr>
                                    </p:animEffect>
                                    <p:anim calcmode="lin" valueType="num">
                                      <p:cBhvr>
                                        <p:cTn dur="1250" fill="hold" id="17"/>
                                        <p:tgtEl>
                                          <p:spTgt spid="135"/>
                                        </p:tgtEl>
                                        <p:attrNameLst>
                                          <p:attrName>ppt_x</p:attrName>
                                        </p:attrNameLst>
                                      </p:cBhvr>
                                      <p:tavLst>
                                        <p:tav tm="0">
                                          <p:val>
                                            <p:strVal val="#ppt_x"/>
                                          </p:val>
                                        </p:tav>
                                        <p:tav tm="100000">
                                          <p:val>
                                            <p:strVal val="#ppt_x"/>
                                          </p:val>
                                        </p:tav>
                                      </p:tavLst>
                                    </p:anim>
                                    <p:anim calcmode="lin" valueType="num">
                                      <p:cBhvr>
                                        <p:cTn dur="1250" fill="hold" id="18"/>
                                        <p:tgtEl>
                                          <p:spTgt spid="135"/>
                                        </p:tgtEl>
                                        <p:attrNameLst>
                                          <p:attrName>ppt_y</p:attrName>
                                        </p:attrNameLst>
                                      </p:cBhvr>
                                      <p:tavLst>
                                        <p:tav tm="0">
                                          <p:val>
                                            <p:strVal val="#ppt_y+.1"/>
                                          </p:val>
                                        </p:tav>
                                        <p:tav tm="100000">
                                          <p:val>
                                            <p:strVal val="#ppt_y"/>
                                          </p:val>
                                        </p:tav>
                                      </p:tavLst>
                                    </p:anim>
                                  </p:childTnLst>
                                </p:cTn>
                              </p:par>
                              <p:par>
                                <p:cTn fill="hold" grpId="0" id="19" nodeType="withEffect" presetClass="entr" presetID="2" presetSubtype="1">
                                  <p:stCondLst>
                                    <p:cond delay="2250"/>
                                  </p:stCondLst>
                                  <p:childTnLst>
                                    <p:set>
                                      <p:cBhvr>
                                        <p:cTn dur="1" fill="hold" id="20">
                                          <p:stCondLst>
                                            <p:cond delay="0"/>
                                          </p:stCondLst>
                                        </p:cTn>
                                        <p:tgtEl>
                                          <p:spTgt spid="125"/>
                                        </p:tgtEl>
                                        <p:attrNameLst>
                                          <p:attrName>style.visibility</p:attrName>
                                        </p:attrNameLst>
                                      </p:cBhvr>
                                      <p:to>
                                        <p:strVal val="visible"/>
                                      </p:to>
                                    </p:set>
                                    <p:anim calcmode="lin" valueType="num">
                                      <p:cBhvr additive="base">
                                        <p:cTn dur="1250" fill="hold" id="21"/>
                                        <p:tgtEl>
                                          <p:spTgt spid="125"/>
                                        </p:tgtEl>
                                        <p:attrNameLst>
                                          <p:attrName>ppt_x</p:attrName>
                                        </p:attrNameLst>
                                      </p:cBhvr>
                                      <p:tavLst>
                                        <p:tav tm="0">
                                          <p:val>
                                            <p:strVal val="#ppt_x"/>
                                          </p:val>
                                        </p:tav>
                                        <p:tav tm="100000">
                                          <p:val>
                                            <p:strVal val="#ppt_x"/>
                                          </p:val>
                                        </p:tav>
                                      </p:tavLst>
                                    </p:anim>
                                    <p:anim calcmode="lin" valueType="num">
                                      <p:cBhvr additive="base">
                                        <p:cTn dur="1250" fill="hold" id="22"/>
                                        <p:tgtEl>
                                          <p:spTgt spid="125"/>
                                        </p:tgtEl>
                                        <p:attrNameLst>
                                          <p:attrName>ppt_y</p:attrName>
                                        </p:attrNameLst>
                                      </p:cBhvr>
                                      <p:tavLst>
                                        <p:tav tm="0">
                                          <p:val>
                                            <p:strVal val="0-#ppt_h/2"/>
                                          </p:val>
                                        </p:tav>
                                        <p:tav tm="100000">
                                          <p:val>
                                            <p:strVal val="#ppt_y"/>
                                          </p:val>
                                        </p:tav>
                                      </p:tavLst>
                                    </p:anim>
                                  </p:childTnLst>
                                </p:cTn>
                              </p:par>
                              <p:par>
                                <p:cTn fill="hold" id="23" nodeType="withEffect" presetClass="entr" presetID="22" presetSubtype="8">
                                  <p:stCondLst>
                                    <p:cond delay="2250"/>
                                  </p:stCondLst>
                                  <p:childTnLst>
                                    <p:set>
                                      <p:cBhvr>
                                        <p:cTn dur="1" fill="hold" id="24">
                                          <p:stCondLst>
                                            <p:cond delay="0"/>
                                          </p:stCondLst>
                                        </p:cTn>
                                        <p:tgtEl>
                                          <p:spTgt spid="141"/>
                                        </p:tgtEl>
                                        <p:attrNameLst>
                                          <p:attrName>style.visibility</p:attrName>
                                        </p:attrNameLst>
                                      </p:cBhvr>
                                      <p:to>
                                        <p:strVal val="visible"/>
                                      </p:to>
                                    </p:set>
                                    <p:animEffect filter="wipe(left)" transition="in">
                                      <p:cBhvr>
                                        <p:cTn dur="1250" id="25"/>
                                        <p:tgtEl>
                                          <p:spTgt spid="141"/>
                                        </p:tgtEl>
                                      </p:cBhvr>
                                    </p:animEffect>
                                  </p:childTnLst>
                                </p:cTn>
                              </p:par>
                              <p:par>
                                <p:cTn fill="hold" id="26" nodeType="withEffect" presetClass="entr" presetID="53" presetSubtype="0">
                                  <p:stCondLst>
                                    <p:cond delay="3500"/>
                                  </p:stCondLst>
                                  <p:childTnLst>
                                    <p:set>
                                      <p:cBhvr>
                                        <p:cTn dur="1" fill="hold" id="27">
                                          <p:stCondLst>
                                            <p:cond delay="0"/>
                                          </p:stCondLst>
                                        </p:cTn>
                                        <p:tgtEl>
                                          <p:spTgt spid="132"/>
                                        </p:tgtEl>
                                        <p:attrNameLst>
                                          <p:attrName>style.visibility</p:attrName>
                                        </p:attrNameLst>
                                      </p:cBhvr>
                                      <p:to>
                                        <p:strVal val="visible"/>
                                      </p:to>
                                    </p:set>
                                    <p:anim calcmode="lin" valueType="num">
                                      <p:cBhvr>
                                        <p:cTn dur="500" fill="hold" id="28"/>
                                        <p:tgtEl>
                                          <p:spTgt spid="132"/>
                                        </p:tgtEl>
                                        <p:attrNameLst>
                                          <p:attrName>ppt_w</p:attrName>
                                        </p:attrNameLst>
                                      </p:cBhvr>
                                      <p:tavLst>
                                        <p:tav tm="0">
                                          <p:val>
                                            <p:fltVal val="0"/>
                                          </p:val>
                                        </p:tav>
                                        <p:tav tm="100000">
                                          <p:val>
                                            <p:strVal val="#ppt_w"/>
                                          </p:val>
                                        </p:tav>
                                      </p:tavLst>
                                    </p:anim>
                                    <p:anim calcmode="lin" valueType="num">
                                      <p:cBhvr>
                                        <p:cTn dur="500" fill="hold" id="29"/>
                                        <p:tgtEl>
                                          <p:spTgt spid="132"/>
                                        </p:tgtEl>
                                        <p:attrNameLst>
                                          <p:attrName>ppt_h</p:attrName>
                                        </p:attrNameLst>
                                      </p:cBhvr>
                                      <p:tavLst>
                                        <p:tav tm="0">
                                          <p:val>
                                            <p:fltVal val="0"/>
                                          </p:val>
                                        </p:tav>
                                        <p:tav tm="100000">
                                          <p:val>
                                            <p:strVal val="#ppt_h"/>
                                          </p:val>
                                        </p:tav>
                                      </p:tavLst>
                                    </p:anim>
                                    <p:animEffect filter="fade" transition="in">
                                      <p:cBhvr>
                                        <p:cTn dur="500" id="30"/>
                                        <p:tgtEl>
                                          <p:spTgt spid="132"/>
                                        </p:tgtEl>
                                      </p:cBhvr>
                                    </p:animEffect>
                                  </p:childTnLst>
                                </p:cTn>
                              </p:par>
                              <p:par>
                                <p:cTn fill="hold" id="31" nodeType="withEffect" presetClass="emph" presetID="26" presetSubtype="0" repeatCount="5000">
                                  <p:stCondLst>
                                    <p:cond delay="4000"/>
                                  </p:stCondLst>
                                  <p:childTnLst>
                                    <p:animEffect filter="fade" transition="out">
                                      <p:cBhvr>
                                        <p:cTn dur="750" id="32" tmFilter="0, 0; .2, .5; .8, .5; 1, 0"/>
                                        <p:tgtEl>
                                          <p:spTgt spid="132"/>
                                        </p:tgtEl>
                                      </p:cBhvr>
                                    </p:animEffect>
                                    <p:animScale>
                                      <p:cBhvr>
                                        <p:cTn autoRev="1" dur="375" fill="hold" id="33"/>
                                        <p:tgtEl>
                                          <p:spTgt spid="132"/>
                                        </p:tgtEl>
                                      </p:cBhvr>
                                      <p:by x="105000" y="105000"/>
                                    </p:animScale>
                                  </p:childTnLst>
                                </p:cTn>
                              </p:par>
                              <p:par>
                                <p:cTn fill="hold" grpId="0" id="34" nodeType="withEffect" presetClass="entr" presetID="22" presetSubtype="1">
                                  <p:stCondLst>
                                    <p:cond delay="4000"/>
                                  </p:stCondLst>
                                  <p:childTnLst>
                                    <p:set>
                                      <p:cBhvr>
                                        <p:cTn dur="1" fill="hold" id="35">
                                          <p:stCondLst>
                                            <p:cond delay="0"/>
                                          </p:stCondLst>
                                        </p:cTn>
                                        <p:tgtEl>
                                          <p:spTgt spid="124"/>
                                        </p:tgtEl>
                                        <p:attrNameLst>
                                          <p:attrName>style.visibility</p:attrName>
                                        </p:attrNameLst>
                                      </p:cBhvr>
                                      <p:to>
                                        <p:strVal val="visible"/>
                                      </p:to>
                                    </p:set>
                                    <p:animEffect filter="wipe(up)" transition="in">
                                      <p:cBhvr>
                                        <p:cTn dur="1250" id="36"/>
                                        <p:tgtEl>
                                          <p:spTgt spid="124"/>
                                        </p:tgtEl>
                                      </p:cBhvr>
                                    </p:animEffect>
                                  </p:childTnLst>
                                </p:cTn>
                              </p:par>
                              <p:par>
                                <p:cTn fill="hold" id="37" nodeType="withEffect" presetClass="entr" presetID="2" presetSubtype="8">
                                  <p:stCondLst>
                                    <p:cond delay="5250"/>
                                  </p:stCondLst>
                                  <p:childTnLst>
                                    <p:set>
                                      <p:cBhvr>
                                        <p:cTn dur="1" fill="hold" id="38">
                                          <p:stCondLst>
                                            <p:cond delay="0"/>
                                          </p:stCondLst>
                                        </p:cTn>
                                        <p:tgtEl>
                                          <p:spTgt spid="144"/>
                                        </p:tgtEl>
                                        <p:attrNameLst>
                                          <p:attrName>style.visibility</p:attrName>
                                        </p:attrNameLst>
                                      </p:cBhvr>
                                      <p:to>
                                        <p:strVal val="visible"/>
                                      </p:to>
                                    </p:set>
                                    <p:anim calcmode="lin" valueType="num">
                                      <p:cBhvr additive="base">
                                        <p:cTn dur="1000" fill="hold" id="39"/>
                                        <p:tgtEl>
                                          <p:spTgt spid="144"/>
                                        </p:tgtEl>
                                        <p:attrNameLst>
                                          <p:attrName>ppt_x</p:attrName>
                                        </p:attrNameLst>
                                      </p:cBhvr>
                                      <p:tavLst>
                                        <p:tav tm="0">
                                          <p:val>
                                            <p:strVal val="0-#ppt_w/2"/>
                                          </p:val>
                                        </p:tav>
                                        <p:tav tm="100000">
                                          <p:val>
                                            <p:strVal val="#ppt_x"/>
                                          </p:val>
                                        </p:tav>
                                      </p:tavLst>
                                    </p:anim>
                                    <p:anim calcmode="lin" valueType="num">
                                      <p:cBhvr additive="base">
                                        <p:cTn dur="1000" fill="hold" id="40"/>
                                        <p:tgtEl>
                                          <p:spTgt spid="144"/>
                                        </p:tgtEl>
                                        <p:attrNameLst>
                                          <p:attrName>ppt_y</p:attrName>
                                        </p:attrNameLst>
                                      </p:cBhvr>
                                      <p:tavLst>
                                        <p:tav tm="0">
                                          <p:val>
                                            <p:strVal val="#ppt_y"/>
                                          </p:val>
                                        </p:tav>
                                        <p:tav tm="100000">
                                          <p:val>
                                            <p:strVal val="#ppt_y"/>
                                          </p:val>
                                        </p:tav>
                                      </p:tavLst>
                                    </p:anim>
                                  </p:childTnLst>
                                </p:cTn>
                              </p:par>
                              <p:par>
                                <p:cTn fill="hold" id="41" nodeType="withEffect" presetClass="entr" presetID="2" presetSubtype="4">
                                  <p:stCondLst>
                                    <p:cond delay="5750"/>
                                  </p:stCondLst>
                                  <p:childTnLst>
                                    <p:set>
                                      <p:cBhvr>
                                        <p:cTn dur="1" fill="hold" id="42">
                                          <p:stCondLst>
                                            <p:cond delay="0"/>
                                          </p:stCondLst>
                                        </p:cTn>
                                        <p:tgtEl>
                                          <p:spTgt spid="145"/>
                                        </p:tgtEl>
                                        <p:attrNameLst>
                                          <p:attrName>style.visibility</p:attrName>
                                        </p:attrNameLst>
                                      </p:cBhvr>
                                      <p:to>
                                        <p:strVal val="visible"/>
                                      </p:to>
                                    </p:set>
                                    <p:anim calcmode="lin" valueType="num">
                                      <p:cBhvr additive="base">
                                        <p:cTn dur="1000" fill="hold" id="43"/>
                                        <p:tgtEl>
                                          <p:spTgt spid="145"/>
                                        </p:tgtEl>
                                        <p:attrNameLst>
                                          <p:attrName>ppt_x</p:attrName>
                                        </p:attrNameLst>
                                      </p:cBhvr>
                                      <p:tavLst>
                                        <p:tav tm="0">
                                          <p:val>
                                            <p:strVal val="#ppt_x"/>
                                          </p:val>
                                        </p:tav>
                                        <p:tav tm="100000">
                                          <p:val>
                                            <p:strVal val="#ppt_x"/>
                                          </p:val>
                                        </p:tav>
                                      </p:tavLst>
                                    </p:anim>
                                    <p:anim calcmode="lin" valueType="num">
                                      <p:cBhvr additive="base">
                                        <p:cTn dur="1000" fill="hold" id="44"/>
                                        <p:tgtEl>
                                          <p:spTgt spid="145"/>
                                        </p:tgtEl>
                                        <p:attrNameLst>
                                          <p:attrName>ppt_y</p:attrName>
                                        </p:attrNameLst>
                                      </p:cBhvr>
                                      <p:tavLst>
                                        <p:tav tm="0">
                                          <p:val>
                                            <p:strVal val="1+#ppt_h/2"/>
                                          </p:val>
                                        </p:tav>
                                        <p:tav tm="100000">
                                          <p:val>
                                            <p:strVal val="#ppt_y"/>
                                          </p:val>
                                        </p:tav>
                                      </p:tavLst>
                                    </p:anim>
                                  </p:childTnLst>
                                </p:cTn>
                              </p:par>
                              <p:par>
                                <p:cTn fill="hold" id="45" nodeType="withEffect" presetClass="entr" presetID="2" presetSubtype="1">
                                  <p:stCondLst>
                                    <p:cond delay="6250"/>
                                  </p:stCondLst>
                                  <p:childTnLst>
                                    <p:set>
                                      <p:cBhvr>
                                        <p:cTn dur="1" fill="hold" id="46">
                                          <p:stCondLst>
                                            <p:cond delay="0"/>
                                          </p:stCondLst>
                                        </p:cTn>
                                        <p:tgtEl>
                                          <p:spTgt spid="146"/>
                                        </p:tgtEl>
                                        <p:attrNameLst>
                                          <p:attrName>style.visibility</p:attrName>
                                        </p:attrNameLst>
                                      </p:cBhvr>
                                      <p:to>
                                        <p:strVal val="visible"/>
                                      </p:to>
                                    </p:set>
                                    <p:anim calcmode="lin" valueType="num">
                                      <p:cBhvr additive="base">
                                        <p:cTn dur="1000" fill="hold" id="47"/>
                                        <p:tgtEl>
                                          <p:spTgt spid="146"/>
                                        </p:tgtEl>
                                        <p:attrNameLst>
                                          <p:attrName>ppt_x</p:attrName>
                                        </p:attrNameLst>
                                      </p:cBhvr>
                                      <p:tavLst>
                                        <p:tav tm="0">
                                          <p:val>
                                            <p:strVal val="#ppt_x"/>
                                          </p:val>
                                        </p:tav>
                                        <p:tav tm="100000">
                                          <p:val>
                                            <p:strVal val="#ppt_x"/>
                                          </p:val>
                                        </p:tav>
                                      </p:tavLst>
                                    </p:anim>
                                    <p:anim calcmode="lin" valueType="num">
                                      <p:cBhvr additive="base">
                                        <p:cTn dur="1000" fill="hold" id="48"/>
                                        <p:tgtEl>
                                          <p:spTgt spid="146"/>
                                        </p:tgtEl>
                                        <p:attrNameLst>
                                          <p:attrName>ppt_y</p:attrName>
                                        </p:attrNameLst>
                                      </p:cBhvr>
                                      <p:tavLst>
                                        <p:tav tm="0">
                                          <p:val>
                                            <p:strVal val="0-#ppt_h/2"/>
                                          </p:val>
                                        </p:tav>
                                        <p:tav tm="100000">
                                          <p:val>
                                            <p:strVal val="#ppt_y"/>
                                          </p:val>
                                        </p:tav>
                                      </p:tavLst>
                                    </p:anim>
                                  </p:childTnLst>
                                </p:cTn>
                              </p:par>
                              <p:par>
                                <p:cTn fill="hold" id="49" nodeType="withEffect" presetClass="entr" presetID="2" presetSubtype="2">
                                  <p:stCondLst>
                                    <p:cond delay="6750"/>
                                  </p:stCondLst>
                                  <p:childTnLst>
                                    <p:set>
                                      <p:cBhvr>
                                        <p:cTn dur="1" fill="hold" id="50">
                                          <p:stCondLst>
                                            <p:cond delay="0"/>
                                          </p:stCondLst>
                                        </p:cTn>
                                        <p:tgtEl>
                                          <p:spTgt spid="147"/>
                                        </p:tgtEl>
                                        <p:attrNameLst>
                                          <p:attrName>style.visibility</p:attrName>
                                        </p:attrNameLst>
                                      </p:cBhvr>
                                      <p:to>
                                        <p:strVal val="visible"/>
                                      </p:to>
                                    </p:set>
                                    <p:anim calcmode="lin" valueType="num">
                                      <p:cBhvr additive="base">
                                        <p:cTn dur="1000" fill="hold" id="51"/>
                                        <p:tgtEl>
                                          <p:spTgt spid="147"/>
                                        </p:tgtEl>
                                        <p:attrNameLst>
                                          <p:attrName>ppt_x</p:attrName>
                                        </p:attrNameLst>
                                      </p:cBhvr>
                                      <p:tavLst>
                                        <p:tav tm="0">
                                          <p:val>
                                            <p:strVal val="1+#ppt_w/2"/>
                                          </p:val>
                                        </p:tav>
                                        <p:tav tm="100000">
                                          <p:val>
                                            <p:strVal val="#ppt_x"/>
                                          </p:val>
                                        </p:tav>
                                      </p:tavLst>
                                    </p:anim>
                                    <p:anim calcmode="lin" valueType="num">
                                      <p:cBhvr additive="base">
                                        <p:cTn dur="1000" fill="hold" id="52"/>
                                        <p:tgtEl>
                                          <p:spTgt spid="147"/>
                                        </p:tgtEl>
                                        <p:attrNameLst>
                                          <p:attrName>ppt_y</p:attrName>
                                        </p:attrNameLst>
                                      </p:cBhvr>
                                      <p:tavLst>
                                        <p:tav tm="0">
                                          <p:val>
                                            <p:strVal val="#ppt_y"/>
                                          </p:val>
                                        </p:tav>
                                        <p:tav tm="100000">
                                          <p:val>
                                            <p:strVal val="#ppt_y"/>
                                          </p:val>
                                        </p:tav>
                                      </p:tavLst>
                                    </p:anim>
                                  </p:childTnLst>
                                </p:cTn>
                              </p:par>
                              <p:par>
                                <p:cTn fill="hold" id="53" nodeType="withEffect" presetClass="entr" presetID="2" presetSubtype="2">
                                  <p:stCondLst>
                                    <p:cond delay="7250"/>
                                  </p:stCondLst>
                                  <p:childTnLst>
                                    <p:set>
                                      <p:cBhvr>
                                        <p:cTn dur="1" fill="hold" id="54">
                                          <p:stCondLst>
                                            <p:cond delay="0"/>
                                          </p:stCondLst>
                                        </p:cTn>
                                        <p:tgtEl>
                                          <p:spTgt spid="148"/>
                                        </p:tgtEl>
                                        <p:attrNameLst>
                                          <p:attrName>style.visibility</p:attrName>
                                        </p:attrNameLst>
                                      </p:cBhvr>
                                      <p:to>
                                        <p:strVal val="visible"/>
                                      </p:to>
                                    </p:set>
                                    <p:anim calcmode="lin" valueType="num">
                                      <p:cBhvr additive="base">
                                        <p:cTn dur="1000" fill="hold" id="55"/>
                                        <p:tgtEl>
                                          <p:spTgt spid="148"/>
                                        </p:tgtEl>
                                        <p:attrNameLst>
                                          <p:attrName>ppt_x</p:attrName>
                                        </p:attrNameLst>
                                      </p:cBhvr>
                                      <p:tavLst>
                                        <p:tav tm="0">
                                          <p:val>
                                            <p:strVal val="1+#ppt_w/2"/>
                                          </p:val>
                                        </p:tav>
                                        <p:tav tm="100000">
                                          <p:val>
                                            <p:strVal val="#ppt_x"/>
                                          </p:val>
                                        </p:tav>
                                      </p:tavLst>
                                    </p:anim>
                                    <p:anim calcmode="lin" valueType="num">
                                      <p:cBhvr additive="base">
                                        <p:cTn dur="1000" fill="hold" id="56"/>
                                        <p:tgtEl>
                                          <p:spTgt spid="148"/>
                                        </p:tgtEl>
                                        <p:attrNameLst>
                                          <p:attrName>ppt_y</p:attrName>
                                        </p:attrNameLst>
                                      </p:cBhvr>
                                      <p:tavLst>
                                        <p:tav tm="0">
                                          <p:val>
                                            <p:strVal val="#ppt_y"/>
                                          </p:val>
                                        </p:tav>
                                        <p:tav tm="100000">
                                          <p:val>
                                            <p:strVal val="#ppt_y"/>
                                          </p:val>
                                        </p:tav>
                                      </p:tavLst>
                                    </p:anim>
                                  </p:childTnLst>
                                </p:cTn>
                              </p:par>
                              <p:par>
                                <p:cTn fill="hold" id="57" nodeType="withEffect" presetClass="entr" presetID="2" presetSubtype="4">
                                  <p:stCondLst>
                                    <p:cond delay="7750"/>
                                  </p:stCondLst>
                                  <p:childTnLst>
                                    <p:set>
                                      <p:cBhvr>
                                        <p:cTn dur="1" fill="hold" id="58">
                                          <p:stCondLst>
                                            <p:cond delay="0"/>
                                          </p:stCondLst>
                                        </p:cTn>
                                        <p:tgtEl>
                                          <p:spTgt spid="149"/>
                                        </p:tgtEl>
                                        <p:attrNameLst>
                                          <p:attrName>style.visibility</p:attrName>
                                        </p:attrNameLst>
                                      </p:cBhvr>
                                      <p:to>
                                        <p:strVal val="visible"/>
                                      </p:to>
                                    </p:set>
                                    <p:anim calcmode="lin" valueType="num">
                                      <p:cBhvr additive="base">
                                        <p:cTn dur="1000" fill="hold" id="59"/>
                                        <p:tgtEl>
                                          <p:spTgt spid="149"/>
                                        </p:tgtEl>
                                        <p:attrNameLst>
                                          <p:attrName>ppt_x</p:attrName>
                                        </p:attrNameLst>
                                      </p:cBhvr>
                                      <p:tavLst>
                                        <p:tav tm="0">
                                          <p:val>
                                            <p:strVal val="#ppt_x"/>
                                          </p:val>
                                        </p:tav>
                                        <p:tav tm="100000">
                                          <p:val>
                                            <p:strVal val="#ppt_x"/>
                                          </p:val>
                                        </p:tav>
                                      </p:tavLst>
                                    </p:anim>
                                    <p:anim calcmode="lin" valueType="num">
                                      <p:cBhvr additive="base">
                                        <p:cTn dur="1000" fill="hold" id="60"/>
                                        <p:tgtEl>
                                          <p:spTgt spid="149"/>
                                        </p:tgtEl>
                                        <p:attrNameLst>
                                          <p:attrName>ppt_y</p:attrName>
                                        </p:attrNameLst>
                                      </p:cBhvr>
                                      <p:tavLst>
                                        <p:tav tm="0">
                                          <p:val>
                                            <p:strVal val="1+#ppt_h/2"/>
                                          </p:val>
                                        </p:tav>
                                        <p:tav tm="100000">
                                          <p:val>
                                            <p:strVal val="#ppt_y"/>
                                          </p:val>
                                        </p:tav>
                                      </p:tavLst>
                                    </p:anim>
                                  </p:childTnLst>
                                </p:cTn>
                              </p:par>
                              <p:par>
                                <p:cTn fill="hold" grpId="0" id="61" nodeType="withEffect" presetClass="entr" presetID="42" presetSubtype="0">
                                  <p:stCondLst>
                                    <p:cond delay="8750"/>
                                  </p:stCondLst>
                                  <p:childTnLst>
                                    <p:set>
                                      <p:cBhvr>
                                        <p:cTn dur="1" fill="hold" id="62">
                                          <p:stCondLst>
                                            <p:cond delay="0"/>
                                          </p:stCondLst>
                                        </p:cTn>
                                        <p:tgtEl>
                                          <p:spTgt spid="137"/>
                                        </p:tgtEl>
                                        <p:attrNameLst>
                                          <p:attrName>style.visibility</p:attrName>
                                        </p:attrNameLst>
                                      </p:cBhvr>
                                      <p:to>
                                        <p:strVal val="visible"/>
                                      </p:to>
                                    </p:set>
                                    <p:animEffect filter="fade" transition="in">
                                      <p:cBhvr>
                                        <p:cTn dur="1250" id="63"/>
                                        <p:tgtEl>
                                          <p:spTgt spid="137"/>
                                        </p:tgtEl>
                                      </p:cBhvr>
                                    </p:animEffect>
                                    <p:anim calcmode="lin" valueType="num">
                                      <p:cBhvr>
                                        <p:cTn dur="1250" fill="hold" id="64"/>
                                        <p:tgtEl>
                                          <p:spTgt spid="137"/>
                                        </p:tgtEl>
                                        <p:attrNameLst>
                                          <p:attrName>ppt_x</p:attrName>
                                        </p:attrNameLst>
                                      </p:cBhvr>
                                      <p:tavLst>
                                        <p:tav tm="0">
                                          <p:val>
                                            <p:strVal val="#ppt_x"/>
                                          </p:val>
                                        </p:tav>
                                        <p:tav tm="100000">
                                          <p:val>
                                            <p:strVal val="#ppt_x"/>
                                          </p:val>
                                        </p:tav>
                                      </p:tavLst>
                                    </p:anim>
                                    <p:anim calcmode="lin" valueType="num">
                                      <p:cBhvr>
                                        <p:cTn dur="1250" fill="hold" id="65"/>
                                        <p:tgtEl>
                                          <p:spTgt spid="137"/>
                                        </p:tgtEl>
                                        <p:attrNameLst>
                                          <p:attrName>ppt_y</p:attrName>
                                        </p:attrNameLst>
                                      </p:cBhvr>
                                      <p:tavLst>
                                        <p:tav tm="0">
                                          <p:val>
                                            <p:strVal val="#ppt_y+.1"/>
                                          </p:val>
                                        </p:tav>
                                        <p:tav tm="100000">
                                          <p:val>
                                            <p:strVal val="#ppt_y"/>
                                          </p:val>
                                        </p:tav>
                                      </p:tavLst>
                                    </p:anim>
                                  </p:childTnLst>
                                </p:cTn>
                              </p:par>
                              <p:par>
                                <p:cTn fill="hold" grpId="0" id="66" nodeType="withEffect" presetClass="entr" presetID="42" presetSubtype="0">
                                  <p:stCondLst>
                                    <p:cond delay="9250"/>
                                  </p:stCondLst>
                                  <p:childTnLst>
                                    <p:set>
                                      <p:cBhvr>
                                        <p:cTn dur="1" fill="hold" id="67">
                                          <p:stCondLst>
                                            <p:cond delay="0"/>
                                          </p:stCondLst>
                                        </p:cTn>
                                        <p:tgtEl>
                                          <p:spTgt spid="138"/>
                                        </p:tgtEl>
                                        <p:attrNameLst>
                                          <p:attrName>style.visibility</p:attrName>
                                        </p:attrNameLst>
                                      </p:cBhvr>
                                      <p:to>
                                        <p:strVal val="visible"/>
                                      </p:to>
                                    </p:set>
                                    <p:animEffect filter="fade" transition="in">
                                      <p:cBhvr>
                                        <p:cTn dur="1250" id="68"/>
                                        <p:tgtEl>
                                          <p:spTgt spid="138"/>
                                        </p:tgtEl>
                                      </p:cBhvr>
                                    </p:animEffect>
                                    <p:anim calcmode="lin" valueType="num">
                                      <p:cBhvr>
                                        <p:cTn dur="1250" fill="hold" id="69"/>
                                        <p:tgtEl>
                                          <p:spTgt spid="138"/>
                                        </p:tgtEl>
                                        <p:attrNameLst>
                                          <p:attrName>ppt_x</p:attrName>
                                        </p:attrNameLst>
                                      </p:cBhvr>
                                      <p:tavLst>
                                        <p:tav tm="0">
                                          <p:val>
                                            <p:strVal val="#ppt_x"/>
                                          </p:val>
                                        </p:tav>
                                        <p:tav tm="100000">
                                          <p:val>
                                            <p:strVal val="#ppt_x"/>
                                          </p:val>
                                        </p:tav>
                                      </p:tavLst>
                                    </p:anim>
                                    <p:anim calcmode="lin" valueType="num">
                                      <p:cBhvr>
                                        <p:cTn dur="1250" fill="hold" id="70"/>
                                        <p:tgtEl>
                                          <p:spTgt spid="138"/>
                                        </p:tgtEl>
                                        <p:attrNameLst>
                                          <p:attrName>ppt_y</p:attrName>
                                        </p:attrNameLst>
                                      </p:cBhvr>
                                      <p:tavLst>
                                        <p:tav tm="0">
                                          <p:val>
                                            <p:strVal val="#ppt_y+.1"/>
                                          </p:val>
                                        </p:tav>
                                        <p:tav tm="100000">
                                          <p:val>
                                            <p:strVal val="#ppt_y"/>
                                          </p:val>
                                        </p:tav>
                                      </p:tavLst>
                                    </p:anim>
                                  </p:childTnLst>
                                </p:cTn>
                              </p:par>
                              <p:par>
                                <p:cTn fill="hold" grpId="0" id="71" nodeType="withEffect" presetClass="entr" presetID="42" presetSubtype="0">
                                  <p:stCondLst>
                                    <p:cond delay="9750"/>
                                  </p:stCondLst>
                                  <p:childTnLst>
                                    <p:set>
                                      <p:cBhvr>
                                        <p:cTn dur="1" fill="hold" id="72">
                                          <p:stCondLst>
                                            <p:cond delay="0"/>
                                          </p:stCondLst>
                                        </p:cTn>
                                        <p:tgtEl>
                                          <p:spTgt spid="98"/>
                                        </p:tgtEl>
                                        <p:attrNameLst>
                                          <p:attrName>style.visibility</p:attrName>
                                        </p:attrNameLst>
                                      </p:cBhvr>
                                      <p:to>
                                        <p:strVal val="visible"/>
                                      </p:to>
                                    </p:set>
                                    <p:animEffect filter="fade" transition="in">
                                      <p:cBhvr>
                                        <p:cTn dur="1250" id="73"/>
                                        <p:tgtEl>
                                          <p:spTgt spid="98"/>
                                        </p:tgtEl>
                                      </p:cBhvr>
                                    </p:animEffect>
                                    <p:anim calcmode="lin" valueType="num">
                                      <p:cBhvr>
                                        <p:cTn dur="1250" fill="hold" id="74"/>
                                        <p:tgtEl>
                                          <p:spTgt spid="98"/>
                                        </p:tgtEl>
                                        <p:attrNameLst>
                                          <p:attrName>ppt_x</p:attrName>
                                        </p:attrNameLst>
                                      </p:cBhvr>
                                      <p:tavLst>
                                        <p:tav tm="0">
                                          <p:val>
                                            <p:strVal val="#ppt_x"/>
                                          </p:val>
                                        </p:tav>
                                        <p:tav tm="100000">
                                          <p:val>
                                            <p:strVal val="#ppt_x"/>
                                          </p:val>
                                        </p:tav>
                                      </p:tavLst>
                                    </p:anim>
                                    <p:anim calcmode="lin" valueType="num">
                                      <p:cBhvr>
                                        <p:cTn dur="1250" fill="hold" id="75"/>
                                        <p:tgtEl>
                                          <p:spTgt spid="98"/>
                                        </p:tgtEl>
                                        <p:attrNameLst>
                                          <p:attrName>ppt_y</p:attrName>
                                        </p:attrNameLst>
                                      </p:cBhvr>
                                      <p:tavLst>
                                        <p:tav tm="0">
                                          <p:val>
                                            <p:strVal val="#ppt_y+.1"/>
                                          </p:val>
                                        </p:tav>
                                        <p:tav tm="100000">
                                          <p:val>
                                            <p:strVal val="#ppt_y"/>
                                          </p:val>
                                        </p:tav>
                                      </p:tavLst>
                                    </p:anim>
                                  </p:childTnLst>
                                </p:cTn>
                              </p:par>
                              <p:par>
                                <p:cTn fill="hold" grpId="0" id="76" nodeType="withEffect" presetClass="entr" presetID="42" presetSubtype="0">
                                  <p:stCondLst>
                                    <p:cond delay="10250"/>
                                  </p:stCondLst>
                                  <p:childTnLst>
                                    <p:set>
                                      <p:cBhvr>
                                        <p:cTn dur="1" fill="hold" id="77">
                                          <p:stCondLst>
                                            <p:cond delay="0"/>
                                          </p:stCondLst>
                                        </p:cTn>
                                        <p:tgtEl>
                                          <p:spTgt spid="91"/>
                                        </p:tgtEl>
                                        <p:attrNameLst>
                                          <p:attrName>style.visibility</p:attrName>
                                        </p:attrNameLst>
                                      </p:cBhvr>
                                      <p:to>
                                        <p:strVal val="visible"/>
                                      </p:to>
                                    </p:set>
                                    <p:animEffect filter="fade" transition="in">
                                      <p:cBhvr>
                                        <p:cTn dur="1250" id="78"/>
                                        <p:tgtEl>
                                          <p:spTgt spid="91"/>
                                        </p:tgtEl>
                                      </p:cBhvr>
                                    </p:animEffect>
                                    <p:anim calcmode="lin" valueType="num">
                                      <p:cBhvr>
                                        <p:cTn dur="1250" fill="hold" id="79"/>
                                        <p:tgtEl>
                                          <p:spTgt spid="91"/>
                                        </p:tgtEl>
                                        <p:attrNameLst>
                                          <p:attrName>ppt_x</p:attrName>
                                        </p:attrNameLst>
                                      </p:cBhvr>
                                      <p:tavLst>
                                        <p:tav tm="0">
                                          <p:val>
                                            <p:strVal val="#ppt_x"/>
                                          </p:val>
                                        </p:tav>
                                        <p:tav tm="100000">
                                          <p:val>
                                            <p:strVal val="#ppt_x"/>
                                          </p:val>
                                        </p:tav>
                                      </p:tavLst>
                                    </p:anim>
                                    <p:anim calcmode="lin" valueType="num">
                                      <p:cBhvr>
                                        <p:cTn dur="1250" fill="hold" id="80"/>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5"/>
      <p:bldP grpId="0" spid="136"/>
      <p:bldP grpId="0" spid="91"/>
      <p:bldP grpId="0" spid="98"/>
      <p:bldP grpId="0" spid="124"/>
      <p:bldP grpId="0" spid="125"/>
      <p:bldP grpId="0" spid="137"/>
      <p:bldP grpId="0" spid="138"/>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1" name="矩形 70"/>
          <p:cNvSpPr/>
          <p:nvPr/>
        </p:nvSpPr>
        <p:spPr>
          <a:xfrm>
            <a:off x="0" y="0"/>
            <a:ext cx="12192000" cy="6858000"/>
          </a:xfrm>
          <a:prstGeom prst="rect">
            <a:avLst/>
          </a:pr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5" name="任意多边形 74"/>
          <p:cNvSpPr/>
          <p:nvPr/>
        </p:nvSpPr>
        <p:spPr>
          <a:xfrm>
            <a:off x="-464234" y="1870431"/>
            <a:ext cx="13012617" cy="1491763"/>
          </a:xfrm>
          <a:custGeom>
            <a:gdLst>
              <a:gd fmla="*/ 0 w 13012616" name="connsiteX0"/>
              <a:gd fmla="*/ 436671 h 1491763" name="connsiteY0"/>
              <a:gd fmla="*/ 2321169 w 13012616" name="connsiteX1"/>
              <a:gd fmla="*/ 1491747 h 1491763" name="connsiteY1"/>
              <a:gd fmla="*/ 4979963 w 13012616" name="connsiteX2"/>
              <a:gd fmla="*/ 464806 h 1491763" name="connsiteY2"/>
              <a:gd fmla="*/ 7807569 w 13012616" name="connsiteX3"/>
              <a:gd fmla="*/ 1238529 h 1491763" name="connsiteY3"/>
              <a:gd fmla="*/ 10297551 w 13012616" name="connsiteX4"/>
              <a:gd fmla="*/ 572 h 1491763" name="connsiteY4"/>
              <a:gd fmla="*/ 13012616 w 13012616" name="connsiteX5"/>
              <a:gd fmla="*/ 1111920 h 1491763"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491763" w="13012616">
                <a:moveTo>
                  <a:pt x="0" y="436671"/>
                </a:moveTo>
                <a:cubicBezTo>
                  <a:pt x="745587" y="961864"/>
                  <a:pt x="1491175" y="1487058"/>
                  <a:pt x="2321169" y="1491747"/>
                </a:cubicBezTo>
                <a:cubicBezTo>
                  <a:pt x="3151163" y="1496436"/>
                  <a:pt x="4065563" y="507009"/>
                  <a:pt x="4979963" y="464806"/>
                </a:cubicBezTo>
                <a:cubicBezTo>
                  <a:pt x="5894363" y="422603"/>
                  <a:pt x="6921304" y="1315901"/>
                  <a:pt x="7807569" y="1238529"/>
                </a:cubicBezTo>
                <a:cubicBezTo>
                  <a:pt x="8693834" y="1161157"/>
                  <a:pt x="9430043" y="21673"/>
                  <a:pt x="10297551" y="572"/>
                </a:cubicBezTo>
                <a:cubicBezTo>
                  <a:pt x="11165059" y="-20529"/>
                  <a:pt x="12088837" y="545695"/>
                  <a:pt x="13012616" y="1111920"/>
                </a:cubicBezTo>
              </a:path>
            </a:pathLst>
          </a:cu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任意多边形 2"/>
          <p:cNvSpPr/>
          <p:nvPr/>
        </p:nvSpPr>
        <p:spPr>
          <a:xfrm>
            <a:off x="6012180" y="5120640"/>
            <a:ext cx="3794760" cy="1428750"/>
          </a:xfrm>
          <a:custGeom>
            <a:gdLst>
              <a:gd fmla="*/ 2388870 w 3188970" name="connsiteX0"/>
              <a:gd fmla="*/ 0 h 1428750" name="connsiteY0"/>
              <a:gd fmla="*/ 3188970 w 3188970" name="connsiteX1"/>
              <a:gd fmla="*/ 1428750 h 1428750" name="connsiteY1"/>
              <a:gd fmla="*/ 2125980 w 3188970" name="connsiteX2"/>
              <a:gd fmla="*/ 1428750 h 1428750" name="connsiteY2"/>
              <a:gd fmla="*/ 1588770 w 3188970" name="connsiteX3"/>
              <a:gd fmla="*/ 1428750 h 1428750" name="connsiteY3"/>
              <a:gd fmla="*/ 0 w 3188970" name="connsiteX4"/>
              <a:gd fmla="*/ 1428750 h 1428750" name="connsiteY4"/>
              <a:gd fmla="*/ 1062990 w 3188970" name="connsiteX5"/>
              <a:gd fmla="*/ 468630 h 1428750" name="connsiteY5"/>
              <a:gd fmla="*/ 1769221 w 3188970" name="connsiteX6"/>
              <a:gd fmla="*/ 1106516 h 1428750"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428750" w="3188970">
                <a:moveTo>
                  <a:pt x="2388870" y="0"/>
                </a:moveTo>
                <a:lnTo>
                  <a:pt x="3188970" y="1428750"/>
                </a:lnTo>
                <a:lnTo>
                  <a:pt x="2125980" y="1428750"/>
                </a:lnTo>
                <a:lnTo>
                  <a:pt x="1588770" y="1428750"/>
                </a:lnTo>
                <a:lnTo>
                  <a:pt x="0" y="1428750"/>
                </a:lnTo>
                <a:lnTo>
                  <a:pt x="1062990" y="468630"/>
                </a:lnTo>
                <a:lnTo>
                  <a:pt x="1769221" y="1106516"/>
                </a:lnTo>
                <a:close/>
              </a:path>
            </a:pathLst>
          </a:custGeom>
          <a:solidFill>
            <a:schemeClr val="bg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任意多边形 5"/>
          <p:cNvSpPr/>
          <p:nvPr/>
        </p:nvSpPr>
        <p:spPr>
          <a:xfrm>
            <a:off x="2788920" y="5673500"/>
            <a:ext cx="4175760" cy="882337"/>
          </a:xfrm>
          <a:custGeom>
            <a:gdLst>
              <a:gd fmla="*/ 2388870 w 3188970" name="connsiteX0"/>
              <a:gd fmla="*/ 0 h 1428750" name="connsiteY0"/>
              <a:gd fmla="*/ 3188970 w 3188970" name="connsiteX1"/>
              <a:gd fmla="*/ 1428750 h 1428750" name="connsiteY1"/>
              <a:gd fmla="*/ 2125980 w 3188970" name="connsiteX2"/>
              <a:gd fmla="*/ 1428750 h 1428750" name="connsiteY2"/>
              <a:gd fmla="*/ 1588770 w 3188970" name="connsiteX3"/>
              <a:gd fmla="*/ 1428750 h 1428750" name="connsiteY3"/>
              <a:gd fmla="*/ 0 w 3188970" name="connsiteX4"/>
              <a:gd fmla="*/ 1428750 h 1428750" name="connsiteY4"/>
              <a:gd fmla="*/ 1062990 w 3188970" name="connsiteX5"/>
              <a:gd fmla="*/ 468630 h 1428750" name="connsiteY5"/>
              <a:gd fmla="*/ 1769221 w 3188970" name="connsiteX6"/>
              <a:gd fmla="*/ 1106516 h 1428750"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428750" w="3188970">
                <a:moveTo>
                  <a:pt x="2388870" y="0"/>
                </a:moveTo>
                <a:lnTo>
                  <a:pt x="3188970" y="1428750"/>
                </a:lnTo>
                <a:lnTo>
                  <a:pt x="2125980" y="1428750"/>
                </a:lnTo>
                <a:lnTo>
                  <a:pt x="1588770" y="1428750"/>
                </a:lnTo>
                <a:lnTo>
                  <a:pt x="0" y="1428750"/>
                </a:lnTo>
                <a:lnTo>
                  <a:pt x="1062990" y="468630"/>
                </a:lnTo>
                <a:lnTo>
                  <a:pt x="1769221" y="1106516"/>
                </a:lnTo>
                <a:close/>
              </a:path>
            </a:pathLst>
          </a:custGeom>
          <a:solidFill>
            <a:schemeClr val="bg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矩形 6"/>
          <p:cNvSpPr/>
          <p:nvPr/>
        </p:nvSpPr>
        <p:spPr>
          <a:xfrm>
            <a:off x="935570" y="4537437"/>
            <a:ext cx="2022162" cy="914400"/>
          </a:xfrm>
          <a:prstGeom prst="rect">
            <a:avLst/>
          </a:prstGeom>
        </p:spPr>
        <p:txBody>
          <a:bodyPr wrap="square">
            <a:spAutoFit/>
          </a:bodyPr>
          <a:lstStyle/>
          <a:p>
            <a:pPr>
              <a:lnSpc>
                <a:spcPct val="150000"/>
              </a:lnSpc>
            </a:pPr>
            <a:r>
              <a:rPr altLang="en-US" lang="zh-CN" sz="1200">
                <a:solidFill>
                  <a:srgbClr val="91F0FD"/>
                </a:solidFill>
                <a:latin charset="-122" panose="020b0503020204020204" pitchFamily="34" typeface="微软雅黑"/>
                <a:ea charset="-122" panose="020b0503020204020204" pitchFamily="34" typeface="微软雅黑"/>
              </a:rPr>
              <a:t>点击输入简要文字内容，文字内容需概括精炼，言简意赅的说明内容……</a:t>
            </a:r>
          </a:p>
        </p:txBody>
      </p:sp>
      <p:sp>
        <p:nvSpPr>
          <p:cNvPr id="8" name="文本框 7"/>
          <p:cNvSpPr txBox="1"/>
          <p:nvPr/>
        </p:nvSpPr>
        <p:spPr>
          <a:xfrm>
            <a:off x="1474703" y="4070408"/>
            <a:ext cx="1607000" cy="396240"/>
          </a:xfrm>
          <a:prstGeom prst="rect">
            <a:avLst/>
          </a:prstGeom>
          <a:noFill/>
        </p:spPr>
        <p:txBody>
          <a:bodyPr rtlCol="0" wrap="square">
            <a:spAutoFit/>
          </a:bodyPr>
          <a:lstStyle/>
          <a:p>
            <a:r>
              <a:rPr altLang="en-US" b="1" lang="zh-CN" sz="2000">
                <a:solidFill>
                  <a:schemeClr val="bg1"/>
                </a:solidFill>
                <a:latin charset="-122" panose="020b0503020204020204" pitchFamily="34" typeface="微软雅黑"/>
                <a:ea charset="-122" panose="020b0503020204020204" pitchFamily="34" typeface="微软雅黑"/>
              </a:rPr>
              <a:t>思想上</a:t>
            </a:r>
          </a:p>
        </p:txBody>
      </p:sp>
      <p:cxnSp>
        <p:nvCxnSpPr>
          <p:cNvPr id="27" name="直接连接符 26"/>
          <p:cNvCxnSpPr/>
          <p:nvPr/>
        </p:nvCxnSpPr>
        <p:spPr>
          <a:xfrm>
            <a:off x="1048922" y="4509575"/>
            <a:ext cx="1805940" cy="0"/>
          </a:xfrm>
          <a:prstGeom prst="line">
            <a:avLst/>
          </a:prstGeom>
          <a:ln>
            <a:solidFill>
              <a:srgbClr val="13CFE3"/>
            </a:solidFill>
          </a:ln>
        </p:spPr>
        <p:style>
          <a:lnRef idx="1">
            <a:schemeClr val="accent1"/>
          </a:lnRef>
          <a:fillRef idx="0">
            <a:schemeClr val="accent1"/>
          </a:fillRef>
          <a:effectRef idx="0">
            <a:schemeClr val="accent1"/>
          </a:effectRef>
          <a:fontRef idx="minor">
            <a:schemeClr val="tx1"/>
          </a:fontRef>
        </p:style>
      </p:cxnSp>
      <p:sp>
        <p:nvSpPr>
          <p:cNvPr id="28" name="矩形 27"/>
          <p:cNvSpPr/>
          <p:nvPr/>
        </p:nvSpPr>
        <p:spPr>
          <a:xfrm>
            <a:off x="3557729" y="3752577"/>
            <a:ext cx="2022162" cy="914400"/>
          </a:xfrm>
          <a:prstGeom prst="rect">
            <a:avLst/>
          </a:prstGeom>
        </p:spPr>
        <p:txBody>
          <a:bodyPr wrap="square">
            <a:spAutoFit/>
          </a:bodyPr>
          <a:lstStyle/>
          <a:p>
            <a:pPr>
              <a:lnSpc>
                <a:spcPct val="150000"/>
              </a:lnSpc>
            </a:pPr>
            <a:r>
              <a:rPr altLang="en-US" lang="zh-CN" sz="1200">
                <a:solidFill>
                  <a:srgbClr val="91F0FD"/>
                </a:solidFill>
                <a:latin charset="-122" panose="020b0503020204020204" pitchFamily="34" typeface="微软雅黑"/>
                <a:ea charset="-122" panose="020b0503020204020204" pitchFamily="34" typeface="微软雅黑"/>
              </a:rPr>
              <a:t>点击输入简要文字内容，文字内容需概括精炼，言简意赅的说明内容……</a:t>
            </a:r>
          </a:p>
        </p:txBody>
      </p:sp>
      <p:sp>
        <p:nvSpPr>
          <p:cNvPr id="29" name="文本框 28"/>
          <p:cNvSpPr txBox="1"/>
          <p:nvPr/>
        </p:nvSpPr>
        <p:spPr>
          <a:xfrm>
            <a:off x="4093346" y="3270738"/>
            <a:ext cx="988608" cy="396240"/>
          </a:xfrm>
          <a:prstGeom prst="rect">
            <a:avLst/>
          </a:prstGeom>
          <a:noFill/>
        </p:spPr>
        <p:txBody>
          <a:bodyPr rtlCol="0" wrap="square">
            <a:spAutoFit/>
          </a:bodyPr>
          <a:lstStyle/>
          <a:p>
            <a:r>
              <a:rPr altLang="en-US" b="1" lang="zh-CN" sz="2000">
                <a:solidFill>
                  <a:schemeClr val="bg1"/>
                </a:solidFill>
                <a:latin charset="-122" panose="020b0503020204020204" pitchFamily="34" typeface="微软雅黑"/>
                <a:ea charset="-122" panose="020b0503020204020204" pitchFamily="34" typeface="微软雅黑"/>
              </a:rPr>
              <a:t>生活上</a:t>
            </a:r>
          </a:p>
        </p:txBody>
      </p:sp>
      <p:cxnSp>
        <p:nvCxnSpPr>
          <p:cNvPr id="30" name="直接连接符 29"/>
          <p:cNvCxnSpPr/>
          <p:nvPr/>
        </p:nvCxnSpPr>
        <p:spPr>
          <a:xfrm>
            <a:off x="3671081" y="3724715"/>
            <a:ext cx="1805940" cy="0"/>
          </a:xfrm>
          <a:prstGeom prst="line">
            <a:avLst/>
          </a:prstGeom>
          <a:ln>
            <a:solidFill>
              <a:srgbClr val="13CFE3"/>
            </a:solidFill>
          </a:ln>
        </p:spPr>
        <p:style>
          <a:lnRef idx="1">
            <a:schemeClr val="accent1"/>
          </a:lnRef>
          <a:fillRef idx="0">
            <a:schemeClr val="accent1"/>
          </a:fillRef>
          <a:effectRef idx="0">
            <a:schemeClr val="accent1"/>
          </a:effectRef>
          <a:fontRef idx="minor">
            <a:schemeClr val="tx1"/>
          </a:fontRef>
        </p:style>
      </p:cxnSp>
      <p:sp>
        <p:nvSpPr>
          <p:cNvPr id="31" name="矩形 30"/>
          <p:cNvSpPr/>
          <p:nvPr/>
        </p:nvSpPr>
        <p:spPr>
          <a:xfrm>
            <a:off x="6234108" y="4288028"/>
            <a:ext cx="2022162" cy="914400"/>
          </a:xfrm>
          <a:prstGeom prst="rect">
            <a:avLst/>
          </a:prstGeom>
        </p:spPr>
        <p:txBody>
          <a:bodyPr wrap="square">
            <a:spAutoFit/>
          </a:bodyPr>
          <a:lstStyle/>
          <a:p>
            <a:pPr>
              <a:lnSpc>
                <a:spcPct val="150000"/>
              </a:lnSpc>
            </a:pPr>
            <a:r>
              <a:rPr altLang="en-US" lang="zh-CN" sz="1200">
                <a:solidFill>
                  <a:srgbClr val="91F0FD"/>
                </a:solidFill>
                <a:latin charset="-122" panose="020b0503020204020204" pitchFamily="34" typeface="微软雅黑"/>
                <a:ea charset="-122" panose="020b0503020204020204" pitchFamily="34" typeface="微软雅黑"/>
              </a:rPr>
              <a:t>点击输入简要文字内容，文字内容需概括精炼，言简意赅的说明内容……</a:t>
            </a:r>
          </a:p>
        </p:txBody>
      </p:sp>
      <p:sp>
        <p:nvSpPr>
          <p:cNvPr id="32" name="文本框 31"/>
          <p:cNvSpPr txBox="1"/>
          <p:nvPr/>
        </p:nvSpPr>
        <p:spPr>
          <a:xfrm>
            <a:off x="6822477" y="3792863"/>
            <a:ext cx="949922" cy="396240"/>
          </a:xfrm>
          <a:prstGeom prst="rect">
            <a:avLst/>
          </a:prstGeom>
          <a:noFill/>
        </p:spPr>
        <p:txBody>
          <a:bodyPr rtlCol="0" wrap="square">
            <a:spAutoFit/>
          </a:bodyPr>
          <a:lstStyle/>
          <a:p>
            <a:r>
              <a:rPr altLang="en-US" b="1" lang="zh-CN" sz="2000">
                <a:solidFill>
                  <a:schemeClr val="bg1"/>
                </a:solidFill>
                <a:latin charset="-122" panose="020b0503020204020204" pitchFamily="34" typeface="微软雅黑"/>
                <a:ea charset="-122" panose="020b0503020204020204" pitchFamily="34" typeface="微软雅黑"/>
              </a:rPr>
              <a:t>学习上</a:t>
            </a:r>
          </a:p>
        </p:txBody>
      </p:sp>
      <p:cxnSp>
        <p:nvCxnSpPr>
          <p:cNvPr id="33" name="直接连接符 32"/>
          <p:cNvCxnSpPr/>
          <p:nvPr/>
        </p:nvCxnSpPr>
        <p:spPr>
          <a:xfrm>
            <a:off x="6333393" y="4246098"/>
            <a:ext cx="1805940" cy="0"/>
          </a:xfrm>
          <a:prstGeom prst="line">
            <a:avLst/>
          </a:prstGeom>
          <a:ln>
            <a:solidFill>
              <a:srgbClr val="13CFE3"/>
            </a:solidFill>
          </a:ln>
        </p:spPr>
        <p:style>
          <a:lnRef idx="1">
            <a:schemeClr val="accent1"/>
          </a:lnRef>
          <a:fillRef idx="0">
            <a:schemeClr val="accent1"/>
          </a:fillRef>
          <a:effectRef idx="0">
            <a:schemeClr val="accent1"/>
          </a:effectRef>
          <a:fontRef idx="minor">
            <a:schemeClr val="tx1"/>
          </a:fontRef>
        </p:style>
      </p:cxnSp>
      <p:sp>
        <p:nvSpPr>
          <p:cNvPr id="43" name="矩形 42"/>
          <p:cNvSpPr/>
          <p:nvPr/>
        </p:nvSpPr>
        <p:spPr>
          <a:xfrm>
            <a:off x="9016288" y="3221815"/>
            <a:ext cx="2022162" cy="914400"/>
          </a:xfrm>
          <a:prstGeom prst="rect">
            <a:avLst/>
          </a:prstGeom>
        </p:spPr>
        <p:txBody>
          <a:bodyPr wrap="square">
            <a:spAutoFit/>
          </a:bodyPr>
          <a:lstStyle/>
          <a:p>
            <a:pPr>
              <a:lnSpc>
                <a:spcPct val="150000"/>
              </a:lnSpc>
            </a:pPr>
            <a:r>
              <a:rPr altLang="en-US" lang="zh-CN" sz="1200">
                <a:solidFill>
                  <a:srgbClr val="91F0FD"/>
                </a:solidFill>
                <a:latin charset="-122" panose="020b0503020204020204" pitchFamily="34" typeface="微软雅黑"/>
                <a:ea charset="-122" panose="020b0503020204020204" pitchFamily="34" typeface="微软雅黑"/>
              </a:rPr>
              <a:t>点击输入简要文字内容，文字内容需概括精炼，言简意赅的说明内容……</a:t>
            </a:r>
          </a:p>
        </p:txBody>
      </p:sp>
      <p:sp>
        <p:nvSpPr>
          <p:cNvPr id="44" name="文本框 43"/>
          <p:cNvSpPr txBox="1"/>
          <p:nvPr/>
        </p:nvSpPr>
        <p:spPr>
          <a:xfrm>
            <a:off x="9513276" y="2813537"/>
            <a:ext cx="1016098" cy="365760"/>
          </a:xfrm>
          <a:prstGeom prst="rect">
            <a:avLst/>
          </a:prstGeom>
          <a:noFill/>
        </p:spPr>
        <p:txBody>
          <a:bodyPr rtlCol="0" wrap="square">
            <a:spAutoFit/>
          </a:bodyPr>
          <a:lstStyle/>
          <a:p>
            <a:pPr algn="dist"/>
            <a:r>
              <a:rPr altLang="en-US" b="1" lang="zh-CN" smtClean="0">
                <a:solidFill>
                  <a:schemeClr val="bg1"/>
                </a:solidFill>
                <a:latin charset="-122" panose="020b0503020204020204" pitchFamily="34" typeface="微软雅黑"/>
                <a:ea charset="-122" panose="020b0503020204020204" pitchFamily="34" typeface="微软雅黑"/>
              </a:rPr>
              <a:t>体质上</a:t>
            </a:r>
          </a:p>
        </p:txBody>
      </p:sp>
      <p:cxnSp>
        <p:nvCxnSpPr>
          <p:cNvPr id="45" name="直接连接符 44"/>
          <p:cNvCxnSpPr/>
          <p:nvPr/>
        </p:nvCxnSpPr>
        <p:spPr>
          <a:xfrm>
            <a:off x="9129640" y="3193953"/>
            <a:ext cx="1805940" cy="0"/>
          </a:xfrm>
          <a:prstGeom prst="line">
            <a:avLst/>
          </a:prstGeom>
          <a:ln>
            <a:solidFill>
              <a:srgbClr val="13CFE3"/>
            </a:solidFill>
          </a:ln>
        </p:spPr>
        <p:style>
          <a:lnRef idx="1">
            <a:schemeClr val="accent1"/>
          </a:lnRef>
          <a:fillRef idx="0">
            <a:schemeClr val="accent1"/>
          </a:fillRef>
          <a:effectRef idx="0">
            <a:schemeClr val="accent1"/>
          </a:effectRef>
          <a:fontRef idx="minor">
            <a:schemeClr val="tx1"/>
          </a:fontRef>
        </p:style>
      </p:cxnSp>
      <p:sp>
        <p:nvSpPr>
          <p:cNvPr id="48" name="椭圆 47"/>
          <p:cNvSpPr/>
          <p:nvPr/>
        </p:nvSpPr>
        <p:spPr>
          <a:xfrm>
            <a:off x="4381292" y="6016947"/>
            <a:ext cx="253779" cy="268036"/>
          </a:xfrm>
          <a:prstGeom prst="ellipse">
            <a:avLst/>
          </a:prstGeom>
          <a:solidFill>
            <a:schemeClr val="bg1">
              <a:alpha val="60000"/>
            </a:schemeClr>
          </a:solidFill>
          <a:ln w="444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9" name="椭圆 48"/>
          <p:cNvSpPr/>
          <p:nvPr/>
        </p:nvSpPr>
        <p:spPr>
          <a:xfrm>
            <a:off x="5501847" y="5327388"/>
            <a:ext cx="322472" cy="340588"/>
          </a:xfrm>
          <a:prstGeom prst="ellipse">
            <a:avLst/>
          </a:prstGeom>
          <a:solidFill>
            <a:schemeClr val="bg1">
              <a:alpha val="60000"/>
            </a:schemeClr>
          </a:solidFill>
          <a:ln w="444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0" name="椭圆 49"/>
          <p:cNvSpPr/>
          <p:nvPr/>
        </p:nvSpPr>
        <p:spPr>
          <a:xfrm>
            <a:off x="8608252" y="4445420"/>
            <a:ext cx="313930" cy="331567"/>
          </a:xfrm>
          <a:prstGeom prst="ellipse">
            <a:avLst/>
          </a:prstGeom>
          <a:solidFill>
            <a:schemeClr val="bg1">
              <a:alpha val="60000"/>
            </a:schemeClr>
          </a:solidFill>
          <a:ln w="44450">
            <a:solidFill>
              <a:schemeClr val="bg1">
                <a:alpha val="83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51" name="组合 50"/>
          <p:cNvGrpSpPr/>
          <p:nvPr/>
        </p:nvGrpSpPr>
        <p:grpSpPr>
          <a:xfrm>
            <a:off x="9851390" y="4513011"/>
            <a:ext cx="1834461" cy="2005899"/>
            <a:chOff x="9886950" y="4535871"/>
            <a:chExt cx="1834461" cy="2005899"/>
          </a:xfrm>
        </p:grpSpPr>
        <p:sp>
          <p:nvSpPr>
            <p:cNvPr id="52" name="圆角矩形 51"/>
            <p:cNvSpPr/>
            <p:nvPr/>
          </p:nvSpPr>
          <p:spPr>
            <a:xfrm>
              <a:off x="10526487" y="5428190"/>
              <a:ext cx="328183" cy="134639"/>
            </a:xfrm>
            <a:prstGeom prst="roundRect">
              <a:avLst/>
            </a:prstGeom>
            <a:solidFill>
              <a:srgbClr val="C87404"/>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3" name="圆角矩形 52"/>
            <p:cNvSpPr/>
            <p:nvPr/>
          </p:nvSpPr>
          <p:spPr>
            <a:xfrm rot="1452078">
              <a:off x="10593807" y="5007442"/>
              <a:ext cx="286109" cy="488068"/>
            </a:xfrm>
            <a:prstGeom prst="roundRect">
              <a:avLst>
                <a:gd fmla="val 50000" name="adj"/>
              </a:avLst>
            </a:prstGeom>
            <a:solidFill>
              <a:srgbClr val="FFC0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54" name="组合 53"/>
            <p:cNvGrpSpPr/>
            <p:nvPr/>
          </p:nvGrpSpPr>
          <p:grpSpPr>
            <a:xfrm rot="17559220">
              <a:off x="10526211" y="4117280"/>
              <a:ext cx="611597" cy="1772498"/>
              <a:chOff x="2994660" y="1680210"/>
              <a:chExt cx="1234440" cy="3577590"/>
            </a:xfrm>
            <a:solidFill>
              <a:srgbClr val="FFC000"/>
            </a:solidFill>
          </p:grpSpPr>
          <p:sp>
            <p:nvSpPr>
              <p:cNvPr id="66" name="椭圆 65"/>
              <p:cNvSpPr/>
              <p:nvPr/>
            </p:nvSpPr>
            <p:spPr>
              <a:xfrm>
                <a:off x="3080385" y="1680210"/>
                <a:ext cx="1062990" cy="1062990"/>
              </a:xfrm>
              <a:prstGeom prst="ellipse">
                <a:avLst/>
              </a:prstGeom>
              <a:solidFill>
                <a:srgbClr val="84F6FC"/>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7" name="矩形 66"/>
              <p:cNvSpPr/>
              <p:nvPr/>
            </p:nvSpPr>
            <p:spPr>
              <a:xfrm>
                <a:off x="3423285" y="4983480"/>
                <a:ext cx="377190" cy="274320"/>
              </a:xfrm>
              <a:prstGeom prst="rect">
                <a:avLst/>
              </a:prstGeom>
              <a:grp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8" name="矩形 67"/>
              <p:cNvSpPr/>
              <p:nvPr/>
            </p:nvSpPr>
            <p:spPr>
              <a:xfrm>
                <a:off x="3314700" y="4297680"/>
                <a:ext cx="594360" cy="742950"/>
              </a:xfrm>
              <a:prstGeom prst="rect">
                <a:avLst/>
              </a:prstGeom>
              <a:grp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9" name="矩形 68"/>
              <p:cNvSpPr/>
              <p:nvPr/>
            </p:nvSpPr>
            <p:spPr>
              <a:xfrm>
                <a:off x="3177540" y="2514600"/>
                <a:ext cx="868680" cy="1874520"/>
              </a:xfrm>
              <a:prstGeom prst="rect">
                <a:avLst/>
              </a:prstGeom>
              <a:grpFill/>
              <a:ln cap="rnd"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0" name="梯形 69"/>
              <p:cNvSpPr/>
              <p:nvPr/>
            </p:nvSpPr>
            <p:spPr>
              <a:xfrm>
                <a:off x="2994660" y="2137410"/>
                <a:ext cx="1234440" cy="457200"/>
              </a:xfrm>
              <a:prstGeom prst="trapezoid">
                <a:avLst>
                  <a:gd fmla="val 4323" name="adj"/>
                </a:avLst>
              </a:prstGeom>
              <a:grp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55" name="椭圆 54"/>
            <p:cNvSpPr/>
            <p:nvPr/>
          </p:nvSpPr>
          <p:spPr>
            <a:xfrm>
              <a:off x="10644296" y="5276721"/>
              <a:ext cx="100980" cy="10098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56" name="直接连接符 55"/>
            <p:cNvCxnSpPr>
              <a:stCxn id="52" idx="2"/>
            </p:cNvCxnSpPr>
            <p:nvPr/>
          </p:nvCxnSpPr>
          <p:spPr>
            <a:xfrm flipH="1">
              <a:off x="10686371" y="5562830"/>
              <a:ext cx="4207" cy="95089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flipH="1">
              <a:off x="10274038" y="5565635"/>
              <a:ext cx="293122" cy="9565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a:off x="10806985" y="5551610"/>
              <a:ext cx="293122" cy="9565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a:off x="10080494" y="6530550"/>
              <a:ext cx="1489448" cy="0"/>
            </a:xfrm>
            <a:prstGeom prst="line">
              <a:avLst/>
            </a:prstGeom>
            <a:ln cap="rnd"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a:off x="9886950" y="6541770"/>
              <a:ext cx="103784" cy="0"/>
            </a:xfrm>
            <a:prstGeom prst="line">
              <a:avLst/>
            </a:prstGeom>
            <a:ln cap="rnd"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a:off x="11665311" y="6527745"/>
              <a:ext cx="56100" cy="0"/>
            </a:xfrm>
            <a:prstGeom prst="line">
              <a:avLst/>
            </a:prstGeom>
            <a:ln cap="rnd"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矩形 61"/>
            <p:cNvSpPr/>
            <p:nvPr/>
          </p:nvSpPr>
          <p:spPr>
            <a:xfrm rot="17559220">
              <a:off x="10853495" y="4455518"/>
              <a:ext cx="79608" cy="824798"/>
            </a:xfrm>
            <a:prstGeom prst="rect">
              <a:avLst/>
            </a:prstGeom>
            <a:solidFill>
              <a:schemeClr val="bg1"/>
            </a:solidFill>
            <a:ln cap="rnd" w="635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3" name="矩形 62"/>
            <p:cNvSpPr/>
            <p:nvPr/>
          </p:nvSpPr>
          <p:spPr>
            <a:xfrm rot="17559220">
              <a:off x="10743004" y="4722219"/>
              <a:ext cx="79608" cy="824798"/>
            </a:xfrm>
            <a:prstGeom prst="rect">
              <a:avLst/>
            </a:prstGeom>
            <a:solidFill>
              <a:srgbClr val="FC9204"/>
            </a:solidFill>
            <a:ln cap="rnd" w="635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4" name="矩形 63"/>
            <p:cNvSpPr/>
            <p:nvPr/>
          </p:nvSpPr>
          <p:spPr>
            <a:xfrm rot="17559220">
              <a:off x="10372657" y="4488927"/>
              <a:ext cx="84972" cy="178859"/>
            </a:xfrm>
            <a:prstGeom prst="rect">
              <a:avLst/>
            </a:prstGeom>
            <a:solidFill>
              <a:schemeClr val="bg1"/>
            </a:solidFill>
            <a:ln cap="rnd" w="635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5" name="矩形 64"/>
            <p:cNvSpPr/>
            <p:nvPr/>
          </p:nvSpPr>
          <p:spPr>
            <a:xfrm rot="17559220">
              <a:off x="11189014" y="5155725"/>
              <a:ext cx="256730" cy="87380"/>
            </a:xfrm>
            <a:prstGeom prst="rect">
              <a:avLst/>
            </a:prstGeom>
            <a:solidFill>
              <a:schemeClr val="tx1"/>
            </a:solidFill>
            <a:ln cap="rnd" w="635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1" name="文本框 20"/>
          <p:cNvSpPr txBox="1"/>
          <p:nvPr/>
        </p:nvSpPr>
        <p:spPr>
          <a:xfrm>
            <a:off x="4755395" y="621380"/>
            <a:ext cx="3061610" cy="640080"/>
          </a:xfrm>
          <a:prstGeom prst="rect">
            <a:avLst/>
          </a:prstGeom>
          <a:noFill/>
        </p:spPr>
        <p:txBody>
          <a:bodyPr rtlCol="0" wrap="square">
            <a:spAutoFit/>
          </a:bodyPr>
          <a:lstStyle/>
          <a:p>
            <a:pPr algn="dist"/>
            <a:r>
              <a:rPr altLang="en-US" b="1" lang="zh-CN" smtClean="0" sz="3600">
                <a:solidFill>
                  <a:schemeClr val="bg1"/>
                </a:solidFill>
                <a:latin charset="-122" panose="020b0503020204020204" pitchFamily="34" typeface="微软雅黑"/>
                <a:ea charset="-122" panose="020b0503020204020204" pitchFamily="34" typeface="微软雅黑"/>
              </a:rPr>
              <a:t>家长注意事项</a:t>
            </a:r>
          </a:p>
        </p:txBody>
      </p:sp>
      <p:grpSp>
        <p:nvGrpSpPr>
          <p:cNvPr id="76" name="组合 75"/>
          <p:cNvGrpSpPr/>
          <p:nvPr/>
        </p:nvGrpSpPr>
        <p:grpSpPr>
          <a:xfrm rot="21364508">
            <a:off x="2858892" y="383803"/>
            <a:ext cx="1688486" cy="1246918"/>
            <a:chOff x="467955" y="825830"/>
            <a:chExt cx="1688486" cy="1246918"/>
          </a:xfrm>
        </p:grpSpPr>
        <p:sp>
          <p:nvSpPr>
            <p:cNvPr id="77" name="梯形 96"/>
            <p:cNvSpPr/>
            <p:nvPr/>
          </p:nvSpPr>
          <p:spPr>
            <a:xfrm rot="4183552">
              <a:off x="756190" y="835010"/>
              <a:ext cx="949503" cy="1525973"/>
            </a:xfrm>
            <a:custGeom>
              <a:rect b="b" l="l" r="r" t="t"/>
              <a:pathLst>
                <a:path h="2632273" w="1638954">
                  <a:moveTo>
                    <a:pt x="460131" y="0"/>
                  </a:moveTo>
                  <a:lnTo>
                    <a:pt x="985333" y="24657"/>
                  </a:lnTo>
                  <a:cubicBezTo>
                    <a:pt x="904127" y="674964"/>
                    <a:pt x="987214" y="1517335"/>
                    <a:pt x="1638954" y="2440233"/>
                  </a:cubicBezTo>
                  <a:lnTo>
                    <a:pt x="1063128" y="2071125"/>
                  </a:lnTo>
                  <a:lnTo>
                    <a:pt x="678579" y="2632273"/>
                  </a:lnTo>
                  <a:lnTo>
                    <a:pt x="262163" y="2020459"/>
                  </a:lnTo>
                  <a:cubicBezTo>
                    <a:pt x="141403" y="2335233"/>
                    <a:pt x="143936" y="2337566"/>
                    <a:pt x="68760" y="2596304"/>
                  </a:cubicBezTo>
                  <a:cubicBezTo>
                    <a:pt x="-118888" y="1450551"/>
                    <a:pt x="99284" y="691656"/>
                    <a:pt x="460131" y="0"/>
                  </a:cubicBezTo>
                  <a:close/>
                </a:path>
              </a:pathLst>
            </a:custGeom>
            <a:solidFill>
              <a:srgbClr val="FF9FAF"/>
            </a:solidFill>
            <a:ln w="38100">
              <a:solidFill>
                <a:schemeClr val="bg1"/>
              </a:solidFill>
            </a:ln>
            <a:effectLst>
              <a:outerShdw algn="t" blurRad="203200" dir="5400000" dist="25400"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p>
              <a:endParaRPr altLang="en-US" lang="zh-CN"/>
            </a:p>
          </p:txBody>
        </p:sp>
        <p:sp>
          <p:nvSpPr>
            <p:cNvPr id="78" name="梯形 96"/>
            <p:cNvSpPr/>
            <p:nvPr/>
          </p:nvSpPr>
          <p:spPr>
            <a:xfrm rot="4183552">
              <a:off x="1234404" y="1194710"/>
              <a:ext cx="198553" cy="840519"/>
            </a:xfrm>
            <a:custGeom>
              <a:rect b="b" l="l" r="r" t="t"/>
              <a:pathLst>
                <a:path h="1778648" w="420536">
                  <a:moveTo>
                    <a:pt x="21975" y="0"/>
                  </a:moveTo>
                  <a:lnTo>
                    <a:pt x="139673" y="5525"/>
                  </a:lnTo>
                  <a:cubicBezTo>
                    <a:pt x="77745" y="501457"/>
                    <a:pt x="111365" y="1109088"/>
                    <a:pt x="420536" y="1778648"/>
                  </a:cubicBezTo>
                  <a:lnTo>
                    <a:pt x="279766" y="1771733"/>
                  </a:lnTo>
                  <a:cubicBezTo>
                    <a:pt x="2200" y="1106360"/>
                    <a:pt x="-33067" y="500890"/>
                    <a:pt x="2197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p>
              <a:endParaRPr altLang="en-US" lang="zh-CN"/>
            </a:p>
          </p:txBody>
        </p:sp>
        <p:grpSp>
          <p:nvGrpSpPr>
            <p:cNvPr id="79" name="组合 78"/>
            <p:cNvGrpSpPr/>
            <p:nvPr/>
          </p:nvGrpSpPr>
          <p:grpSpPr>
            <a:xfrm rot="21335216">
              <a:off x="1363234" y="825830"/>
              <a:ext cx="793207" cy="804046"/>
              <a:chOff x="7973454" y="5027358"/>
              <a:chExt cx="1573288" cy="1594782"/>
            </a:xfrm>
          </p:grpSpPr>
          <p:sp>
            <p:nvSpPr>
              <p:cNvPr id="81" name="五角星 2"/>
              <p:cNvSpPr/>
              <p:nvPr/>
            </p:nvSpPr>
            <p:spPr>
              <a:xfrm rot="20480842">
                <a:off x="7975659" y="5027358"/>
                <a:ext cx="1571083" cy="1580289"/>
              </a:xfrm>
              <a:custGeom>
                <a:gdLst>
                  <a:gd fmla="*/ 2063 w 918524" name="connsiteX0"/>
                  <a:gd fmla="*/ 349269 h 923906" name="connsiteY0"/>
                  <a:gd fmla="*/ 264202 w 918524" name="connsiteX1"/>
                  <a:gd fmla="*/ 223173 h 923906" name="connsiteY1"/>
                  <a:gd fmla="*/ 459262 w 918524" name="connsiteX2"/>
                  <a:gd fmla="*/ 0 h 923906" name="connsiteY2"/>
                  <a:gd fmla="*/ 654322 w 918524" name="connsiteX3"/>
                  <a:gd fmla="*/ 223173 h 923906" name="connsiteY3"/>
                  <a:gd fmla="*/ 916461 w 918524" name="connsiteX4"/>
                  <a:gd fmla="*/ 349269 h 923906" name="connsiteY4"/>
                  <a:gd fmla="*/ 774876 w 918524" name="connsiteX5"/>
                  <a:gd fmla="*/ 613293 h 923906" name="connsiteY5"/>
                  <a:gd fmla="*/ 741827 w 918524" name="connsiteX6"/>
                  <a:gd fmla="*/ 914398 h 923906" name="connsiteY6"/>
                  <a:gd fmla="*/ 459262 w 918524" name="connsiteX7"/>
                  <a:gd fmla="*/ 854400 h 923906" name="connsiteY7"/>
                  <a:gd fmla="*/ 176697 w 918524" name="connsiteX8"/>
                  <a:gd fmla="*/ 914398 h 923906" name="connsiteY8"/>
                  <a:gd fmla="*/ 143648 w 918524" name="connsiteX9"/>
                  <a:gd fmla="*/ 613293 h 923906" name="connsiteY9"/>
                  <a:gd fmla="*/ 2063 w 918524" name="connsiteX10"/>
                  <a:gd fmla="*/ 349269 h 923906"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923905" w="918524">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C4EF39"/>
              </a:solidFill>
              <a:ln w="63500">
                <a:noFill/>
              </a:ln>
              <a:effectLst>
                <a:outerShdw algn="t" blurRad="190500" dir="5400000" dist="635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2" name="五角星 2"/>
              <p:cNvSpPr/>
              <p:nvPr/>
            </p:nvSpPr>
            <p:spPr>
              <a:xfrm rot="20480842">
                <a:off x="7973454" y="5041849"/>
                <a:ext cx="1571084" cy="1580291"/>
              </a:xfrm>
              <a:custGeom>
                <a:gdLst>
                  <a:gd fmla="*/ 2063 w 918524" name="connsiteX0"/>
                  <a:gd fmla="*/ 349269 h 923906" name="connsiteY0"/>
                  <a:gd fmla="*/ 264202 w 918524" name="connsiteX1"/>
                  <a:gd fmla="*/ 223173 h 923906" name="connsiteY1"/>
                  <a:gd fmla="*/ 459262 w 918524" name="connsiteX2"/>
                  <a:gd fmla="*/ 0 h 923906" name="connsiteY2"/>
                  <a:gd fmla="*/ 654322 w 918524" name="connsiteX3"/>
                  <a:gd fmla="*/ 223173 h 923906" name="connsiteY3"/>
                  <a:gd fmla="*/ 916461 w 918524" name="connsiteX4"/>
                  <a:gd fmla="*/ 349269 h 923906" name="connsiteY4"/>
                  <a:gd fmla="*/ 774876 w 918524" name="connsiteX5"/>
                  <a:gd fmla="*/ 613293 h 923906" name="connsiteY5"/>
                  <a:gd fmla="*/ 741827 w 918524" name="connsiteX6"/>
                  <a:gd fmla="*/ 914398 h 923906" name="connsiteY6"/>
                  <a:gd fmla="*/ 459262 w 918524" name="connsiteX7"/>
                  <a:gd fmla="*/ 854400 h 923906" name="connsiteY7"/>
                  <a:gd fmla="*/ 176697 w 918524" name="connsiteX8"/>
                  <a:gd fmla="*/ 914398 h 923906" name="connsiteY8"/>
                  <a:gd fmla="*/ 143648 w 918524" name="connsiteX9"/>
                  <a:gd fmla="*/ 613293 h 923906" name="connsiteY9"/>
                  <a:gd fmla="*/ 2063 w 918524" name="connsiteX10"/>
                  <a:gd fmla="*/ 349269 h 923906"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923905" w="918524">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C000"/>
              </a:solidFill>
              <a:ln w="666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80" name="文本框 79"/>
            <p:cNvSpPr txBox="1"/>
            <p:nvPr/>
          </p:nvSpPr>
          <p:spPr>
            <a:xfrm rot="235490">
              <a:off x="1440606" y="1007007"/>
              <a:ext cx="598805" cy="518160"/>
            </a:xfrm>
            <a:prstGeom prst="rect">
              <a:avLst/>
            </a:prstGeom>
            <a:noFill/>
            <a:ln>
              <a:noFill/>
            </a:ln>
          </p:spPr>
          <p:txBody>
            <a:bodyPr rtlCol="0" wrap="none">
              <a:spAutoFit/>
            </a:bodyPr>
            <a:lstStyle/>
            <a:p>
              <a:r>
                <a:rPr altLang="zh-CN" lang="en-US" smtClean="0" sz="2800">
                  <a:ln w="25400">
                    <a:noFill/>
                  </a:ln>
                  <a:solidFill>
                    <a:schemeClr val="bg1"/>
                  </a:solidFill>
                  <a:latin charset="-122" panose="03000509000000000000" pitchFamily="65" typeface="方正超粗黑简体"/>
                  <a:ea charset="-122" panose="03000509000000000000" pitchFamily="65" typeface="方正超粗黑简体"/>
                </a:rPr>
                <a:t>03</a:t>
              </a:r>
            </a:p>
          </p:txBody>
        </p:sp>
      </p:grpSp>
      <p:pic>
        <p:nvPicPr>
          <p:cNvPr id="83" name="图片 82"/>
          <p:cNvPicPr>
            <a:picLocks noChangeAspect="1"/>
          </p:cNvPicPr>
          <p:nvPr/>
        </p:nvPicPr>
        <p:blipFill>
          <a:blip r:embed="rId4">
            <a:extLst>
              <a:ext uri="{28A0092B-C50C-407E-A947-70E740481C1C}">
                <a14:useLocalDpi val="0"/>
              </a:ext>
            </a:extLst>
          </a:blip>
          <a:srcRect b="33815" l="30447" r="58009" t="36684"/>
          <a:stretch>
            <a:fillRect/>
          </a:stretch>
        </p:blipFill>
        <p:spPr>
          <a:xfrm rot="18175044">
            <a:off x="9454336" y="4789562"/>
            <a:ext cx="580572" cy="834573"/>
          </a:xfrm>
          <a:prstGeom prst="rect">
            <a:avLst/>
          </a:prstGeom>
        </p:spPr>
      </p:pic>
      <p:pic>
        <p:nvPicPr>
          <p:cNvPr id="88" name="图片 87"/>
          <p:cNvPicPr>
            <a:picLocks noChangeAspect="1"/>
          </p:cNvPicPr>
          <p:nvPr/>
        </p:nvPicPr>
        <p:blipFill>
          <a:blip r:embed="rId5">
            <a:extLst>
              <a:ext uri="{28A0092B-C50C-407E-A947-70E740481C1C}">
                <a14:useLocalDpi val="0"/>
              </a:ext>
            </a:extLst>
          </a:blip>
          <a:srcRect b="28684" l="64791" r="26118" t="54898"/>
          <a:stretch>
            <a:fillRect/>
          </a:stretch>
        </p:blipFill>
        <p:spPr>
          <a:xfrm>
            <a:off x="11165458" y="4184322"/>
            <a:ext cx="435427" cy="442339"/>
          </a:xfrm>
          <a:prstGeom prst="rect">
            <a:avLst/>
          </a:prstGeom>
        </p:spPr>
      </p:pic>
      <p:pic>
        <p:nvPicPr>
          <p:cNvPr id="89" name="图片 88"/>
          <p:cNvPicPr>
            <a:picLocks noChangeAspect="1"/>
          </p:cNvPicPr>
          <p:nvPr/>
        </p:nvPicPr>
        <p:blipFill>
          <a:blip r:embed="rId5">
            <a:extLst>
              <a:ext uri="{28A0092B-C50C-407E-A947-70E740481C1C}">
                <a14:useLocalDpi val="0"/>
              </a:ext>
            </a:extLst>
          </a:blip>
          <a:srcRect b="28684" l="64791" r="26118" t="54898"/>
          <a:stretch>
            <a:fillRect/>
          </a:stretch>
        </p:blipFill>
        <p:spPr>
          <a:xfrm>
            <a:off x="8819125" y="966823"/>
            <a:ext cx="435427" cy="442339"/>
          </a:xfrm>
          <a:prstGeom prst="rect">
            <a:avLst/>
          </a:prstGeom>
        </p:spPr>
      </p:pic>
      <p:grpSp>
        <p:nvGrpSpPr>
          <p:cNvPr id="94" name="组合 93"/>
          <p:cNvGrpSpPr/>
          <p:nvPr/>
        </p:nvGrpSpPr>
        <p:grpSpPr>
          <a:xfrm>
            <a:off x="4903837" y="1375753"/>
            <a:ext cx="2759161" cy="0"/>
            <a:chOff x="4467738" y="2247951"/>
            <a:chExt cx="2759161" cy="0"/>
          </a:xfrm>
        </p:grpSpPr>
        <p:cxnSp>
          <p:nvCxnSpPr>
            <p:cNvPr id="90" name="直接连接符 89"/>
            <p:cNvCxnSpPr/>
            <p:nvPr/>
          </p:nvCxnSpPr>
          <p:spPr>
            <a:xfrm>
              <a:off x="4594038" y="2247951"/>
              <a:ext cx="2341401" cy="0"/>
            </a:xfrm>
            <a:prstGeom prst="line">
              <a:avLst/>
            </a:prstGeom>
            <a:ln cap="rnd" w="50800">
              <a:solidFill>
                <a:srgbClr val="13D6EB"/>
              </a:solidFill>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a:off x="4467738" y="2247951"/>
              <a:ext cx="38860" cy="0"/>
            </a:xfrm>
            <a:prstGeom prst="line">
              <a:avLst/>
            </a:prstGeom>
            <a:ln cap="rnd" w="50800">
              <a:solidFill>
                <a:srgbClr val="13D6EB"/>
              </a:solidFill>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a:off x="7100606" y="2247951"/>
              <a:ext cx="126293" cy="0"/>
            </a:xfrm>
            <a:prstGeom prst="line">
              <a:avLst/>
            </a:prstGeom>
            <a:ln cap="rnd" w="50800">
              <a:solidFill>
                <a:srgbClr val="13D6EB"/>
              </a:solidFill>
            </a:ln>
          </p:spPr>
          <p:style>
            <a:lnRef idx="1">
              <a:schemeClr val="accent1"/>
            </a:lnRef>
            <a:fillRef idx="0">
              <a:schemeClr val="accent1"/>
            </a:fillRef>
            <a:effectRef idx="0">
              <a:schemeClr val="accent1"/>
            </a:effectRef>
            <a:fontRef idx="minor">
              <a:schemeClr val="tx1"/>
            </a:fontRef>
          </p:style>
        </p:cxnSp>
        <p:cxnSp>
          <p:nvCxnSpPr>
            <p:cNvPr id="93" name="直接连接符 92"/>
            <p:cNvCxnSpPr/>
            <p:nvPr/>
          </p:nvCxnSpPr>
          <p:spPr>
            <a:xfrm>
              <a:off x="7003452" y="2247951"/>
              <a:ext cx="38860" cy="0"/>
            </a:xfrm>
            <a:prstGeom prst="line">
              <a:avLst/>
            </a:prstGeom>
            <a:ln cap="rnd" w="50800">
              <a:solidFill>
                <a:srgbClr val="13D6EB"/>
              </a:solidFill>
            </a:ln>
          </p:spPr>
          <p:style>
            <a:lnRef idx="1">
              <a:schemeClr val="accent1"/>
            </a:lnRef>
            <a:fillRef idx="0">
              <a:schemeClr val="accent1"/>
            </a:fillRef>
            <a:effectRef idx="0">
              <a:schemeClr val="accent1"/>
            </a:effectRef>
            <a:fontRef idx="minor">
              <a:schemeClr val="tx1"/>
            </a:fontRef>
          </p:style>
        </p:cxnSp>
      </p:grpSp>
      <p:grpSp>
        <p:nvGrpSpPr>
          <p:cNvPr id="108" name="组合 107"/>
          <p:cNvGrpSpPr/>
          <p:nvPr/>
        </p:nvGrpSpPr>
        <p:grpSpPr>
          <a:xfrm>
            <a:off x="678932" y="2419643"/>
            <a:ext cx="2230454" cy="1398934"/>
            <a:chOff x="678932" y="2419643"/>
            <a:chExt cx="2230454" cy="1398934"/>
          </a:xfrm>
        </p:grpSpPr>
        <p:grpSp>
          <p:nvGrpSpPr>
            <p:cNvPr id="96" name="组合 95"/>
            <p:cNvGrpSpPr/>
            <p:nvPr/>
          </p:nvGrpSpPr>
          <p:grpSpPr>
            <a:xfrm flipH="1">
              <a:off x="678932" y="2419643"/>
              <a:ext cx="2230454" cy="1398934"/>
              <a:chOff x="594424" y="1153191"/>
              <a:chExt cx="2605976" cy="1634460"/>
            </a:xfrm>
          </p:grpSpPr>
          <p:sp>
            <p:nvSpPr>
              <p:cNvPr id="97" name="任意多边形 96"/>
              <p:cNvSpPr/>
              <p:nvPr/>
            </p:nvSpPr>
            <p:spPr>
              <a:xfrm>
                <a:off x="616196" y="1175175"/>
                <a:ext cx="2584204" cy="1612476"/>
              </a:xfrm>
              <a:custGeom>
                <a:gdLst>
                  <a:gd fmla="*/ 1389184 w 3610707" name="connsiteX0"/>
                  <a:gd fmla="*/ 0 h 2450125" name="connsiteY0"/>
                  <a:gd fmla="*/ 2191163 w 3610707" name="connsiteX1"/>
                  <a:gd fmla="*/ 426409 h 2450125" name="connsiteY1"/>
                  <a:gd fmla="*/ 2262626 w 3610707" name="connsiteX2"/>
                  <a:gd fmla="*/ 558069 h 2450125" name="connsiteY2"/>
                  <a:gd fmla="*/ 2332890 w 3610707" name="connsiteX3"/>
                  <a:gd fmla="*/ 550986 h 2450125" name="connsiteY3"/>
                  <a:gd fmla="*/ 2894584 w 3610707" name="connsiteX4"/>
                  <a:gd fmla="*/ 923302 h 2450125" name="connsiteY4"/>
                  <a:gd fmla="*/ 2915413 w 3610707" name="connsiteX5"/>
                  <a:gd fmla="*/ 990402 h 2450125" name="connsiteY5"/>
                  <a:gd fmla="*/ 2934595 w 3610707" name="connsiteX6"/>
                  <a:gd fmla="*/ 984447 h 2450125" name="connsiteY6"/>
                  <a:gd fmla="*/ 3048000 w 3610707" name="connsiteX7"/>
                  <a:gd fmla="*/ 973015 h 2450125" name="connsiteY7"/>
                  <a:gd fmla="*/ 3610707 w 3610707" name="connsiteX8"/>
                  <a:gd fmla="*/ 1535722 h 2450125" name="connsiteY8"/>
                  <a:gd fmla="*/ 3048000 w 3610707" name="connsiteX9"/>
                  <a:gd fmla="*/ 2098429 h 2450125" name="connsiteY9"/>
                  <a:gd fmla="*/ 2934595 w 3610707" name="connsiteX10"/>
                  <a:gd fmla="*/ 2086997 h 2450125" name="connsiteY10"/>
                  <a:gd fmla="*/ 2841470 w 3610707" name="connsiteX11"/>
                  <a:gd fmla="*/ 2058089 h 2450125" name="connsiteY11"/>
                  <a:gd fmla="*/ 2778805 w 3610707" name="connsiteX12"/>
                  <a:gd fmla="*/ 2134039 h 2450125" name="connsiteY12"/>
                  <a:gd fmla="*/ 2327029 w 3610707" name="connsiteX13"/>
                  <a:gd fmla="*/ 2321171 h 2450125" name="connsiteY13"/>
                  <a:gd fmla="*/ 1897442 w 3610707" name="connsiteX14"/>
                  <a:gd fmla="*/ 2155195 h 2450125" name="connsiteY14"/>
                  <a:gd fmla="*/ 1878393 w 3610707" name="connsiteX15"/>
                  <a:gd fmla="*/ 2135215 h 2450125" name="connsiteY15"/>
                  <a:gd fmla="*/ 1860361 w 3610707" name="connsiteX16"/>
                  <a:gd fmla="*/ 2168437 h 2450125" name="connsiteY16"/>
                  <a:gd fmla="*/ 1330568 w 3610707" name="connsiteX17"/>
                  <a:gd fmla="*/ 2450125 h 2450125" name="connsiteY17"/>
                  <a:gd fmla="*/ 800775 w 3610707" name="connsiteX18"/>
                  <a:gd fmla="*/ 2168437 h 2450125" name="connsiteY18"/>
                  <a:gd fmla="*/ 771869 w 3610707" name="connsiteX19"/>
                  <a:gd fmla="*/ 2115180 h 2450125" name="connsiteY19"/>
                  <a:gd fmla="*/ 753583 w 3610707" name="connsiteX20"/>
                  <a:gd fmla="*/ 2120856 h 2450125" name="connsiteY20"/>
                  <a:gd fmla="*/ 627184 w 3610707" name="connsiteX21"/>
                  <a:gd fmla="*/ 2133598 h 2450125" name="connsiteY21"/>
                  <a:gd fmla="*/ 0 w 3610707" name="connsiteX22"/>
                  <a:gd fmla="*/ 1506414 h 2450125" name="connsiteY22"/>
                  <a:gd fmla="*/ 383056 w 3610707" name="connsiteX23"/>
                  <a:gd fmla="*/ 928517 h 2450125" name="connsiteY23"/>
                  <a:gd fmla="*/ 424632 w 3610707" name="connsiteX24"/>
                  <a:gd fmla="*/ 915611 h 2450125" name="connsiteY24"/>
                  <a:gd fmla="*/ 427023 w 3610707" name="connsiteX25"/>
                  <a:gd fmla="*/ 868268 h 2450125" name="connsiteY25"/>
                  <a:gd fmla="*/ 1389184 w 3610707" name="connsiteX26"/>
                  <a:gd fmla="*/ 0 h 2450125" name="connsiteY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b="b" l="l" r="r" t="t"/>
                <a:pathLst>
                  <a:path h="2450125" w="3610707">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algn="t" blurRad="152400" dir="5400000" dist="889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8" name="任意多边形 97"/>
              <p:cNvSpPr/>
              <p:nvPr/>
            </p:nvSpPr>
            <p:spPr>
              <a:xfrm>
                <a:off x="594424" y="1153191"/>
                <a:ext cx="2584204" cy="1612476"/>
              </a:xfrm>
              <a:custGeom>
                <a:gdLst>
                  <a:gd fmla="*/ 1389184 w 3610707" name="connsiteX0"/>
                  <a:gd fmla="*/ 0 h 2450125" name="connsiteY0"/>
                  <a:gd fmla="*/ 2191163 w 3610707" name="connsiteX1"/>
                  <a:gd fmla="*/ 426409 h 2450125" name="connsiteY1"/>
                  <a:gd fmla="*/ 2262626 w 3610707" name="connsiteX2"/>
                  <a:gd fmla="*/ 558069 h 2450125" name="connsiteY2"/>
                  <a:gd fmla="*/ 2332890 w 3610707" name="connsiteX3"/>
                  <a:gd fmla="*/ 550986 h 2450125" name="connsiteY3"/>
                  <a:gd fmla="*/ 2894584 w 3610707" name="connsiteX4"/>
                  <a:gd fmla="*/ 923302 h 2450125" name="connsiteY4"/>
                  <a:gd fmla="*/ 2915413 w 3610707" name="connsiteX5"/>
                  <a:gd fmla="*/ 990402 h 2450125" name="connsiteY5"/>
                  <a:gd fmla="*/ 2934595 w 3610707" name="connsiteX6"/>
                  <a:gd fmla="*/ 984447 h 2450125" name="connsiteY6"/>
                  <a:gd fmla="*/ 3048000 w 3610707" name="connsiteX7"/>
                  <a:gd fmla="*/ 973015 h 2450125" name="connsiteY7"/>
                  <a:gd fmla="*/ 3610707 w 3610707" name="connsiteX8"/>
                  <a:gd fmla="*/ 1535722 h 2450125" name="connsiteY8"/>
                  <a:gd fmla="*/ 3048000 w 3610707" name="connsiteX9"/>
                  <a:gd fmla="*/ 2098429 h 2450125" name="connsiteY9"/>
                  <a:gd fmla="*/ 2934595 w 3610707" name="connsiteX10"/>
                  <a:gd fmla="*/ 2086997 h 2450125" name="connsiteY10"/>
                  <a:gd fmla="*/ 2841470 w 3610707" name="connsiteX11"/>
                  <a:gd fmla="*/ 2058089 h 2450125" name="connsiteY11"/>
                  <a:gd fmla="*/ 2778805 w 3610707" name="connsiteX12"/>
                  <a:gd fmla="*/ 2134039 h 2450125" name="connsiteY12"/>
                  <a:gd fmla="*/ 2327029 w 3610707" name="connsiteX13"/>
                  <a:gd fmla="*/ 2321171 h 2450125" name="connsiteY13"/>
                  <a:gd fmla="*/ 1897442 w 3610707" name="connsiteX14"/>
                  <a:gd fmla="*/ 2155195 h 2450125" name="connsiteY14"/>
                  <a:gd fmla="*/ 1878393 w 3610707" name="connsiteX15"/>
                  <a:gd fmla="*/ 2135215 h 2450125" name="connsiteY15"/>
                  <a:gd fmla="*/ 1860361 w 3610707" name="connsiteX16"/>
                  <a:gd fmla="*/ 2168437 h 2450125" name="connsiteY16"/>
                  <a:gd fmla="*/ 1330568 w 3610707" name="connsiteX17"/>
                  <a:gd fmla="*/ 2450125 h 2450125" name="connsiteY17"/>
                  <a:gd fmla="*/ 800775 w 3610707" name="connsiteX18"/>
                  <a:gd fmla="*/ 2168437 h 2450125" name="connsiteY18"/>
                  <a:gd fmla="*/ 771869 w 3610707" name="connsiteX19"/>
                  <a:gd fmla="*/ 2115180 h 2450125" name="connsiteY19"/>
                  <a:gd fmla="*/ 753583 w 3610707" name="connsiteX20"/>
                  <a:gd fmla="*/ 2120856 h 2450125" name="connsiteY20"/>
                  <a:gd fmla="*/ 627184 w 3610707" name="connsiteX21"/>
                  <a:gd fmla="*/ 2133598 h 2450125" name="connsiteY21"/>
                  <a:gd fmla="*/ 0 w 3610707" name="connsiteX22"/>
                  <a:gd fmla="*/ 1506414 h 2450125" name="connsiteY22"/>
                  <a:gd fmla="*/ 383056 w 3610707" name="connsiteX23"/>
                  <a:gd fmla="*/ 928517 h 2450125" name="connsiteY23"/>
                  <a:gd fmla="*/ 424632 w 3610707" name="connsiteX24"/>
                  <a:gd fmla="*/ 915611 h 2450125" name="connsiteY24"/>
                  <a:gd fmla="*/ 427023 w 3610707" name="connsiteX25"/>
                  <a:gd fmla="*/ 868268 h 2450125" name="connsiteY25"/>
                  <a:gd fmla="*/ 1389184 w 3610707" name="connsiteX26"/>
                  <a:gd fmla="*/ 0 h 2450125" name="connsiteY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b="b" l="l" r="r" t="t"/>
                <a:pathLst>
                  <a:path h="2450125" w="3610707">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r="3600000" dist="114300">
                  <a:srgbClr val="19B4C9">
                    <a:alpha val="71000"/>
                  </a:srgb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99" name="文本框 98"/>
            <p:cNvSpPr txBox="1"/>
            <p:nvPr/>
          </p:nvSpPr>
          <p:spPr>
            <a:xfrm>
              <a:off x="1615957" y="2739671"/>
              <a:ext cx="857613" cy="701040"/>
            </a:xfrm>
            <a:prstGeom prst="rect">
              <a:avLst/>
            </a:prstGeom>
            <a:noFill/>
            <a:ln>
              <a:noFill/>
            </a:ln>
          </p:spPr>
          <p:txBody>
            <a:bodyPr rtlCol="0" wrap="square">
              <a:spAutoFit/>
            </a:bodyPr>
            <a:lstStyle/>
            <a:p>
              <a:r>
                <a:rPr altLang="zh-CN" lang="en-US" smtClean="0" sz="4000">
                  <a:ln w="25400">
                    <a:solidFill>
                      <a:srgbClr val="FF9FAF"/>
                    </a:solidFill>
                  </a:ln>
                  <a:noFill/>
                  <a:latin charset="0" panose="020b0806030902050204" pitchFamily="34" typeface="Impact"/>
                  <a:ea charset="-122" panose="03000509000000000000" pitchFamily="65" typeface="方正超粗黑简体"/>
                </a:rPr>
                <a:t>01</a:t>
              </a:r>
            </a:p>
          </p:txBody>
        </p:sp>
      </p:grpSp>
      <p:grpSp>
        <p:nvGrpSpPr>
          <p:cNvPr id="110" name="组合 109"/>
          <p:cNvGrpSpPr/>
          <p:nvPr/>
        </p:nvGrpSpPr>
        <p:grpSpPr>
          <a:xfrm>
            <a:off x="6233325" y="2234418"/>
            <a:ext cx="2230454" cy="1398934"/>
            <a:chOff x="6233325" y="2234418"/>
            <a:chExt cx="2230454" cy="1398934"/>
          </a:xfrm>
        </p:grpSpPr>
        <p:grpSp>
          <p:nvGrpSpPr>
            <p:cNvPr id="102" name="组合 101"/>
            <p:cNvGrpSpPr/>
            <p:nvPr/>
          </p:nvGrpSpPr>
          <p:grpSpPr>
            <a:xfrm flipH="1">
              <a:off x="6233325" y="2234418"/>
              <a:ext cx="2230454" cy="1398934"/>
              <a:chOff x="594424" y="1153191"/>
              <a:chExt cx="2605976" cy="1634460"/>
            </a:xfrm>
          </p:grpSpPr>
          <p:sp>
            <p:nvSpPr>
              <p:cNvPr id="103" name="任意多边形 102"/>
              <p:cNvSpPr/>
              <p:nvPr/>
            </p:nvSpPr>
            <p:spPr>
              <a:xfrm>
                <a:off x="616196" y="1175175"/>
                <a:ext cx="2584204" cy="1612476"/>
              </a:xfrm>
              <a:custGeom>
                <a:gdLst>
                  <a:gd fmla="*/ 1389184 w 3610707" name="connsiteX0"/>
                  <a:gd fmla="*/ 0 h 2450125" name="connsiteY0"/>
                  <a:gd fmla="*/ 2191163 w 3610707" name="connsiteX1"/>
                  <a:gd fmla="*/ 426409 h 2450125" name="connsiteY1"/>
                  <a:gd fmla="*/ 2262626 w 3610707" name="connsiteX2"/>
                  <a:gd fmla="*/ 558069 h 2450125" name="connsiteY2"/>
                  <a:gd fmla="*/ 2332890 w 3610707" name="connsiteX3"/>
                  <a:gd fmla="*/ 550986 h 2450125" name="connsiteY3"/>
                  <a:gd fmla="*/ 2894584 w 3610707" name="connsiteX4"/>
                  <a:gd fmla="*/ 923302 h 2450125" name="connsiteY4"/>
                  <a:gd fmla="*/ 2915413 w 3610707" name="connsiteX5"/>
                  <a:gd fmla="*/ 990402 h 2450125" name="connsiteY5"/>
                  <a:gd fmla="*/ 2934595 w 3610707" name="connsiteX6"/>
                  <a:gd fmla="*/ 984447 h 2450125" name="connsiteY6"/>
                  <a:gd fmla="*/ 3048000 w 3610707" name="connsiteX7"/>
                  <a:gd fmla="*/ 973015 h 2450125" name="connsiteY7"/>
                  <a:gd fmla="*/ 3610707 w 3610707" name="connsiteX8"/>
                  <a:gd fmla="*/ 1535722 h 2450125" name="connsiteY8"/>
                  <a:gd fmla="*/ 3048000 w 3610707" name="connsiteX9"/>
                  <a:gd fmla="*/ 2098429 h 2450125" name="connsiteY9"/>
                  <a:gd fmla="*/ 2934595 w 3610707" name="connsiteX10"/>
                  <a:gd fmla="*/ 2086997 h 2450125" name="connsiteY10"/>
                  <a:gd fmla="*/ 2841470 w 3610707" name="connsiteX11"/>
                  <a:gd fmla="*/ 2058089 h 2450125" name="connsiteY11"/>
                  <a:gd fmla="*/ 2778805 w 3610707" name="connsiteX12"/>
                  <a:gd fmla="*/ 2134039 h 2450125" name="connsiteY12"/>
                  <a:gd fmla="*/ 2327029 w 3610707" name="connsiteX13"/>
                  <a:gd fmla="*/ 2321171 h 2450125" name="connsiteY13"/>
                  <a:gd fmla="*/ 1897442 w 3610707" name="connsiteX14"/>
                  <a:gd fmla="*/ 2155195 h 2450125" name="connsiteY14"/>
                  <a:gd fmla="*/ 1878393 w 3610707" name="connsiteX15"/>
                  <a:gd fmla="*/ 2135215 h 2450125" name="connsiteY15"/>
                  <a:gd fmla="*/ 1860361 w 3610707" name="connsiteX16"/>
                  <a:gd fmla="*/ 2168437 h 2450125" name="connsiteY16"/>
                  <a:gd fmla="*/ 1330568 w 3610707" name="connsiteX17"/>
                  <a:gd fmla="*/ 2450125 h 2450125" name="connsiteY17"/>
                  <a:gd fmla="*/ 800775 w 3610707" name="connsiteX18"/>
                  <a:gd fmla="*/ 2168437 h 2450125" name="connsiteY18"/>
                  <a:gd fmla="*/ 771869 w 3610707" name="connsiteX19"/>
                  <a:gd fmla="*/ 2115180 h 2450125" name="connsiteY19"/>
                  <a:gd fmla="*/ 753583 w 3610707" name="connsiteX20"/>
                  <a:gd fmla="*/ 2120856 h 2450125" name="connsiteY20"/>
                  <a:gd fmla="*/ 627184 w 3610707" name="connsiteX21"/>
                  <a:gd fmla="*/ 2133598 h 2450125" name="connsiteY21"/>
                  <a:gd fmla="*/ 0 w 3610707" name="connsiteX22"/>
                  <a:gd fmla="*/ 1506414 h 2450125" name="connsiteY22"/>
                  <a:gd fmla="*/ 383056 w 3610707" name="connsiteX23"/>
                  <a:gd fmla="*/ 928517 h 2450125" name="connsiteY23"/>
                  <a:gd fmla="*/ 424632 w 3610707" name="connsiteX24"/>
                  <a:gd fmla="*/ 915611 h 2450125" name="connsiteY24"/>
                  <a:gd fmla="*/ 427023 w 3610707" name="connsiteX25"/>
                  <a:gd fmla="*/ 868268 h 2450125" name="connsiteY25"/>
                  <a:gd fmla="*/ 1389184 w 3610707" name="connsiteX26"/>
                  <a:gd fmla="*/ 0 h 2450125" name="connsiteY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b="b" l="l" r="r" t="t"/>
                <a:pathLst>
                  <a:path h="2450125" w="3610707">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algn="t" blurRad="152400" dir="5400000" dist="889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4" name="任意多边形 103"/>
              <p:cNvSpPr/>
              <p:nvPr/>
            </p:nvSpPr>
            <p:spPr>
              <a:xfrm>
                <a:off x="594424" y="1153191"/>
                <a:ext cx="2584203" cy="1612476"/>
              </a:xfrm>
              <a:custGeom>
                <a:gdLst>
                  <a:gd fmla="*/ 1389184 w 3610707" name="connsiteX0"/>
                  <a:gd fmla="*/ 0 h 2450125" name="connsiteY0"/>
                  <a:gd fmla="*/ 2191163 w 3610707" name="connsiteX1"/>
                  <a:gd fmla="*/ 426409 h 2450125" name="connsiteY1"/>
                  <a:gd fmla="*/ 2262626 w 3610707" name="connsiteX2"/>
                  <a:gd fmla="*/ 558069 h 2450125" name="connsiteY2"/>
                  <a:gd fmla="*/ 2332890 w 3610707" name="connsiteX3"/>
                  <a:gd fmla="*/ 550986 h 2450125" name="connsiteY3"/>
                  <a:gd fmla="*/ 2894584 w 3610707" name="connsiteX4"/>
                  <a:gd fmla="*/ 923302 h 2450125" name="connsiteY4"/>
                  <a:gd fmla="*/ 2915413 w 3610707" name="connsiteX5"/>
                  <a:gd fmla="*/ 990402 h 2450125" name="connsiteY5"/>
                  <a:gd fmla="*/ 2934595 w 3610707" name="connsiteX6"/>
                  <a:gd fmla="*/ 984447 h 2450125" name="connsiteY6"/>
                  <a:gd fmla="*/ 3048000 w 3610707" name="connsiteX7"/>
                  <a:gd fmla="*/ 973015 h 2450125" name="connsiteY7"/>
                  <a:gd fmla="*/ 3610707 w 3610707" name="connsiteX8"/>
                  <a:gd fmla="*/ 1535722 h 2450125" name="connsiteY8"/>
                  <a:gd fmla="*/ 3048000 w 3610707" name="connsiteX9"/>
                  <a:gd fmla="*/ 2098429 h 2450125" name="connsiteY9"/>
                  <a:gd fmla="*/ 2934595 w 3610707" name="connsiteX10"/>
                  <a:gd fmla="*/ 2086997 h 2450125" name="connsiteY10"/>
                  <a:gd fmla="*/ 2841470 w 3610707" name="connsiteX11"/>
                  <a:gd fmla="*/ 2058089 h 2450125" name="connsiteY11"/>
                  <a:gd fmla="*/ 2778805 w 3610707" name="connsiteX12"/>
                  <a:gd fmla="*/ 2134039 h 2450125" name="connsiteY12"/>
                  <a:gd fmla="*/ 2327029 w 3610707" name="connsiteX13"/>
                  <a:gd fmla="*/ 2321171 h 2450125" name="connsiteY13"/>
                  <a:gd fmla="*/ 1897442 w 3610707" name="connsiteX14"/>
                  <a:gd fmla="*/ 2155195 h 2450125" name="connsiteY14"/>
                  <a:gd fmla="*/ 1878393 w 3610707" name="connsiteX15"/>
                  <a:gd fmla="*/ 2135215 h 2450125" name="connsiteY15"/>
                  <a:gd fmla="*/ 1860361 w 3610707" name="connsiteX16"/>
                  <a:gd fmla="*/ 2168437 h 2450125" name="connsiteY16"/>
                  <a:gd fmla="*/ 1330568 w 3610707" name="connsiteX17"/>
                  <a:gd fmla="*/ 2450125 h 2450125" name="connsiteY17"/>
                  <a:gd fmla="*/ 800775 w 3610707" name="connsiteX18"/>
                  <a:gd fmla="*/ 2168437 h 2450125" name="connsiteY18"/>
                  <a:gd fmla="*/ 771869 w 3610707" name="connsiteX19"/>
                  <a:gd fmla="*/ 2115180 h 2450125" name="connsiteY19"/>
                  <a:gd fmla="*/ 753583 w 3610707" name="connsiteX20"/>
                  <a:gd fmla="*/ 2120856 h 2450125" name="connsiteY20"/>
                  <a:gd fmla="*/ 627184 w 3610707" name="connsiteX21"/>
                  <a:gd fmla="*/ 2133598 h 2450125" name="connsiteY21"/>
                  <a:gd fmla="*/ 0 w 3610707" name="connsiteX22"/>
                  <a:gd fmla="*/ 1506414 h 2450125" name="connsiteY22"/>
                  <a:gd fmla="*/ 383056 w 3610707" name="connsiteX23"/>
                  <a:gd fmla="*/ 928517 h 2450125" name="connsiteY23"/>
                  <a:gd fmla="*/ 424632 w 3610707" name="connsiteX24"/>
                  <a:gd fmla="*/ 915611 h 2450125" name="connsiteY24"/>
                  <a:gd fmla="*/ 427023 w 3610707" name="connsiteX25"/>
                  <a:gd fmla="*/ 868268 h 2450125" name="connsiteY25"/>
                  <a:gd fmla="*/ 1389184 w 3610707" name="connsiteX26"/>
                  <a:gd fmla="*/ 0 h 2450125" name="connsiteY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b="b" l="l" r="r" t="t"/>
                <a:pathLst>
                  <a:path h="2450125" w="3610707">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r="3600000" dist="114300">
                  <a:srgbClr val="19B4C9">
                    <a:alpha val="71000"/>
                  </a:srgb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05" name="文本框 104"/>
            <p:cNvSpPr txBox="1"/>
            <p:nvPr/>
          </p:nvSpPr>
          <p:spPr>
            <a:xfrm>
              <a:off x="7181618" y="2534746"/>
              <a:ext cx="907393" cy="701040"/>
            </a:xfrm>
            <a:prstGeom prst="rect">
              <a:avLst/>
            </a:prstGeom>
            <a:noFill/>
            <a:ln>
              <a:noFill/>
            </a:ln>
          </p:spPr>
          <p:txBody>
            <a:bodyPr rtlCol="0" wrap="square">
              <a:spAutoFit/>
            </a:bodyPr>
            <a:lstStyle/>
            <a:p>
              <a:r>
                <a:rPr altLang="zh-CN" lang="en-US" smtClean="0" sz="4000">
                  <a:ln w="25400">
                    <a:solidFill>
                      <a:srgbClr val="FFC000"/>
                    </a:solidFill>
                  </a:ln>
                  <a:noFill/>
                  <a:latin charset="0" panose="020b0806030902050204" pitchFamily="34" typeface="Impact"/>
                  <a:ea charset="-122" panose="03000509000000000000" pitchFamily="65" typeface="方正超粗黑简体"/>
                </a:rPr>
                <a:t>03</a:t>
              </a:r>
            </a:p>
          </p:txBody>
        </p:sp>
      </p:grpSp>
      <p:grpSp>
        <p:nvGrpSpPr>
          <p:cNvPr id="116" name="组合 115"/>
          <p:cNvGrpSpPr/>
          <p:nvPr/>
        </p:nvGrpSpPr>
        <p:grpSpPr>
          <a:xfrm>
            <a:off x="8880964" y="1237933"/>
            <a:ext cx="2154936" cy="1322409"/>
            <a:chOff x="8726219" y="-661205"/>
            <a:chExt cx="2154936" cy="1322409"/>
          </a:xfrm>
        </p:grpSpPr>
        <p:sp>
          <p:nvSpPr>
            <p:cNvPr id="112" name="任意多边形 111"/>
            <p:cNvSpPr/>
            <p:nvPr/>
          </p:nvSpPr>
          <p:spPr>
            <a:xfrm rot="21387068">
              <a:off x="8737941" y="-661205"/>
              <a:ext cx="2143214" cy="1322408"/>
            </a:xfrm>
            <a:custGeom>
              <a:gdLst>
                <a:gd fmla="*/ 948690 w 2148840" name="connsiteX0"/>
                <a:gd fmla="*/ 0 h 1325880" name="connsiteY0"/>
                <a:gd fmla="*/ 1264643 w 2148840" name="connsiteX1"/>
                <a:gd fmla="*/ 209428 h 1325880" name="connsiteY1"/>
                <a:gd fmla="*/ 1272463 w 2148840" name="connsiteX2"/>
                <a:gd fmla="*/ 234618 h 1325880" name="connsiteY2"/>
                <a:gd fmla="*/ 1318138 w 2148840" name="connsiteX3"/>
                <a:gd fmla="*/ 209827 h 1325880" name="connsiteY3"/>
                <a:gd fmla="*/ 1451610 w 2148840" name="connsiteX4"/>
                <a:gd fmla="*/ 182880 h 1325880" name="connsiteY4"/>
                <a:gd fmla="*/ 1735948 w 2148840" name="connsiteX5"/>
                <a:gd fmla="*/ 334061 h 1325880" name="connsiteY5"/>
                <a:gd fmla="*/ 1754729 w 2148840" name="connsiteX6"/>
                <a:gd fmla="*/ 368663 h 1325880" name="connsiteY6"/>
                <a:gd fmla="*/ 1811161 w 2148840" name="connsiteX7"/>
                <a:gd fmla="*/ 374352 h 1325880" name="connsiteY7"/>
                <a:gd fmla="*/ 2148840 w 2148840" name="connsiteX8"/>
                <a:gd fmla="*/ 788670 h 1325880" name="connsiteY8"/>
                <a:gd fmla="*/ 1725930 w 2148840" name="connsiteX9"/>
                <a:gd fmla="*/ 1211580 h 1325880" name="connsiteY9"/>
                <a:gd fmla="*/ 1489477 w 2148840" name="connsiteX10"/>
                <a:gd fmla="*/ 1139354 h 1325880" name="connsiteY10"/>
                <a:gd fmla="*/ 1436947 w 2148840" name="connsiteX11"/>
                <a:gd fmla="*/ 1096013 h 1325880" name="connsiteY11"/>
                <a:gd fmla="*/ 1420223 w 2148840" name="connsiteX12"/>
                <a:gd fmla="*/ 1126825 h 1325880" name="connsiteY12"/>
                <a:gd fmla="*/ 1045845 w 2148840" name="connsiteX13"/>
                <a:gd fmla="*/ 1325880 h 1325880" name="connsiteY13"/>
                <a:gd fmla="*/ 726597 w 2148840" name="connsiteX14"/>
                <a:gd fmla="*/ 1193643 h 1325880" name="connsiteY14"/>
                <a:gd fmla="*/ 677235 w 2148840" name="connsiteX15"/>
                <a:gd fmla="*/ 1133816 h 1325880" name="connsiteY15"/>
                <a:gd fmla="*/ 643102 w 2148840" name="connsiteX16"/>
                <a:gd fmla="*/ 1152342 h 1325880" name="connsiteY16"/>
                <a:gd fmla="*/ 462915 w 2148840" name="connsiteX17"/>
                <a:gd fmla="*/ 1188720 h 1325880" name="connsiteY17"/>
                <a:gd fmla="*/ 0 w 2148840" name="connsiteX18"/>
                <a:gd fmla="*/ 725805 h 1325880" name="connsiteY18"/>
                <a:gd fmla="*/ 462915 w 2148840" name="connsiteX19"/>
                <a:gd fmla="*/ 262890 h 1325880" name="connsiteY19"/>
                <a:gd fmla="*/ 556209 w 2148840" name="connsiteX20"/>
                <a:gd fmla="*/ 272295 h 1325880" name="connsiteY20"/>
                <a:gd fmla="*/ 611187 w 2148840" name="connsiteX21"/>
                <a:gd fmla="*/ 289361 h 1325880" name="connsiteY21"/>
                <a:gd fmla="*/ 612757 w 2148840" name="connsiteX22"/>
                <a:gd fmla="*/ 273794 h 1325880" name="connsiteY22"/>
                <a:gd fmla="*/ 948690 w 2148840" name="connsiteX23"/>
                <a:gd fmla="*/ 0 h 1325880" name="connsiteY2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b="b" l="l" r="r" t="t"/>
              <a:pathLst>
                <a:path h="1325880" w="214884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outerShdw algn="t" blurRad="215900" dir="6600000" dist="76200"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11" name="组合 110"/>
            <p:cNvGrpSpPr/>
            <p:nvPr/>
          </p:nvGrpSpPr>
          <p:grpSpPr>
            <a:xfrm>
              <a:off x="8726219" y="-661204"/>
              <a:ext cx="2143214" cy="1322408"/>
              <a:chOff x="8866895" y="1156292"/>
              <a:chExt cx="2143214" cy="1322408"/>
            </a:xfrm>
          </p:grpSpPr>
          <p:sp>
            <p:nvSpPr>
              <p:cNvPr id="106" name="任意多边形 105"/>
              <p:cNvSpPr/>
              <p:nvPr/>
            </p:nvSpPr>
            <p:spPr>
              <a:xfrm rot="21387068">
                <a:off x="8866895" y="1156292"/>
                <a:ext cx="2143214" cy="1322408"/>
              </a:xfrm>
              <a:custGeom>
                <a:gdLst>
                  <a:gd fmla="*/ 948690 w 2148840" name="connsiteX0"/>
                  <a:gd fmla="*/ 0 h 1325880" name="connsiteY0"/>
                  <a:gd fmla="*/ 1264643 w 2148840" name="connsiteX1"/>
                  <a:gd fmla="*/ 209428 h 1325880" name="connsiteY1"/>
                  <a:gd fmla="*/ 1272463 w 2148840" name="connsiteX2"/>
                  <a:gd fmla="*/ 234618 h 1325880" name="connsiteY2"/>
                  <a:gd fmla="*/ 1318138 w 2148840" name="connsiteX3"/>
                  <a:gd fmla="*/ 209827 h 1325880" name="connsiteY3"/>
                  <a:gd fmla="*/ 1451610 w 2148840" name="connsiteX4"/>
                  <a:gd fmla="*/ 182880 h 1325880" name="connsiteY4"/>
                  <a:gd fmla="*/ 1735948 w 2148840" name="connsiteX5"/>
                  <a:gd fmla="*/ 334061 h 1325880" name="connsiteY5"/>
                  <a:gd fmla="*/ 1754729 w 2148840" name="connsiteX6"/>
                  <a:gd fmla="*/ 368663 h 1325880" name="connsiteY6"/>
                  <a:gd fmla="*/ 1811161 w 2148840" name="connsiteX7"/>
                  <a:gd fmla="*/ 374352 h 1325880" name="connsiteY7"/>
                  <a:gd fmla="*/ 2148840 w 2148840" name="connsiteX8"/>
                  <a:gd fmla="*/ 788670 h 1325880" name="connsiteY8"/>
                  <a:gd fmla="*/ 1725930 w 2148840" name="connsiteX9"/>
                  <a:gd fmla="*/ 1211580 h 1325880" name="connsiteY9"/>
                  <a:gd fmla="*/ 1489477 w 2148840" name="connsiteX10"/>
                  <a:gd fmla="*/ 1139354 h 1325880" name="connsiteY10"/>
                  <a:gd fmla="*/ 1436947 w 2148840" name="connsiteX11"/>
                  <a:gd fmla="*/ 1096013 h 1325880" name="connsiteY11"/>
                  <a:gd fmla="*/ 1420223 w 2148840" name="connsiteX12"/>
                  <a:gd fmla="*/ 1126825 h 1325880" name="connsiteY12"/>
                  <a:gd fmla="*/ 1045845 w 2148840" name="connsiteX13"/>
                  <a:gd fmla="*/ 1325880 h 1325880" name="connsiteY13"/>
                  <a:gd fmla="*/ 726597 w 2148840" name="connsiteX14"/>
                  <a:gd fmla="*/ 1193643 h 1325880" name="connsiteY14"/>
                  <a:gd fmla="*/ 677235 w 2148840" name="connsiteX15"/>
                  <a:gd fmla="*/ 1133816 h 1325880" name="connsiteY15"/>
                  <a:gd fmla="*/ 643102 w 2148840" name="connsiteX16"/>
                  <a:gd fmla="*/ 1152342 h 1325880" name="connsiteY16"/>
                  <a:gd fmla="*/ 462915 w 2148840" name="connsiteX17"/>
                  <a:gd fmla="*/ 1188720 h 1325880" name="connsiteY17"/>
                  <a:gd fmla="*/ 0 w 2148840" name="connsiteX18"/>
                  <a:gd fmla="*/ 725805 h 1325880" name="connsiteY18"/>
                  <a:gd fmla="*/ 462915 w 2148840" name="connsiteX19"/>
                  <a:gd fmla="*/ 262890 h 1325880" name="connsiteY19"/>
                  <a:gd fmla="*/ 556209 w 2148840" name="connsiteX20"/>
                  <a:gd fmla="*/ 272295 h 1325880" name="connsiteY20"/>
                  <a:gd fmla="*/ 611187 w 2148840" name="connsiteX21"/>
                  <a:gd fmla="*/ 289361 h 1325880" name="connsiteY21"/>
                  <a:gd fmla="*/ 612757 w 2148840" name="connsiteX22"/>
                  <a:gd fmla="*/ 273794 h 1325880" name="connsiteY22"/>
                  <a:gd fmla="*/ 948690 w 2148840" name="connsiteX23"/>
                  <a:gd fmla="*/ 0 h 1325880" name="connsiteY2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b="b" l="l" r="r" t="t"/>
                <a:pathLst>
                  <a:path h="1325880" w="214884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innerShdw blurRad="355600" dir="3600000" dist="114300">
                  <a:srgbClr val="19B4C9">
                    <a:alpha val="71000"/>
                  </a:srgb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7" name="文本框 106"/>
              <p:cNvSpPr txBox="1"/>
              <p:nvPr/>
            </p:nvSpPr>
            <p:spPr>
              <a:xfrm>
                <a:off x="9529676" y="1453475"/>
                <a:ext cx="744731" cy="701040"/>
              </a:xfrm>
              <a:prstGeom prst="rect">
                <a:avLst/>
              </a:prstGeom>
              <a:ln w="50800">
                <a:noFill/>
              </a:ln>
              <a:effectLst/>
            </p:spPr>
            <p:style>
              <a:lnRef idx="1">
                <a:schemeClr val="accent1"/>
              </a:lnRef>
              <a:fillRef idx="0">
                <a:schemeClr val="accent1"/>
              </a:fillRef>
              <a:effectRef idx="0">
                <a:schemeClr val="accent1"/>
              </a:effectRef>
              <a:fontRef idx="minor">
                <a:schemeClr val="tx1"/>
              </a:fontRef>
            </p:style>
            <p:txBody>
              <a:bodyPr rtlCol="0" wrap="square">
                <a:spAutoFit/>
              </a:bodyPr>
              <a:lstStyle/>
              <a:p>
                <a:r>
                  <a:rPr altLang="zh-CN" lang="en-US" smtClean="0" sz="4000">
                    <a:ln w="25400">
                      <a:solidFill>
                        <a:srgbClr val="92D050"/>
                      </a:solidFill>
                    </a:ln>
                    <a:noFill/>
                    <a:latin charset="0" panose="020b0806030902050204" pitchFamily="34" typeface="Impact"/>
                    <a:ea charset="-122" panose="03000509000000000000" pitchFamily="65" typeface="方正超粗黑简体"/>
                  </a:rPr>
                  <a:t>04</a:t>
                </a:r>
              </a:p>
            </p:txBody>
          </p:sp>
        </p:grpSp>
      </p:grpSp>
      <p:grpSp>
        <p:nvGrpSpPr>
          <p:cNvPr id="117" name="组合 116"/>
          <p:cNvGrpSpPr/>
          <p:nvPr/>
        </p:nvGrpSpPr>
        <p:grpSpPr>
          <a:xfrm>
            <a:off x="3589166" y="1727958"/>
            <a:ext cx="2154936" cy="1322409"/>
            <a:chOff x="8726219" y="-661205"/>
            <a:chExt cx="2154936" cy="1322409"/>
          </a:xfrm>
        </p:grpSpPr>
        <p:sp>
          <p:nvSpPr>
            <p:cNvPr id="118" name="任意多边形 117"/>
            <p:cNvSpPr/>
            <p:nvPr/>
          </p:nvSpPr>
          <p:spPr>
            <a:xfrm rot="21387068">
              <a:off x="8737941" y="-661205"/>
              <a:ext cx="2143214" cy="1322408"/>
            </a:xfrm>
            <a:custGeom>
              <a:gdLst>
                <a:gd fmla="*/ 948690 w 2148840" name="connsiteX0"/>
                <a:gd fmla="*/ 0 h 1325880" name="connsiteY0"/>
                <a:gd fmla="*/ 1264643 w 2148840" name="connsiteX1"/>
                <a:gd fmla="*/ 209428 h 1325880" name="connsiteY1"/>
                <a:gd fmla="*/ 1272463 w 2148840" name="connsiteX2"/>
                <a:gd fmla="*/ 234618 h 1325880" name="connsiteY2"/>
                <a:gd fmla="*/ 1318138 w 2148840" name="connsiteX3"/>
                <a:gd fmla="*/ 209827 h 1325880" name="connsiteY3"/>
                <a:gd fmla="*/ 1451610 w 2148840" name="connsiteX4"/>
                <a:gd fmla="*/ 182880 h 1325880" name="connsiteY4"/>
                <a:gd fmla="*/ 1735948 w 2148840" name="connsiteX5"/>
                <a:gd fmla="*/ 334061 h 1325880" name="connsiteY5"/>
                <a:gd fmla="*/ 1754729 w 2148840" name="connsiteX6"/>
                <a:gd fmla="*/ 368663 h 1325880" name="connsiteY6"/>
                <a:gd fmla="*/ 1811161 w 2148840" name="connsiteX7"/>
                <a:gd fmla="*/ 374352 h 1325880" name="connsiteY7"/>
                <a:gd fmla="*/ 2148840 w 2148840" name="connsiteX8"/>
                <a:gd fmla="*/ 788670 h 1325880" name="connsiteY8"/>
                <a:gd fmla="*/ 1725930 w 2148840" name="connsiteX9"/>
                <a:gd fmla="*/ 1211580 h 1325880" name="connsiteY9"/>
                <a:gd fmla="*/ 1489477 w 2148840" name="connsiteX10"/>
                <a:gd fmla="*/ 1139354 h 1325880" name="connsiteY10"/>
                <a:gd fmla="*/ 1436947 w 2148840" name="connsiteX11"/>
                <a:gd fmla="*/ 1096013 h 1325880" name="connsiteY11"/>
                <a:gd fmla="*/ 1420223 w 2148840" name="connsiteX12"/>
                <a:gd fmla="*/ 1126825 h 1325880" name="connsiteY12"/>
                <a:gd fmla="*/ 1045845 w 2148840" name="connsiteX13"/>
                <a:gd fmla="*/ 1325880 h 1325880" name="connsiteY13"/>
                <a:gd fmla="*/ 726597 w 2148840" name="connsiteX14"/>
                <a:gd fmla="*/ 1193643 h 1325880" name="connsiteY14"/>
                <a:gd fmla="*/ 677235 w 2148840" name="connsiteX15"/>
                <a:gd fmla="*/ 1133816 h 1325880" name="connsiteY15"/>
                <a:gd fmla="*/ 643102 w 2148840" name="connsiteX16"/>
                <a:gd fmla="*/ 1152342 h 1325880" name="connsiteY16"/>
                <a:gd fmla="*/ 462915 w 2148840" name="connsiteX17"/>
                <a:gd fmla="*/ 1188720 h 1325880" name="connsiteY17"/>
                <a:gd fmla="*/ 0 w 2148840" name="connsiteX18"/>
                <a:gd fmla="*/ 725805 h 1325880" name="connsiteY18"/>
                <a:gd fmla="*/ 462915 w 2148840" name="connsiteX19"/>
                <a:gd fmla="*/ 262890 h 1325880" name="connsiteY19"/>
                <a:gd fmla="*/ 556209 w 2148840" name="connsiteX20"/>
                <a:gd fmla="*/ 272295 h 1325880" name="connsiteY20"/>
                <a:gd fmla="*/ 611187 w 2148840" name="connsiteX21"/>
                <a:gd fmla="*/ 289361 h 1325880" name="connsiteY21"/>
                <a:gd fmla="*/ 612757 w 2148840" name="connsiteX22"/>
                <a:gd fmla="*/ 273794 h 1325880" name="connsiteY22"/>
                <a:gd fmla="*/ 948690 w 2148840" name="connsiteX23"/>
                <a:gd fmla="*/ 0 h 1325880" name="connsiteY2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b="b" l="l" r="r" t="t"/>
              <a:pathLst>
                <a:path h="1325880" w="214884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outerShdw algn="t" blurRad="215900" dir="6600000" dist="76200"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19" name="组合 118"/>
            <p:cNvGrpSpPr/>
            <p:nvPr/>
          </p:nvGrpSpPr>
          <p:grpSpPr>
            <a:xfrm>
              <a:off x="8726219" y="-661204"/>
              <a:ext cx="2143214" cy="1322408"/>
              <a:chOff x="8866895" y="1156292"/>
              <a:chExt cx="2143214" cy="1322408"/>
            </a:xfrm>
          </p:grpSpPr>
          <p:sp>
            <p:nvSpPr>
              <p:cNvPr id="120" name="任意多边形 119"/>
              <p:cNvSpPr/>
              <p:nvPr/>
            </p:nvSpPr>
            <p:spPr>
              <a:xfrm rot="21387068">
                <a:off x="8866895" y="1156292"/>
                <a:ext cx="2143214" cy="1322408"/>
              </a:xfrm>
              <a:custGeom>
                <a:gdLst>
                  <a:gd fmla="*/ 948690 w 2148840" name="connsiteX0"/>
                  <a:gd fmla="*/ 0 h 1325880" name="connsiteY0"/>
                  <a:gd fmla="*/ 1264643 w 2148840" name="connsiteX1"/>
                  <a:gd fmla="*/ 209428 h 1325880" name="connsiteY1"/>
                  <a:gd fmla="*/ 1272463 w 2148840" name="connsiteX2"/>
                  <a:gd fmla="*/ 234618 h 1325880" name="connsiteY2"/>
                  <a:gd fmla="*/ 1318138 w 2148840" name="connsiteX3"/>
                  <a:gd fmla="*/ 209827 h 1325880" name="connsiteY3"/>
                  <a:gd fmla="*/ 1451610 w 2148840" name="connsiteX4"/>
                  <a:gd fmla="*/ 182880 h 1325880" name="connsiteY4"/>
                  <a:gd fmla="*/ 1735948 w 2148840" name="connsiteX5"/>
                  <a:gd fmla="*/ 334061 h 1325880" name="connsiteY5"/>
                  <a:gd fmla="*/ 1754729 w 2148840" name="connsiteX6"/>
                  <a:gd fmla="*/ 368663 h 1325880" name="connsiteY6"/>
                  <a:gd fmla="*/ 1811161 w 2148840" name="connsiteX7"/>
                  <a:gd fmla="*/ 374352 h 1325880" name="connsiteY7"/>
                  <a:gd fmla="*/ 2148840 w 2148840" name="connsiteX8"/>
                  <a:gd fmla="*/ 788670 h 1325880" name="connsiteY8"/>
                  <a:gd fmla="*/ 1725930 w 2148840" name="connsiteX9"/>
                  <a:gd fmla="*/ 1211580 h 1325880" name="connsiteY9"/>
                  <a:gd fmla="*/ 1489477 w 2148840" name="connsiteX10"/>
                  <a:gd fmla="*/ 1139354 h 1325880" name="connsiteY10"/>
                  <a:gd fmla="*/ 1436947 w 2148840" name="connsiteX11"/>
                  <a:gd fmla="*/ 1096013 h 1325880" name="connsiteY11"/>
                  <a:gd fmla="*/ 1420223 w 2148840" name="connsiteX12"/>
                  <a:gd fmla="*/ 1126825 h 1325880" name="connsiteY12"/>
                  <a:gd fmla="*/ 1045845 w 2148840" name="connsiteX13"/>
                  <a:gd fmla="*/ 1325880 h 1325880" name="connsiteY13"/>
                  <a:gd fmla="*/ 726597 w 2148840" name="connsiteX14"/>
                  <a:gd fmla="*/ 1193643 h 1325880" name="connsiteY14"/>
                  <a:gd fmla="*/ 677235 w 2148840" name="connsiteX15"/>
                  <a:gd fmla="*/ 1133816 h 1325880" name="connsiteY15"/>
                  <a:gd fmla="*/ 643102 w 2148840" name="connsiteX16"/>
                  <a:gd fmla="*/ 1152342 h 1325880" name="connsiteY16"/>
                  <a:gd fmla="*/ 462915 w 2148840" name="connsiteX17"/>
                  <a:gd fmla="*/ 1188720 h 1325880" name="connsiteY17"/>
                  <a:gd fmla="*/ 0 w 2148840" name="connsiteX18"/>
                  <a:gd fmla="*/ 725805 h 1325880" name="connsiteY18"/>
                  <a:gd fmla="*/ 462915 w 2148840" name="connsiteX19"/>
                  <a:gd fmla="*/ 262890 h 1325880" name="connsiteY19"/>
                  <a:gd fmla="*/ 556209 w 2148840" name="connsiteX20"/>
                  <a:gd fmla="*/ 272295 h 1325880" name="connsiteY20"/>
                  <a:gd fmla="*/ 611187 w 2148840" name="connsiteX21"/>
                  <a:gd fmla="*/ 289361 h 1325880" name="connsiteY21"/>
                  <a:gd fmla="*/ 612757 w 2148840" name="connsiteX22"/>
                  <a:gd fmla="*/ 273794 h 1325880" name="connsiteY22"/>
                  <a:gd fmla="*/ 948690 w 2148840" name="connsiteX23"/>
                  <a:gd fmla="*/ 0 h 1325880" name="connsiteY2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b="b" l="l" r="r" t="t"/>
                <a:pathLst>
                  <a:path h="1325880" w="214884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innerShdw blurRad="355600" dir="3600000" dist="114300">
                  <a:srgbClr val="19B4C9">
                    <a:alpha val="71000"/>
                  </a:srgb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1" name="文本框 120"/>
              <p:cNvSpPr txBox="1"/>
              <p:nvPr/>
            </p:nvSpPr>
            <p:spPr>
              <a:xfrm>
                <a:off x="9529676" y="1453475"/>
                <a:ext cx="744731" cy="701040"/>
              </a:xfrm>
              <a:prstGeom prst="rect">
                <a:avLst/>
              </a:prstGeom>
              <a:ln w="50800">
                <a:noFill/>
              </a:ln>
              <a:effectLst/>
            </p:spPr>
            <p:style>
              <a:lnRef idx="1">
                <a:schemeClr val="accent1"/>
              </a:lnRef>
              <a:fillRef idx="0">
                <a:schemeClr val="accent1"/>
              </a:fillRef>
              <a:effectRef idx="0">
                <a:schemeClr val="accent1"/>
              </a:effectRef>
              <a:fontRef idx="minor">
                <a:schemeClr val="tx1"/>
              </a:fontRef>
            </p:style>
            <p:txBody>
              <a:bodyPr rtlCol="0" wrap="square">
                <a:spAutoFit/>
              </a:bodyPr>
              <a:lstStyle/>
              <a:p>
                <a:r>
                  <a:rPr altLang="zh-CN" lang="en-US" smtClean="0" sz="4000">
                    <a:ln w="25400">
                      <a:solidFill>
                        <a:srgbClr val="13D6EB"/>
                      </a:solidFill>
                    </a:ln>
                    <a:noFill/>
                    <a:latin charset="0" panose="020b0806030902050204" pitchFamily="34" typeface="Impact"/>
                    <a:ea charset="-122" panose="03000509000000000000" pitchFamily="65" typeface="方正超粗黑简体"/>
                  </a:rPr>
                  <a:t>02</a:t>
                </a:r>
              </a:p>
            </p:txBody>
          </p:sp>
        </p:grpSp>
      </p:grpSp>
    </p:spTree>
    <p:extLst>
      <p:ext uri="{BB962C8B-B14F-4D97-AF65-F5344CB8AC3E}">
        <p14:creationId val="701859993"/>
      </p:ext>
    </p:extLst>
  </p:cSld>
  <p:clrMapOvr>
    <a:masterClrMapping/>
  </p:clrMapOvr>
  <mc:AlternateContent>
    <mc:Choice Requires="p14">
      <p:transition p14:dur="2500" spd="slow">
        <p:fad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2" presetSubtype="0">
                                  <p:stCondLst>
                                    <p:cond delay="0"/>
                                  </p:stCondLst>
                                  <p:childTnLst>
                                    <p:set>
                                      <p:cBhvr>
                                        <p:cTn dur="1" fill="hold" id="6">
                                          <p:stCondLst>
                                            <p:cond delay="0"/>
                                          </p:stCondLst>
                                        </p:cTn>
                                        <p:tgtEl>
                                          <p:spTgt spid="3"/>
                                        </p:tgtEl>
                                        <p:attrNameLst>
                                          <p:attrName>style.visibility</p:attrName>
                                        </p:attrNameLst>
                                      </p:cBhvr>
                                      <p:to>
                                        <p:strVal val="visible"/>
                                      </p:to>
                                    </p:set>
                                    <p:animEffect filter="fade" transition="in">
                                      <p:cBhvr>
                                        <p:cTn dur="1000" id="7"/>
                                        <p:tgtEl>
                                          <p:spTgt spid="3"/>
                                        </p:tgtEl>
                                      </p:cBhvr>
                                    </p:animEffect>
                                    <p:anim calcmode="lin" valueType="num">
                                      <p:cBhvr>
                                        <p:cTn dur="1000" fill="hold" id="8"/>
                                        <p:tgtEl>
                                          <p:spTgt spid="3"/>
                                        </p:tgtEl>
                                        <p:attrNameLst>
                                          <p:attrName>ppt_x</p:attrName>
                                        </p:attrNameLst>
                                      </p:cBhvr>
                                      <p:tavLst>
                                        <p:tav tm="0">
                                          <p:val>
                                            <p:strVal val="#ppt_x"/>
                                          </p:val>
                                        </p:tav>
                                        <p:tav tm="100000">
                                          <p:val>
                                            <p:strVal val="#ppt_x"/>
                                          </p:val>
                                        </p:tav>
                                      </p:tavLst>
                                    </p:anim>
                                    <p:anim calcmode="lin" valueType="num">
                                      <p:cBhvr>
                                        <p:cTn dur="1000" fill="hold" id="9"/>
                                        <p:tgtEl>
                                          <p:spTgt spid="3"/>
                                        </p:tgtEl>
                                        <p:attrNameLst>
                                          <p:attrName>ppt_y</p:attrName>
                                        </p:attrNameLst>
                                      </p:cBhvr>
                                      <p:tavLst>
                                        <p:tav tm="0">
                                          <p:val>
                                            <p:strVal val="#ppt_y+.1"/>
                                          </p:val>
                                        </p:tav>
                                        <p:tav tm="100000">
                                          <p:val>
                                            <p:strVal val="#ppt_y"/>
                                          </p:val>
                                        </p:tav>
                                      </p:tavLst>
                                    </p:anim>
                                  </p:childTnLst>
                                </p:cTn>
                              </p:par>
                              <p:par>
                                <p:cTn fill="hold" grpId="0" id="10" nodeType="withEffect" presetClass="entr" presetID="42" presetSubtype="0">
                                  <p:stCondLst>
                                    <p:cond delay="500"/>
                                  </p:stCondLst>
                                  <p:childTnLst>
                                    <p:set>
                                      <p:cBhvr>
                                        <p:cTn dur="1" fill="hold" id="11">
                                          <p:stCondLst>
                                            <p:cond delay="0"/>
                                          </p:stCondLst>
                                        </p:cTn>
                                        <p:tgtEl>
                                          <p:spTgt spid="6"/>
                                        </p:tgtEl>
                                        <p:attrNameLst>
                                          <p:attrName>style.visibility</p:attrName>
                                        </p:attrNameLst>
                                      </p:cBhvr>
                                      <p:to>
                                        <p:strVal val="visible"/>
                                      </p:to>
                                    </p:set>
                                    <p:animEffect filter="fade" transition="in">
                                      <p:cBhvr>
                                        <p:cTn dur="1000" id="12"/>
                                        <p:tgtEl>
                                          <p:spTgt spid="6"/>
                                        </p:tgtEl>
                                      </p:cBhvr>
                                    </p:animEffect>
                                    <p:anim calcmode="lin" valueType="num">
                                      <p:cBhvr>
                                        <p:cTn dur="1000" fill="hold" id="13"/>
                                        <p:tgtEl>
                                          <p:spTgt spid="6"/>
                                        </p:tgtEl>
                                        <p:attrNameLst>
                                          <p:attrName>ppt_x</p:attrName>
                                        </p:attrNameLst>
                                      </p:cBhvr>
                                      <p:tavLst>
                                        <p:tav tm="0">
                                          <p:val>
                                            <p:strVal val="#ppt_x"/>
                                          </p:val>
                                        </p:tav>
                                        <p:tav tm="100000">
                                          <p:val>
                                            <p:strVal val="#ppt_x"/>
                                          </p:val>
                                        </p:tav>
                                      </p:tavLst>
                                    </p:anim>
                                    <p:anim calcmode="lin" valueType="num">
                                      <p:cBhvr>
                                        <p:cTn dur="1000" fill="hold" id="14"/>
                                        <p:tgtEl>
                                          <p:spTgt spid="6"/>
                                        </p:tgtEl>
                                        <p:attrNameLst>
                                          <p:attrName>ppt_y</p:attrName>
                                        </p:attrNameLst>
                                      </p:cBhvr>
                                      <p:tavLst>
                                        <p:tav tm="0">
                                          <p:val>
                                            <p:strVal val="#ppt_y+.1"/>
                                          </p:val>
                                        </p:tav>
                                        <p:tav tm="100000">
                                          <p:val>
                                            <p:strVal val="#ppt_y"/>
                                          </p:val>
                                        </p:tav>
                                      </p:tavLst>
                                    </p:anim>
                                  </p:childTnLst>
                                </p:cTn>
                              </p:par>
                              <p:par>
                                <p:cTn fill="hold" id="15" nodeType="withEffect" presetClass="entr" presetID="10" presetSubtype="0">
                                  <p:stCondLst>
                                    <p:cond delay="1500"/>
                                  </p:stCondLst>
                                  <p:childTnLst>
                                    <p:set>
                                      <p:cBhvr>
                                        <p:cTn dur="1" fill="hold" id="16">
                                          <p:stCondLst>
                                            <p:cond delay="0"/>
                                          </p:stCondLst>
                                        </p:cTn>
                                        <p:tgtEl>
                                          <p:spTgt spid="51"/>
                                        </p:tgtEl>
                                        <p:attrNameLst>
                                          <p:attrName>style.visibility</p:attrName>
                                        </p:attrNameLst>
                                      </p:cBhvr>
                                      <p:to>
                                        <p:strVal val="visible"/>
                                      </p:to>
                                    </p:set>
                                    <p:animEffect filter="fade" transition="in">
                                      <p:cBhvr>
                                        <p:cTn dur="1250" id="17"/>
                                        <p:tgtEl>
                                          <p:spTgt spid="51"/>
                                        </p:tgtEl>
                                      </p:cBhvr>
                                    </p:animEffect>
                                  </p:childTnLst>
                                </p:cTn>
                              </p:par>
                              <p:par>
                                <p:cTn fill="hold" id="18" nodeType="withEffect" presetClass="entr" presetID="10" presetSubtype="0">
                                  <p:stCondLst>
                                    <p:cond delay="2500"/>
                                  </p:stCondLst>
                                  <p:childTnLst>
                                    <p:set>
                                      <p:cBhvr>
                                        <p:cTn dur="1" fill="hold" id="19">
                                          <p:stCondLst>
                                            <p:cond delay="0"/>
                                          </p:stCondLst>
                                        </p:cTn>
                                        <p:tgtEl>
                                          <p:spTgt spid="83"/>
                                        </p:tgtEl>
                                        <p:attrNameLst>
                                          <p:attrName>style.visibility</p:attrName>
                                        </p:attrNameLst>
                                      </p:cBhvr>
                                      <p:to>
                                        <p:strVal val="visible"/>
                                      </p:to>
                                    </p:set>
                                    <p:animEffect filter="fade" transition="in">
                                      <p:cBhvr>
                                        <p:cTn dur="500" id="20"/>
                                        <p:tgtEl>
                                          <p:spTgt spid="83"/>
                                        </p:tgtEl>
                                      </p:cBhvr>
                                    </p:animEffect>
                                  </p:childTnLst>
                                </p:cTn>
                              </p:par>
                              <p:par>
                                <p:cTn fill="hold" id="21" nodeType="withEffect" presetClass="entr" presetID="10" presetSubtype="0">
                                  <p:stCondLst>
                                    <p:cond delay="2750"/>
                                  </p:stCondLst>
                                  <p:childTnLst>
                                    <p:set>
                                      <p:cBhvr>
                                        <p:cTn dur="1" fill="hold" id="22">
                                          <p:stCondLst>
                                            <p:cond delay="0"/>
                                          </p:stCondLst>
                                        </p:cTn>
                                        <p:tgtEl>
                                          <p:spTgt spid="88"/>
                                        </p:tgtEl>
                                        <p:attrNameLst>
                                          <p:attrName>style.visibility</p:attrName>
                                        </p:attrNameLst>
                                      </p:cBhvr>
                                      <p:to>
                                        <p:strVal val="visible"/>
                                      </p:to>
                                    </p:set>
                                    <p:animEffect filter="fade" transition="in">
                                      <p:cBhvr>
                                        <p:cTn dur="500" id="23"/>
                                        <p:tgtEl>
                                          <p:spTgt spid="88"/>
                                        </p:tgtEl>
                                      </p:cBhvr>
                                    </p:animEffect>
                                  </p:childTnLst>
                                </p:cTn>
                              </p:par>
                              <p:par>
                                <p:cTn fill="hold" id="24" nodeType="withEffect" presetClass="entr" presetID="22" presetSubtype="8">
                                  <p:stCondLst>
                                    <p:cond delay="3250"/>
                                  </p:stCondLst>
                                  <p:childTnLst>
                                    <p:set>
                                      <p:cBhvr>
                                        <p:cTn dur="1" fill="hold" id="25">
                                          <p:stCondLst>
                                            <p:cond delay="0"/>
                                          </p:stCondLst>
                                        </p:cTn>
                                        <p:tgtEl>
                                          <p:spTgt spid="76"/>
                                        </p:tgtEl>
                                        <p:attrNameLst>
                                          <p:attrName>style.visibility</p:attrName>
                                        </p:attrNameLst>
                                      </p:cBhvr>
                                      <p:to>
                                        <p:strVal val="visible"/>
                                      </p:to>
                                    </p:set>
                                    <p:animEffect filter="wipe(left)" transition="in">
                                      <p:cBhvr>
                                        <p:cTn dur="1250" id="26"/>
                                        <p:tgtEl>
                                          <p:spTgt spid="76"/>
                                        </p:tgtEl>
                                      </p:cBhvr>
                                    </p:animEffect>
                                  </p:childTnLst>
                                </p:cTn>
                              </p:par>
                              <p:par>
                                <p:cTn fill="hold" grpId="0" id="27" nodeType="withEffect" presetClass="entr" presetID="2" presetSubtype="1">
                                  <p:stCondLst>
                                    <p:cond delay="4500"/>
                                  </p:stCondLst>
                                  <p:childTnLst>
                                    <p:set>
                                      <p:cBhvr>
                                        <p:cTn dur="1" fill="hold" id="28">
                                          <p:stCondLst>
                                            <p:cond delay="0"/>
                                          </p:stCondLst>
                                        </p:cTn>
                                        <p:tgtEl>
                                          <p:spTgt spid="21"/>
                                        </p:tgtEl>
                                        <p:attrNameLst>
                                          <p:attrName>style.visibility</p:attrName>
                                        </p:attrNameLst>
                                      </p:cBhvr>
                                      <p:to>
                                        <p:strVal val="visible"/>
                                      </p:to>
                                    </p:set>
                                    <p:anim calcmode="lin" valueType="num">
                                      <p:cBhvr additive="base">
                                        <p:cTn dur="1250" fill="hold" id="29"/>
                                        <p:tgtEl>
                                          <p:spTgt spid="21"/>
                                        </p:tgtEl>
                                        <p:attrNameLst>
                                          <p:attrName>ppt_x</p:attrName>
                                        </p:attrNameLst>
                                      </p:cBhvr>
                                      <p:tavLst>
                                        <p:tav tm="0">
                                          <p:val>
                                            <p:strVal val="#ppt_x"/>
                                          </p:val>
                                        </p:tav>
                                        <p:tav tm="100000">
                                          <p:val>
                                            <p:strVal val="#ppt_x"/>
                                          </p:val>
                                        </p:tav>
                                      </p:tavLst>
                                    </p:anim>
                                    <p:anim calcmode="lin" valueType="num">
                                      <p:cBhvr additive="base">
                                        <p:cTn dur="1250" fill="hold" id="30"/>
                                        <p:tgtEl>
                                          <p:spTgt spid="21"/>
                                        </p:tgtEl>
                                        <p:attrNameLst>
                                          <p:attrName>ppt_y</p:attrName>
                                        </p:attrNameLst>
                                      </p:cBhvr>
                                      <p:tavLst>
                                        <p:tav tm="0">
                                          <p:val>
                                            <p:strVal val="0-#ppt_h/2"/>
                                          </p:val>
                                        </p:tav>
                                        <p:tav tm="100000">
                                          <p:val>
                                            <p:strVal val="#ppt_y"/>
                                          </p:val>
                                        </p:tav>
                                      </p:tavLst>
                                    </p:anim>
                                  </p:childTnLst>
                                </p:cTn>
                              </p:par>
                              <p:par>
                                <p:cTn fill="hold" id="31" nodeType="withEffect" presetClass="entr" presetID="22" presetSubtype="8">
                                  <p:stCondLst>
                                    <p:cond delay="4500"/>
                                  </p:stCondLst>
                                  <p:childTnLst>
                                    <p:set>
                                      <p:cBhvr>
                                        <p:cTn dur="1" fill="hold" id="32">
                                          <p:stCondLst>
                                            <p:cond delay="0"/>
                                          </p:stCondLst>
                                        </p:cTn>
                                        <p:tgtEl>
                                          <p:spTgt spid="94"/>
                                        </p:tgtEl>
                                        <p:attrNameLst>
                                          <p:attrName>style.visibility</p:attrName>
                                        </p:attrNameLst>
                                      </p:cBhvr>
                                      <p:to>
                                        <p:strVal val="visible"/>
                                      </p:to>
                                    </p:set>
                                    <p:animEffect filter="wipe(left)" transition="in">
                                      <p:cBhvr>
                                        <p:cTn dur="1250" id="33"/>
                                        <p:tgtEl>
                                          <p:spTgt spid="94"/>
                                        </p:tgtEl>
                                      </p:cBhvr>
                                    </p:animEffect>
                                  </p:childTnLst>
                                </p:cTn>
                              </p:par>
                              <p:par>
                                <p:cTn fill="hold" id="34" nodeType="withEffect" presetClass="entr" presetID="2" presetSubtype="1">
                                  <p:stCondLst>
                                    <p:cond delay="5250"/>
                                  </p:stCondLst>
                                  <p:childTnLst>
                                    <p:set>
                                      <p:cBhvr>
                                        <p:cTn dur="1" fill="hold" id="35">
                                          <p:stCondLst>
                                            <p:cond delay="0"/>
                                          </p:stCondLst>
                                        </p:cTn>
                                        <p:tgtEl>
                                          <p:spTgt spid="89"/>
                                        </p:tgtEl>
                                        <p:attrNameLst>
                                          <p:attrName>style.visibility</p:attrName>
                                        </p:attrNameLst>
                                      </p:cBhvr>
                                      <p:to>
                                        <p:strVal val="visible"/>
                                      </p:to>
                                    </p:set>
                                    <p:anim calcmode="lin" valueType="num">
                                      <p:cBhvr additive="base">
                                        <p:cTn dur="1250" fill="hold" id="36"/>
                                        <p:tgtEl>
                                          <p:spTgt spid="89"/>
                                        </p:tgtEl>
                                        <p:attrNameLst>
                                          <p:attrName>ppt_x</p:attrName>
                                        </p:attrNameLst>
                                      </p:cBhvr>
                                      <p:tavLst>
                                        <p:tav tm="0">
                                          <p:val>
                                            <p:strVal val="#ppt_x"/>
                                          </p:val>
                                        </p:tav>
                                        <p:tav tm="100000">
                                          <p:val>
                                            <p:strVal val="#ppt_x"/>
                                          </p:val>
                                        </p:tav>
                                      </p:tavLst>
                                    </p:anim>
                                    <p:anim calcmode="lin" valueType="num">
                                      <p:cBhvr additive="base">
                                        <p:cTn dur="1250" fill="hold" id="37"/>
                                        <p:tgtEl>
                                          <p:spTgt spid="89"/>
                                        </p:tgtEl>
                                        <p:attrNameLst>
                                          <p:attrName>ppt_y</p:attrName>
                                        </p:attrNameLst>
                                      </p:cBhvr>
                                      <p:tavLst>
                                        <p:tav tm="0">
                                          <p:val>
                                            <p:strVal val="0-#ppt_h/2"/>
                                          </p:val>
                                        </p:tav>
                                        <p:tav tm="100000">
                                          <p:val>
                                            <p:strVal val="#ppt_y"/>
                                          </p:val>
                                        </p:tav>
                                      </p:tavLst>
                                    </p:anim>
                                  </p:childTnLst>
                                </p:cTn>
                              </p:par>
                              <p:par>
                                <p:cTn fill="hold" id="38" nodeType="withEffect" presetClass="emph" presetID="8" presetSubtype="0">
                                  <p:stCondLst>
                                    <p:cond delay="5250"/>
                                  </p:stCondLst>
                                  <p:childTnLst>
                                    <p:animRot by="10800000">
                                      <p:cBhvr>
                                        <p:cTn dur="1500" fill="hold" id="39"/>
                                        <p:tgtEl>
                                          <p:spTgt spid="89"/>
                                        </p:tgtEl>
                                        <p:attrNameLst>
                                          <p:attrName>r</p:attrName>
                                        </p:attrNameLst>
                                      </p:cBhvr>
                                    </p:animRot>
                                  </p:childTnLst>
                                </p:cTn>
                              </p:par>
                              <p:par>
                                <p:cTn fill="hold" grpId="0" id="40" nodeType="withEffect" presetClass="entr" presetID="22" presetSubtype="8">
                                  <p:stCondLst>
                                    <p:cond delay="6750"/>
                                  </p:stCondLst>
                                  <p:childTnLst>
                                    <p:set>
                                      <p:cBhvr>
                                        <p:cTn dur="1" fill="hold" id="41">
                                          <p:stCondLst>
                                            <p:cond delay="0"/>
                                          </p:stCondLst>
                                        </p:cTn>
                                        <p:tgtEl>
                                          <p:spTgt spid="75"/>
                                        </p:tgtEl>
                                        <p:attrNameLst>
                                          <p:attrName>style.visibility</p:attrName>
                                        </p:attrNameLst>
                                      </p:cBhvr>
                                      <p:to>
                                        <p:strVal val="visible"/>
                                      </p:to>
                                    </p:set>
                                    <p:animEffect filter="wipe(left)" transition="in">
                                      <p:cBhvr>
                                        <p:cTn dur="4500" id="42"/>
                                        <p:tgtEl>
                                          <p:spTgt spid="75"/>
                                        </p:tgtEl>
                                      </p:cBhvr>
                                    </p:animEffect>
                                  </p:childTnLst>
                                </p:cTn>
                              </p:par>
                              <p:par>
                                <p:cTn fill="hold" id="43" nodeType="withEffect" presetClass="entr" presetID="42" presetSubtype="0">
                                  <p:stCondLst>
                                    <p:cond delay="6750"/>
                                  </p:stCondLst>
                                  <p:childTnLst>
                                    <p:set>
                                      <p:cBhvr>
                                        <p:cTn dur="1" fill="hold" id="44">
                                          <p:stCondLst>
                                            <p:cond delay="0"/>
                                          </p:stCondLst>
                                        </p:cTn>
                                        <p:tgtEl>
                                          <p:spTgt spid="108"/>
                                        </p:tgtEl>
                                        <p:attrNameLst>
                                          <p:attrName>style.visibility</p:attrName>
                                        </p:attrNameLst>
                                      </p:cBhvr>
                                      <p:to>
                                        <p:strVal val="visible"/>
                                      </p:to>
                                    </p:set>
                                    <p:animEffect filter="fade" transition="in">
                                      <p:cBhvr>
                                        <p:cTn dur="1000" id="45"/>
                                        <p:tgtEl>
                                          <p:spTgt spid="108"/>
                                        </p:tgtEl>
                                      </p:cBhvr>
                                    </p:animEffect>
                                    <p:anim calcmode="lin" valueType="num">
                                      <p:cBhvr>
                                        <p:cTn dur="1000" fill="hold" id="46"/>
                                        <p:tgtEl>
                                          <p:spTgt spid="108"/>
                                        </p:tgtEl>
                                        <p:attrNameLst>
                                          <p:attrName>ppt_x</p:attrName>
                                        </p:attrNameLst>
                                      </p:cBhvr>
                                      <p:tavLst>
                                        <p:tav tm="0">
                                          <p:val>
                                            <p:strVal val="#ppt_x"/>
                                          </p:val>
                                        </p:tav>
                                        <p:tav tm="100000">
                                          <p:val>
                                            <p:strVal val="#ppt_x"/>
                                          </p:val>
                                        </p:tav>
                                      </p:tavLst>
                                    </p:anim>
                                    <p:anim calcmode="lin" valueType="num">
                                      <p:cBhvr>
                                        <p:cTn dur="1000" fill="hold" id="47"/>
                                        <p:tgtEl>
                                          <p:spTgt spid="108"/>
                                        </p:tgtEl>
                                        <p:attrNameLst>
                                          <p:attrName>ppt_y</p:attrName>
                                        </p:attrNameLst>
                                      </p:cBhvr>
                                      <p:tavLst>
                                        <p:tav tm="0">
                                          <p:val>
                                            <p:strVal val="#ppt_y+.1"/>
                                          </p:val>
                                        </p:tav>
                                        <p:tav tm="100000">
                                          <p:val>
                                            <p:strVal val="#ppt_y"/>
                                          </p:val>
                                        </p:tav>
                                      </p:tavLst>
                                    </p:anim>
                                  </p:childTnLst>
                                </p:cTn>
                              </p:par>
                              <p:par>
                                <p:cTn fill="hold" id="48" nodeType="withEffect" presetClass="entr" presetID="42" presetSubtype="0">
                                  <p:stCondLst>
                                    <p:cond delay="8000"/>
                                  </p:stCondLst>
                                  <p:childTnLst>
                                    <p:set>
                                      <p:cBhvr>
                                        <p:cTn dur="1" fill="hold" id="49">
                                          <p:stCondLst>
                                            <p:cond delay="0"/>
                                          </p:stCondLst>
                                        </p:cTn>
                                        <p:tgtEl>
                                          <p:spTgt spid="117"/>
                                        </p:tgtEl>
                                        <p:attrNameLst>
                                          <p:attrName>style.visibility</p:attrName>
                                        </p:attrNameLst>
                                      </p:cBhvr>
                                      <p:to>
                                        <p:strVal val="visible"/>
                                      </p:to>
                                    </p:set>
                                    <p:animEffect filter="fade" transition="in">
                                      <p:cBhvr>
                                        <p:cTn dur="1000" id="50"/>
                                        <p:tgtEl>
                                          <p:spTgt spid="117"/>
                                        </p:tgtEl>
                                      </p:cBhvr>
                                    </p:animEffect>
                                    <p:anim calcmode="lin" valueType="num">
                                      <p:cBhvr>
                                        <p:cTn dur="1000" fill="hold" id="51"/>
                                        <p:tgtEl>
                                          <p:spTgt spid="117"/>
                                        </p:tgtEl>
                                        <p:attrNameLst>
                                          <p:attrName>ppt_x</p:attrName>
                                        </p:attrNameLst>
                                      </p:cBhvr>
                                      <p:tavLst>
                                        <p:tav tm="0">
                                          <p:val>
                                            <p:strVal val="#ppt_x"/>
                                          </p:val>
                                        </p:tav>
                                        <p:tav tm="100000">
                                          <p:val>
                                            <p:strVal val="#ppt_x"/>
                                          </p:val>
                                        </p:tav>
                                      </p:tavLst>
                                    </p:anim>
                                    <p:anim calcmode="lin" valueType="num">
                                      <p:cBhvr>
                                        <p:cTn dur="1000" fill="hold" id="52"/>
                                        <p:tgtEl>
                                          <p:spTgt spid="117"/>
                                        </p:tgtEl>
                                        <p:attrNameLst>
                                          <p:attrName>ppt_y</p:attrName>
                                        </p:attrNameLst>
                                      </p:cBhvr>
                                      <p:tavLst>
                                        <p:tav tm="0">
                                          <p:val>
                                            <p:strVal val="#ppt_y+.1"/>
                                          </p:val>
                                        </p:tav>
                                        <p:tav tm="100000">
                                          <p:val>
                                            <p:strVal val="#ppt_y"/>
                                          </p:val>
                                        </p:tav>
                                      </p:tavLst>
                                    </p:anim>
                                  </p:childTnLst>
                                </p:cTn>
                              </p:par>
                              <p:par>
                                <p:cTn fill="hold" id="53" nodeType="withEffect" presetClass="entr" presetID="42" presetSubtype="0">
                                  <p:stCondLst>
                                    <p:cond delay="9250"/>
                                  </p:stCondLst>
                                  <p:childTnLst>
                                    <p:set>
                                      <p:cBhvr>
                                        <p:cTn dur="1" fill="hold" id="54">
                                          <p:stCondLst>
                                            <p:cond delay="0"/>
                                          </p:stCondLst>
                                        </p:cTn>
                                        <p:tgtEl>
                                          <p:spTgt spid="110"/>
                                        </p:tgtEl>
                                        <p:attrNameLst>
                                          <p:attrName>style.visibility</p:attrName>
                                        </p:attrNameLst>
                                      </p:cBhvr>
                                      <p:to>
                                        <p:strVal val="visible"/>
                                      </p:to>
                                    </p:set>
                                    <p:animEffect filter="fade" transition="in">
                                      <p:cBhvr>
                                        <p:cTn dur="1000" id="55"/>
                                        <p:tgtEl>
                                          <p:spTgt spid="110"/>
                                        </p:tgtEl>
                                      </p:cBhvr>
                                    </p:animEffect>
                                    <p:anim calcmode="lin" valueType="num">
                                      <p:cBhvr>
                                        <p:cTn dur="1000" fill="hold" id="56"/>
                                        <p:tgtEl>
                                          <p:spTgt spid="110"/>
                                        </p:tgtEl>
                                        <p:attrNameLst>
                                          <p:attrName>ppt_x</p:attrName>
                                        </p:attrNameLst>
                                      </p:cBhvr>
                                      <p:tavLst>
                                        <p:tav tm="0">
                                          <p:val>
                                            <p:strVal val="#ppt_x"/>
                                          </p:val>
                                        </p:tav>
                                        <p:tav tm="100000">
                                          <p:val>
                                            <p:strVal val="#ppt_x"/>
                                          </p:val>
                                        </p:tav>
                                      </p:tavLst>
                                    </p:anim>
                                    <p:anim calcmode="lin" valueType="num">
                                      <p:cBhvr>
                                        <p:cTn dur="1000" fill="hold" id="57"/>
                                        <p:tgtEl>
                                          <p:spTgt spid="110"/>
                                        </p:tgtEl>
                                        <p:attrNameLst>
                                          <p:attrName>ppt_y</p:attrName>
                                        </p:attrNameLst>
                                      </p:cBhvr>
                                      <p:tavLst>
                                        <p:tav tm="0">
                                          <p:val>
                                            <p:strVal val="#ppt_y+.1"/>
                                          </p:val>
                                        </p:tav>
                                        <p:tav tm="100000">
                                          <p:val>
                                            <p:strVal val="#ppt_y"/>
                                          </p:val>
                                        </p:tav>
                                      </p:tavLst>
                                    </p:anim>
                                  </p:childTnLst>
                                </p:cTn>
                              </p:par>
                              <p:par>
                                <p:cTn fill="hold" id="58" nodeType="withEffect" presetClass="entr" presetID="42" presetSubtype="0">
                                  <p:stCondLst>
                                    <p:cond delay="10250"/>
                                  </p:stCondLst>
                                  <p:childTnLst>
                                    <p:set>
                                      <p:cBhvr>
                                        <p:cTn dur="1" fill="hold" id="59">
                                          <p:stCondLst>
                                            <p:cond delay="0"/>
                                          </p:stCondLst>
                                        </p:cTn>
                                        <p:tgtEl>
                                          <p:spTgt spid="116"/>
                                        </p:tgtEl>
                                        <p:attrNameLst>
                                          <p:attrName>style.visibility</p:attrName>
                                        </p:attrNameLst>
                                      </p:cBhvr>
                                      <p:to>
                                        <p:strVal val="visible"/>
                                      </p:to>
                                    </p:set>
                                    <p:animEffect filter="fade" transition="in">
                                      <p:cBhvr>
                                        <p:cTn dur="1000" id="60"/>
                                        <p:tgtEl>
                                          <p:spTgt spid="116"/>
                                        </p:tgtEl>
                                      </p:cBhvr>
                                    </p:animEffect>
                                    <p:anim calcmode="lin" valueType="num">
                                      <p:cBhvr>
                                        <p:cTn dur="1000" fill="hold" id="61"/>
                                        <p:tgtEl>
                                          <p:spTgt spid="116"/>
                                        </p:tgtEl>
                                        <p:attrNameLst>
                                          <p:attrName>ppt_x</p:attrName>
                                        </p:attrNameLst>
                                      </p:cBhvr>
                                      <p:tavLst>
                                        <p:tav tm="0">
                                          <p:val>
                                            <p:strVal val="#ppt_x"/>
                                          </p:val>
                                        </p:tav>
                                        <p:tav tm="100000">
                                          <p:val>
                                            <p:strVal val="#ppt_x"/>
                                          </p:val>
                                        </p:tav>
                                      </p:tavLst>
                                    </p:anim>
                                    <p:anim calcmode="lin" valueType="num">
                                      <p:cBhvr>
                                        <p:cTn dur="1000" fill="hold" id="62"/>
                                        <p:tgtEl>
                                          <p:spTgt spid="116"/>
                                        </p:tgtEl>
                                        <p:attrNameLst>
                                          <p:attrName>ppt_y</p:attrName>
                                        </p:attrNameLst>
                                      </p:cBhvr>
                                      <p:tavLst>
                                        <p:tav tm="0">
                                          <p:val>
                                            <p:strVal val="#ppt_y+.1"/>
                                          </p:val>
                                        </p:tav>
                                        <p:tav tm="100000">
                                          <p:val>
                                            <p:strVal val="#ppt_y"/>
                                          </p:val>
                                        </p:tav>
                                      </p:tavLst>
                                    </p:anim>
                                  </p:childTnLst>
                                </p:cTn>
                              </p:par>
                              <p:par>
                                <p:cTn fill="hold" grpId="0" id="63" nodeType="withEffect" presetClass="entr" presetID="47" presetSubtype="0">
                                  <p:stCondLst>
                                    <p:cond delay="11250"/>
                                  </p:stCondLst>
                                  <p:childTnLst>
                                    <p:set>
                                      <p:cBhvr>
                                        <p:cTn dur="1" fill="hold" id="64">
                                          <p:stCondLst>
                                            <p:cond delay="0"/>
                                          </p:stCondLst>
                                        </p:cTn>
                                        <p:tgtEl>
                                          <p:spTgt spid="8"/>
                                        </p:tgtEl>
                                        <p:attrNameLst>
                                          <p:attrName>style.visibility</p:attrName>
                                        </p:attrNameLst>
                                      </p:cBhvr>
                                      <p:to>
                                        <p:strVal val="visible"/>
                                      </p:to>
                                    </p:set>
                                    <p:animEffect filter="fade" transition="in">
                                      <p:cBhvr>
                                        <p:cTn dur="1000" id="65"/>
                                        <p:tgtEl>
                                          <p:spTgt spid="8"/>
                                        </p:tgtEl>
                                      </p:cBhvr>
                                    </p:animEffect>
                                    <p:anim calcmode="lin" valueType="num">
                                      <p:cBhvr>
                                        <p:cTn dur="1000" fill="hold" id="66"/>
                                        <p:tgtEl>
                                          <p:spTgt spid="8"/>
                                        </p:tgtEl>
                                        <p:attrNameLst>
                                          <p:attrName>ppt_x</p:attrName>
                                        </p:attrNameLst>
                                      </p:cBhvr>
                                      <p:tavLst>
                                        <p:tav tm="0">
                                          <p:val>
                                            <p:strVal val="#ppt_x"/>
                                          </p:val>
                                        </p:tav>
                                        <p:tav tm="100000">
                                          <p:val>
                                            <p:strVal val="#ppt_x"/>
                                          </p:val>
                                        </p:tav>
                                      </p:tavLst>
                                    </p:anim>
                                    <p:anim calcmode="lin" valueType="num">
                                      <p:cBhvr>
                                        <p:cTn dur="1000" fill="hold" id="67"/>
                                        <p:tgtEl>
                                          <p:spTgt spid="8"/>
                                        </p:tgtEl>
                                        <p:attrNameLst>
                                          <p:attrName>ppt_y</p:attrName>
                                        </p:attrNameLst>
                                      </p:cBhvr>
                                      <p:tavLst>
                                        <p:tav tm="0">
                                          <p:val>
                                            <p:strVal val="#ppt_y-.1"/>
                                          </p:val>
                                        </p:tav>
                                        <p:tav tm="100000">
                                          <p:val>
                                            <p:strVal val="#ppt_y"/>
                                          </p:val>
                                        </p:tav>
                                      </p:tavLst>
                                    </p:anim>
                                  </p:childTnLst>
                                </p:cTn>
                              </p:par>
                              <p:par>
                                <p:cTn fill="hold" id="68" nodeType="withEffect" presetClass="entr" presetID="22" presetSubtype="8">
                                  <p:stCondLst>
                                    <p:cond delay="12250"/>
                                  </p:stCondLst>
                                  <p:childTnLst>
                                    <p:set>
                                      <p:cBhvr>
                                        <p:cTn dur="1" fill="hold" id="69">
                                          <p:stCondLst>
                                            <p:cond delay="0"/>
                                          </p:stCondLst>
                                        </p:cTn>
                                        <p:tgtEl>
                                          <p:spTgt spid="27"/>
                                        </p:tgtEl>
                                        <p:attrNameLst>
                                          <p:attrName>style.visibility</p:attrName>
                                        </p:attrNameLst>
                                      </p:cBhvr>
                                      <p:to>
                                        <p:strVal val="visible"/>
                                      </p:to>
                                    </p:set>
                                    <p:animEffect filter="wipe(left)" transition="in">
                                      <p:cBhvr>
                                        <p:cTn dur="500" id="70"/>
                                        <p:tgtEl>
                                          <p:spTgt spid="27"/>
                                        </p:tgtEl>
                                      </p:cBhvr>
                                    </p:animEffect>
                                  </p:childTnLst>
                                </p:cTn>
                              </p:par>
                              <p:par>
                                <p:cTn fill="hold" grpId="0" id="71" nodeType="withEffect" presetClass="entr" presetID="22" presetSubtype="1">
                                  <p:stCondLst>
                                    <p:cond delay="12750"/>
                                  </p:stCondLst>
                                  <p:childTnLst>
                                    <p:set>
                                      <p:cBhvr>
                                        <p:cTn dur="1" fill="hold" id="72">
                                          <p:stCondLst>
                                            <p:cond delay="0"/>
                                          </p:stCondLst>
                                        </p:cTn>
                                        <p:tgtEl>
                                          <p:spTgt spid="7"/>
                                        </p:tgtEl>
                                        <p:attrNameLst>
                                          <p:attrName>style.visibility</p:attrName>
                                        </p:attrNameLst>
                                      </p:cBhvr>
                                      <p:to>
                                        <p:strVal val="visible"/>
                                      </p:to>
                                    </p:set>
                                    <p:animEffect filter="wipe(up)" transition="in">
                                      <p:cBhvr>
                                        <p:cTn dur="1000" id="73"/>
                                        <p:tgtEl>
                                          <p:spTgt spid="7"/>
                                        </p:tgtEl>
                                      </p:cBhvr>
                                    </p:animEffect>
                                  </p:childTnLst>
                                </p:cTn>
                              </p:par>
                              <p:par>
                                <p:cTn fill="hold" grpId="0" id="74" nodeType="withEffect" presetClass="entr" presetID="47" presetSubtype="0">
                                  <p:stCondLst>
                                    <p:cond delay="12250"/>
                                  </p:stCondLst>
                                  <p:childTnLst>
                                    <p:set>
                                      <p:cBhvr>
                                        <p:cTn dur="1" fill="hold" id="75">
                                          <p:stCondLst>
                                            <p:cond delay="0"/>
                                          </p:stCondLst>
                                        </p:cTn>
                                        <p:tgtEl>
                                          <p:spTgt spid="29"/>
                                        </p:tgtEl>
                                        <p:attrNameLst>
                                          <p:attrName>style.visibility</p:attrName>
                                        </p:attrNameLst>
                                      </p:cBhvr>
                                      <p:to>
                                        <p:strVal val="visible"/>
                                      </p:to>
                                    </p:set>
                                    <p:animEffect filter="fade" transition="in">
                                      <p:cBhvr>
                                        <p:cTn dur="1000" id="76"/>
                                        <p:tgtEl>
                                          <p:spTgt spid="29"/>
                                        </p:tgtEl>
                                      </p:cBhvr>
                                    </p:animEffect>
                                    <p:anim calcmode="lin" valueType="num">
                                      <p:cBhvr>
                                        <p:cTn dur="1000" fill="hold" id="77"/>
                                        <p:tgtEl>
                                          <p:spTgt spid="29"/>
                                        </p:tgtEl>
                                        <p:attrNameLst>
                                          <p:attrName>ppt_x</p:attrName>
                                        </p:attrNameLst>
                                      </p:cBhvr>
                                      <p:tavLst>
                                        <p:tav tm="0">
                                          <p:val>
                                            <p:strVal val="#ppt_x"/>
                                          </p:val>
                                        </p:tav>
                                        <p:tav tm="100000">
                                          <p:val>
                                            <p:strVal val="#ppt_x"/>
                                          </p:val>
                                        </p:tav>
                                      </p:tavLst>
                                    </p:anim>
                                    <p:anim calcmode="lin" valueType="num">
                                      <p:cBhvr>
                                        <p:cTn dur="1000" fill="hold" id="78"/>
                                        <p:tgtEl>
                                          <p:spTgt spid="29"/>
                                        </p:tgtEl>
                                        <p:attrNameLst>
                                          <p:attrName>ppt_y</p:attrName>
                                        </p:attrNameLst>
                                      </p:cBhvr>
                                      <p:tavLst>
                                        <p:tav tm="0">
                                          <p:val>
                                            <p:strVal val="#ppt_y-.1"/>
                                          </p:val>
                                        </p:tav>
                                        <p:tav tm="100000">
                                          <p:val>
                                            <p:strVal val="#ppt_y"/>
                                          </p:val>
                                        </p:tav>
                                      </p:tavLst>
                                    </p:anim>
                                  </p:childTnLst>
                                </p:cTn>
                              </p:par>
                              <p:par>
                                <p:cTn fill="hold" id="79" nodeType="withEffect" presetClass="entr" presetID="22" presetSubtype="8">
                                  <p:stCondLst>
                                    <p:cond delay="13250"/>
                                  </p:stCondLst>
                                  <p:childTnLst>
                                    <p:set>
                                      <p:cBhvr>
                                        <p:cTn dur="1" fill="hold" id="80">
                                          <p:stCondLst>
                                            <p:cond delay="0"/>
                                          </p:stCondLst>
                                        </p:cTn>
                                        <p:tgtEl>
                                          <p:spTgt spid="30"/>
                                        </p:tgtEl>
                                        <p:attrNameLst>
                                          <p:attrName>style.visibility</p:attrName>
                                        </p:attrNameLst>
                                      </p:cBhvr>
                                      <p:to>
                                        <p:strVal val="visible"/>
                                      </p:to>
                                    </p:set>
                                    <p:animEffect filter="wipe(left)" transition="in">
                                      <p:cBhvr>
                                        <p:cTn dur="500" id="81"/>
                                        <p:tgtEl>
                                          <p:spTgt spid="30"/>
                                        </p:tgtEl>
                                      </p:cBhvr>
                                    </p:animEffect>
                                  </p:childTnLst>
                                </p:cTn>
                              </p:par>
                              <p:par>
                                <p:cTn fill="hold" grpId="0" id="82" nodeType="withEffect" presetClass="entr" presetID="22" presetSubtype="1">
                                  <p:stCondLst>
                                    <p:cond delay="13750"/>
                                  </p:stCondLst>
                                  <p:childTnLst>
                                    <p:set>
                                      <p:cBhvr>
                                        <p:cTn dur="1" fill="hold" id="83">
                                          <p:stCondLst>
                                            <p:cond delay="0"/>
                                          </p:stCondLst>
                                        </p:cTn>
                                        <p:tgtEl>
                                          <p:spTgt spid="28"/>
                                        </p:tgtEl>
                                        <p:attrNameLst>
                                          <p:attrName>style.visibility</p:attrName>
                                        </p:attrNameLst>
                                      </p:cBhvr>
                                      <p:to>
                                        <p:strVal val="visible"/>
                                      </p:to>
                                    </p:set>
                                    <p:animEffect filter="wipe(up)" transition="in">
                                      <p:cBhvr>
                                        <p:cTn dur="1000" id="84"/>
                                        <p:tgtEl>
                                          <p:spTgt spid="28"/>
                                        </p:tgtEl>
                                      </p:cBhvr>
                                    </p:animEffect>
                                  </p:childTnLst>
                                </p:cTn>
                              </p:par>
                              <p:par>
                                <p:cTn fill="hold" grpId="0" id="85" nodeType="withEffect" presetClass="entr" presetID="47" presetSubtype="0">
                                  <p:stCondLst>
                                    <p:cond delay="13250"/>
                                  </p:stCondLst>
                                  <p:childTnLst>
                                    <p:set>
                                      <p:cBhvr>
                                        <p:cTn dur="1" fill="hold" id="86">
                                          <p:stCondLst>
                                            <p:cond delay="0"/>
                                          </p:stCondLst>
                                        </p:cTn>
                                        <p:tgtEl>
                                          <p:spTgt spid="32"/>
                                        </p:tgtEl>
                                        <p:attrNameLst>
                                          <p:attrName>style.visibility</p:attrName>
                                        </p:attrNameLst>
                                      </p:cBhvr>
                                      <p:to>
                                        <p:strVal val="visible"/>
                                      </p:to>
                                    </p:set>
                                    <p:animEffect filter="fade" transition="in">
                                      <p:cBhvr>
                                        <p:cTn dur="1000" id="87"/>
                                        <p:tgtEl>
                                          <p:spTgt spid="32"/>
                                        </p:tgtEl>
                                      </p:cBhvr>
                                    </p:animEffect>
                                    <p:anim calcmode="lin" valueType="num">
                                      <p:cBhvr>
                                        <p:cTn dur="1000" fill="hold" id="88"/>
                                        <p:tgtEl>
                                          <p:spTgt spid="32"/>
                                        </p:tgtEl>
                                        <p:attrNameLst>
                                          <p:attrName>ppt_x</p:attrName>
                                        </p:attrNameLst>
                                      </p:cBhvr>
                                      <p:tavLst>
                                        <p:tav tm="0">
                                          <p:val>
                                            <p:strVal val="#ppt_x"/>
                                          </p:val>
                                        </p:tav>
                                        <p:tav tm="100000">
                                          <p:val>
                                            <p:strVal val="#ppt_x"/>
                                          </p:val>
                                        </p:tav>
                                      </p:tavLst>
                                    </p:anim>
                                    <p:anim calcmode="lin" valueType="num">
                                      <p:cBhvr>
                                        <p:cTn dur="1000" fill="hold" id="89"/>
                                        <p:tgtEl>
                                          <p:spTgt spid="32"/>
                                        </p:tgtEl>
                                        <p:attrNameLst>
                                          <p:attrName>ppt_y</p:attrName>
                                        </p:attrNameLst>
                                      </p:cBhvr>
                                      <p:tavLst>
                                        <p:tav tm="0">
                                          <p:val>
                                            <p:strVal val="#ppt_y-.1"/>
                                          </p:val>
                                        </p:tav>
                                        <p:tav tm="100000">
                                          <p:val>
                                            <p:strVal val="#ppt_y"/>
                                          </p:val>
                                        </p:tav>
                                      </p:tavLst>
                                    </p:anim>
                                  </p:childTnLst>
                                </p:cTn>
                              </p:par>
                              <p:par>
                                <p:cTn fill="hold" id="90" nodeType="withEffect" presetClass="entr" presetID="22" presetSubtype="8">
                                  <p:stCondLst>
                                    <p:cond delay="14250"/>
                                  </p:stCondLst>
                                  <p:childTnLst>
                                    <p:set>
                                      <p:cBhvr>
                                        <p:cTn dur="1" fill="hold" id="91">
                                          <p:stCondLst>
                                            <p:cond delay="0"/>
                                          </p:stCondLst>
                                        </p:cTn>
                                        <p:tgtEl>
                                          <p:spTgt spid="33"/>
                                        </p:tgtEl>
                                        <p:attrNameLst>
                                          <p:attrName>style.visibility</p:attrName>
                                        </p:attrNameLst>
                                      </p:cBhvr>
                                      <p:to>
                                        <p:strVal val="visible"/>
                                      </p:to>
                                    </p:set>
                                    <p:animEffect filter="wipe(left)" transition="in">
                                      <p:cBhvr>
                                        <p:cTn dur="500" id="92"/>
                                        <p:tgtEl>
                                          <p:spTgt spid="33"/>
                                        </p:tgtEl>
                                      </p:cBhvr>
                                    </p:animEffect>
                                  </p:childTnLst>
                                </p:cTn>
                              </p:par>
                              <p:par>
                                <p:cTn fill="hold" grpId="0" id="93" nodeType="withEffect" presetClass="entr" presetID="22" presetSubtype="1">
                                  <p:stCondLst>
                                    <p:cond delay="14750"/>
                                  </p:stCondLst>
                                  <p:childTnLst>
                                    <p:set>
                                      <p:cBhvr>
                                        <p:cTn dur="1" fill="hold" id="94">
                                          <p:stCondLst>
                                            <p:cond delay="0"/>
                                          </p:stCondLst>
                                        </p:cTn>
                                        <p:tgtEl>
                                          <p:spTgt spid="31"/>
                                        </p:tgtEl>
                                        <p:attrNameLst>
                                          <p:attrName>style.visibility</p:attrName>
                                        </p:attrNameLst>
                                      </p:cBhvr>
                                      <p:to>
                                        <p:strVal val="visible"/>
                                      </p:to>
                                    </p:set>
                                    <p:animEffect filter="wipe(up)" transition="in">
                                      <p:cBhvr>
                                        <p:cTn dur="1000" id="95"/>
                                        <p:tgtEl>
                                          <p:spTgt spid="31"/>
                                        </p:tgtEl>
                                      </p:cBhvr>
                                    </p:animEffect>
                                  </p:childTnLst>
                                </p:cTn>
                              </p:par>
                              <p:par>
                                <p:cTn fill="hold" grpId="0" id="96" nodeType="withEffect" presetClass="entr" presetID="47" presetSubtype="0">
                                  <p:stCondLst>
                                    <p:cond delay="14250"/>
                                  </p:stCondLst>
                                  <p:childTnLst>
                                    <p:set>
                                      <p:cBhvr>
                                        <p:cTn dur="1" fill="hold" id="97">
                                          <p:stCondLst>
                                            <p:cond delay="0"/>
                                          </p:stCondLst>
                                        </p:cTn>
                                        <p:tgtEl>
                                          <p:spTgt spid="44"/>
                                        </p:tgtEl>
                                        <p:attrNameLst>
                                          <p:attrName>style.visibility</p:attrName>
                                        </p:attrNameLst>
                                      </p:cBhvr>
                                      <p:to>
                                        <p:strVal val="visible"/>
                                      </p:to>
                                    </p:set>
                                    <p:animEffect filter="fade" transition="in">
                                      <p:cBhvr>
                                        <p:cTn dur="1000" id="98"/>
                                        <p:tgtEl>
                                          <p:spTgt spid="44"/>
                                        </p:tgtEl>
                                      </p:cBhvr>
                                    </p:animEffect>
                                    <p:anim calcmode="lin" valueType="num">
                                      <p:cBhvr>
                                        <p:cTn dur="1000" fill="hold" id="99"/>
                                        <p:tgtEl>
                                          <p:spTgt spid="44"/>
                                        </p:tgtEl>
                                        <p:attrNameLst>
                                          <p:attrName>ppt_x</p:attrName>
                                        </p:attrNameLst>
                                      </p:cBhvr>
                                      <p:tavLst>
                                        <p:tav tm="0">
                                          <p:val>
                                            <p:strVal val="#ppt_x"/>
                                          </p:val>
                                        </p:tav>
                                        <p:tav tm="100000">
                                          <p:val>
                                            <p:strVal val="#ppt_x"/>
                                          </p:val>
                                        </p:tav>
                                      </p:tavLst>
                                    </p:anim>
                                    <p:anim calcmode="lin" valueType="num">
                                      <p:cBhvr>
                                        <p:cTn dur="1000" fill="hold" id="100"/>
                                        <p:tgtEl>
                                          <p:spTgt spid="44"/>
                                        </p:tgtEl>
                                        <p:attrNameLst>
                                          <p:attrName>ppt_y</p:attrName>
                                        </p:attrNameLst>
                                      </p:cBhvr>
                                      <p:tavLst>
                                        <p:tav tm="0">
                                          <p:val>
                                            <p:strVal val="#ppt_y-.1"/>
                                          </p:val>
                                        </p:tav>
                                        <p:tav tm="100000">
                                          <p:val>
                                            <p:strVal val="#ppt_y"/>
                                          </p:val>
                                        </p:tav>
                                      </p:tavLst>
                                    </p:anim>
                                  </p:childTnLst>
                                </p:cTn>
                              </p:par>
                              <p:par>
                                <p:cTn fill="hold" id="101" nodeType="withEffect" presetClass="entr" presetID="22" presetSubtype="8">
                                  <p:stCondLst>
                                    <p:cond delay="15250"/>
                                  </p:stCondLst>
                                  <p:childTnLst>
                                    <p:set>
                                      <p:cBhvr>
                                        <p:cTn dur="1" fill="hold" id="102">
                                          <p:stCondLst>
                                            <p:cond delay="0"/>
                                          </p:stCondLst>
                                        </p:cTn>
                                        <p:tgtEl>
                                          <p:spTgt spid="45"/>
                                        </p:tgtEl>
                                        <p:attrNameLst>
                                          <p:attrName>style.visibility</p:attrName>
                                        </p:attrNameLst>
                                      </p:cBhvr>
                                      <p:to>
                                        <p:strVal val="visible"/>
                                      </p:to>
                                    </p:set>
                                    <p:animEffect filter="wipe(left)" transition="in">
                                      <p:cBhvr>
                                        <p:cTn dur="500" id="103"/>
                                        <p:tgtEl>
                                          <p:spTgt spid="45"/>
                                        </p:tgtEl>
                                      </p:cBhvr>
                                    </p:animEffect>
                                  </p:childTnLst>
                                </p:cTn>
                              </p:par>
                              <p:par>
                                <p:cTn fill="hold" grpId="0" id="104" nodeType="withEffect" presetClass="entr" presetID="22" presetSubtype="1">
                                  <p:stCondLst>
                                    <p:cond delay="15750"/>
                                  </p:stCondLst>
                                  <p:childTnLst>
                                    <p:set>
                                      <p:cBhvr>
                                        <p:cTn dur="1" fill="hold" id="105">
                                          <p:stCondLst>
                                            <p:cond delay="0"/>
                                          </p:stCondLst>
                                        </p:cTn>
                                        <p:tgtEl>
                                          <p:spTgt spid="43"/>
                                        </p:tgtEl>
                                        <p:attrNameLst>
                                          <p:attrName>style.visibility</p:attrName>
                                        </p:attrNameLst>
                                      </p:cBhvr>
                                      <p:to>
                                        <p:strVal val="visible"/>
                                      </p:to>
                                    </p:set>
                                    <p:animEffect filter="wipe(up)" transition="in">
                                      <p:cBhvr>
                                        <p:cTn dur="1250" id="106"/>
                                        <p:tgtEl>
                                          <p:spTgt spid="43"/>
                                        </p:tgtEl>
                                      </p:cBhvr>
                                    </p:animEffect>
                                  </p:childTnLst>
                                </p:cTn>
                              </p:par>
                              <p:par>
                                <p:cTn fill="hold" grpId="0" id="107" nodeType="withEffect" presetClass="entr" presetID="42" presetSubtype="0">
                                  <p:stCondLst>
                                    <p:cond delay="16750"/>
                                  </p:stCondLst>
                                  <p:childTnLst>
                                    <p:set>
                                      <p:cBhvr>
                                        <p:cTn dur="1" fill="hold" id="108">
                                          <p:stCondLst>
                                            <p:cond delay="0"/>
                                          </p:stCondLst>
                                        </p:cTn>
                                        <p:tgtEl>
                                          <p:spTgt spid="48"/>
                                        </p:tgtEl>
                                        <p:attrNameLst>
                                          <p:attrName>style.visibility</p:attrName>
                                        </p:attrNameLst>
                                      </p:cBhvr>
                                      <p:to>
                                        <p:strVal val="visible"/>
                                      </p:to>
                                    </p:set>
                                    <p:animEffect filter="fade" transition="in">
                                      <p:cBhvr>
                                        <p:cTn dur="1000" id="109"/>
                                        <p:tgtEl>
                                          <p:spTgt spid="48"/>
                                        </p:tgtEl>
                                      </p:cBhvr>
                                    </p:animEffect>
                                    <p:anim calcmode="lin" valueType="num">
                                      <p:cBhvr>
                                        <p:cTn dur="1000" fill="hold" id="110"/>
                                        <p:tgtEl>
                                          <p:spTgt spid="48"/>
                                        </p:tgtEl>
                                        <p:attrNameLst>
                                          <p:attrName>ppt_x</p:attrName>
                                        </p:attrNameLst>
                                      </p:cBhvr>
                                      <p:tavLst>
                                        <p:tav tm="0">
                                          <p:val>
                                            <p:strVal val="#ppt_x"/>
                                          </p:val>
                                        </p:tav>
                                        <p:tav tm="100000">
                                          <p:val>
                                            <p:strVal val="#ppt_x"/>
                                          </p:val>
                                        </p:tav>
                                      </p:tavLst>
                                    </p:anim>
                                    <p:anim calcmode="lin" valueType="num">
                                      <p:cBhvr>
                                        <p:cTn dur="1000" fill="hold" id="111"/>
                                        <p:tgtEl>
                                          <p:spTgt spid="48"/>
                                        </p:tgtEl>
                                        <p:attrNameLst>
                                          <p:attrName>ppt_y</p:attrName>
                                        </p:attrNameLst>
                                      </p:cBhvr>
                                      <p:tavLst>
                                        <p:tav tm="0">
                                          <p:val>
                                            <p:strVal val="#ppt_y+.1"/>
                                          </p:val>
                                        </p:tav>
                                        <p:tav tm="100000">
                                          <p:val>
                                            <p:strVal val="#ppt_y"/>
                                          </p:val>
                                        </p:tav>
                                      </p:tavLst>
                                    </p:anim>
                                  </p:childTnLst>
                                </p:cTn>
                              </p:par>
                              <p:par>
                                <p:cTn fill="hold" grpId="0" id="112" nodeType="withEffect" presetClass="entr" presetID="42" presetSubtype="0">
                                  <p:stCondLst>
                                    <p:cond delay="17250"/>
                                  </p:stCondLst>
                                  <p:childTnLst>
                                    <p:set>
                                      <p:cBhvr>
                                        <p:cTn dur="1" fill="hold" id="113">
                                          <p:stCondLst>
                                            <p:cond delay="0"/>
                                          </p:stCondLst>
                                        </p:cTn>
                                        <p:tgtEl>
                                          <p:spTgt spid="49"/>
                                        </p:tgtEl>
                                        <p:attrNameLst>
                                          <p:attrName>style.visibility</p:attrName>
                                        </p:attrNameLst>
                                      </p:cBhvr>
                                      <p:to>
                                        <p:strVal val="visible"/>
                                      </p:to>
                                    </p:set>
                                    <p:animEffect filter="fade" transition="in">
                                      <p:cBhvr>
                                        <p:cTn dur="1000" id="114"/>
                                        <p:tgtEl>
                                          <p:spTgt spid="49"/>
                                        </p:tgtEl>
                                      </p:cBhvr>
                                    </p:animEffect>
                                    <p:anim calcmode="lin" valueType="num">
                                      <p:cBhvr>
                                        <p:cTn dur="1000" fill="hold" id="115"/>
                                        <p:tgtEl>
                                          <p:spTgt spid="49"/>
                                        </p:tgtEl>
                                        <p:attrNameLst>
                                          <p:attrName>ppt_x</p:attrName>
                                        </p:attrNameLst>
                                      </p:cBhvr>
                                      <p:tavLst>
                                        <p:tav tm="0">
                                          <p:val>
                                            <p:strVal val="#ppt_x"/>
                                          </p:val>
                                        </p:tav>
                                        <p:tav tm="100000">
                                          <p:val>
                                            <p:strVal val="#ppt_x"/>
                                          </p:val>
                                        </p:tav>
                                      </p:tavLst>
                                    </p:anim>
                                    <p:anim calcmode="lin" valueType="num">
                                      <p:cBhvr>
                                        <p:cTn dur="1000" fill="hold" id="116"/>
                                        <p:tgtEl>
                                          <p:spTgt spid="49"/>
                                        </p:tgtEl>
                                        <p:attrNameLst>
                                          <p:attrName>ppt_y</p:attrName>
                                        </p:attrNameLst>
                                      </p:cBhvr>
                                      <p:tavLst>
                                        <p:tav tm="0">
                                          <p:val>
                                            <p:strVal val="#ppt_y+.1"/>
                                          </p:val>
                                        </p:tav>
                                        <p:tav tm="100000">
                                          <p:val>
                                            <p:strVal val="#ppt_y"/>
                                          </p:val>
                                        </p:tav>
                                      </p:tavLst>
                                    </p:anim>
                                  </p:childTnLst>
                                </p:cTn>
                              </p:par>
                              <p:par>
                                <p:cTn fill="hold" grpId="0" id="117" nodeType="withEffect" presetClass="entr" presetID="42" presetSubtype="0">
                                  <p:stCondLst>
                                    <p:cond delay="18000"/>
                                  </p:stCondLst>
                                  <p:childTnLst>
                                    <p:set>
                                      <p:cBhvr>
                                        <p:cTn dur="1" fill="hold" id="118">
                                          <p:stCondLst>
                                            <p:cond delay="0"/>
                                          </p:stCondLst>
                                        </p:cTn>
                                        <p:tgtEl>
                                          <p:spTgt spid="50"/>
                                        </p:tgtEl>
                                        <p:attrNameLst>
                                          <p:attrName>style.visibility</p:attrName>
                                        </p:attrNameLst>
                                      </p:cBhvr>
                                      <p:to>
                                        <p:strVal val="visible"/>
                                      </p:to>
                                    </p:set>
                                    <p:animEffect filter="fade" transition="in">
                                      <p:cBhvr>
                                        <p:cTn dur="1000" id="119"/>
                                        <p:tgtEl>
                                          <p:spTgt spid="50"/>
                                        </p:tgtEl>
                                      </p:cBhvr>
                                    </p:animEffect>
                                    <p:anim calcmode="lin" valueType="num">
                                      <p:cBhvr>
                                        <p:cTn dur="1000" fill="hold" id="120"/>
                                        <p:tgtEl>
                                          <p:spTgt spid="50"/>
                                        </p:tgtEl>
                                        <p:attrNameLst>
                                          <p:attrName>ppt_x</p:attrName>
                                        </p:attrNameLst>
                                      </p:cBhvr>
                                      <p:tavLst>
                                        <p:tav tm="0">
                                          <p:val>
                                            <p:strVal val="#ppt_x"/>
                                          </p:val>
                                        </p:tav>
                                        <p:tav tm="100000">
                                          <p:val>
                                            <p:strVal val="#ppt_x"/>
                                          </p:val>
                                        </p:tav>
                                      </p:tavLst>
                                    </p:anim>
                                    <p:anim calcmode="lin" valueType="num">
                                      <p:cBhvr>
                                        <p:cTn dur="1000" fill="hold" id="121"/>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5"/>
      <p:bldP grpId="0" spid="3"/>
      <p:bldP grpId="0" spid="6"/>
      <p:bldP grpId="0" spid="7"/>
      <p:bldP grpId="0" spid="8"/>
      <p:bldP grpId="0" spid="28"/>
      <p:bldP grpId="0" spid="29"/>
      <p:bldP grpId="0" spid="31"/>
      <p:bldP grpId="0" spid="32"/>
      <p:bldP grpId="0" spid="43"/>
      <p:bldP grpId="0" spid="44"/>
      <p:bldP grpId="0" spid="48"/>
      <p:bldP grpId="0" spid="49"/>
      <p:bldP grpId="0" spid="50"/>
      <p:bldP grpId="0" spid="21"/>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93" name="组合 92"/>
          <p:cNvGrpSpPr/>
          <p:nvPr/>
        </p:nvGrpSpPr>
        <p:grpSpPr>
          <a:xfrm>
            <a:off x="620644" y="2886517"/>
            <a:ext cx="1640980" cy="2678485"/>
            <a:chOff x="2216634" y="1360170"/>
            <a:chExt cx="2583966" cy="4217670"/>
          </a:xfrm>
        </p:grpSpPr>
        <p:sp>
          <p:nvSpPr>
            <p:cNvPr id="98" name="矩形 97"/>
            <p:cNvSpPr/>
            <p:nvPr/>
          </p:nvSpPr>
          <p:spPr>
            <a:xfrm>
              <a:off x="2217420" y="4320540"/>
              <a:ext cx="1085850" cy="1257300"/>
            </a:xfrm>
            <a:prstGeom prst="rect">
              <a:avLst/>
            </a:prstGeom>
            <a:solidFill>
              <a:srgbClr val="13CCDF"/>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9" name="任意多边形 98"/>
            <p:cNvSpPr/>
            <p:nvPr/>
          </p:nvSpPr>
          <p:spPr>
            <a:xfrm>
              <a:off x="2216634" y="3771900"/>
              <a:ext cx="1082397" cy="541199"/>
            </a:xfrm>
            <a:custGeom>
              <a:gdLst>
                <a:gd fmla="*/ 480060 w 960120" name="connsiteX0"/>
                <a:gd fmla="*/ 0 h 480060" name="connsiteY0"/>
                <a:gd fmla="*/ 960120 w 960120" name="connsiteX1"/>
                <a:gd fmla="*/ 480060 h 480060" name="connsiteY1"/>
                <a:gd fmla="*/ 0 w 960120" name="connsiteX2"/>
                <a:gd fmla="*/ 480060 h 480060" name="connsiteY2"/>
                <a:gd fmla="*/ 480060 w 960120" name="connsiteX3"/>
                <a:gd fmla="*/ 0 h 480060" name="connsiteY3"/>
              </a:gdLst>
              <a:cxnLst>
                <a:cxn ang="0">
                  <a:pos x="connsiteX0" y="connsiteY0"/>
                </a:cxn>
                <a:cxn ang="0">
                  <a:pos x="connsiteX1" y="connsiteY1"/>
                </a:cxn>
                <a:cxn ang="0">
                  <a:pos x="connsiteX2" y="connsiteY2"/>
                </a:cxn>
                <a:cxn ang="0">
                  <a:pos x="connsiteX3" y="connsiteY3"/>
                </a:cxn>
              </a:cxnLst>
              <a:rect b="b" l="l" r="r" t="t"/>
              <a:pathLst>
                <a:path h="480059" w="960119">
                  <a:moveTo>
                    <a:pt x="480060" y="0"/>
                  </a:moveTo>
                  <a:cubicBezTo>
                    <a:pt x="745190" y="0"/>
                    <a:pt x="960120" y="214930"/>
                    <a:pt x="960120" y="480060"/>
                  </a:cubicBezTo>
                  <a:lnTo>
                    <a:pt x="0" y="480060"/>
                  </a:lnTo>
                  <a:cubicBezTo>
                    <a:pt x="0" y="214930"/>
                    <a:pt x="214930" y="0"/>
                    <a:pt x="480060" y="0"/>
                  </a:cubicBezTo>
                  <a:close/>
                </a:path>
              </a:pathLst>
            </a:custGeom>
            <a:solidFill>
              <a:srgbClr val="13CCDF"/>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0" name="圆角矩形 99"/>
            <p:cNvSpPr/>
            <p:nvPr/>
          </p:nvSpPr>
          <p:spPr>
            <a:xfrm>
              <a:off x="2621280" y="4472940"/>
              <a:ext cx="227737" cy="548640"/>
            </a:xfrm>
            <a:prstGeom prst="roundRect">
              <a:avLst>
                <a:gd fmla="val 45513" name="adj"/>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1" name="梯形 100"/>
            <p:cNvSpPr/>
            <p:nvPr/>
          </p:nvSpPr>
          <p:spPr>
            <a:xfrm>
              <a:off x="3040380" y="3131820"/>
              <a:ext cx="1760220" cy="2446020"/>
            </a:xfrm>
            <a:prstGeom prst="trapezoid">
              <a:avLst>
                <a:gd fmla="val 25000" name="adj"/>
              </a:avLst>
            </a:prstGeom>
            <a:solidFill>
              <a:srgbClr val="13CCDF"/>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2" name="矩形 101"/>
            <p:cNvSpPr/>
            <p:nvPr/>
          </p:nvSpPr>
          <p:spPr>
            <a:xfrm>
              <a:off x="3489403" y="2533222"/>
              <a:ext cx="871217" cy="495728"/>
            </a:xfrm>
            <a:prstGeom prst="rect">
              <a:avLst/>
            </a:prstGeom>
            <a:solidFill>
              <a:srgbClr val="FDDF03"/>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3" name="矩形 102"/>
            <p:cNvSpPr/>
            <p:nvPr/>
          </p:nvSpPr>
          <p:spPr>
            <a:xfrm>
              <a:off x="3524250" y="2506552"/>
              <a:ext cx="121920" cy="495728"/>
            </a:xfrm>
            <a:prstGeom prst="rect">
              <a:avLst/>
            </a:prstGeom>
            <a:solidFill>
              <a:schemeClr val="bg1"/>
            </a:solidFill>
            <a:ln w="508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4" name="矩形 103"/>
            <p:cNvSpPr/>
            <p:nvPr/>
          </p:nvSpPr>
          <p:spPr>
            <a:xfrm>
              <a:off x="4011930" y="2548462"/>
              <a:ext cx="329640" cy="495728"/>
            </a:xfrm>
            <a:prstGeom prst="rect">
              <a:avLst/>
            </a:prstGeom>
            <a:solidFill>
              <a:srgbClr val="FFC000"/>
            </a:solidFill>
            <a:ln w="508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5" name="任意多边形 104"/>
            <p:cNvSpPr/>
            <p:nvPr/>
          </p:nvSpPr>
          <p:spPr>
            <a:xfrm>
              <a:off x="3481554" y="1983806"/>
              <a:ext cx="879065" cy="439533"/>
            </a:xfrm>
            <a:custGeom>
              <a:gdLst>
                <a:gd fmla="*/ 480060 w 960120" name="connsiteX0"/>
                <a:gd fmla="*/ 0 h 480060" name="connsiteY0"/>
                <a:gd fmla="*/ 960120 w 960120" name="connsiteX1"/>
                <a:gd fmla="*/ 480060 h 480060" name="connsiteY1"/>
                <a:gd fmla="*/ 0 w 960120" name="connsiteX2"/>
                <a:gd fmla="*/ 480060 h 480060" name="connsiteY2"/>
                <a:gd fmla="*/ 480060 w 960120" name="connsiteX3"/>
                <a:gd fmla="*/ 0 h 480060" name="connsiteY3"/>
              </a:gdLst>
              <a:cxnLst>
                <a:cxn ang="0">
                  <a:pos x="connsiteX0" y="connsiteY0"/>
                </a:cxn>
                <a:cxn ang="0">
                  <a:pos x="connsiteX1" y="connsiteY1"/>
                </a:cxn>
                <a:cxn ang="0">
                  <a:pos x="connsiteX2" y="connsiteY2"/>
                </a:cxn>
                <a:cxn ang="0">
                  <a:pos x="connsiteX3" y="connsiteY3"/>
                </a:cxn>
              </a:cxnLst>
              <a:rect b="b" l="l" r="r" t="t"/>
              <a:pathLst>
                <a:path h="480059" w="960119">
                  <a:moveTo>
                    <a:pt x="480060" y="0"/>
                  </a:moveTo>
                  <a:cubicBezTo>
                    <a:pt x="745190" y="0"/>
                    <a:pt x="960120" y="214930"/>
                    <a:pt x="960120" y="480060"/>
                  </a:cubicBezTo>
                  <a:lnTo>
                    <a:pt x="0" y="480060"/>
                  </a:lnTo>
                  <a:cubicBezTo>
                    <a:pt x="0" y="214930"/>
                    <a:pt x="214930" y="0"/>
                    <a:pt x="480060" y="0"/>
                  </a:cubicBezTo>
                  <a:close/>
                </a:path>
              </a:pathLst>
            </a:custGeom>
            <a:solidFill>
              <a:srgbClr val="13CCDF"/>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6" name="圆角矩形 105"/>
            <p:cNvSpPr/>
            <p:nvPr/>
          </p:nvSpPr>
          <p:spPr>
            <a:xfrm>
              <a:off x="3426613" y="2384095"/>
              <a:ext cx="996797" cy="149127"/>
            </a:xfrm>
            <a:prstGeom prst="roundRect">
              <a:avLst>
                <a:gd fmla="val 35186" name="adj"/>
              </a:avLst>
            </a:prstGeom>
            <a:solidFill>
              <a:srgbClr val="13CCDF"/>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7" name="圆角矩形 106"/>
            <p:cNvSpPr/>
            <p:nvPr/>
          </p:nvSpPr>
          <p:spPr>
            <a:xfrm>
              <a:off x="3421380" y="2997933"/>
              <a:ext cx="996797" cy="149127"/>
            </a:xfrm>
            <a:prstGeom prst="roundRect">
              <a:avLst>
                <a:gd fmla="val 35186" name="adj"/>
              </a:avLst>
            </a:prstGeom>
            <a:solidFill>
              <a:srgbClr val="13CCDF"/>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8" name="任意多边形 107"/>
            <p:cNvSpPr/>
            <p:nvPr/>
          </p:nvSpPr>
          <p:spPr>
            <a:xfrm>
              <a:off x="3771900" y="5005819"/>
              <a:ext cx="308610" cy="572021"/>
            </a:xfrm>
            <a:custGeom>
              <a:gdLst>
                <a:gd fmla="*/ 140458 w 308610" name="connsiteX0"/>
                <a:gd fmla="*/ 0 h 572021" name="connsiteY0"/>
                <a:gd fmla="*/ 168152 w 308610" name="connsiteX1"/>
                <a:gd fmla="*/ 0 h 572021" name="connsiteY1"/>
                <a:gd fmla="*/ 308610 w 308610" name="connsiteX2"/>
                <a:gd fmla="*/ 140458 h 572021" name="connsiteY2"/>
                <a:gd fmla="*/ 308610 w 308610" name="connsiteX3"/>
                <a:gd fmla="*/ 572021 h 572021" name="connsiteY3"/>
                <a:gd fmla="*/ 0 w 308610" name="connsiteX4"/>
                <a:gd fmla="*/ 572021 h 572021" name="connsiteY4"/>
                <a:gd fmla="*/ 0 w 308610" name="connsiteX5"/>
                <a:gd fmla="*/ 140458 h 572021" name="connsiteY5"/>
                <a:gd fmla="*/ 140458 w 308610" name="connsiteX6"/>
                <a:gd fmla="*/ 0 h 572021"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572021" w="308610">
                  <a:moveTo>
                    <a:pt x="140458" y="0"/>
                  </a:moveTo>
                  <a:lnTo>
                    <a:pt x="168152" y="0"/>
                  </a:lnTo>
                  <a:cubicBezTo>
                    <a:pt x="245725" y="0"/>
                    <a:pt x="308610" y="62885"/>
                    <a:pt x="308610" y="140458"/>
                  </a:cubicBezTo>
                  <a:lnTo>
                    <a:pt x="308610" y="572021"/>
                  </a:lnTo>
                  <a:lnTo>
                    <a:pt x="0" y="572021"/>
                  </a:lnTo>
                  <a:lnTo>
                    <a:pt x="0" y="140458"/>
                  </a:lnTo>
                  <a:cubicBezTo>
                    <a:pt x="0" y="62885"/>
                    <a:pt x="62885" y="0"/>
                    <a:pt x="140458"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9" name="圆角矩形 108"/>
            <p:cNvSpPr/>
            <p:nvPr/>
          </p:nvSpPr>
          <p:spPr>
            <a:xfrm>
              <a:off x="3802380" y="3310890"/>
              <a:ext cx="227737" cy="548640"/>
            </a:xfrm>
            <a:prstGeom prst="roundRect">
              <a:avLst>
                <a:gd fmla="val 45513" name="adj"/>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110" name="直接连接符 109"/>
            <p:cNvCxnSpPr>
              <a:stCxn id="105" idx="0"/>
            </p:cNvCxnSpPr>
            <p:nvPr/>
          </p:nvCxnSpPr>
          <p:spPr>
            <a:xfrm flipH="1" flipV="1">
              <a:off x="3920490" y="1360170"/>
              <a:ext cx="597" cy="623636"/>
            </a:xfrm>
            <a:prstGeom prst="line">
              <a:avLst/>
            </a:prstGeom>
            <a:ln cap="rnd"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14" name="平行四边形 113"/>
            <p:cNvSpPr/>
            <p:nvPr/>
          </p:nvSpPr>
          <p:spPr>
            <a:xfrm>
              <a:off x="3063240" y="3166110"/>
              <a:ext cx="537210" cy="2377440"/>
            </a:xfrm>
            <a:prstGeom prst="parallelogram">
              <a:avLst>
                <a:gd fmla="val 83333" name="adj"/>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5" name="任意多边形 114"/>
            <p:cNvSpPr/>
            <p:nvPr/>
          </p:nvSpPr>
          <p:spPr>
            <a:xfrm>
              <a:off x="3519654" y="2008585"/>
              <a:ext cx="366546" cy="372844"/>
            </a:xfrm>
            <a:custGeom>
              <a:gdLst>
                <a:gd fmla="*/ 431292 w 431292" name="connsiteX0"/>
                <a:gd fmla="*/ 0 h 438702" name="connsiteY0"/>
                <a:gd fmla="*/ 377333 w 431292" name="connsiteX1"/>
                <a:gd fmla="*/ 16750 h 438702" name="connsiteY1"/>
                <a:gd fmla="*/ 82534 w 431292" name="connsiteX2"/>
                <a:gd fmla="*/ 376178 h 438702" name="connsiteY2"/>
                <a:gd fmla="*/ 76231 w 431292" name="connsiteX3"/>
                <a:gd fmla="*/ 438702 h 438702" name="connsiteY3"/>
                <a:gd fmla="*/ 0 w 431292" name="connsiteX4"/>
                <a:gd fmla="*/ 438702 h 438702" name="connsiteY4"/>
                <a:gd fmla="*/ 350952 w 431292" name="connsiteX5"/>
                <a:gd fmla="*/ 8099 h 438702"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438701" w="431292">
                  <a:moveTo>
                    <a:pt x="431292" y="0"/>
                  </a:moveTo>
                  <a:lnTo>
                    <a:pt x="377333" y="16750"/>
                  </a:lnTo>
                  <a:cubicBezTo>
                    <a:pt x="227998" y="79913"/>
                    <a:pt x="115789" y="213665"/>
                    <a:pt x="82534" y="376178"/>
                  </a:cubicBezTo>
                  <a:lnTo>
                    <a:pt x="76231" y="438702"/>
                  </a:lnTo>
                  <a:lnTo>
                    <a:pt x="0" y="438702"/>
                  </a:lnTo>
                  <a:cubicBezTo>
                    <a:pt x="0" y="226298"/>
                    <a:pt x="150664" y="49084"/>
                    <a:pt x="350952" y="8099"/>
                  </a:cubicBezTo>
                  <a:close/>
                </a:path>
              </a:pathLst>
            </a:custGeom>
            <a:solidFill>
              <a:schemeClr val="bg1"/>
            </a:solidFill>
            <a:ln w="508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6" name="矩形 115"/>
            <p:cNvSpPr/>
            <p:nvPr/>
          </p:nvSpPr>
          <p:spPr>
            <a:xfrm>
              <a:off x="2244090" y="4347210"/>
              <a:ext cx="99060" cy="1196340"/>
            </a:xfrm>
            <a:prstGeom prst="rect">
              <a:avLst/>
            </a:prstGeom>
            <a:solidFill>
              <a:schemeClr val="bg1"/>
            </a:solidFill>
            <a:ln w="508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7" name="任意多边形 116"/>
            <p:cNvSpPr/>
            <p:nvPr/>
          </p:nvSpPr>
          <p:spPr>
            <a:xfrm>
              <a:off x="2243304" y="3806190"/>
              <a:ext cx="492191" cy="476429"/>
            </a:xfrm>
            <a:custGeom>
              <a:gdLst>
                <a:gd fmla="*/ 492191 w 492191" name="connsiteX0"/>
                <a:gd fmla="*/ 0 h 536259" name="connsiteY0"/>
                <a:gd fmla="*/ 414360 w 492191" name="connsiteX1"/>
                <a:gd fmla="*/ 26542 h 536259" name="connsiteY1"/>
                <a:gd fmla="*/ 94815 w 492191" name="connsiteX2"/>
                <a:gd fmla="*/ 454539 h 536259" name="connsiteY2"/>
                <a:gd fmla="*/ 87316 w 492191" name="connsiteX3"/>
                <a:gd fmla="*/ 536259 h 536259" name="connsiteY3"/>
                <a:gd fmla="*/ 0 w 492191" name="connsiteX4"/>
                <a:gd fmla="*/ 536259 h 536259" name="connsiteY4"/>
                <a:gd fmla="*/ 432128 w 492191" name="connsiteX5"/>
                <a:gd fmla="*/ 6055 h 536259"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536259" w="492191">
                  <a:moveTo>
                    <a:pt x="492191" y="0"/>
                  </a:moveTo>
                  <a:lnTo>
                    <a:pt x="414360" y="26542"/>
                  </a:lnTo>
                  <a:cubicBezTo>
                    <a:pt x="252489" y="101755"/>
                    <a:pt x="130862" y="261023"/>
                    <a:pt x="94815" y="454539"/>
                  </a:cubicBezTo>
                  <a:lnTo>
                    <a:pt x="87316" y="536259"/>
                  </a:lnTo>
                  <a:lnTo>
                    <a:pt x="0" y="536259"/>
                  </a:lnTo>
                  <a:cubicBezTo>
                    <a:pt x="0" y="274725"/>
                    <a:pt x="185513" y="56520"/>
                    <a:pt x="432128" y="6055"/>
                  </a:cubicBezTo>
                  <a:close/>
                </a:path>
              </a:pathLst>
            </a:custGeom>
            <a:solidFill>
              <a:schemeClr val="bg1"/>
            </a:solidFill>
            <a:ln w="508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33" name="矩形 132"/>
          <p:cNvSpPr/>
          <p:nvPr/>
        </p:nvSpPr>
        <p:spPr>
          <a:xfrm>
            <a:off x="263769" y="5820508"/>
            <a:ext cx="2145323" cy="11781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18" name="组合 117"/>
          <p:cNvGrpSpPr/>
          <p:nvPr/>
        </p:nvGrpSpPr>
        <p:grpSpPr>
          <a:xfrm>
            <a:off x="7628709" y="-95794"/>
            <a:ext cx="4750527" cy="4484912"/>
            <a:chOff x="7628709" y="-95794"/>
            <a:chExt cx="4750527" cy="4484912"/>
          </a:xfrm>
        </p:grpSpPr>
        <p:grpSp>
          <p:nvGrpSpPr>
            <p:cNvPr id="119" name="组合 118"/>
            <p:cNvGrpSpPr/>
            <p:nvPr/>
          </p:nvGrpSpPr>
          <p:grpSpPr>
            <a:xfrm>
              <a:off x="7628709" y="-95794"/>
              <a:ext cx="4750527" cy="4484912"/>
              <a:chOff x="7628709" y="-95794"/>
              <a:chExt cx="4750527" cy="4484912"/>
            </a:xfrm>
          </p:grpSpPr>
          <p:grpSp>
            <p:nvGrpSpPr>
              <p:cNvPr id="122" name="组合 121"/>
              <p:cNvGrpSpPr/>
              <p:nvPr/>
            </p:nvGrpSpPr>
            <p:grpSpPr>
              <a:xfrm>
                <a:off x="8203475" y="-95794"/>
                <a:ext cx="4175761" cy="3570514"/>
                <a:chOff x="8203475" y="-95794"/>
                <a:chExt cx="4175761" cy="3570514"/>
              </a:xfrm>
            </p:grpSpPr>
            <p:sp>
              <p:nvSpPr>
                <p:cNvPr id="124" name="矩形 123"/>
                <p:cNvSpPr/>
                <p:nvPr/>
              </p:nvSpPr>
              <p:spPr>
                <a:xfrm>
                  <a:off x="8660674" y="0"/>
                  <a:ext cx="3531326" cy="2769326"/>
                </a:xfrm>
                <a:prstGeom prst="rect">
                  <a:avLst/>
                </a:pr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5" name="任意多边形 124"/>
                <p:cNvSpPr/>
                <p:nvPr/>
              </p:nvSpPr>
              <p:spPr>
                <a:xfrm>
                  <a:off x="8212184" y="-95794"/>
                  <a:ext cx="4167052" cy="3566160"/>
                </a:xfrm>
                <a:custGeom>
                  <a:gdLst>
                    <a:gd fmla="*/ 66171 w 3897085" name="connsiteX0"/>
                    <a:gd fmla="*/ 0 h 3474720" name="connsiteY0"/>
                    <a:gd fmla="*/ 913544 w 3897085" name="connsiteX1"/>
                    <a:gd fmla="*/ 0 h 3474720" name="connsiteY1"/>
                    <a:gd fmla="*/ 941219 w 3897085" name="connsiteX2"/>
                    <a:gd fmla="*/ 50987 h 3474720" name="connsiteY2"/>
                    <a:gd fmla="*/ 979714 w 3897085" name="connsiteX3"/>
                    <a:gd fmla="*/ 241662 h 3474720" name="connsiteY3"/>
                    <a:gd fmla="*/ 941219 w 3897085" name="connsiteX4"/>
                    <a:gd fmla="*/ 432337 h 3474720" name="connsiteY4"/>
                    <a:gd fmla="*/ 940094 w 3897085" name="connsiteX5"/>
                    <a:gd fmla="*/ 434410 h 3474720" name="connsiteY5"/>
                    <a:gd fmla="*/ 973181 w 3897085" name="connsiteX6"/>
                    <a:gd fmla="*/ 431074 h 3474720" name="connsiteY6"/>
                    <a:gd fmla="*/ 1508797 w 3897085" name="connsiteX7"/>
                    <a:gd fmla="*/ 786104 h 3474720" name="connsiteY7"/>
                    <a:gd fmla="*/ 1526368 w 3897085" name="connsiteX8"/>
                    <a:gd fmla="*/ 842708 h 3474720" name="connsiteY8"/>
                    <a:gd fmla="*/ 1579016 w 3897085" name="connsiteX9"/>
                    <a:gd fmla="*/ 799269 h 3474720" name="connsiteY9"/>
                    <a:gd fmla="*/ 2057400 w 3897085" name="connsiteX10"/>
                    <a:gd fmla="*/ 653143 h 3474720" name="connsiteY10"/>
                    <a:gd fmla="*/ 2913018 w 3897085" name="connsiteX11"/>
                    <a:gd fmla="*/ 1508761 h 3474720" name="connsiteY11"/>
                    <a:gd fmla="*/ 2845779 w 3897085" name="connsiteX12"/>
                    <a:gd fmla="*/ 1841806 h 3474720" name="connsiteY12"/>
                    <a:gd fmla="*/ 2789968 w 3897085" name="connsiteX13"/>
                    <a:gd fmla="*/ 1944631 h 3474720" name="connsiteY13"/>
                    <a:gd fmla="*/ 2857646 w 3897085" name="connsiteX14"/>
                    <a:gd fmla="*/ 1965639 h 3474720" name="connsiteY14"/>
                    <a:gd fmla="*/ 3038685 w 3897085" name="connsiteX15"/>
                    <a:gd fmla="*/ 2114721 h 3474720" name="connsiteY15"/>
                    <a:gd fmla="*/ 3070970 w 3897085" name="connsiteX16"/>
                    <a:gd fmla="*/ 2174202 h 3474720" name="connsiteY16"/>
                    <a:gd fmla="*/ 3120278 w 3897085" name="connsiteX17"/>
                    <a:gd fmla="*/ 2114440 h 3474720" name="connsiteY17"/>
                    <a:gd fmla="*/ 3683725 w 3897085" name="connsiteX18"/>
                    <a:gd fmla="*/ 1881052 h 3474720" name="connsiteY18"/>
                    <a:gd fmla="*/ 3844315 w 3897085" name="connsiteX19"/>
                    <a:gd fmla="*/ 1897241 h 3474720" name="connsiteY19"/>
                    <a:gd fmla="*/ 3897085 w 3897085" name="connsiteX20"/>
                    <a:gd fmla="*/ 1910810 h 3474720" name="connsiteY20"/>
                    <a:gd fmla="*/ 3897085 w 3897085" name="connsiteX21"/>
                    <a:gd fmla="*/ 3444963 h 3474720" name="connsiteY21"/>
                    <a:gd fmla="*/ 3844315 w 3897085" name="connsiteX22"/>
                    <a:gd fmla="*/ 3458531 h 3474720" name="connsiteY22"/>
                    <a:gd fmla="*/ 3683725 w 3897085" name="connsiteX23"/>
                    <a:gd fmla="*/ 3474720 h 3474720" name="connsiteY23"/>
                    <a:gd fmla="*/ 2903080 w 3897085" name="connsiteX24"/>
                    <a:gd fmla="*/ 2838476 h 3474720" name="connsiteY24"/>
                    <a:gd fmla="*/ 2889774 w 3897085" name="connsiteX25"/>
                    <a:gd fmla="*/ 2706488 h 3474720" name="connsiteY25"/>
                    <a:gd fmla="*/ 2857646 w 3897085" name="connsiteX26"/>
                    <a:gd fmla="*/ 2723927 h 3474720" name="connsiteY26"/>
                    <a:gd fmla="*/ 2697479 w 3897085" name="connsiteX27"/>
                    <a:gd fmla="*/ 2756263 h 3474720" name="connsiteY27"/>
                    <a:gd fmla="*/ 2285999 w 3897085" name="connsiteX28"/>
                    <a:gd fmla="*/ 2344783 h 3474720" name="connsiteY28"/>
                    <a:gd fmla="*/ 2287265 w 3897085" name="connsiteX29"/>
                    <a:gd fmla="*/ 2332230 h 3474720" name="connsiteY29"/>
                    <a:gd fmla="*/ 2229837 w 3897085" name="connsiteX30"/>
                    <a:gd fmla="*/ 2346996 h 3474720" name="connsiteY30"/>
                    <a:gd fmla="*/ 2057400 w 3897085" name="connsiteX31"/>
                    <a:gd fmla="*/ 2364379 h 3474720" name="connsiteY31"/>
                    <a:gd fmla="*/ 1219165 w 3897085" name="connsiteX32"/>
                    <a:gd fmla="*/ 1681198 h 3474720" name="connsiteY32"/>
                    <a:gd fmla="*/ 1205410 w 3897085" name="connsiteX33"/>
                    <a:gd fmla="*/ 1544751 h 3474720" name="connsiteY33"/>
                    <a:gd fmla="*/ 1199448 w 3897085" name="connsiteX34"/>
                    <a:gd fmla="*/ 1547987 h 3474720" name="connsiteY34"/>
                    <a:gd fmla="*/ 973181 w 3897085" name="connsiteX35"/>
                    <a:gd fmla="*/ 1593668 h 3474720" name="connsiteY35"/>
                    <a:gd fmla="*/ 391884 w 3897085" name="connsiteX36"/>
                    <a:gd fmla="*/ 1012371 h 3474720" name="connsiteY36"/>
                    <a:gd fmla="*/ 437565 w 3897085" name="connsiteX37"/>
                    <a:gd fmla="*/ 786104 h 3474720" name="connsiteY37"/>
                    <a:gd fmla="*/ 468369 w 3897085" name="connsiteX38"/>
                    <a:gd fmla="*/ 729353 h 3474720" name="connsiteY38"/>
                    <a:gd fmla="*/ 391134 w 3897085" name="connsiteX39"/>
                    <a:gd fmla="*/ 721567 h 3474720" name="connsiteY39"/>
                    <a:gd fmla="*/ 0 w 3897085" name="connsiteX40"/>
                    <a:gd fmla="*/ 241662 h 3474720" name="connsiteY40"/>
                    <a:gd fmla="*/ 38496 w 3897085" name="connsiteX41"/>
                    <a:gd fmla="*/ 50987 h 3474720" name="connsiteY4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b="b" l="l" r="r" t="t"/>
                  <a:pathLst>
                    <a:path h="3474720" w="3897085">
                      <a:moveTo>
                        <a:pt x="66171" y="0"/>
                      </a:moveTo>
                      <a:lnTo>
                        <a:pt x="913544" y="0"/>
                      </a:lnTo>
                      <a:lnTo>
                        <a:pt x="941219" y="50987"/>
                      </a:lnTo>
                      <a:cubicBezTo>
                        <a:pt x="966007" y="109593"/>
                        <a:pt x="979714" y="174027"/>
                        <a:pt x="979714" y="241662"/>
                      </a:cubicBezTo>
                      <a:cubicBezTo>
                        <a:pt x="979714" y="309297"/>
                        <a:pt x="966007" y="373731"/>
                        <a:pt x="941219" y="432337"/>
                      </a:cubicBezTo>
                      <a:lnTo>
                        <a:pt x="940094" y="434410"/>
                      </a:lnTo>
                      <a:lnTo>
                        <a:pt x="973181" y="431074"/>
                      </a:lnTo>
                      <a:cubicBezTo>
                        <a:pt x="1213962" y="431074"/>
                        <a:pt x="1420551" y="577468"/>
                        <a:pt x="1508797" y="786104"/>
                      </a:cubicBezTo>
                      <a:lnTo>
                        <a:pt x="1526368" y="842708"/>
                      </a:lnTo>
                      <a:lnTo>
                        <a:pt x="1579016" y="799269"/>
                      </a:lnTo>
                      <a:cubicBezTo>
                        <a:pt x="1715573" y="707013"/>
                        <a:pt x="1880196" y="653143"/>
                        <a:pt x="2057400" y="653143"/>
                      </a:cubicBezTo>
                      <a:cubicBezTo>
                        <a:pt x="2529945" y="653143"/>
                        <a:pt x="2913018" y="1036216"/>
                        <a:pt x="2913018" y="1508761"/>
                      </a:cubicBezTo>
                      <a:cubicBezTo>
                        <a:pt x="2913018" y="1626897"/>
                        <a:pt x="2889076" y="1739442"/>
                        <a:pt x="2845779" y="1841806"/>
                      </a:cubicBezTo>
                      <a:lnTo>
                        <a:pt x="2789968" y="1944631"/>
                      </a:lnTo>
                      <a:lnTo>
                        <a:pt x="2857646" y="1965639"/>
                      </a:lnTo>
                      <a:cubicBezTo>
                        <a:pt x="2931489" y="1996872"/>
                        <a:pt x="2994317" y="2049048"/>
                        <a:pt x="3038685" y="2114721"/>
                      </a:cubicBezTo>
                      <a:lnTo>
                        <a:pt x="3070970" y="2174202"/>
                      </a:lnTo>
                      <a:lnTo>
                        <a:pt x="3120278" y="2114440"/>
                      </a:lnTo>
                      <a:cubicBezTo>
                        <a:pt x="3264477" y="1970241"/>
                        <a:pt x="3463685" y="1881052"/>
                        <a:pt x="3683725" y="1881052"/>
                      </a:cubicBezTo>
                      <a:cubicBezTo>
                        <a:pt x="3738735" y="1881052"/>
                        <a:pt x="3792443" y="1886626"/>
                        <a:pt x="3844315" y="1897241"/>
                      </a:cubicBezTo>
                      <a:lnTo>
                        <a:pt x="3897085" y="1910810"/>
                      </a:lnTo>
                      <a:lnTo>
                        <a:pt x="3897085" y="3444963"/>
                      </a:lnTo>
                      <a:lnTo>
                        <a:pt x="3844315" y="3458531"/>
                      </a:lnTo>
                      <a:cubicBezTo>
                        <a:pt x="3792443" y="3469146"/>
                        <a:pt x="3738735" y="3474720"/>
                        <a:pt x="3683725" y="3474720"/>
                      </a:cubicBezTo>
                      <a:cubicBezTo>
                        <a:pt x="3298656" y="3474720"/>
                        <a:pt x="2977382" y="3201580"/>
                        <a:pt x="2903080" y="2838476"/>
                      </a:cubicBezTo>
                      <a:lnTo>
                        <a:pt x="2889774" y="2706488"/>
                      </a:lnTo>
                      <a:lnTo>
                        <a:pt x="2857646" y="2723927"/>
                      </a:lnTo>
                      <a:cubicBezTo>
                        <a:pt x="2808417" y="2744749"/>
                        <a:pt x="2754293" y="2756263"/>
                        <a:pt x="2697479" y="2756263"/>
                      </a:cubicBezTo>
                      <a:cubicBezTo>
                        <a:pt x="2470225" y="2756263"/>
                        <a:pt x="2285999" y="2572037"/>
                        <a:pt x="2285999" y="2344783"/>
                      </a:cubicBezTo>
                      <a:lnTo>
                        <a:pt x="2287265" y="2332230"/>
                      </a:lnTo>
                      <a:lnTo>
                        <a:pt x="2229837" y="2346996"/>
                      </a:lnTo>
                      <a:cubicBezTo>
                        <a:pt x="2174138" y="2358394"/>
                        <a:pt x="2116468" y="2364379"/>
                        <a:pt x="2057400" y="2364379"/>
                      </a:cubicBezTo>
                      <a:cubicBezTo>
                        <a:pt x="1643923" y="2364379"/>
                        <a:pt x="1298948" y="2071089"/>
                        <a:pt x="1219165" y="1681198"/>
                      </a:cubicBezTo>
                      <a:lnTo>
                        <a:pt x="1205410" y="1544751"/>
                      </a:lnTo>
                      <a:lnTo>
                        <a:pt x="1199448" y="1547987"/>
                      </a:lnTo>
                      <a:cubicBezTo>
                        <a:pt x="1129903" y="1577402"/>
                        <a:pt x="1053441" y="1593668"/>
                        <a:pt x="973181" y="1593668"/>
                      </a:cubicBezTo>
                      <a:cubicBezTo>
                        <a:pt x="652140" y="1593668"/>
                        <a:pt x="391884" y="1333412"/>
                        <a:pt x="391884" y="1012371"/>
                      </a:cubicBezTo>
                      <a:cubicBezTo>
                        <a:pt x="391884" y="932111"/>
                        <a:pt x="408150" y="855650"/>
                        <a:pt x="437565" y="786104"/>
                      </a:cubicBezTo>
                      <a:lnTo>
                        <a:pt x="468369" y="729353"/>
                      </a:lnTo>
                      <a:lnTo>
                        <a:pt x="391134" y="721567"/>
                      </a:lnTo>
                      <a:cubicBezTo>
                        <a:pt x="167914" y="675890"/>
                        <a:pt x="0" y="478385"/>
                        <a:pt x="0" y="241662"/>
                      </a:cubicBezTo>
                      <a:cubicBezTo>
                        <a:pt x="0" y="174027"/>
                        <a:pt x="13708" y="109593"/>
                        <a:pt x="38496" y="50987"/>
                      </a:cubicBezTo>
                      <a:close/>
                    </a:path>
                  </a:pathLst>
                </a:custGeom>
                <a:solidFill>
                  <a:schemeClr val="bg1"/>
                </a:solidFill>
                <a:ln>
                  <a:noFill/>
                </a:ln>
                <a:effectLst>
                  <a:outerShdw algn="l" blurRad="165100" dist="88900"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6" name="任意多边形 125"/>
                <p:cNvSpPr/>
                <p:nvPr/>
              </p:nvSpPr>
              <p:spPr>
                <a:xfrm>
                  <a:off x="8203475" y="-91440"/>
                  <a:ext cx="4167052" cy="3566160"/>
                </a:xfrm>
                <a:custGeom>
                  <a:gdLst>
                    <a:gd fmla="*/ 66171 w 3897085" name="connsiteX0"/>
                    <a:gd fmla="*/ 0 h 3474720" name="connsiteY0"/>
                    <a:gd fmla="*/ 913544 w 3897085" name="connsiteX1"/>
                    <a:gd fmla="*/ 0 h 3474720" name="connsiteY1"/>
                    <a:gd fmla="*/ 941219 w 3897085" name="connsiteX2"/>
                    <a:gd fmla="*/ 50987 h 3474720" name="connsiteY2"/>
                    <a:gd fmla="*/ 979714 w 3897085" name="connsiteX3"/>
                    <a:gd fmla="*/ 241662 h 3474720" name="connsiteY3"/>
                    <a:gd fmla="*/ 941219 w 3897085" name="connsiteX4"/>
                    <a:gd fmla="*/ 432337 h 3474720" name="connsiteY4"/>
                    <a:gd fmla="*/ 940094 w 3897085" name="connsiteX5"/>
                    <a:gd fmla="*/ 434410 h 3474720" name="connsiteY5"/>
                    <a:gd fmla="*/ 973181 w 3897085" name="connsiteX6"/>
                    <a:gd fmla="*/ 431074 h 3474720" name="connsiteY6"/>
                    <a:gd fmla="*/ 1508797 w 3897085" name="connsiteX7"/>
                    <a:gd fmla="*/ 786104 h 3474720" name="connsiteY7"/>
                    <a:gd fmla="*/ 1526368 w 3897085" name="connsiteX8"/>
                    <a:gd fmla="*/ 842708 h 3474720" name="connsiteY8"/>
                    <a:gd fmla="*/ 1579016 w 3897085" name="connsiteX9"/>
                    <a:gd fmla="*/ 799269 h 3474720" name="connsiteY9"/>
                    <a:gd fmla="*/ 2057400 w 3897085" name="connsiteX10"/>
                    <a:gd fmla="*/ 653143 h 3474720" name="connsiteY10"/>
                    <a:gd fmla="*/ 2913018 w 3897085" name="connsiteX11"/>
                    <a:gd fmla="*/ 1508761 h 3474720" name="connsiteY11"/>
                    <a:gd fmla="*/ 2845779 w 3897085" name="connsiteX12"/>
                    <a:gd fmla="*/ 1841806 h 3474720" name="connsiteY12"/>
                    <a:gd fmla="*/ 2789968 w 3897085" name="connsiteX13"/>
                    <a:gd fmla="*/ 1944631 h 3474720" name="connsiteY13"/>
                    <a:gd fmla="*/ 2857646 w 3897085" name="connsiteX14"/>
                    <a:gd fmla="*/ 1965639 h 3474720" name="connsiteY14"/>
                    <a:gd fmla="*/ 3038685 w 3897085" name="connsiteX15"/>
                    <a:gd fmla="*/ 2114721 h 3474720" name="connsiteY15"/>
                    <a:gd fmla="*/ 3070970 w 3897085" name="connsiteX16"/>
                    <a:gd fmla="*/ 2174202 h 3474720" name="connsiteY16"/>
                    <a:gd fmla="*/ 3120278 w 3897085" name="connsiteX17"/>
                    <a:gd fmla="*/ 2114440 h 3474720" name="connsiteY17"/>
                    <a:gd fmla="*/ 3683725 w 3897085" name="connsiteX18"/>
                    <a:gd fmla="*/ 1881052 h 3474720" name="connsiteY18"/>
                    <a:gd fmla="*/ 3844315 w 3897085" name="connsiteX19"/>
                    <a:gd fmla="*/ 1897241 h 3474720" name="connsiteY19"/>
                    <a:gd fmla="*/ 3897085 w 3897085" name="connsiteX20"/>
                    <a:gd fmla="*/ 1910810 h 3474720" name="connsiteY20"/>
                    <a:gd fmla="*/ 3897085 w 3897085" name="connsiteX21"/>
                    <a:gd fmla="*/ 3444963 h 3474720" name="connsiteY21"/>
                    <a:gd fmla="*/ 3844315 w 3897085" name="connsiteX22"/>
                    <a:gd fmla="*/ 3458531 h 3474720" name="connsiteY22"/>
                    <a:gd fmla="*/ 3683725 w 3897085" name="connsiteX23"/>
                    <a:gd fmla="*/ 3474720 h 3474720" name="connsiteY23"/>
                    <a:gd fmla="*/ 2903080 w 3897085" name="connsiteX24"/>
                    <a:gd fmla="*/ 2838476 h 3474720" name="connsiteY24"/>
                    <a:gd fmla="*/ 2889774 w 3897085" name="connsiteX25"/>
                    <a:gd fmla="*/ 2706488 h 3474720" name="connsiteY25"/>
                    <a:gd fmla="*/ 2857646 w 3897085" name="connsiteX26"/>
                    <a:gd fmla="*/ 2723927 h 3474720" name="connsiteY26"/>
                    <a:gd fmla="*/ 2697479 w 3897085" name="connsiteX27"/>
                    <a:gd fmla="*/ 2756263 h 3474720" name="connsiteY27"/>
                    <a:gd fmla="*/ 2285999 w 3897085" name="connsiteX28"/>
                    <a:gd fmla="*/ 2344783 h 3474720" name="connsiteY28"/>
                    <a:gd fmla="*/ 2287265 w 3897085" name="connsiteX29"/>
                    <a:gd fmla="*/ 2332230 h 3474720" name="connsiteY29"/>
                    <a:gd fmla="*/ 2229837 w 3897085" name="connsiteX30"/>
                    <a:gd fmla="*/ 2346996 h 3474720" name="connsiteY30"/>
                    <a:gd fmla="*/ 2057400 w 3897085" name="connsiteX31"/>
                    <a:gd fmla="*/ 2364379 h 3474720" name="connsiteY31"/>
                    <a:gd fmla="*/ 1219165 w 3897085" name="connsiteX32"/>
                    <a:gd fmla="*/ 1681198 h 3474720" name="connsiteY32"/>
                    <a:gd fmla="*/ 1205410 w 3897085" name="connsiteX33"/>
                    <a:gd fmla="*/ 1544751 h 3474720" name="connsiteY33"/>
                    <a:gd fmla="*/ 1199448 w 3897085" name="connsiteX34"/>
                    <a:gd fmla="*/ 1547987 h 3474720" name="connsiteY34"/>
                    <a:gd fmla="*/ 973181 w 3897085" name="connsiteX35"/>
                    <a:gd fmla="*/ 1593668 h 3474720" name="connsiteY35"/>
                    <a:gd fmla="*/ 391884 w 3897085" name="connsiteX36"/>
                    <a:gd fmla="*/ 1012371 h 3474720" name="connsiteY36"/>
                    <a:gd fmla="*/ 437565 w 3897085" name="connsiteX37"/>
                    <a:gd fmla="*/ 786104 h 3474720" name="connsiteY37"/>
                    <a:gd fmla="*/ 468369 w 3897085" name="connsiteX38"/>
                    <a:gd fmla="*/ 729353 h 3474720" name="connsiteY38"/>
                    <a:gd fmla="*/ 391134 w 3897085" name="connsiteX39"/>
                    <a:gd fmla="*/ 721567 h 3474720" name="connsiteY39"/>
                    <a:gd fmla="*/ 0 w 3897085" name="connsiteX40"/>
                    <a:gd fmla="*/ 241662 h 3474720" name="connsiteY40"/>
                    <a:gd fmla="*/ 38496 w 3897085" name="connsiteX41"/>
                    <a:gd fmla="*/ 50987 h 3474720" name="connsiteY4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b="b" l="l" r="r" t="t"/>
                  <a:pathLst>
                    <a:path h="3474720" w="3897085">
                      <a:moveTo>
                        <a:pt x="66171" y="0"/>
                      </a:moveTo>
                      <a:lnTo>
                        <a:pt x="913544" y="0"/>
                      </a:lnTo>
                      <a:lnTo>
                        <a:pt x="941219" y="50987"/>
                      </a:lnTo>
                      <a:cubicBezTo>
                        <a:pt x="966007" y="109593"/>
                        <a:pt x="979714" y="174027"/>
                        <a:pt x="979714" y="241662"/>
                      </a:cubicBezTo>
                      <a:cubicBezTo>
                        <a:pt x="979714" y="309297"/>
                        <a:pt x="966007" y="373731"/>
                        <a:pt x="941219" y="432337"/>
                      </a:cubicBezTo>
                      <a:lnTo>
                        <a:pt x="940094" y="434410"/>
                      </a:lnTo>
                      <a:lnTo>
                        <a:pt x="973181" y="431074"/>
                      </a:lnTo>
                      <a:cubicBezTo>
                        <a:pt x="1213962" y="431074"/>
                        <a:pt x="1420551" y="577468"/>
                        <a:pt x="1508797" y="786104"/>
                      </a:cubicBezTo>
                      <a:lnTo>
                        <a:pt x="1526368" y="842708"/>
                      </a:lnTo>
                      <a:lnTo>
                        <a:pt x="1579016" y="799269"/>
                      </a:lnTo>
                      <a:cubicBezTo>
                        <a:pt x="1715573" y="707013"/>
                        <a:pt x="1880196" y="653143"/>
                        <a:pt x="2057400" y="653143"/>
                      </a:cubicBezTo>
                      <a:cubicBezTo>
                        <a:pt x="2529945" y="653143"/>
                        <a:pt x="2913018" y="1036216"/>
                        <a:pt x="2913018" y="1508761"/>
                      </a:cubicBezTo>
                      <a:cubicBezTo>
                        <a:pt x="2913018" y="1626897"/>
                        <a:pt x="2889076" y="1739442"/>
                        <a:pt x="2845779" y="1841806"/>
                      </a:cubicBezTo>
                      <a:lnTo>
                        <a:pt x="2789968" y="1944631"/>
                      </a:lnTo>
                      <a:lnTo>
                        <a:pt x="2857646" y="1965639"/>
                      </a:lnTo>
                      <a:cubicBezTo>
                        <a:pt x="2931489" y="1996872"/>
                        <a:pt x="2994317" y="2049048"/>
                        <a:pt x="3038685" y="2114721"/>
                      </a:cubicBezTo>
                      <a:lnTo>
                        <a:pt x="3070970" y="2174202"/>
                      </a:lnTo>
                      <a:lnTo>
                        <a:pt x="3120278" y="2114440"/>
                      </a:lnTo>
                      <a:cubicBezTo>
                        <a:pt x="3264477" y="1970241"/>
                        <a:pt x="3463685" y="1881052"/>
                        <a:pt x="3683725" y="1881052"/>
                      </a:cubicBezTo>
                      <a:cubicBezTo>
                        <a:pt x="3738735" y="1881052"/>
                        <a:pt x="3792443" y="1886626"/>
                        <a:pt x="3844315" y="1897241"/>
                      </a:cubicBezTo>
                      <a:lnTo>
                        <a:pt x="3897085" y="1910810"/>
                      </a:lnTo>
                      <a:lnTo>
                        <a:pt x="3897085" y="3444963"/>
                      </a:lnTo>
                      <a:lnTo>
                        <a:pt x="3844315" y="3458531"/>
                      </a:lnTo>
                      <a:cubicBezTo>
                        <a:pt x="3792443" y="3469146"/>
                        <a:pt x="3738735" y="3474720"/>
                        <a:pt x="3683725" y="3474720"/>
                      </a:cubicBezTo>
                      <a:cubicBezTo>
                        <a:pt x="3298656" y="3474720"/>
                        <a:pt x="2977382" y="3201580"/>
                        <a:pt x="2903080" y="2838476"/>
                      </a:cubicBezTo>
                      <a:lnTo>
                        <a:pt x="2889774" y="2706488"/>
                      </a:lnTo>
                      <a:lnTo>
                        <a:pt x="2857646" y="2723927"/>
                      </a:lnTo>
                      <a:cubicBezTo>
                        <a:pt x="2808417" y="2744749"/>
                        <a:pt x="2754293" y="2756263"/>
                        <a:pt x="2697479" y="2756263"/>
                      </a:cubicBezTo>
                      <a:cubicBezTo>
                        <a:pt x="2470225" y="2756263"/>
                        <a:pt x="2285999" y="2572037"/>
                        <a:pt x="2285999" y="2344783"/>
                      </a:cubicBezTo>
                      <a:lnTo>
                        <a:pt x="2287265" y="2332230"/>
                      </a:lnTo>
                      <a:lnTo>
                        <a:pt x="2229837" y="2346996"/>
                      </a:lnTo>
                      <a:cubicBezTo>
                        <a:pt x="2174138" y="2358394"/>
                        <a:pt x="2116468" y="2364379"/>
                        <a:pt x="2057400" y="2364379"/>
                      </a:cubicBezTo>
                      <a:cubicBezTo>
                        <a:pt x="1643923" y="2364379"/>
                        <a:pt x="1298948" y="2071089"/>
                        <a:pt x="1219165" y="1681198"/>
                      </a:cubicBezTo>
                      <a:lnTo>
                        <a:pt x="1205410" y="1544751"/>
                      </a:lnTo>
                      <a:lnTo>
                        <a:pt x="1199448" y="1547987"/>
                      </a:lnTo>
                      <a:cubicBezTo>
                        <a:pt x="1129903" y="1577402"/>
                        <a:pt x="1053441" y="1593668"/>
                        <a:pt x="973181" y="1593668"/>
                      </a:cubicBezTo>
                      <a:cubicBezTo>
                        <a:pt x="652140" y="1593668"/>
                        <a:pt x="391884" y="1333412"/>
                        <a:pt x="391884" y="1012371"/>
                      </a:cubicBezTo>
                      <a:cubicBezTo>
                        <a:pt x="391884" y="932111"/>
                        <a:pt x="408150" y="855650"/>
                        <a:pt x="437565" y="786104"/>
                      </a:cubicBezTo>
                      <a:lnTo>
                        <a:pt x="468369" y="729353"/>
                      </a:lnTo>
                      <a:lnTo>
                        <a:pt x="391134" y="721567"/>
                      </a:lnTo>
                      <a:cubicBezTo>
                        <a:pt x="167914" y="675890"/>
                        <a:pt x="0" y="478385"/>
                        <a:pt x="0" y="241662"/>
                      </a:cubicBezTo>
                      <a:cubicBezTo>
                        <a:pt x="0" y="174027"/>
                        <a:pt x="13708" y="109593"/>
                        <a:pt x="38496" y="50987"/>
                      </a:cubicBezTo>
                      <a:close/>
                    </a:path>
                  </a:pathLst>
                </a:custGeom>
                <a:solidFill>
                  <a:schemeClr val="bg1"/>
                </a:solidFill>
                <a:ln>
                  <a:noFill/>
                </a:ln>
                <a:effectLst>
                  <a:innerShdw blurRad="444500" dir="18900000" dist="50800">
                    <a:srgbClr val="91F0FD">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23" name="任意多边形 122"/>
              <p:cNvSpPr/>
              <p:nvPr/>
            </p:nvSpPr>
            <p:spPr>
              <a:xfrm>
                <a:off x="7628709" y="-1"/>
                <a:ext cx="4563291" cy="4389119"/>
              </a:xfrm>
              <a:custGeom>
                <a:gdLst>
                  <a:gd fmla="*/ 0 w 4563291" name="connsiteX0"/>
                  <a:gd fmla="*/ 0 h 4389119" name="connsiteY0"/>
                  <a:gd fmla="*/ 1195147 w 4563291" name="connsiteX1"/>
                  <a:gd fmla="*/ 0 h 4389119" name="connsiteY1"/>
                  <a:gd fmla="*/ 1195147 w 4563291" name="connsiteX2"/>
                  <a:gd fmla="*/ 1271847 h 4389119" name="connsiteY2"/>
                  <a:gd fmla="*/ 2160923 w 4563291" name="connsiteX3"/>
                  <a:gd fmla="*/ 1271847 h 4389119" name="connsiteY3"/>
                  <a:gd fmla="*/ 2160923 w 4563291" name="connsiteX4"/>
                  <a:gd fmla="*/ 1724298 h 4389119" name="connsiteY4"/>
                  <a:gd fmla="*/ 2586445 w 4563291" name="connsiteX5"/>
                  <a:gd fmla="*/ 1724298 h 4389119" name="connsiteY5"/>
                  <a:gd fmla="*/ 2586445 w 4563291" name="connsiteX6"/>
                  <a:gd fmla="*/ 2169621 h 4389119" name="connsiteY6"/>
                  <a:gd fmla="*/ 3078410 w 4563291" name="connsiteX7"/>
                  <a:gd fmla="*/ 2169621 h 4389119" name="connsiteY7"/>
                  <a:gd fmla="*/ 3078410 w 4563291" name="connsiteX8"/>
                  <a:gd fmla="*/ 2508070 h 4389119" name="connsiteY8"/>
                  <a:gd fmla="*/ 3866605 w 4563291" name="connsiteX9"/>
                  <a:gd fmla="*/ 2508070 h 4389119" name="connsiteY9"/>
                  <a:gd fmla="*/ 3866605 w 4563291" name="connsiteX10"/>
                  <a:gd fmla="*/ 2743200 h 4389119" name="connsiteY10"/>
                  <a:gd fmla="*/ 4563291 w 4563291" name="connsiteX11"/>
                  <a:gd fmla="*/ 2743200 h 4389119" name="connsiteY11"/>
                  <a:gd fmla="*/ 4563291 w 4563291" name="connsiteX12"/>
                  <a:gd fmla="*/ 4389119 h 4389119" name="connsiteY12"/>
                  <a:gd fmla="*/ 2595523 w 4563291" name="connsiteX13"/>
                  <a:gd fmla="*/ 4389119 h 4389119" name="connsiteY13"/>
                  <a:gd fmla="*/ 2595523 w 4563291" name="connsiteX14"/>
                  <a:gd fmla="*/ 3366654 h 4389119" name="connsiteY14"/>
                  <a:gd fmla="*/ 1690108 w 4563291" name="connsiteX15"/>
                  <a:gd fmla="*/ 3366654 h 4389119" name="connsiteY15"/>
                  <a:gd fmla="*/ 1690108 w 4563291" name="connsiteX16"/>
                  <a:gd fmla="*/ 2867890 h 4389119" name="connsiteY16"/>
                  <a:gd fmla="*/ 639826 w 4563291" name="connsiteX17"/>
                  <a:gd fmla="*/ 2867890 h 4389119" name="connsiteY17"/>
                  <a:gd fmla="*/ 639826 w 4563291" name="connsiteX18"/>
                  <a:gd fmla="*/ 2019992 h 4389119" name="connsiteY18"/>
                  <a:gd fmla="*/ 0 w 4563291" name="connsiteX19"/>
                  <a:gd fmla="*/ 2019992 h 4389119" name="connsiteY1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4389119" w="4563291">
                    <a:moveTo>
                      <a:pt x="0" y="0"/>
                    </a:moveTo>
                    <a:lnTo>
                      <a:pt x="1195147" y="0"/>
                    </a:lnTo>
                    <a:lnTo>
                      <a:pt x="1195147" y="1271847"/>
                    </a:lnTo>
                    <a:lnTo>
                      <a:pt x="2160923" y="1271847"/>
                    </a:lnTo>
                    <a:lnTo>
                      <a:pt x="2160923" y="1724298"/>
                    </a:lnTo>
                    <a:lnTo>
                      <a:pt x="2586445" y="1724298"/>
                    </a:lnTo>
                    <a:lnTo>
                      <a:pt x="2586445" y="2169621"/>
                    </a:lnTo>
                    <a:lnTo>
                      <a:pt x="3078410" y="2169621"/>
                    </a:lnTo>
                    <a:lnTo>
                      <a:pt x="3078410" y="2508070"/>
                    </a:lnTo>
                    <a:lnTo>
                      <a:pt x="3866605" y="2508070"/>
                    </a:lnTo>
                    <a:lnTo>
                      <a:pt x="3866605" y="2743200"/>
                    </a:lnTo>
                    <a:lnTo>
                      <a:pt x="4563291" y="2743200"/>
                    </a:lnTo>
                    <a:lnTo>
                      <a:pt x="4563291" y="4389119"/>
                    </a:lnTo>
                    <a:lnTo>
                      <a:pt x="2595523" y="4389119"/>
                    </a:lnTo>
                    <a:lnTo>
                      <a:pt x="2595523" y="3366654"/>
                    </a:lnTo>
                    <a:lnTo>
                      <a:pt x="1690108" y="3366654"/>
                    </a:lnTo>
                    <a:lnTo>
                      <a:pt x="1690108" y="2867890"/>
                    </a:lnTo>
                    <a:lnTo>
                      <a:pt x="639826" y="2867890"/>
                    </a:lnTo>
                    <a:lnTo>
                      <a:pt x="639826" y="2019992"/>
                    </a:lnTo>
                    <a:lnTo>
                      <a:pt x="0" y="201999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pic>
          <p:nvPicPr>
            <p:cNvPr id="120" name="图片 119"/>
            <p:cNvPicPr>
              <a:picLocks noChangeAspect="1"/>
            </p:cNvPicPr>
            <p:nvPr/>
          </p:nvPicPr>
          <p:blipFill>
            <a:blip r:embed="rId3">
              <a:extLst>
                <a:ext uri="{28A0092B-C50C-407E-A947-70E740481C1C}">
                  <a14:useLocalDpi val="0"/>
                </a:ext>
              </a:extLst>
            </a:blip>
            <a:srcRect b="33815" l="30447" r="58009" t="36684"/>
            <a:stretch>
              <a:fillRect/>
            </a:stretch>
          </p:blipFill>
          <p:spPr>
            <a:xfrm rot="19359800">
              <a:off x="11417829" y="883063"/>
              <a:ext cx="580572" cy="834573"/>
            </a:xfrm>
            <a:prstGeom prst="rect">
              <a:avLst/>
            </a:prstGeom>
          </p:spPr>
        </p:pic>
        <p:pic>
          <p:nvPicPr>
            <p:cNvPr id="121" name="图片 120"/>
            <p:cNvPicPr>
              <a:picLocks noChangeAspect="1"/>
            </p:cNvPicPr>
            <p:nvPr/>
          </p:nvPicPr>
          <p:blipFill>
            <a:blip r:embed="rId4">
              <a:extLst>
                <a:ext uri="{28A0092B-C50C-407E-A947-70E740481C1C}">
                  <a14:useLocalDpi val="0"/>
                </a:ext>
              </a:extLst>
            </a:blip>
            <a:srcRect b="32019" l="15585" r="65656" t="46432"/>
            <a:stretch>
              <a:fillRect/>
            </a:stretch>
          </p:blipFill>
          <p:spPr>
            <a:xfrm flipH="1" rot="306661">
              <a:off x="10581726" y="130097"/>
              <a:ext cx="661782" cy="427613"/>
            </a:xfrm>
            <a:prstGeom prst="rect">
              <a:avLst/>
            </a:prstGeom>
          </p:spPr>
        </p:pic>
      </p:grpSp>
      <p:sp>
        <p:nvSpPr>
          <p:cNvPr id="39" name="任意多边形 38"/>
          <p:cNvSpPr/>
          <p:nvPr/>
        </p:nvSpPr>
        <p:spPr>
          <a:xfrm>
            <a:off x="-106321" y="3641689"/>
            <a:ext cx="12298321" cy="2948803"/>
          </a:xfrm>
          <a:custGeom>
            <a:gdLst>
              <a:gd fmla="*/ 391194 w 12298321" name="connsiteX0"/>
              <a:gd fmla="*/ 442 h 2948803" name="connsiteY0"/>
              <a:gd fmla="*/ 5657199 w 12298321" name="connsiteX1"/>
              <a:gd fmla="*/ 1842978 h 2948803" name="connsiteY1"/>
              <a:gd fmla="*/ 12187882 w 12298321" name="connsiteX2"/>
              <a:gd fmla="*/ 1801114 h 2948803" name="connsiteY2"/>
              <a:gd fmla="*/ 12298321 w 12298321" name="connsiteX3"/>
              <a:gd fmla="*/ 1747221 h 2948803" name="connsiteY3"/>
              <a:gd fmla="*/ 12298321 w 12298321" name="connsiteX4"/>
              <a:gd fmla="*/ 2550059 h 2948803" name="connsiteY4"/>
              <a:gd fmla="*/ 12244673 w 12298321" name="connsiteX5"/>
              <a:gd fmla="*/ 2932843 h 2948803" name="connsiteY5"/>
              <a:gd fmla="*/ 6328349 w 12298321" name="connsiteX6"/>
              <a:gd fmla="*/ 2660672 h 2948803" name="connsiteY6"/>
              <a:gd fmla="*/ 576836 w 12298321" name="connsiteX7"/>
              <a:gd fmla="*/ 1963884 h 2948803" name="connsiteY7"/>
              <a:gd fmla="*/ 118150 w 12298321" name="connsiteX8"/>
              <a:gd fmla="*/ 1186252 h 2948803" name="connsiteY8"/>
              <a:gd fmla="*/ 106321 w 12298321" name="connsiteX9"/>
              <a:gd fmla="*/ 1185199 h 2948803" name="connsiteY9"/>
              <a:gd fmla="*/ 106321 w 12298321" name="connsiteX10"/>
              <a:gd fmla="*/ 52838 h 2948803" name="connsiteY10"/>
              <a:gd fmla="*/ 120247 w 12298321" name="connsiteX11"/>
              <a:gd fmla="*/ 49091 h 2948803" name="connsiteY11"/>
              <a:gd fmla="*/ 391194 w 12298321" name="connsiteX12"/>
              <a:gd fmla="*/ 442 h 2948803" name="connsiteY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b="b" l="l" r="r" t="t"/>
            <a:pathLst>
              <a:path h="2948803" w="12298321">
                <a:moveTo>
                  <a:pt x="391194" y="442"/>
                </a:moveTo>
                <a:cubicBezTo>
                  <a:pt x="2776687" y="-30437"/>
                  <a:pt x="3645324" y="1565196"/>
                  <a:pt x="5657199" y="1842978"/>
                </a:cubicBezTo>
                <a:cubicBezTo>
                  <a:pt x="7543330" y="2103399"/>
                  <a:pt x="10699538" y="2408738"/>
                  <a:pt x="12187882" y="1801114"/>
                </a:cubicBezTo>
                <a:lnTo>
                  <a:pt x="12298321" y="1747221"/>
                </a:lnTo>
                <a:lnTo>
                  <a:pt x="12298321" y="2550059"/>
                </a:lnTo>
                <a:lnTo>
                  <a:pt x="12244673" y="2932843"/>
                </a:lnTo>
                <a:cubicBezTo>
                  <a:pt x="10437671" y="3042375"/>
                  <a:pt x="7938881" y="1802257"/>
                  <a:pt x="6328349" y="2660672"/>
                </a:cubicBezTo>
                <a:cubicBezTo>
                  <a:pt x="4717817" y="3519087"/>
                  <a:pt x="1611869" y="2209621"/>
                  <a:pt x="576836" y="1963884"/>
                </a:cubicBezTo>
                <a:cubicBezTo>
                  <a:pt x="-458197" y="1718147"/>
                  <a:pt x="240812" y="1203357"/>
                  <a:pt x="118150" y="1186252"/>
                </a:cubicBezTo>
                <a:lnTo>
                  <a:pt x="106321" y="1185199"/>
                </a:lnTo>
                <a:lnTo>
                  <a:pt x="106321" y="52838"/>
                </a:lnTo>
                <a:lnTo>
                  <a:pt x="120247" y="49091"/>
                </a:lnTo>
                <a:cubicBezTo>
                  <a:pt x="217013" y="23452"/>
                  <a:pt x="311678" y="1472"/>
                  <a:pt x="391194" y="442"/>
                </a:cubicBezTo>
                <a:close/>
              </a:path>
            </a:pathLst>
          </a:custGeom>
          <a:solidFill>
            <a:srgbClr val="20B6BE">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0" name="任意多边形 39"/>
          <p:cNvSpPr/>
          <p:nvPr/>
        </p:nvSpPr>
        <p:spPr>
          <a:xfrm>
            <a:off x="1" y="4199061"/>
            <a:ext cx="12642271" cy="2509328"/>
          </a:xfrm>
          <a:custGeom>
            <a:gdLst>
              <a:gd fmla="*/ 501750 w 12642271" name="connsiteX0"/>
              <a:gd fmla="*/ 375055 h 2509328" name="connsiteY0"/>
              <a:gd fmla="*/ 6383216 w 12642271" name="connsiteX1"/>
              <a:gd fmla="*/ 564637 h 2509328" name="connsiteY1"/>
              <a:gd fmla="*/ 12625753 w 12642271" name="connsiteX2"/>
              <a:gd fmla="*/ 1690053 h 2509328" name="connsiteY2"/>
              <a:gd fmla="*/ 12642271 w 12642271" name="connsiteX3"/>
              <a:gd fmla="*/ 2396164 h 2509328" name="connsiteY3"/>
              <a:gd fmla="*/ 12513491 w 12642271" name="connsiteX4"/>
              <a:gd fmla="*/ 2428225 h 2509328" name="connsiteY4"/>
              <a:gd fmla="*/ 6350981 w 12642271" name="connsiteX5"/>
              <a:gd fmla="*/ 2085715 h 2509328" name="connsiteY5"/>
              <a:gd fmla="*/ 581885 w 12642271" name="connsiteX6"/>
              <a:gd fmla="*/ 914143 h 2509328" name="connsiteY6"/>
              <a:gd fmla="*/ 150102 w 12642271" name="connsiteX7"/>
              <a:gd fmla="*/ 972388 h 2509328" name="connsiteY7"/>
              <a:gd fmla="*/ 0 w 12642271" name="connsiteX8"/>
              <a:gd fmla="*/ 1013054 h 2509328" name="connsiteY8"/>
              <a:gd fmla="*/ 0 w 12642271" name="connsiteX9"/>
              <a:gd fmla="*/ 423960 h 2509328" name="connsiteY9"/>
              <a:gd fmla="*/ 501750 w 12642271" name="connsiteX10"/>
              <a:gd fmla="*/ 375055 h 2509328"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2509328" w="12642271">
                <a:moveTo>
                  <a:pt x="501750" y="375055"/>
                </a:moveTo>
                <a:cubicBezTo>
                  <a:pt x="2887243" y="344176"/>
                  <a:pt x="3685077" y="2411021"/>
                  <a:pt x="6383216" y="564637"/>
                </a:cubicBezTo>
                <a:cubicBezTo>
                  <a:pt x="9261231" y="-1404839"/>
                  <a:pt x="11289322" y="2472570"/>
                  <a:pt x="12625753" y="1690053"/>
                </a:cubicBezTo>
                <a:lnTo>
                  <a:pt x="12642271" y="2396164"/>
                </a:lnTo>
                <a:lnTo>
                  <a:pt x="12513491" y="2428225"/>
                </a:lnTo>
                <a:cubicBezTo>
                  <a:pt x="10407551" y="2907034"/>
                  <a:pt x="9149962" y="1065808"/>
                  <a:pt x="6350981" y="2085715"/>
                </a:cubicBezTo>
                <a:cubicBezTo>
                  <a:pt x="3552001" y="3105623"/>
                  <a:pt x="2383323" y="854406"/>
                  <a:pt x="581885" y="914143"/>
                </a:cubicBezTo>
                <a:cubicBezTo>
                  <a:pt x="442119" y="918778"/>
                  <a:pt x="298543" y="937324"/>
                  <a:pt x="150102" y="972388"/>
                </a:cubicBezTo>
                <a:lnTo>
                  <a:pt x="0" y="1013054"/>
                </a:lnTo>
                <a:lnTo>
                  <a:pt x="0" y="423960"/>
                </a:lnTo>
                <a:cubicBezTo>
                  <a:pt x="175846" y="392638"/>
                  <a:pt x="342717" y="377114"/>
                  <a:pt x="501750" y="375055"/>
                </a:cubicBezTo>
                <a:close/>
              </a:path>
            </a:pathLst>
          </a:custGeom>
          <a:solidFill>
            <a:srgbClr val="20B6BE">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 name="任意多边形 33"/>
          <p:cNvSpPr/>
          <p:nvPr/>
        </p:nvSpPr>
        <p:spPr>
          <a:xfrm>
            <a:off x="1" y="4544570"/>
            <a:ext cx="12642271" cy="2134511"/>
          </a:xfrm>
          <a:custGeom>
            <a:gdLst>
              <a:gd fmla="*/ 501750 w 12642271" name="connsiteX0"/>
              <a:gd fmla="*/ 238 h 2134511" name="connsiteY0"/>
              <a:gd fmla="*/ 6207369 w 12642271" name="connsiteX1"/>
              <a:gd fmla="*/ 1121804 h 2134511" name="connsiteY1"/>
              <a:gd fmla="*/ 12625753 w 12642271" name="connsiteX2"/>
              <a:gd fmla="*/ 1315236 h 2134511" name="connsiteY2"/>
              <a:gd fmla="*/ 12642271 w 12642271" name="connsiteX3"/>
              <a:gd fmla="*/ 2021347 h 2134511" name="connsiteY3"/>
              <a:gd fmla="*/ 12513491 w 12642271" name="connsiteX4"/>
              <a:gd fmla="*/ 2053408 h 2134511" name="connsiteY4"/>
              <a:gd fmla="*/ 6350981 w 12642271" name="connsiteX5"/>
              <a:gd fmla="*/ 1710898 h 2134511" name="connsiteY5"/>
              <a:gd fmla="*/ 581885 w 12642271" name="connsiteX6"/>
              <a:gd fmla="*/ 539326 h 2134511" name="connsiteY6"/>
              <a:gd fmla="*/ 150102 w 12642271" name="connsiteX7"/>
              <a:gd fmla="*/ 597571 h 2134511" name="connsiteY7"/>
              <a:gd fmla="*/ 0 w 12642271" name="connsiteX8"/>
              <a:gd fmla="*/ 638237 h 2134511" name="connsiteY8"/>
              <a:gd fmla="*/ 0 w 12642271" name="connsiteX9"/>
              <a:gd fmla="*/ 49143 h 2134511" name="connsiteY9"/>
              <a:gd fmla="*/ 501750 w 12642271" name="connsiteX10"/>
              <a:gd fmla="*/ 238 h 2134511"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2134511" w="12642271">
                <a:moveTo>
                  <a:pt x="501750" y="238"/>
                </a:moveTo>
                <a:cubicBezTo>
                  <a:pt x="2887243" y="-30641"/>
                  <a:pt x="3509230" y="2968188"/>
                  <a:pt x="6207369" y="1121804"/>
                </a:cubicBezTo>
                <a:cubicBezTo>
                  <a:pt x="9085384" y="-847672"/>
                  <a:pt x="11289322" y="2097753"/>
                  <a:pt x="12625753" y="1315236"/>
                </a:cubicBezTo>
                <a:lnTo>
                  <a:pt x="12642271" y="2021347"/>
                </a:lnTo>
                <a:lnTo>
                  <a:pt x="12513491" y="2053408"/>
                </a:lnTo>
                <a:cubicBezTo>
                  <a:pt x="10407551" y="2532217"/>
                  <a:pt x="9149962" y="690991"/>
                  <a:pt x="6350981" y="1710898"/>
                </a:cubicBezTo>
                <a:cubicBezTo>
                  <a:pt x="3552001" y="2730806"/>
                  <a:pt x="2383323" y="479589"/>
                  <a:pt x="581885" y="539326"/>
                </a:cubicBezTo>
                <a:cubicBezTo>
                  <a:pt x="442119" y="543961"/>
                  <a:pt x="298543" y="562507"/>
                  <a:pt x="150102" y="597571"/>
                </a:cubicBezTo>
                <a:lnTo>
                  <a:pt x="0" y="638237"/>
                </a:lnTo>
                <a:lnTo>
                  <a:pt x="0" y="49143"/>
                </a:lnTo>
                <a:cubicBezTo>
                  <a:pt x="175846" y="17821"/>
                  <a:pt x="342717" y="2297"/>
                  <a:pt x="501750" y="238"/>
                </a:cubicBezTo>
                <a:close/>
              </a:path>
            </a:pathLst>
          </a:custGeom>
          <a:solidFill>
            <a:srgbClr val="20B6BE">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 name="TextBox 46"/>
          <p:cNvSpPr txBox="1"/>
          <p:nvPr/>
        </p:nvSpPr>
        <p:spPr>
          <a:xfrm>
            <a:off x="970615" y="903866"/>
            <a:ext cx="1706880" cy="457200"/>
          </a:xfrm>
          <a:prstGeom prst="rect">
            <a:avLst/>
          </a:prstGeom>
          <a:noFill/>
        </p:spPr>
        <p:txBody>
          <a:bodyPr rtlCol="0" wrap="none">
            <a:spAutoFit/>
          </a:bodyPr>
          <a:lstStyle/>
          <a:p>
            <a:r>
              <a:rPr altLang="en-US" b="1" lang="zh-CN" sz="2400">
                <a:solidFill>
                  <a:srgbClr val="20B6BE"/>
                </a:solidFill>
                <a:latin charset="-122" panose="020b0503020204020204" pitchFamily="34" typeface="微软雅黑"/>
                <a:ea charset="-122" panose="020b0503020204020204" pitchFamily="34" typeface="微软雅黑"/>
              </a:rPr>
              <a:t>多一些鼓励</a:t>
            </a:r>
          </a:p>
        </p:txBody>
      </p:sp>
      <p:sp>
        <p:nvSpPr>
          <p:cNvPr id="3" name="TextBox 4"/>
          <p:cNvSpPr txBox="1"/>
          <p:nvPr/>
        </p:nvSpPr>
        <p:spPr>
          <a:xfrm>
            <a:off x="8034353" y="4357075"/>
            <a:ext cx="5045393" cy="502920"/>
          </a:xfrm>
          <a:prstGeom prst="rect">
            <a:avLst/>
          </a:prstGeom>
          <a:noFill/>
        </p:spPr>
        <p:txBody>
          <a:bodyPr rtlCol="0" wrap="none">
            <a:spAutoFit/>
          </a:bodyPr>
          <a:lstStyle/>
          <a:p>
            <a:pPr>
              <a:lnSpc>
                <a:spcPct val="150000"/>
              </a:lnSpc>
            </a:pPr>
            <a:r>
              <a:rPr altLang="en-US" lang="zh-CN" smtClean="0">
                <a:solidFill>
                  <a:srgbClr val="20B6BE"/>
                </a:solidFill>
                <a:latin charset="-122" panose="020b0503020204020204" pitchFamily="34" typeface="微软雅黑"/>
                <a:ea charset="-122" panose="020b0503020204020204" pitchFamily="34" typeface="微软雅黑"/>
              </a:rPr>
              <a:t>多一些宽容（在孩子犯错得时候）                     </a:t>
            </a:r>
          </a:p>
        </p:txBody>
      </p:sp>
      <p:sp>
        <p:nvSpPr>
          <p:cNvPr id="5" name="矩形 4"/>
          <p:cNvSpPr/>
          <p:nvPr/>
        </p:nvSpPr>
        <p:spPr>
          <a:xfrm>
            <a:off x="4850906" y="942296"/>
            <a:ext cx="3611880" cy="502920"/>
          </a:xfrm>
          <a:prstGeom prst="rect">
            <a:avLst/>
          </a:prstGeom>
        </p:spPr>
        <p:txBody>
          <a:bodyPr wrap="none">
            <a:spAutoFit/>
          </a:bodyPr>
          <a:lstStyle/>
          <a:p>
            <a:pPr>
              <a:lnSpc>
                <a:spcPct val="150000"/>
              </a:lnSpc>
            </a:pPr>
            <a:r>
              <a:rPr altLang="en-US" lang="zh-CN" smtClean="0">
                <a:solidFill>
                  <a:srgbClr val="20B6BE"/>
                </a:solidFill>
                <a:latin charset="-122" panose="020b0503020204020204" pitchFamily="34" typeface="微软雅黑"/>
                <a:ea charset="-122" panose="020b0503020204020204" pitchFamily="34" typeface="微软雅黑"/>
              </a:rPr>
              <a:t>多一些问候（在孩子累了的时候）</a:t>
            </a:r>
          </a:p>
        </p:txBody>
      </p:sp>
      <p:sp>
        <p:nvSpPr>
          <p:cNvPr id="6" name="矩形 5"/>
          <p:cNvSpPr/>
          <p:nvPr/>
        </p:nvSpPr>
        <p:spPr>
          <a:xfrm>
            <a:off x="5604925" y="1724044"/>
            <a:ext cx="3611880" cy="502920"/>
          </a:xfrm>
          <a:prstGeom prst="rect">
            <a:avLst/>
          </a:prstGeom>
        </p:spPr>
        <p:txBody>
          <a:bodyPr wrap="none">
            <a:spAutoFit/>
          </a:bodyPr>
          <a:lstStyle/>
          <a:p>
            <a:pPr>
              <a:lnSpc>
                <a:spcPct val="150000"/>
              </a:lnSpc>
            </a:pPr>
            <a:r>
              <a:rPr altLang="en-US" lang="zh-CN" smtClean="0">
                <a:solidFill>
                  <a:srgbClr val="20B6BE"/>
                </a:solidFill>
                <a:latin charset="-122" panose="020b0503020204020204" pitchFamily="34" typeface="微软雅黑"/>
                <a:ea charset="-122" panose="020b0503020204020204" pitchFamily="34" typeface="微软雅黑"/>
              </a:rPr>
              <a:t>多一些帮助（在孩子需要的时候）</a:t>
            </a:r>
          </a:p>
        </p:txBody>
      </p:sp>
      <p:sp>
        <p:nvSpPr>
          <p:cNvPr id="7" name="矩形 6"/>
          <p:cNvSpPr/>
          <p:nvPr/>
        </p:nvSpPr>
        <p:spPr>
          <a:xfrm>
            <a:off x="6555935" y="2658306"/>
            <a:ext cx="3611880" cy="502920"/>
          </a:xfrm>
          <a:prstGeom prst="rect">
            <a:avLst/>
          </a:prstGeom>
        </p:spPr>
        <p:txBody>
          <a:bodyPr wrap="none">
            <a:spAutoFit/>
          </a:bodyPr>
          <a:lstStyle/>
          <a:p>
            <a:pPr>
              <a:lnSpc>
                <a:spcPct val="150000"/>
              </a:lnSpc>
            </a:pPr>
            <a:r>
              <a:rPr altLang="en-US" lang="zh-CN" smtClean="0">
                <a:solidFill>
                  <a:srgbClr val="20B6BE"/>
                </a:solidFill>
                <a:latin charset="-122" panose="020b0503020204020204" pitchFamily="34" typeface="微软雅黑"/>
                <a:ea charset="-122" panose="020b0503020204020204" pitchFamily="34" typeface="微软雅黑"/>
              </a:rPr>
              <a:t>多一些关心（在孩子软弱的时候）</a:t>
            </a:r>
          </a:p>
        </p:txBody>
      </p:sp>
      <p:sp>
        <p:nvSpPr>
          <p:cNvPr id="8" name="矩形 7"/>
          <p:cNvSpPr/>
          <p:nvPr/>
        </p:nvSpPr>
        <p:spPr>
          <a:xfrm>
            <a:off x="7268421" y="3466295"/>
            <a:ext cx="3611880" cy="502920"/>
          </a:xfrm>
          <a:prstGeom prst="rect">
            <a:avLst/>
          </a:prstGeom>
        </p:spPr>
        <p:txBody>
          <a:bodyPr wrap="none">
            <a:spAutoFit/>
          </a:bodyPr>
          <a:lstStyle/>
          <a:p>
            <a:pPr>
              <a:lnSpc>
                <a:spcPct val="150000"/>
              </a:lnSpc>
            </a:pPr>
            <a:r>
              <a:rPr altLang="en-US" lang="zh-CN" smtClean="0">
                <a:solidFill>
                  <a:srgbClr val="20B6BE"/>
                </a:solidFill>
                <a:latin charset="-122" panose="020b0503020204020204" pitchFamily="34" typeface="微软雅黑"/>
                <a:ea charset="-122" panose="020b0503020204020204" pitchFamily="34" typeface="微软雅黑"/>
              </a:rPr>
              <a:t>多一些鼓励（在孩子泄气的时候）</a:t>
            </a:r>
          </a:p>
        </p:txBody>
      </p:sp>
      <p:sp>
        <p:nvSpPr>
          <p:cNvPr id="28" name="任意多边形 27"/>
          <p:cNvSpPr/>
          <p:nvPr/>
        </p:nvSpPr>
        <p:spPr>
          <a:xfrm>
            <a:off x="0" y="5008550"/>
            <a:ext cx="12537832" cy="1758355"/>
          </a:xfrm>
          <a:custGeom>
            <a:gdLst>
              <a:gd fmla="*/ 568728 w 12632431" name="connsiteX0"/>
              <a:gd fmla="*/ 1170 h 1758355" name="connsiteY0"/>
              <a:gd fmla="*/ 6207369 w 12632431" name="connsiteX1"/>
              <a:gd fmla="*/ 1172742 h 1758355" name="connsiteY1"/>
              <a:gd fmla="*/ 12625753 w 12632431" name="connsiteX2"/>
              <a:gd fmla="*/ 1366174 h 1758355" name="connsiteY2"/>
              <a:gd fmla="*/ 12632431 w 12632431" name="connsiteX3"/>
              <a:gd fmla="*/ 1651634 h 1758355" name="connsiteY3"/>
              <a:gd fmla="*/ 12577416 w 12632431" name="connsiteX4"/>
              <a:gd fmla="*/ 1671706 h 1758355" name="connsiteY4"/>
              <a:gd fmla="*/ 6036725 w 12632431" name="connsiteX5"/>
              <a:gd fmla="*/ 1500989 h 1758355" name="connsiteY5"/>
              <a:gd fmla="*/ 43527 w 12632431" name="connsiteX6"/>
              <a:gd fmla="*/ 954701 h 1758355" name="connsiteY6"/>
              <a:gd fmla="*/ 0 w 12632431" name="connsiteX7"/>
              <a:gd fmla="*/ 966331 h 1758355" name="connsiteY7"/>
              <a:gd fmla="*/ 0 w 12632431" name="connsiteX8"/>
              <a:gd fmla="*/ 100081 h 1758355" name="connsiteY8"/>
              <a:gd fmla="*/ 568728 w 12632431" name="connsiteX9"/>
              <a:gd fmla="*/ 1170 h 1758355"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758355" w="12632431">
                <a:moveTo>
                  <a:pt x="568728" y="1170"/>
                </a:moveTo>
                <a:cubicBezTo>
                  <a:pt x="2329430" y="-58567"/>
                  <a:pt x="3471681" y="2192650"/>
                  <a:pt x="6207369" y="1172742"/>
                </a:cubicBezTo>
                <a:cubicBezTo>
                  <a:pt x="9226060" y="47327"/>
                  <a:pt x="11289322" y="2148691"/>
                  <a:pt x="12625753" y="1366174"/>
                </a:cubicBezTo>
                <a:lnTo>
                  <a:pt x="12632431" y="1651634"/>
                </a:lnTo>
                <a:lnTo>
                  <a:pt x="12577416" y="1671706"/>
                </a:lnTo>
                <a:cubicBezTo>
                  <a:pt x="11110248" y="2124180"/>
                  <a:pt x="8366526" y="613516"/>
                  <a:pt x="6036725" y="1500989"/>
                </a:cubicBezTo>
                <a:cubicBezTo>
                  <a:pt x="3629264" y="2418045"/>
                  <a:pt x="2110499" y="477375"/>
                  <a:pt x="43527" y="954701"/>
                </a:cubicBezTo>
                <a:lnTo>
                  <a:pt x="0" y="966331"/>
                </a:lnTo>
                <a:lnTo>
                  <a:pt x="0" y="100081"/>
                </a:lnTo>
                <a:cubicBezTo>
                  <a:pt x="197827" y="38260"/>
                  <a:pt x="386587" y="7350"/>
                  <a:pt x="568728" y="1170"/>
                </a:cubicBezTo>
                <a:close/>
              </a:path>
            </a:pathLst>
          </a:custGeom>
          <a:solidFill>
            <a:srgbClr val="20B6B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46" name="组合 45"/>
          <p:cNvGrpSpPr/>
          <p:nvPr/>
        </p:nvGrpSpPr>
        <p:grpSpPr>
          <a:xfrm>
            <a:off x="3344916" y="2818078"/>
            <a:ext cx="1284558" cy="1284558"/>
            <a:chOff x="2132930" y="1035327"/>
            <a:chExt cx="1307248" cy="1307248"/>
          </a:xfrm>
        </p:grpSpPr>
        <p:grpSp>
          <p:nvGrpSpPr>
            <p:cNvPr id="47" name="组合 46"/>
            <p:cNvGrpSpPr/>
            <p:nvPr/>
          </p:nvGrpSpPr>
          <p:grpSpPr>
            <a:xfrm rot="20755360">
              <a:off x="2132930" y="1035327"/>
              <a:ext cx="1307248" cy="1307248"/>
              <a:chOff x="5153025" y="4019551"/>
              <a:chExt cx="1866899" cy="1866899"/>
            </a:xfrm>
          </p:grpSpPr>
          <p:sp>
            <p:nvSpPr>
              <p:cNvPr id="49" name="椭圆 48"/>
              <p:cNvSpPr/>
              <p:nvPr/>
            </p:nvSpPr>
            <p:spPr>
              <a:xfrm>
                <a:off x="5566468" y="4396051"/>
                <a:ext cx="1047657" cy="1047657"/>
              </a:xfrm>
              <a:prstGeom prst="ellipse">
                <a:avLst/>
              </a:prstGeom>
              <a:solidFill>
                <a:srgbClr val="FFC000"/>
              </a:solidFill>
              <a:ln w="22225">
                <a:solidFill>
                  <a:srgbClr val="FFC000"/>
                </a:solidFill>
              </a:ln>
              <a:effectLst>
                <a:innerShdw blurRad="241300" dist="76200">
                  <a:srgbClr val="FFFF00"/>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50" name="组合 49"/>
              <p:cNvGrpSpPr/>
              <p:nvPr/>
            </p:nvGrpSpPr>
            <p:grpSpPr>
              <a:xfrm>
                <a:off x="6050915" y="4019551"/>
                <a:ext cx="71120" cy="1866899"/>
                <a:chOff x="6072187" y="3914775"/>
                <a:chExt cx="0" cy="2143125"/>
              </a:xfrm>
            </p:grpSpPr>
            <p:cxnSp>
              <p:nvCxnSpPr>
                <p:cNvPr id="60" name="直接连接符 59"/>
                <p:cNvCxnSpPr/>
                <p:nvPr/>
              </p:nvCxnSpPr>
              <p:spPr>
                <a:xfrm flipH="1">
                  <a:off x="6072187" y="3914775"/>
                  <a:ext cx="0" cy="247650"/>
                </a:xfrm>
                <a:prstGeom prst="line">
                  <a:avLst/>
                </a:prstGeom>
                <a:ln cap="rnd" w="889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flipH="1">
                  <a:off x="6072187" y="5810250"/>
                  <a:ext cx="0" cy="247650"/>
                </a:xfrm>
                <a:prstGeom prst="line">
                  <a:avLst/>
                </a:prstGeom>
                <a:ln cap="rnd" w="88900">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51" name="组合 50"/>
              <p:cNvGrpSpPr/>
              <p:nvPr/>
            </p:nvGrpSpPr>
            <p:grpSpPr>
              <a:xfrm rot="16200000">
                <a:off x="6050915" y="4019551"/>
                <a:ext cx="71120" cy="1866899"/>
                <a:chOff x="6072187" y="3914775"/>
                <a:chExt cx="0" cy="2143125"/>
              </a:xfrm>
            </p:grpSpPr>
            <p:cxnSp>
              <p:nvCxnSpPr>
                <p:cNvPr id="58" name="直接连接符 57"/>
                <p:cNvCxnSpPr/>
                <p:nvPr/>
              </p:nvCxnSpPr>
              <p:spPr>
                <a:xfrm flipH="1">
                  <a:off x="6072187" y="3914775"/>
                  <a:ext cx="0" cy="247650"/>
                </a:xfrm>
                <a:prstGeom prst="line">
                  <a:avLst/>
                </a:prstGeom>
                <a:ln cap="rnd" w="889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flipH="1">
                  <a:off x="6072187" y="5810250"/>
                  <a:ext cx="0" cy="247650"/>
                </a:xfrm>
                <a:prstGeom prst="line">
                  <a:avLst/>
                </a:prstGeom>
                <a:ln cap="rnd" w="88900">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52" name="组合 51"/>
              <p:cNvGrpSpPr/>
              <p:nvPr/>
            </p:nvGrpSpPr>
            <p:grpSpPr>
              <a:xfrm rot="2700000">
                <a:off x="6050915" y="4019551"/>
                <a:ext cx="71120" cy="1866899"/>
                <a:chOff x="6072187" y="3914775"/>
                <a:chExt cx="0" cy="2143125"/>
              </a:xfrm>
            </p:grpSpPr>
            <p:cxnSp>
              <p:nvCxnSpPr>
                <p:cNvPr id="56" name="直接连接符 55"/>
                <p:cNvCxnSpPr/>
                <p:nvPr/>
              </p:nvCxnSpPr>
              <p:spPr>
                <a:xfrm flipH="1">
                  <a:off x="6072187" y="3914775"/>
                  <a:ext cx="0" cy="247650"/>
                </a:xfrm>
                <a:prstGeom prst="line">
                  <a:avLst/>
                </a:prstGeom>
                <a:ln cap="rnd" w="889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flipH="1">
                  <a:off x="6072187" y="5810250"/>
                  <a:ext cx="0" cy="247650"/>
                </a:xfrm>
                <a:prstGeom prst="line">
                  <a:avLst/>
                </a:prstGeom>
                <a:ln cap="rnd" w="88900">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53" name="组合 52"/>
              <p:cNvGrpSpPr/>
              <p:nvPr/>
            </p:nvGrpSpPr>
            <p:grpSpPr>
              <a:xfrm flipH="1" rot="18900000">
                <a:off x="6050915" y="4019551"/>
                <a:ext cx="71120" cy="1866899"/>
                <a:chOff x="6072187" y="3914775"/>
                <a:chExt cx="0" cy="2143125"/>
              </a:xfrm>
            </p:grpSpPr>
            <p:cxnSp>
              <p:nvCxnSpPr>
                <p:cNvPr id="54" name="直接连接符 53"/>
                <p:cNvCxnSpPr/>
                <p:nvPr/>
              </p:nvCxnSpPr>
              <p:spPr>
                <a:xfrm flipH="1">
                  <a:off x="6072187" y="3914775"/>
                  <a:ext cx="0" cy="247650"/>
                </a:xfrm>
                <a:prstGeom prst="line">
                  <a:avLst/>
                </a:prstGeom>
                <a:ln cap="rnd" w="889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flipH="1">
                  <a:off x="6072187" y="5810250"/>
                  <a:ext cx="0" cy="247650"/>
                </a:xfrm>
                <a:prstGeom prst="line">
                  <a:avLst/>
                </a:prstGeom>
                <a:ln cap="rnd" w="88900">
                  <a:solidFill>
                    <a:srgbClr val="FFC000"/>
                  </a:solidFill>
                </a:ln>
              </p:spPr>
              <p:style>
                <a:lnRef idx="1">
                  <a:schemeClr val="accent1"/>
                </a:lnRef>
                <a:fillRef idx="0">
                  <a:schemeClr val="accent1"/>
                </a:fillRef>
                <a:effectRef idx="0">
                  <a:schemeClr val="accent1"/>
                </a:effectRef>
                <a:fontRef idx="minor">
                  <a:schemeClr val="tx1"/>
                </a:fontRef>
              </p:style>
            </p:cxnSp>
          </p:grpSp>
        </p:grpSp>
        <p:sp>
          <p:nvSpPr>
            <p:cNvPr id="48" name="弧形 47"/>
            <p:cNvSpPr/>
            <p:nvPr/>
          </p:nvSpPr>
          <p:spPr>
            <a:xfrm>
              <a:off x="2477044" y="1366932"/>
              <a:ext cx="594214" cy="594214"/>
            </a:xfrm>
            <a:prstGeom prst="arc">
              <a:avLst/>
            </a:prstGeom>
            <a:ln cap="rnd" w="50800">
              <a:solidFill>
                <a:schemeClr val="bg1"/>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grpSp>
      <p:grpSp>
        <p:nvGrpSpPr>
          <p:cNvPr id="41" name="组合 40"/>
          <p:cNvGrpSpPr/>
          <p:nvPr/>
        </p:nvGrpSpPr>
        <p:grpSpPr>
          <a:xfrm>
            <a:off x="2622013" y="3271057"/>
            <a:ext cx="1862063" cy="1142683"/>
            <a:chOff x="8726219" y="-661205"/>
            <a:chExt cx="2154936" cy="1322409"/>
          </a:xfrm>
        </p:grpSpPr>
        <p:sp>
          <p:nvSpPr>
            <p:cNvPr id="42" name="任意多边形 41"/>
            <p:cNvSpPr/>
            <p:nvPr/>
          </p:nvSpPr>
          <p:spPr>
            <a:xfrm rot="21387068">
              <a:off x="8737941" y="-661205"/>
              <a:ext cx="2143214" cy="1322408"/>
            </a:xfrm>
            <a:custGeom>
              <a:gdLst>
                <a:gd fmla="*/ 948690 w 2148840" name="connsiteX0"/>
                <a:gd fmla="*/ 0 h 1325880" name="connsiteY0"/>
                <a:gd fmla="*/ 1264643 w 2148840" name="connsiteX1"/>
                <a:gd fmla="*/ 209428 h 1325880" name="connsiteY1"/>
                <a:gd fmla="*/ 1272463 w 2148840" name="connsiteX2"/>
                <a:gd fmla="*/ 234618 h 1325880" name="connsiteY2"/>
                <a:gd fmla="*/ 1318138 w 2148840" name="connsiteX3"/>
                <a:gd fmla="*/ 209827 h 1325880" name="connsiteY3"/>
                <a:gd fmla="*/ 1451610 w 2148840" name="connsiteX4"/>
                <a:gd fmla="*/ 182880 h 1325880" name="connsiteY4"/>
                <a:gd fmla="*/ 1735948 w 2148840" name="connsiteX5"/>
                <a:gd fmla="*/ 334061 h 1325880" name="connsiteY5"/>
                <a:gd fmla="*/ 1754729 w 2148840" name="connsiteX6"/>
                <a:gd fmla="*/ 368663 h 1325880" name="connsiteY6"/>
                <a:gd fmla="*/ 1811161 w 2148840" name="connsiteX7"/>
                <a:gd fmla="*/ 374352 h 1325880" name="connsiteY7"/>
                <a:gd fmla="*/ 2148840 w 2148840" name="connsiteX8"/>
                <a:gd fmla="*/ 788670 h 1325880" name="connsiteY8"/>
                <a:gd fmla="*/ 1725930 w 2148840" name="connsiteX9"/>
                <a:gd fmla="*/ 1211580 h 1325880" name="connsiteY9"/>
                <a:gd fmla="*/ 1489477 w 2148840" name="connsiteX10"/>
                <a:gd fmla="*/ 1139354 h 1325880" name="connsiteY10"/>
                <a:gd fmla="*/ 1436947 w 2148840" name="connsiteX11"/>
                <a:gd fmla="*/ 1096013 h 1325880" name="connsiteY11"/>
                <a:gd fmla="*/ 1420223 w 2148840" name="connsiteX12"/>
                <a:gd fmla="*/ 1126825 h 1325880" name="connsiteY12"/>
                <a:gd fmla="*/ 1045845 w 2148840" name="connsiteX13"/>
                <a:gd fmla="*/ 1325880 h 1325880" name="connsiteY13"/>
                <a:gd fmla="*/ 726597 w 2148840" name="connsiteX14"/>
                <a:gd fmla="*/ 1193643 h 1325880" name="connsiteY14"/>
                <a:gd fmla="*/ 677235 w 2148840" name="connsiteX15"/>
                <a:gd fmla="*/ 1133816 h 1325880" name="connsiteY15"/>
                <a:gd fmla="*/ 643102 w 2148840" name="connsiteX16"/>
                <a:gd fmla="*/ 1152342 h 1325880" name="connsiteY16"/>
                <a:gd fmla="*/ 462915 w 2148840" name="connsiteX17"/>
                <a:gd fmla="*/ 1188720 h 1325880" name="connsiteY17"/>
                <a:gd fmla="*/ 0 w 2148840" name="connsiteX18"/>
                <a:gd fmla="*/ 725805 h 1325880" name="connsiteY18"/>
                <a:gd fmla="*/ 462915 w 2148840" name="connsiteX19"/>
                <a:gd fmla="*/ 262890 h 1325880" name="connsiteY19"/>
                <a:gd fmla="*/ 556209 w 2148840" name="connsiteX20"/>
                <a:gd fmla="*/ 272295 h 1325880" name="connsiteY20"/>
                <a:gd fmla="*/ 611187 w 2148840" name="connsiteX21"/>
                <a:gd fmla="*/ 289361 h 1325880" name="connsiteY21"/>
                <a:gd fmla="*/ 612757 w 2148840" name="connsiteX22"/>
                <a:gd fmla="*/ 273794 h 1325880" name="connsiteY22"/>
                <a:gd fmla="*/ 948690 w 2148840" name="connsiteX23"/>
                <a:gd fmla="*/ 0 h 1325880" name="connsiteY2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b="b" l="l" r="r" t="t"/>
              <a:pathLst>
                <a:path h="1325880" w="214884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outerShdw algn="t" blurRad="215900" dir="6600000" dist="76200"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4" name="任意多边形 43"/>
            <p:cNvSpPr/>
            <p:nvPr/>
          </p:nvSpPr>
          <p:spPr>
            <a:xfrm rot="21387068">
              <a:off x="8726219" y="-661204"/>
              <a:ext cx="2143214" cy="1322408"/>
            </a:xfrm>
            <a:custGeom>
              <a:gdLst>
                <a:gd fmla="*/ 948690 w 2148840" name="connsiteX0"/>
                <a:gd fmla="*/ 0 h 1325880" name="connsiteY0"/>
                <a:gd fmla="*/ 1264643 w 2148840" name="connsiteX1"/>
                <a:gd fmla="*/ 209428 h 1325880" name="connsiteY1"/>
                <a:gd fmla="*/ 1272463 w 2148840" name="connsiteX2"/>
                <a:gd fmla="*/ 234618 h 1325880" name="connsiteY2"/>
                <a:gd fmla="*/ 1318138 w 2148840" name="connsiteX3"/>
                <a:gd fmla="*/ 209827 h 1325880" name="connsiteY3"/>
                <a:gd fmla="*/ 1451610 w 2148840" name="connsiteX4"/>
                <a:gd fmla="*/ 182880 h 1325880" name="connsiteY4"/>
                <a:gd fmla="*/ 1735948 w 2148840" name="connsiteX5"/>
                <a:gd fmla="*/ 334061 h 1325880" name="connsiteY5"/>
                <a:gd fmla="*/ 1754729 w 2148840" name="connsiteX6"/>
                <a:gd fmla="*/ 368663 h 1325880" name="connsiteY6"/>
                <a:gd fmla="*/ 1811161 w 2148840" name="connsiteX7"/>
                <a:gd fmla="*/ 374352 h 1325880" name="connsiteY7"/>
                <a:gd fmla="*/ 2148840 w 2148840" name="connsiteX8"/>
                <a:gd fmla="*/ 788670 h 1325880" name="connsiteY8"/>
                <a:gd fmla="*/ 1725930 w 2148840" name="connsiteX9"/>
                <a:gd fmla="*/ 1211580 h 1325880" name="connsiteY9"/>
                <a:gd fmla="*/ 1489477 w 2148840" name="connsiteX10"/>
                <a:gd fmla="*/ 1139354 h 1325880" name="connsiteY10"/>
                <a:gd fmla="*/ 1436947 w 2148840" name="connsiteX11"/>
                <a:gd fmla="*/ 1096013 h 1325880" name="connsiteY11"/>
                <a:gd fmla="*/ 1420223 w 2148840" name="connsiteX12"/>
                <a:gd fmla="*/ 1126825 h 1325880" name="connsiteY12"/>
                <a:gd fmla="*/ 1045845 w 2148840" name="connsiteX13"/>
                <a:gd fmla="*/ 1325880 h 1325880" name="connsiteY13"/>
                <a:gd fmla="*/ 726597 w 2148840" name="connsiteX14"/>
                <a:gd fmla="*/ 1193643 h 1325880" name="connsiteY14"/>
                <a:gd fmla="*/ 677235 w 2148840" name="connsiteX15"/>
                <a:gd fmla="*/ 1133816 h 1325880" name="connsiteY15"/>
                <a:gd fmla="*/ 643102 w 2148840" name="connsiteX16"/>
                <a:gd fmla="*/ 1152342 h 1325880" name="connsiteY16"/>
                <a:gd fmla="*/ 462915 w 2148840" name="connsiteX17"/>
                <a:gd fmla="*/ 1188720 h 1325880" name="connsiteY17"/>
                <a:gd fmla="*/ 0 w 2148840" name="connsiteX18"/>
                <a:gd fmla="*/ 725805 h 1325880" name="connsiteY18"/>
                <a:gd fmla="*/ 462915 w 2148840" name="connsiteX19"/>
                <a:gd fmla="*/ 262890 h 1325880" name="connsiteY19"/>
                <a:gd fmla="*/ 556209 w 2148840" name="connsiteX20"/>
                <a:gd fmla="*/ 272295 h 1325880" name="connsiteY20"/>
                <a:gd fmla="*/ 611187 w 2148840" name="connsiteX21"/>
                <a:gd fmla="*/ 289361 h 1325880" name="connsiteY21"/>
                <a:gd fmla="*/ 612757 w 2148840" name="connsiteX22"/>
                <a:gd fmla="*/ 273794 h 1325880" name="connsiteY22"/>
                <a:gd fmla="*/ 948690 w 2148840" name="connsiteX23"/>
                <a:gd fmla="*/ 0 h 1325880" name="connsiteY2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b="b" l="l" r="r" t="t"/>
              <a:pathLst>
                <a:path h="1325880" w="214884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innerShdw blurRad="355600" dir="3600000" dist="114300">
                <a:srgbClr val="19B4C9">
                  <a:alpha val="32000"/>
                </a:srgb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62" name="组合 61"/>
          <p:cNvGrpSpPr/>
          <p:nvPr/>
        </p:nvGrpSpPr>
        <p:grpSpPr>
          <a:xfrm rot="19652792">
            <a:off x="4784840" y="1785166"/>
            <a:ext cx="646818" cy="655654"/>
            <a:chOff x="2817684" y="410418"/>
            <a:chExt cx="604235" cy="612489"/>
          </a:xfrm>
        </p:grpSpPr>
        <p:grpSp>
          <p:nvGrpSpPr>
            <p:cNvPr id="63" name="组合 62"/>
            <p:cNvGrpSpPr/>
            <p:nvPr/>
          </p:nvGrpSpPr>
          <p:grpSpPr>
            <a:xfrm rot="21335216">
              <a:off x="2817684" y="410418"/>
              <a:ext cx="604235" cy="612489"/>
              <a:chOff x="7973451" y="5027358"/>
              <a:chExt cx="1573291" cy="1594779"/>
            </a:xfrm>
          </p:grpSpPr>
          <p:sp>
            <p:nvSpPr>
              <p:cNvPr id="65" name="五角星 2"/>
              <p:cNvSpPr/>
              <p:nvPr/>
            </p:nvSpPr>
            <p:spPr>
              <a:xfrm rot="20480842">
                <a:off x="7975659" y="5027358"/>
                <a:ext cx="1571083" cy="1580289"/>
              </a:xfrm>
              <a:custGeom>
                <a:gdLst>
                  <a:gd fmla="*/ 2063 w 918524" name="connsiteX0"/>
                  <a:gd fmla="*/ 349269 h 923906" name="connsiteY0"/>
                  <a:gd fmla="*/ 264202 w 918524" name="connsiteX1"/>
                  <a:gd fmla="*/ 223173 h 923906" name="connsiteY1"/>
                  <a:gd fmla="*/ 459262 w 918524" name="connsiteX2"/>
                  <a:gd fmla="*/ 0 h 923906" name="connsiteY2"/>
                  <a:gd fmla="*/ 654322 w 918524" name="connsiteX3"/>
                  <a:gd fmla="*/ 223173 h 923906" name="connsiteY3"/>
                  <a:gd fmla="*/ 916461 w 918524" name="connsiteX4"/>
                  <a:gd fmla="*/ 349269 h 923906" name="connsiteY4"/>
                  <a:gd fmla="*/ 774876 w 918524" name="connsiteX5"/>
                  <a:gd fmla="*/ 613293 h 923906" name="connsiteY5"/>
                  <a:gd fmla="*/ 741827 w 918524" name="connsiteX6"/>
                  <a:gd fmla="*/ 914398 h 923906" name="connsiteY6"/>
                  <a:gd fmla="*/ 459262 w 918524" name="connsiteX7"/>
                  <a:gd fmla="*/ 854400 h 923906" name="connsiteY7"/>
                  <a:gd fmla="*/ 176697 w 918524" name="connsiteX8"/>
                  <a:gd fmla="*/ 914398 h 923906" name="connsiteY8"/>
                  <a:gd fmla="*/ 143648 w 918524" name="connsiteX9"/>
                  <a:gd fmla="*/ 613293 h 923906" name="connsiteY9"/>
                  <a:gd fmla="*/ 2063 w 918524" name="connsiteX10"/>
                  <a:gd fmla="*/ 349269 h 923906"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923905" w="918524">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C4EF39"/>
              </a:solidFill>
              <a:ln w="63500">
                <a:noFill/>
              </a:ln>
              <a:effectLst>
                <a:outerShdw algn="t" blurRad="190500" dir="5400000" dist="635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aseline="-25000" lang="zh-CN"/>
              </a:p>
            </p:txBody>
          </p:sp>
          <p:sp>
            <p:nvSpPr>
              <p:cNvPr id="66" name="五角星 2"/>
              <p:cNvSpPr/>
              <p:nvPr/>
            </p:nvSpPr>
            <p:spPr>
              <a:xfrm rot="20480842">
                <a:off x="7973451" y="5041848"/>
                <a:ext cx="1571083" cy="1580289"/>
              </a:xfrm>
              <a:custGeom>
                <a:gdLst>
                  <a:gd fmla="*/ 2063 w 918524" name="connsiteX0"/>
                  <a:gd fmla="*/ 349269 h 923906" name="connsiteY0"/>
                  <a:gd fmla="*/ 264202 w 918524" name="connsiteX1"/>
                  <a:gd fmla="*/ 223173 h 923906" name="connsiteY1"/>
                  <a:gd fmla="*/ 459262 w 918524" name="connsiteX2"/>
                  <a:gd fmla="*/ 0 h 923906" name="connsiteY2"/>
                  <a:gd fmla="*/ 654322 w 918524" name="connsiteX3"/>
                  <a:gd fmla="*/ 223173 h 923906" name="connsiteY3"/>
                  <a:gd fmla="*/ 916461 w 918524" name="connsiteX4"/>
                  <a:gd fmla="*/ 349269 h 923906" name="connsiteY4"/>
                  <a:gd fmla="*/ 774876 w 918524" name="connsiteX5"/>
                  <a:gd fmla="*/ 613293 h 923906" name="connsiteY5"/>
                  <a:gd fmla="*/ 741827 w 918524" name="connsiteX6"/>
                  <a:gd fmla="*/ 914398 h 923906" name="connsiteY6"/>
                  <a:gd fmla="*/ 459262 w 918524" name="connsiteX7"/>
                  <a:gd fmla="*/ 854400 h 923906" name="connsiteY7"/>
                  <a:gd fmla="*/ 176697 w 918524" name="connsiteX8"/>
                  <a:gd fmla="*/ 914398 h 923906" name="connsiteY8"/>
                  <a:gd fmla="*/ 143648 w 918524" name="connsiteX9"/>
                  <a:gd fmla="*/ 613293 h 923906" name="connsiteY9"/>
                  <a:gd fmla="*/ 2063 w 918524" name="connsiteX10"/>
                  <a:gd fmla="*/ 349269 h 923906"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923905" w="918524">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8FA7"/>
              </a:solidFill>
              <a:ln w="25400">
                <a:solidFill>
                  <a:schemeClr val="bg1"/>
                </a:solidFill>
              </a:ln>
              <a:effectLst>
                <a:innerShdw blurRad="368300">
                  <a:srgbClr val="FF3B65"/>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aseline="-25000" lang="zh-CN"/>
              </a:p>
            </p:txBody>
          </p:sp>
        </p:grpSp>
        <p:sp>
          <p:nvSpPr>
            <p:cNvPr id="64" name="弧形 63"/>
            <p:cNvSpPr/>
            <p:nvPr/>
          </p:nvSpPr>
          <p:spPr>
            <a:xfrm rot="15881702">
              <a:off x="2988235" y="627531"/>
              <a:ext cx="197224" cy="197224"/>
            </a:xfrm>
            <a:prstGeom prst="arc">
              <a:avLst>
                <a:gd fmla="val 16200000" name="adj1"/>
                <a:gd fmla="val 20358260" name="adj2"/>
              </a:avLst>
            </a:prstGeom>
            <a:ln w="41275">
              <a:solidFill>
                <a:schemeClr val="bg1">
                  <a:alpha val="63000"/>
                </a:schemeClr>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grpSp>
      <p:grpSp>
        <p:nvGrpSpPr>
          <p:cNvPr id="67" name="组合 66"/>
          <p:cNvGrpSpPr/>
          <p:nvPr/>
        </p:nvGrpSpPr>
        <p:grpSpPr>
          <a:xfrm rot="2224307">
            <a:off x="4164085" y="878570"/>
            <a:ext cx="592456" cy="581562"/>
            <a:chOff x="10646778" y="4753862"/>
            <a:chExt cx="751521" cy="737702"/>
          </a:xfrm>
        </p:grpSpPr>
        <p:sp>
          <p:nvSpPr>
            <p:cNvPr id="68" name="五角星 2"/>
            <p:cNvSpPr/>
            <p:nvPr/>
          </p:nvSpPr>
          <p:spPr>
            <a:xfrm flipH="1" rot="20227648">
              <a:off x="10648573" y="4753862"/>
              <a:ext cx="749726" cy="728735"/>
            </a:xfrm>
            <a:custGeom>
              <a:gdLst>
                <a:gd fmla="*/ 2063 w 918524" name="connsiteX0"/>
                <a:gd fmla="*/ 349269 h 923906" name="connsiteY0"/>
                <a:gd fmla="*/ 264202 w 918524" name="connsiteX1"/>
                <a:gd fmla="*/ 223173 h 923906" name="connsiteY1"/>
                <a:gd fmla="*/ 459262 w 918524" name="connsiteX2"/>
                <a:gd fmla="*/ 0 h 923906" name="connsiteY2"/>
                <a:gd fmla="*/ 654322 w 918524" name="connsiteX3"/>
                <a:gd fmla="*/ 223173 h 923906" name="connsiteY3"/>
                <a:gd fmla="*/ 916461 w 918524" name="connsiteX4"/>
                <a:gd fmla="*/ 349269 h 923906" name="connsiteY4"/>
                <a:gd fmla="*/ 774876 w 918524" name="connsiteX5"/>
                <a:gd fmla="*/ 613293 h 923906" name="connsiteY5"/>
                <a:gd fmla="*/ 741827 w 918524" name="connsiteX6"/>
                <a:gd fmla="*/ 914398 h 923906" name="connsiteY6"/>
                <a:gd fmla="*/ 459262 w 918524" name="connsiteX7"/>
                <a:gd fmla="*/ 854400 h 923906" name="connsiteY7"/>
                <a:gd fmla="*/ 176697 w 918524" name="connsiteX8"/>
                <a:gd fmla="*/ 914398 h 923906" name="connsiteY8"/>
                <a:gd fmla="*/ 143648 w 918524" name="connsiteX9"/>
                <a:gd fmla="*/ 613293 h 923906" name="connsiteY9"/>
                <a:gd fmla="*/ 2063 w 918524" name="connsiteX10"/>
                <a:gd fmla="*/ 349269 h 923906"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923905" w="918524">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algn="t" blurRad="76200" dir="5400000" dist="50800"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69" name="组合 68"/>
            <p:cNvGrpSpPr/>
            <p:nvPr/>
          </p:nvGrpSpPr>
          <p:grpSpPr>
            <a:xfrm>
              <a:off x="10646778" y="4762829"/>
              <a:ext cx="749726" cy="728735"/>
              <a:chOff x="11012539" y="4493889"/>
              <a:chExt cx="749726" cy="728735"/>
            </a:xfrm>
          </p:grpSpPr>
          <p:sp>
            <p:nvSpPr>
              <p:cNvPr id="70" name="五角星 2"/>
              <p:cNvSpPr/>
              <p:nvPr/>
            </p:nvSpPr>
            <p:spPr>
              <a:xfrm flipH="1" rot="20227648">
                <a:off x="11012539" y="4493889"/>
                <a:ext cx="749726" cy="728735"/>
              </a:xfrm>
              <a:custGeom>
                <a:gdLst>
                  <a:gd fmla="*/ 2063 w 918524" name="connsiteX0"/>
                  <a:gd fmla="*/ 349269 h 923906" name="connsiteY0"/>
                  <a:gd fmla="*/ 264202 w 918524" name="connsiteX1"/>
                  <a:gd fmla="*/ 223173 h 923906" name="connsiteY1"/>
                  <a:gd fmla="*/ 459262 w 918524" name="connsiteX2"/>
                  <a:gd fmla="*/ 0 h 923906" name="connsiteY2"/>
                  <a:gd fmla="*/ 654322 w 918524" name="connsiteX3"/>
                  <a:gd fmla="*/ 223173 h 923906" name="connsiteY3"/>
                  <a:gd fmla="*/ 916461 w 918524" name="connsiteX4"/>
                  <a:gd fmla="*/ 349269 h 923906" name="connsiteY4"/>
                  <a:gd fmla="*/ 774876 w 918524" name="connsiteX5"/>
                  <a:gd fmla="*/ 613293 h 923906" name="connsiteY5"/>
                  <a:gd fmla="*/ 741827 w 918524" name="connsiteX6"/>
                  <a:gd fmla="*/ 914398 h 923906" name="connsiteY6"/>
                  <a:gd fmla="*/ 459262 w 918524" name="connsiteX7"/>
                  <a:gd fmla="*/ 854400 h 923906" name="connsiteY7"/>
                  <a:gd fmla="*/ 176697 w 918524" name="connsiteX8"/>
                  <a:gd fmla="*/ 914398 h 923906" name="connsiteY8"/>
                  <a:gd fmla="*/ 143648 w 918524" name="connsiteX9"/>
                  <a:gd fmla="*/ 613293 h 923906" name="connsiteY9"/>
                  <a:gd fmla="*/ 2063 w 918524" name="connsiteX10"/>
                  <a:gd fmla="*/ 349269 h 923906"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923905" w="918524">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FF00"/>
              </a:solidFill>
              <a:ln w="15875">
                <a:solidFill>
                  <a:srgbClr val="FFFF00"/>
                </a:solidFill>
              </a:ln>
              <a:effectLst>
                <a:innerShdw blurRad="292100">
                  <a:srgbClr val="FFC000"/>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1" name="五角星 2"/>
              <p:cNvSpPr/>
              <p:nvPr/>
            </p:nvSpPr>
            <p:spPr>
              <a:xfrm rot="20424262">
                <a:off x="11046365" y="4655056"/>
                <a:ext cx="290576" cy="221980"/>
              </a:xfrm>
              <a:custGeom>
                <a:gdLst>
                  <a:gd fmla="*/ 0 w 457199" name="connsiteX0"/>
                  <a:gd fmla="*/ 349269 h 349269" name="connsiteY0"/>
                  <a:gd fmla="*/ 262139 w 457199" name="connsiteX1"/>
                  <a:gd fmla="*/ 223173 h 349269" name="connsiteY1"/>
                  <a:gd fmla="*/ 457199 w 457199" name="connsiteX2"/>
                  <a:gd fmla="*/ 0 h 349269" name="connsiteY2"/>
                  <a:gd fmla="*/ 713782 w 713782" name="connsiteX3"/>
                  <a:gd fmla="*/ 284696 h 349269" name="connsiteY3"/>
                  <a:gd fmla="*/ 715845 w 715845" name="connsiteX4"/>
                  <a:gd fmla="*/ 284696 h 613293" name="connsiteY4"/>
                  <a:gd fmla="*/ 715845 w 715845" name="connsiteX5"/>
                  <a:gd fmla="*/ 284696 h 914398" name="connsiteY5"/>
                  <a:gd fmla="*/ 715845 w 715845" name="connsiteX6"/>
                  <a:gd fmla="*/ 284696 h 916632" name="connsiteY6"/>
                  <a:gd fmla="*/ 715845 w 741827" name="connsiteX7"/>
                  <a:gd fmla="*/ 284696 h 923906" name="connsiteY7"/>
                  <a:gd fmla="*/ 715845 w 774876" name="connsiteX8"/>
                  <a:gd fmla="*/ 284696 h 923906" name="connsiteY8"/>
                  <a:gd fmla="*/ 715845 w 918524" name="connsiteX9"/>
                  <a:gd fmla="*/ 284696 h 923906" name="connsiteY9"/>
                  <a:gd fmla="*/ 715845 w 918524" name="connsiteX10"/>
                  <a:gd fmla="*/ 284696 h 923906" name="connsiteY10"/>
                </a:gdLst>
                <a:cxnLst>
                  <a:cxn ang="0">
                    <a:pos x="connsiteX0" y="connsiteY0"/>
                  </a:cxn>
                  <a:cxn ang="0">
                    <a:pos x="connsiteX1" y="connsiteY1"/>
                  </a:cxn>
                  <a:cxn ang="0">
                    <a:pos x="connsiteX2" y="connsiteY2"/>
                  </a:cxn>
                </a:cxnLst>
                <a:rect b="b" l="l" r="r" t="t"/>
                <a:pathLst>
                  <a:path h="349269" w="457199">
                    <a:moveTo>
                      <a:pt x="0" y="349269"/>
                    </a:moveTo>
                    <a:cubicBezTo>
                      <a:pt x="20092" y="284249"/>
                      <a:pt x="185939" y="281384"/>
                      <a:pt x="262139" y="223173"/>
                    </a:cubicBezTo>
                    <a:cubicBezTo>
                      <a:pt x="338339" y="164962"/>
                      <a:pt x="392179" y="0"/>
                      <a:pt x="457199" y="0"/>
                    </a:cubicBezTo>
                  </a:path>
                </a:pathLst>
              </a:custGeom>
              <a:noFill/>
              <a:ln cap="rnd" w="28575">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2" name="五角星 2"/>
              <p:cNvSpPr/>
              <p:nvPr/>
            </p:nvSpPr>
            <p:spPr>
              <a:xfrm rot="6997346">
                <a:off x="11587935" y="4901938"/>
                <a:ext cx="128719" cy="147271"/>
              </a:xfrm>
              <a:custGeom>
                <a:gdLst>
                  <a:gd fmla="*/ 0 w 195060" name="connsiteX0"/>
                  <a:gd fmla="*/ 223173 h 223173" name="connsiteY0"/>
                  <a:gd fmla="*/ 195060 w 195060" name="connsiteX1"/>
                  <a:gd fmla="*/ 0 h 223173" name="connsiteY1"/>
                  <a:gd fmla="*/ 457199 w 457199" name="connsiteX2"/>
                  <a:gd fmla="*/ 0 h 349269" name="connsiteY2"/>
                  <a:gd fmla="*/ 713782 w 713782" name="connsiteX3"/>
                  <a:gd fmla="*/ 284696 h 349269" name="connsiteY3"/>
                  <a:gd fmla="*/ 715845 w 715845" name="connsiteX4"/>
                  <a:gd fmla="*/ 284696 h 613293" name="connsiteY4"/>
                  <a:gd fmla="*/ 715845 w 715845" name="connsiteX5"/>
                  <a:gd fmla="*/ 284696 h 914398" name="connsiteY5"/>
                  <a:gd fmla="*/ 715845 w 715845" name="connsiteX6"/>
                  <a:gd fmla="*/ 284696 h 916632" name="connsiteY6"/>
                  <a:gd fmla="*/ 715845 w 741827" name="connsiteX7"/>
                  <a:gd fmla="*/ 284696 h 923906" name="connsiteY7"/>
                  <a:gd fmla="*/ 715845 w 774876" name="connsiteX8"/>
                  <a:gd fmla="*/ 284696 h 923906" name="connsiteY8"/>
                  <a:gd fmla="*/ 715845 w 918524" name="connsiteX9"/>
                  <a:gd fmla="*/ 284696 h 923906" name="connsiteY9"/>
                  <a:gd fmla="*/ 715845 w 918524" name="connsiteX10"/>
                  <a:gd fmla="*/ 284696 h 923906" name="connsiteY10"/>
                </a:gdLst>
                <a:cxnLst>
                  <a:cxn ang="0">
                    <a:pos x="connsiteX0" y="connsiteY0"/>
                  </a:cxn>
                  <a:cxn ang="0">
                    <a:pos x="connsiteX1" y="connsiteY1"/>
                  </a:cxn>
                </a:cxnLst>
                <a:rect b="b" l="l" r="r" t="t"/>
                <a:pathLst>
                  <a:path h="223173" w="195060">
                    <a:moveTo>
                      <a:pt x="0" y="223173"/>
                    </a:moveTo>
                    <a:cubicBezTo>
                      <a:pt x="76200" y="164962"/>
                      <a:pt x="130040" y="0"/>
                      <a:pt x="195060" y="0"/>
                    </a:cubicBezTo>
                  </a:path>
                </a:pathLst>
              </a:custGeom>
              <a:noFill/>
              <a:ln cap="rnd" w="28575">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grpSp>
        <p:nvGrpSpPr>
          <p:cNvPr id="73" name="组合 72"/>
          <p:cNvGrpSpPr/>
          <p:nvPr/>
        </p:nvGrpSpPr>
        <p:grpSpPr>
          <a:xfrm rot="1562261">
            <a:off x="5524486" y="2538421"/>
            <a:ext cx="679899" cy="667396"/>
            <a:chOff x="10646778" y="4753862"/>
            <a:chExt cx="751521" cy="737702"/>
          </a:xfrm>
        </p:grpSpPr>
        <p:sp>
          <p:nvSpPr>
            <p:cNvPr id="74" name="五角星 2"/>
            <p:cNvSpPr/>
            <p:nvPr/>
          </p:nvSpPr>
          <p:spPr>
            <a:xfrm flipH="1" rot="20227648">
              <a:off x="10648573" y="4753862"/>
              <a:ext cx="749726" cy="728735"/>
            </a:xfrm>
            <a:custGeom>
              <a:gdLst>
                <a:gd fmla="*/ 2063 w 918524" name="connsiteX0"/>
                <a:gd fmla="*/ 349269 h 923906" name="connsiteY0"/>
                <a:gd fmla="*/ 264202 w 918524" name="connsiteX1"/>
                <a:gd fmla="*/ 223173 h 923906" name="connsiteY1"/>
                <a:gd fmla="*/ 459262 w 918524" name="connsiteX2"/>
                <a:gd fmla="*/ 0 h 923906" name="connsiteY2"/>
                <a:gd fmla="*/ 654322 w 918524" name="connsiteX3"/>
                <a:gd fmla="*/ 223173 h 923906" name="connsiteY3"/>
                <a:gd fmla="*/ 916461 w 918524" name="connsiteX4"/>
                <a:gd fmla="*/ 349269 h 923906" name="connsiteY4"/>
                <a:gd fmla="*/ 774876 w 918524" name="connsiteX5"/>
                <a:gd fmla="*/ 613293 h 923906" name="connsiteY5"/>
                <a:gd fmla="*/ 741827 w 918524" name="connsiteX6"/>
                <a:gd fmla="*/ 914398 h 923906" name="connsiteY6"/>
                <a:gd fmla="*/ 459262 w 918524" name="connsiteX7"/>
                <a:gd fmla="*/ 854400 h 923906" name="connsiteY7"/>
                <a:gd fmla="*/ 176697 w 918524" name="connsiteX8"/>
                <a:gd fmla="*/ 914398 h 923906" name="connsiteY8"/>
                <a:gd fmla="*/ 143648 w 918524" name="connsiteX9"/>
                <a:gd fmla="*/ 613293 h 923906" name="connsiteY9"/>
                <a:gd fmla="*/ 2063 w 918524" name="connsiteX10"/>
                <a:gd fmla="*/ 349269 h 923906"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923905" w="918524">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algn="t" blurRad="76200" dir="5400000" dist="50800"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75" name="组合 74"/>
            <p:cNvGrpSpPr/>
            <p:nvPr/>
          </p:nvGrpSpPr>
          <p:grpSpPr>
            <a:xfrm>
              <a:off x="10646778" y="4762829"/>
              <a:ext cx="749726" cy="728735"/>
              <a:chOff x="11012539" y="4493889"/>
              <a:chExt cx="749726" cy="728735"/>
            </a:xfrm>
          </p:grpSpPr>
          <p:sp>
            <p:nvSpPr>
              <p:cNvPr id="76" name="五角星 2"/>
              <p:cNvSpPr/>
              <p:nvPr/>
            </p:nvSpPr>
            <p:spPr>
              <a:xfrm flipH="1" rot="20227648">
                <a:off x="11012539" y="4493889"/>
                <a:ext cx="749726" cy="728735"/>
              </a:xfrm>
              <a:custGeom>
                <a:gdLst>
                  <a:gd fmla="*/ 2063 w 918524" name="connsiteX0"/>
                  <a:gd fmla="*/ 349269 h 923906" name="connsiteY0"/>
                  <a:gd fmla="*/ 264202 w 918524" name="connsiteX1"/>
                  <a:gd fmla="*/ 223173 h 923906" name="connsiteY1"/>
                  <a:gd fmla="*/ 459262 w 918524" name="connsiteX2"/>
                  <a:gd fmla="*/ 0 h 923906" name="connsiteY2"/>
                  <a:gd fmla="*/ 654322 w 918524" name="connsiteX3"/>
                  <a:gd fmla="*/ 223173 h 923906" name="connsiteY3"/>
                  <a:gd fmla="*/ 916461 w 918524" name="connsiteX4"/>
                  <a:gd fmla="*/ 349269 h 923906" name="connsiteY4"/>
                  <a:gd fmla="*/ 774876 w 918524" name="connsiteX5"/>
                  <a:gd fmla="*/ 613293 h 923906" name="connsiteY5"/>
                  <a:gd fmla="*/ 741827 w 918524" name="connsiteX6"/>
                  <a:gd fmla="*/ 914398 h 923906" name="connsiteY6"/>
                  <a:gd fmla="*/ 459262 w 918524" name="connsiteX7"/>
                  <a:gd fmla="*/ 854400 h 923906" name="connsiteY7"/>
                  <a:gd fmla="*/ 176697 w 918524" name="connsiteX8"/>
                  <a:gd fmla="*/ 914398 h 923906" name="connsiteY8"/>
                  <a:gd fmla="*/ 143648 w 918524" name="connsiteX9"/>
                  <a:gd fmla="*/ 613293 h 923906" name="connsiteY9"/>
                  <a:gd fmla="*/ 2063 w 918524" name="connsiteX10"/>
                  <a:gd fmla="*/ 349269 h 923906"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923905" w="918524">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8AFA4C"/>
              </a:solidFill>
              <a:ln w="15875">
                <a:solidFill>
                  <a:schemeClr val="bg1"/>
                </a:solidFill>
              </a:ln>
              <a:effectLst>
                <a:innerShdw blurRad="292100">
                  <a:srgbClr val="76CE0C"/>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7" name="五角星 2"/>
              <p:cNvSpPr/>
              <p:nvPr/>
            </p:nvSpPr>
            <p:spPr>
              <a:xfrm rot="20424262">
                <a:off x="11046365" y="4655056"/>
                <a:ext cx="290576" cy="221980"/>
              </a:xfrm>
              <a:custGeom>
                <a:gdLst>
                  <a:gd fmla="*/ 0 w 457199" name="connsiteX0"/>
                  <a:gd fmla="*/ 349269 h 349269" name="connsiteY0"/>
                  <a:gd fmla="*/ 262139 w 457199" name="connsiteX1"/>
                  <a:gd fmla="*/ 223173 h 349269" name="connsiteY1"/>
                  <a:gd fmla="*/ 457199 w 457199" name="connsiteX2"/>
                  <a:gd fmla="*/ 0 h 349269" name="connsiteY2"/>
                  <a:gd fmla="*/ 713782 w 713782" name="connsiteX3"/>
                  <a:gd fmla="*/ 284696 h 349269" name="connsiteY3"/>
                  <a:gd fmla="*/ 715845 w 715845" name="connsiteX4"/>
                  <a:gd fmla="*/ 284696 h 613293" name="connsiteY4"/>
                  <a:gd fmla="*/ 715845 w 715845" name="connsiteX5"/>
                  <a:gd fmla="*/ 284696 h 914398" name="connsiteY5"/>
                  <a:gd fmla="*/ 715845 w 715845" name="connsiteX6"/>
                  <a:gd fmla="*/ 284696 h 916632" name="connsiteY6"/>
                  <a:gd fmla="*/ 715845 w 741827" name="connsiteX7"/>
                  <a:gd fmla="*/ 284696 h 923906" name="connsiteY7"/>
                  <a:gd fmla="*/ 715845 w 774876" name="connsiteX8"/>
                  <a:gd fmla="*/ 284696 h 923906" name="connsiteY8"/>
                  <a:gd fmla="*/ 715845 w 918524" name="connsiteX9"/>
                  <a:gd fmla="*/ 284696 h 923906" name="connsiteY9"/>
                  <a:gd fmla="*/ 715845 w 918524" name="connsiteX10"/>
                  <a:gd fmla="*/ 284696 h 923906" name="connsiteY10"/>
                </a:gdLst>
                <a:cxnLst>
                  <a:cxn ang="0">
                    <a:pos x="connsiteX0" y="connsiteY0"/>
                  </a:cxn>
                  <a:cxn ang="0">
                    <a:pos x="connsiteX1" y="connsiteY1"/>
                  </a:cxn>
                  <a:cxn ang="0">
                    <a:pos x="connsiteX2" y="connsiteY2"/>
                  </a:cxn>
                </a:cxnLst>
                <a:rect b="b" l="l" r="r" t="t"/>
                <a:pathLst>
                  <a:path h="349269" w="457199">
                    <a:moveTo>
                      <a:pt x="0" y="349269"/>
                    </a:moveTo>
                    <a:cubicBezTo>
                      <a:pt x="20092" y="284249"/>
                      <a:pt x="185939" y="281384"/>
                      <a:pt x="262139" y="223173"/>
                    </a:cubicBezTo>
                    <a:cubicBezTo>
                      <a:pt x="338339" y="164962"/>
                      <a:pt x="392179" y="0"/>
                      <a:pt x="457199" y="0"/>
                    </a:cubicBezTo>
                  </a:path>
                </a:pathLst>
              </a:custGeom>
              <a:noFill/>
              <a:ln cap="rnd" w="28575">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8" name="五角星 2"/>
              <p:cNvSpPr/>
              <p:nvPr/>
            </p:nvSpPr>
            <p:spPr>
              <a:xfrm rot="6997346">
                <a:off x="11587935" y="4901938"/>
                <a:ext cx="128719" cy="147271"/>
              </a:xfrm>
              <a:custGeom>
                <a:gdLst>
                  <a:gd fmla="*/ 0 w 195060" name="connsiteX0"/>
                  <a:gd fmla="*/ 223173 h 223173" name="connsiteY0"/>
                  <a:gd fmla="*/ 195060 w 195060" name="connsiteX1"/>
                  <a:gd fmla="*/ 0 h 223173" name="connsiteY1"/>
                  <a:gd fmla="*/ 457199 w 457199" name="connsiteX2"/>
                  <a:gd fmla="*/ 0 h 349269" name="connsiteY2"/>
                  <a:gd fmla="*/ 713782 w 713782" name="connsiteX3"/>
                  <a:gd fmla="*/ 284696 h 349269" name="connsiteY3"/>
                  <a:gd fmla="*/ 715845 w 715845" name="connsiteX4"/>
                  <a:gd fmla="*/ 284696 h 613293" name="connsiteY4"/>
                  <a:gd fmla="*/ 715845 w 715845" name="connsiteX5"/>
                  <a:gd fmla="*/ 284696 h 914398" name="connsiteY5"/>
                  <a:gd fmla="*/ 715845 w 715845" name="connsiteX6"/>
                  <a:gd fmla="*/ 284696 h 916632" name="connsiteY6"/>
                  <a:gd fmla="*/ 715845 w 741827" name="connsiteX7"/>
                  <a:gd fmla="*/ 284696 h 923906" name="connsiteY7"/>
                  <a:gd fmla="*/ 715845 w 774876" name="connsiteX8"/>
                  <a:gd fmla="*/ 284696 h 923906" name="connsiteY8"/>
                  <a:gd fmla="*/ 715845 w 918524" name="connsiteX9"/>
                  <a:gd fmla="*/ 284696 h 923906" name="connsiteY9"/>
                  <a:gd fmla="*/ 715845 w 918524" name="connsiteX10"/>
                  <a:gd fmla="*/ 284696 h 923906" name="connsiteY10"/>
                </a:gdLst>
                <a:cxnLst>
                  <a:cxn ang="0">
                    <a:pos x="connsiteX0" y="connsiteY0"/>
                  </a:cxn>
                  <a:cxn ang="0">
                    <a:pos x="connsiteX1" y="connsiteY1"/>
                  </a:cxn>
                </a:cxnLst>
                <a:rect b="b" l="l" r="r" t="t"/>
                <a:pathLst>
                  <a:path h="223173" w="195060">
                    <a:moveTo>
                      <a:pt x="0" y="223173"/>
                    </a:moveTo>
                    <a:cubicBezTo>
                      <a:pt x="76200" y="164962"/>
                      <a:pt x="130040" y="0"/>
                      <a:pt x="195060" y="0"/>
                    </a:cubicBezTo>
                  </a:path>
                </a:pathLst>
              </a:custGeom>
              <a:noFill/>
              <a:ln cap="rnd" w="28575">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grpSp>
        <p:nvGrpSpPr>
          <p:cNvPr id="79" name="组合 78"/>
          <p:cNvGrpSpPr/>
          <p:nvPr/>
        </p:nvGrpSpPr>
        <p:grpSpPr>
          <a:xfrm rot="920444">
            <a:off x="6440580" y="3510004"/>
            <a:ext cx="656902" cy="644823"/>
            <a:chOff x="10646778" y="4753862"/>
            <a:chExt cx="751521" cy="737702"/>
          </a:xfrm>
        </p:grpSpPr>
        <p:sp>
          <p:nvSpPr>
            <p:cNvPr id="80" name="五角星 2"/>
            <p:cNvSpPr/>
            <p:nvPr/>
          </p:nvSpPr>
          <p:spPr>
            <a:xfrm flipH="1" rot="20227648">
              <a:off x="10648573" y="4753862"/>
              <a:ext cx="749726" cy="728735"/>
            </a:xfrm>
            <a:custGeom>
              <a:gdLst>
                <a:gd fmla="*/ 2063 w 918524" name="connsiteX0"/>
                <a:gd fmla="*/ 349269 h 923906" name="connsiteY0"/>
                <a:gd fmla="*/ 264202 w 918524" name="connsiteX1"/>
                <a:gd fmla="*/ 223173 h 923906" name="connsiteY1"/>
                <a:gd fmla="*/ 459262 w 918524" name="connsiteX2"/>
                <a:gd fmla="*/ 0 h 923906" name="connsiteY2"/>
                <a:gd fmla="*/ 654322 w 918524" name="connsiteX3"/>
                <a:gd fmla="*/ 223173 h 923906" name="connsiteY3"/>
                <a:gd fmla="*/ 916461 w 918524" name="connsiteX4"/>
                <a:gd fmla="*/ 349269 h 923906" name="connsiteY4"/>
                <a:gd fmla="*/ 774876 w 918524" name="connsiteX5"/>
                <a:gd fmla="*/ 613293 h 923906" name="connsiteY5"/>
                <a:gd fmla="*/ 741827 w 918524" name="connsiteX6"/>
                <a:gd fmla="*/ 914398 h 923906" name="connsiteY6"/>
                <a:gd fmla="*/ 459262 w 918524" name="connsiteX7"/>
                <a:gd fmla="*/ 854400 h 923906" name="connsiteY7"/>
                <a:gd fmla="*/ 176697 w 918524" name="connsiteX8"/>
                <a:gd fmla="*/ 914398 h 923906" name="connsiteY8"/>
                <a:gd fmla="*/ 143648 w 918524" name="connsiteX9"/>
                <a:gd fmla="*/ 613293 h 923906" name="connsiteY9"/>
                <a:gd fmla="*/ 2063 w 918524" name="connsiteX10"/>
                <a:gd fmla="*/ 349269 h 923906"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923905" w="918524">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algn="t" blurRad="76200" dir="5400000" dist="50800"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81" name="组合 80"/>
            <p:cNvGrpSpPr/>
            <p:nvPr/>
          </p:nvGrpSpPr>
          <p:grpSpPr>
            <a:xfrm>
              <a:off x="10646778" y="4762829"/>
              <a:ext cx="749726" cy="728735"/>
              <a:chOff x="11012539" y="4493889"/>
              <a:chExt cx="749726" cy="728735"/>
            </a:xfrm>
          </p:grpSpPr>
          <p:sp>
            <p:nvSpPr>
              <p:cNvPr id="82" name="五角星 2"/>
              <p:cNvSpPr/>
              <p:nvPr/>
            </p:nvSpPr>
            <p:spPr>
              <a:xfrm flipH="1" rot="20227648">
                <a:off x="11012539" y="4493889"/>
                <a:ext cx="749726" cy="728735"/>
              </a:xfrm>
              <a:custGeom>
                <a:gdLst>
                  <a:gd fmla="*/ 2063 w 918524" name="connsiteX0"/>
                  <a:gd fmla="*/ 349269 h 923906" name="connsiteY0"/>
                  <a:gd fmla="*/ 264202 w 918524" name="connsiteX1"/>
                  <a:gd fmla="*/ 223173 h 923906" name="connsiteY1"/>
                  <a:gd fmla="*/ 459262 w 918524" name="connsiteX2"/>
                  <a:gd fmla="*/ 0 h 923906" name="connsiteY2"/>
                  <a:gd fmla="*/ 654322 w 918524" name="connsiteX3"/>
                  <a:gd fmla="*/ 223173 h 923906" name="connsiteY3"/>
                  <a:gd fmla="*/ 916461 w 918524" name="connsiteX4"/>
                  <a:gd fmla="*/ 349269 h 923906" name="connsiteY4"/>
                  <a:gd fmla="*/ 774876 w 918524" name="connsiteX5"/>
                  <a:gd fmla="*/ 613293 h 923906" name="connsiteY5"/>
                  <a:gd fmla="*/ 741827 w 918524" name="connsiteX6"/>
                  <a:gd fmla="*/ 914398 h 923906" name="connsiteY6"/>
                  <a:gd fmla="*/ 459262 w 918524" name="connsiteX7"/>
                  <a:gd fmla="*/ 854400 h 923906" name="connsiteY7"/>
                  <a:gd fmla="*/ 176697 w 918524" name="connsiteX8"/>
                  <a:gd fmla="*/ 914398 h 923906" name="connsiteY8"/>
                  <a:gd fmla="*/ 143648 w 918524" name="connsiteX9"/>
                  <a:gd fmla="*/ 613293 h 923906" name="connsiteY9"/>
                  <a:gd fmla="*/ 2063 w 918524" name="connsiteX10"/>
                  <a:gd fmla="*/ 349269 h 923906"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923905" w="918524">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64E4F2"/>
              </a:solidFill>
              <a:ln w="15875">
                <a:solidFill>
                  <a:schemeClr val="bg1"/>
                </a:solidFill>
              </a:ln>
              <a:effectLst>
                <a:innerShdw blurRad="292100">
                  <a:srgbClr val="00B0F0"/>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3" name="五角星 2"/>
              <p:cNvSpPr/>
              <p:nvPr/>
            </p:nvSpPr>
            <p:spPr>
              <a:xfrm rot="20424262">
                <a:off x="11046365" y="4655056"/>
                <a:ext cx="290576" cy="221980"/>
              </a:xfrm>
              <a:custGeom>
                <a:gdLst>
                  <a:gd fmla="*/ 0 w 457199" name="connsiteX0"/>
                  <a:gd fmla="*/ 349269 h 349269" name="connsiteY0"/>
                  <a:gd fmla="*/ 262139 w 457199" name="connsiteX1"/>
                  <a:gd fmla="*/ 223173 h 349269" name="connsiteY1"/>
                  <a:gd fmla="*/ 457199 w 457199" name="connsiteX2"/>
                  <a:gd fmla="*/ 0 h 349269" name="connsiteY2"/>
                  <a:gd fmla="*/ 713782 w 713782" name="connsiteX3"/>
                  <a:gd fmla="*/ 284696 h 349269" name="connsiteY3"/>
                  <a:gd fmla="*/ 715845 w 715845" name="connsiteX4"/>
                  <a:gd fmla="*/ 284696 h 613293" name="connsiteY4"/>
                  <a:gd fmla="*/ 715845 w 715845" name="connsiteX5"/>
                  <a:gd fmla="*/ 284696 h 914398" name="connsiteY5"/>
                  <a:gd fmla="*/ 715845 w 715845" name="connsiteX6"/>
                  <a:gd fmla="*/ 284696 h 916632" name="connsiteY6"/>
                  <a:gd fmla="*/ 715845 w 741827" name="connsiteX7"/>
                  <a:gd fmla="*/ 284696 h 923906" name="connsiteY7"/>
                  <a:gd fmla="*/ 715845 w 774876" name="connsiteX8"/>
                  <a:gd fmla="*/ 284696 h 923906" name="connsiteY8"/>
                  <a:gd fmla="*/ 715845 w 918524" name="connsiteX9"/>
                  <a:gd fmla="*/ 284696 h 923906" name="connsiteY9"/>
                  <a:gd fmla="*/ 715845 w 918524" name="connsiteX10"/>
                  <a:gd fmla="*/ 284696 h 923906" name="connsiteY10"/>
                </a:gdLst>
                <a:cxnLst>
                  <a:cxn ang="0">
                    <a:pos x="connsiteX0" y="connsiteY0"/>
                  </a:cxn>
                  <a:cxn ang="0">
                    <a:pos x="connsiteX1" y="connsiteY1"/>
                  </a:cxn>
                  <a:cxn ang="0">
                    <a:pos x="connsiteX2" y="connsiteY2"/>
                  </a:cxn>
                </a:cxnLst>
                <a:rect b="b" l="l" r="r" t="t"/>
                <a:pathLst>
                  <a:path h="349269" w="457199">
                    <a:moveTo>
                      <a:pt x="0" y="349269"/>
                    </a:moveTo>
                    <a:cubicBezTo>
                      <a:pt x="20092" y="284249"/>
                      <a:pt x="185939" y="281384"/>
                      <a:pt x="262139" y="223173"/>
                    </a:cubicBezTo>
                    <a:cubicBezTo>
                      <a:pt x="338339" y="164962"/>
                      <a:pt x="392179" y="0"/>
                      <a:pt x="457199" y="0"/>
                    </a:cubicBezTo>
                  </a:path>
                </a:pathLst>
              </a:custGeom>
              <a:noFill/>
              <a:ln cap="rnd" w="28575">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4" name="五角星 2"/>
              <p:cNvSpPr/>
              <p:nvPr/>
            </p:nvSpPr>
            <p:spPr>
              <a:xfrm rot="6997346">
                <a:off x="11587935" y="4901938"/>
                <a:ext cx="128719" cy="147271"/>
              </a:xfrm>
              <a:custGeom>
                <a:gdLst>
                  <a:gd fmla="*/ 0 w 195060" name="connsiteX0"/>
                  <a:gd fmla="*/ 223173 h 223173" name="connsiteY0"/>
                  <a:gd fmla="*/ 195060 w 195060" name="connsiteX1"/>
                  <a:gd fmla="*/ 0 h 223173" name="connsiteY1"/>
                  <a:gd fmla="*/ 457199 w 457199" name="connsiteX2"/>
                  <a:gd fmla="*/ 0 h 349269" name="connsiteY2"/>
                  <a:gd fmla="*/ 713782 w 713782" name="connsiteX3"/>
                  <a:gd fmla="*/ 284696 h 349269" name="connsiteY3"/>
                  <a:gd fmla="*/ 715845 w 715845" name="connsiteX4"/>
                  <a:gd fmla="*/ 284696 h 613293" name="connsiteY4"/>
                  <a:gd fmla="*/ 715845 w 715845" name="connsiteX5"/>
                  <a:gd fmla="*/ 284696 h 914398" name="connsiteY5"/>
                  <a:gd fmla="*/ 715845 w 715845" name="connsiteX6"/>
                  <a:gd fmla="*/ 284696 h 916632" name="connsiteY6"/>
                  <a:gd fmla="*/ 715845 w 741827" name="connsiteX7"/>
                  <a:gd fmla="*/ 284696 h 923906" name="connsiteY7"/>
                  <a:gd fmla="*/ 715845 w 774876" name="connsiteX8"/>
                  <a:gd fmla="*/ 284696 h 923906" name="connsiteY8"/>
                  <a:gd fmla="*/ 715845 w 918524" name="connsiteX9"/>
                  <a:gd fmla="*/ 284696 h 923906" name="connsiteY9"/>
                  <a:gd fmla="*/ 715845 w 918524" name="connsiteX10"/>
                  <a:gd fmla="*/ 284696 h 923906" name="connsiteY10"/>
                </a:gdLst>
                <a:cxnLst>
                  <a:cxn ang="0">
                    <a:pos x="connsiteX0" y="connsiteY0"/>
                  </a:cxn>
                  <a:cxn ang="0">
                    <a:pos x="connsiteX1" y="connsiteY1"/>
                  </a:cxn>
                </a:cxnLst>
                <a:rect b="b" l="l" r="r" t="t"/>
                <a:pathLst>
                  <a:path h="223173" w="195060">
                    <a:moveTo>
                      <a:pt x="0" y="223173"/>
                    </a:moveTo>
                    <a:cubicBezTo>
                      <a:pt x="76200" y="164962"/>
                      <a:pt x="130040" y="0"/>
                      <a:pt x="195060" y="0"/>
                    </a:cubicBezTo>
                  </a:path>
                </a:pathLst>
              </a:custGeom>
              <a:noFill/>
              <a:ln cap="rnd" w="28575">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sp>
        <p:nvSpPr>
          <p:cNvPr id="127" name="矩形 126"/>
          <p:cNvSpPr/>
          <p:nvPr/>
        </p:nvSpPr>
        <p:spPr>
          <a:xfrm>
            <a:off x="1962607" y="1724489"/>
            <a:ext cx="1325880" cy="365760"/>
          </a:xfrm>
          <a:prstGeom prst="rect">
            <a:avLst/>
          </a:prstGeom>
        </p:spPr>
        <p:txBody>
          <a:bodyPr wrap="none">
            <a:spAutoFit/>
          </a:bodyPr>
          <a:lstStyle/>
          <a:p>
            <a:r>
              <a:rPr altLang="en-US" b="1" lang="zh-CN">
                <a:solidFill>
                  <a:srgbClr val="20B6BE"/>
                </a:solidFill>
                <a:latin charset="-122" panose="020b0503020204020204" pitchFamily="34" typeface="微软雅黑"/>
                <a:ea charset="-122" panose="020b0503020204020204" pitchFamily="34" typeface="微软雅黑"/>
              </a:rPr>
              <a:t>少一些指责</a:t>
            </a:r>
          </a:p>
        </p:txBody>
      </p:sp>
      <p:grpSp>
        <p:nvGrpSpPr>
          <p:cNvPr id="128" name="组合 127"/>
          <p:cNvGrpSpPr/>
          <p:nvPr/>
        </p:nvGrpSpPr>
        <p:grpSpPr>
          <a:xfrm rot="19652792">
            <a:off x="7196889" y="4344787"/>
            <a:ext cx="601603" cy="609821"/>
            <a:chOff x="2817684" y="410418"/>
            <a:chExt cx="604235" cy="612489"/>
          </a:xfrm>
        </p:grpSpPr>
        <p:grpSp>
          <p:nvGrpSpPr>
            <p:cNvPr id="129" name="组合 128"/>
            <p:cNvGrpSpPr/>
            <p:nvPr/>
          </p:nvGrpSpPr>
          <p:grpSpPr>
            <a:xfrm rot="21335216">
              <a:off x="2817684" y="410418"/>
              <a:ext cx="604235" cy="612489"/>
              <a:chOff x="7973451" y="5027358"/>
              <a:chExt cx="1573291" cy="1594779"/>
            </a:xfrm>
          </p:grpSpPr>
          <p:sp>
            <p:nvSpPr>
              <p:cNvPr id="131" name="五角星 2"/>
              <p:cNvSpPr/>
              <p:nvPr/>
            </p:nvSpPr>
            <p:spPr>
              <a:xfrm rot="20480842">
                <a:off x="7975659" y="5027358"/>
                <a:ext cx="1571083" cy="1580289"/>
              </a:xfrm>
              <a:custGeom>
                <a:gdLst>
                  <a:gd fmla="*/ 2063 w 918524" name="connsiteX0"/>
                  <a:gd fmla="*/ 349269 h 923906" name="connsiteY0"/>
                  <a:gd fmla="*/ 264202 w 918524" name="connsiteX1"/>
                  <a:gd fmla="*/ 223173 h 923906" name="connsiteY1"/>
                  <a:gd fmla="*/ 459262 w 918524" name="connsiteX2"/>
                  <a:gd fmla="*/ 0 h 923906" name="connsiteY2"/>
                  <a:gd fmla="*/ 654322 w 918524" name="connsiteX3"/>
                  <a:gd fmla="*/ 223173 h 923906" name="connsiteY3"/>
                  <a:gd fmla="*/ 916461 w 918524" name="connsiteX4"/>
                  <a:gd fmla="*/ 349269 h 923906" name="connsiteY4"/>
                  <a:gd fmla="*/ 774876 w 918524" name="connsiteX5"/>
                  <a:gd fmla="*/ 613293 h 923906" name="connsiteY5"/>
                  <a:gd fmla="*/ 741827 w 918524" name="connsiteX6"/>
                  <a:gd fmla="*/ 914398 h 923906" name="connsiteY6"/>
                  <a:gd fmla="*/ 459262 w 918524" name="connsiteX7"/>
                  <a:gd fmla="*/ 854400 h 923906" name="connsiteY7"/>
                  <a:gd fmla="*/ 176697 w 918524" name="connsiteX8"/>
                  <a:gd fmla="*/ 914398 h 923906" name="connsiteY8"/>
                  <a:gd fmla="*/ 143648 w 918524" name="connsiteX9"/>
                  <a:gd fmla="*/ 613293 h 923906" name="connsiteY9"/>
                  <a:gd fmla="*/ 2063 w 918524" name="connsiteX10"/>
                  <a:gd fmla="*/ 349269 h 923906"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923905" w="918524">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C4EF39"/>
              </a:solidFill>
              <a:ln w="63500">
                <a:noFill/>
              </a:ln>
              <a:effectLst>
                <a:outerShdw algn="t" blurRad="190500" dir="5400000" dist="635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aseline="-25000" lang="zh-CN"/>
              </a:p>
            </p:txBody>
          </p:sp>
          <p:sp>
            <p:nvSpPr>
              <p:cNvPr id="132" name="五角星 2"/>
              <p:cNvSpPr/>
              <p:nvPr/>
            </p:nvSpPr>
            <p:spPr>
              <a:xfrm rot="20480842">
                <a:off x="7973451" y="5041848"/>
                <a:ext cx="1571083" cy="1580289"/>
              </a:xfrm>
              <a:custGeom>
                <a:gdLst>
                  <a:gd fmla="*/ 2063 w 918524" name="connsiteX0"/>
                  <a:gd fmla="*/ 349269 h 923906" name="connsiteY0"/>
                  <a:gd fmla="*/ 264202 w 918524" name="connsiteX1"/>
                  <a:gd fmla="*/ 223173 h 923906" name="connsiteY1"/>
                  <a:gd fmla="*/ 459262 w 918524" name="connsiteX2"/>
                  <a:gd fmla="*/ 0 h 923906" name="connsiteY2"/>
                  <a:gd fmla="*/ 654322 w 918524" name="connsiteX3"/>
                  <a:gd fmla="*/ 223173 h 923906" name="connsiteY3"/>
                  <a:gd fmla="*/ 916461 w 918524" name="connsiteX4"/>
                  <a:gd fmla="*/ 349269 h 923906" name="connsiteY4"/>
                  <a:gd fmla="*/ 774876 w 918524" name="connsiteX5"/>
                  <a:gd fmla="*/ 613293 h 923906" name="connsiteY5"/>
                  <a:gd fmla="*/ 741827 w 918524" name="connsiteX6"/>
                  <a:gd fmla="*/ 914398 h 923906" name="connsiteY6"/>
                  <a:gd fmla="*/ 459262 w 918524" name="connsiteX7"/>
                  <a:gd fmla="*/ 854400 h 923906" name="connsiteY7"/>
                  <a:gd fmla="*/ 176697 w 918524" name="connsiteX8"/>
                  <a:gd fmla="*/ 914398 h 923906" name="connsiteY8"/>
                  <a:gd fmla="*/ 143648 w 918524" name="connsiteX9"/>
                  <a:gd fmla="*/ 613293 h 923906" name="connsiteY9"/>
                  <a:gd fmla="*/ 2063 w 918524" name="connsiteX10"/>
                  <a:gd fmla="*/ 349269 h 923906"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923905" w="918524">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8FA7"/>
              </a:solidFill>
              <a:ln w="25400">
                <a:solidFill>
                  <a:schemeClr val="bg1"/>
                </a:solidFill>
              </a:ln>
              <a:effectLst>
                <a:innerShdw blurRad="368300">
                  <a:srgbClr val="FF3B65"/>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aseline="-25000" lang="zh-CN"/>
              </a:p>
            </p:txBody>
          </p:sp>
        </p:grpSp>
        <p:sp>
          <p:nvSpPr>
            <p:cNvPr id="130" name="弧形 129"/>
            <p:cNvSpPr/>
            <p:nvPr/>
          </p:nvSpPr>
          <p:spPr>
            <a:xfrm rot="15881702">
              <a:off x="2988235" y="627531"/>
              <a:ext cx="197224" cy="197224"/>
            </a:xfrm>
            <a:prstGeom prst="arc">
              <a:avLst>
                <a:gd fmla="val 16200000" name="adj1"/>
                <a:gd fmla="val 20358260" name="adj2"/>
              </a:avLst>
            </a:prstGeom>
            <a:ln w="41275">
              <a:solidFill>
                <a:schemeClr val="bg1">
                  <a:alpha val="63000"/>
                </a:schemeClr>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grpSp>
    </p:spTree>
    <p:extLst>
      <p:ext uri="{BB962C8B-B14F-4D97-AF65-F5344CB8AC3E}">
        <p14:creationId val="90765526"/>
      </p:ext>
    </p:extLst>
  </p:cSld>
  <p:clrMapOvr>
    <a:masterClrMapping/>
  </p:clrMapOvr>
  <mc:AlternateContent>
    <mc:Choice Requires="p14">
      <p:transition p14:dur="2500" spd="slow">
        <p:fad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2" presetSubtype="8">
                                  <p:stCondLst>
                                    <p:cond delay="0"/>
                                  </p:stCondLst>
                                  <p:childTnLst>
                                    <p:set>
                                      <p:cBhvr>
                                        <p:cTn dur="1" fill="hold" id="6">
                                          <p:stCondLst>
                                            <p:cond delay="0"/>
                                          </p:stCondLst>
                                        </p:cTn>
                                        <p:tgtEl>
                                          <p:spTgt spid="28"/>
                                        </p:tgtEl>
                                        <p:attrNameLst>
                                          <p:attrName>style.visibility</p:attrName>
                                        </p:attrNameLst>
                                      </p:cBhvr>
                                      <p:to>
                                        <p:strVal val="visible"/>
                                      </p:to>
                                    </p:set>
                                    <p:animEffect filter="wipe(left)" transition="in">
                                      <p:cBhvr>
                                        <p:cTn dur="1000" id="7"/>
                                        <p:tgtEl>
                                          <p:spTgt spid="28"/>
                                        </p:tgtEl>
                                      </p:cBhvr>
                                    </p:animEffect>
                                  </p:childTnLst>
                                </p:cTn>
                              </p:par>
                              <p:par>
                                <p:cTn fill="hold" grpId="0" id="8" nodeType="withEffect" presetClass="entr" presetID="22" presetSubtype="2">
                                  <p:stCondLst>
                                    <p:cond delay="500"/>
                                  </p:stCondLst>
                                  <p:childTnLst>
                                    <p:set>
                                      <p:cBhvr>
                                        <p:cTn dur="1" fill="hold" id="9">
                                          <p:stCondLst>
                                            <p:cond delay="0"/>
                                          </p:stCondLst>
                                        </p:cTn>
                                        <p:tgtEl>
                                          <p:spTgt spid="34"/>
                                        </p:tgtEl>
                                        <p:attrNameLst>
                                          <p:attrName>style.visibility</p:attrName>
                                        </p:attrNameLst>
                                      </p:cBhvr>
                                      <p:to>
                                        <p:strVal val="visible"/>
                                      </p:to>
                                    </p:set>
                                    <p:animEffect filter="wipe(right)" transition="in">
                                      <p:cBhvr>
                                        <p:cTn dur="1000" id="10"/>
                                        <p:tgtEl>
                                          <p:spTgt spid="34"/>
                                        </p:tgtEl>
                                      </p:cBhvr>
                                    </p:animEffect>
                                  </p:childTnLst>
                                </p:cTn>
                              </p:par>
                              <p:par>
                                <p:cTn fill="hold" grpId="0" id="11" nodeType="withEffect" presetClass="entr" presetID="22" presetSubtype="8">
                                  <p:stCondLst>
                                    <p:cond delay="750"/>
                                  </p:stCondLst>
                                  <p:childTnLst>
                                    <p:set>
                                      <p:cBhvr>
                                        <p:cTn dur="1" fill="hold" id="12">
                                          <p:stCondLst>
                                            <p:cond delay="0"/>
                                          </p:stCondLst>
                                        </p:cTn>
                                        <p:tgtEl>
                                          <p:spTgt spid="40"/>
                                        </p:tgtEl>
                                        <p:attrNameLst>
                                          <p:attrName>style.visibility</p:attrName>
                                        </p:attrNameLst>
                                      </p:cBhvr>
                                      <p:to>
                                        <p:strVal val="visible"/>
                                      </p:to>
                                    </p:set>
                                    <p:animEffect filter="wipe(left)" transition="in">
                                      <p:cBhvr>
                                        <p:cTn dur="1000" id="13"/>
                                        <p:tgtEl>
                                          <p:spTgt spid="40"/>
                                        </p:tgtEl>
                                      </p:cBhvr>
                                    </p:animEffect>
                                  </p:childTnLst>
                                </p:cTn>
                              </p:par>
                              <p:par>
                                <p:cTn fill="hold" grpId="0" id="14" nodeType="withEffect" presetClass="entr" presetID="22" presetSubtype="8">
                                  <p:stCondLst>
                                    <p:cond delay="1000"/>
                                  </p:stCondLst>
                                  <p:childTnLst>
                                    <p:set>
                                      <p:cBhvr>
                                        <p:cTn dur="1" fill="hold" id="15">
                                          <p:stCondLst>
                                            <p:cond delay="0"/>
                                          </p:stCondLst>
                                        </p:cTn>
                                        <p:tgtEl>
                                          <p:spTgt spid="39"/>
                                        </p:tgtEl>
                                        <p:attrNameLst>
                                          <p:attrName>style.visibility</p:attrName>
                                        </p:attrNameLst>
                                      </p:cBhvr>
                                      <p:to>
                                        <p:strVal val="visible"/>
                                      </p:to>
                                    </p:set>
                                    <p:animEffect filter="wipe(left)" transition="in">
                                      <p:cBhvr>
                                        <p:cTn dur="1000" id="16"/>
                                        <p:tgtEl>
                                          <p:spTgt spid="39"/>
                                        </p:tgtEl>
                                      </p:cBhvr>
                                    </p:animEffect>
                                  </p:childTnLst>
                                </p:cTn>
                              </p:par>
                              <p:par>
                                <p:cTn fill="hold" id="17" nodeType="withEffect" presetClass="entr" presetID="42" presetSubtype="0">
                                  <p:stCondLst>
                                    <p:cond delay="1750"/>
                                  </p:stCondLst>
                                  <p:childTnLst>
                                    <p:set>
                                      <p:cBhvr>
                                        <p:cTn dur="1" fill="hold" id="18">
                                          <p:stCondLst>
                                            <p:cond delay="0"/>
                                          </p:stCondLst>
                                        </p:cTn>
                                        <p:tgtEl>
                                          <p:spTgt spid="93"/>
                                        </p:tgtEl>
                                        <p:attrNameLst>
                                          <p:attrName>style.visibility</p:attrName>
                                        </p:attrNameLst>
                                      </p:cBhvr>
                                      <p:to>
                                        <p:strVal val="visible"/>
                                      </p:to>
                                    </p:set>
                                    <p:animEffect filter="fade" transition="in">
                                      <p:cBhvr>
                                        <p:cTn dur="1000" id="19"/>
                                        <p:tgtEl>
                                          <p:spTgt spid="93"/>
                                        </p:tgtEl>
                                      </p:cBhvr>
                                    </p:animEffect>
                                    <p:anim calcmode="lin" valueType="num">
                                      <p:cBhvr>
                                        <p:cTn dur="1000" fill="hold" id="20"/>
                                        <p:tgtEl>
                                          <p:spTgt spid="93"/>
                                        </p:tgtEl>
                                        <p:attrNameLst>
                                          <p:attrName>ppt_x</p:attrName>
                                        </p:attrNameLst>
                                      </p:cBhvr>
                                      <p:tavLst>
                                        <p:tav tm="0">
                                          <p:val>
                                            <p:strVal val="#ppt_x"/>
                                          </p:val>
                                        </p:tav>
                                        <p:tav tm="100000">
                                          <p:val>
                                            <p:strVal val="#ppt_x"/>
                                          </p:val>
                                        </p:tav>
                                      </p:tavLst>
                                    </p:anim>
                                    <p:anim calcmode="lin" valueType="num">
                                      <p:cBhvr>
                                        <p:cTn dur="1000" fill="hold" id="21"/>
                                        <p:tgtEl>
                                          <p:spTgt spid="93"/>
                                        </p:tgtEl>
                                        <p:attrNameLst>
                                          <p:attrName>ppt_y</p:attrName>
                                        </p:attrNameLst>
                                      </p:cBhvr>
                                      <p:tavLst>
                                        <p:tav tm="0">
                                          <p:val>
                                            <p:strVal val="#ppt_y+.1"/>
                                          </p:val>
                                        </p:tav>
                                        <p:tav tm="100000">
                                          <p:val>
                                            <p:strVal val="#ppt_y"/>
                                          </p:val>
                                        </p:tav>
                                      </p:tavLst>
                                    </p:anim>
                                  </p:childTnLst>
                                </p:cTn>
                              </p:par>
                              <p:par>
                                <p:cTn fill="hold" grpId="0" id="22" nodeType="withEffect" presetClass="entr" presetID="2" presetSubtype="1">
                                  <p:stCondLst>
                                    <p:cond delay="2500"/>
                                  </p:stCondLst>
                                  <p:childTnLst>
                                    <p:set>
                                      <p:cBhvr>
                                        <p:cTn dur="1" fill="hold" id="23">
                                          <p:stCondLst>
                                            <p:cond delay="0"/>
                                          </p:stCondLst>
                                        </p:cTn>
                                        <p:tgtEl>
                                          <p:spTgt spid="2"/>
                                        </p:tgtEl>
                                        <p:attrNameLst>
                                          <p:attrName>style.visibility</p:attrName>
                                        </p:attrNameLst>
                                      </p:cBhvr>
                                      <p:to>
                                        <p:strVal val="visible"/>
                                      </p:to>
                                    </p:set>
                                    <p:anim calcmode="lin" valueType="num">
                                      <p:cBhvr additive="base">
                                        <p:cTn dur="1000" fill="hold" id="24"/>
                                        <p:tgtEl>
                                          <p:spTgt spid="2"/>
                                        </p:tgtEl>
                                        <p:attrNameLst>
                                          <p:attrName>ppt_x</p:attrName>
                                        </p:attrNameLst>
                                      </p:cBhvr>
                                      <p:tavLst>
                                        <p:tav tm="0">
                                          <p:val>
                                            <p:strVal val="#ppt_x"/>
                                          </p:val>
                                        </p:tav>
                                        <p:tav tm="100000">
                                          <p:val>
                                            <p:strVal val="#ppt_x"/>
                                          </p:val>
                                        </p:tav>
                                      </p:tavLst>
                                    </p:anim>
                                    <p:anim calcmode="lin" valueType="num">
                                      <p:cBhvr additive="base">
                                        <p:cTn dur="1000" fill="hold" id="25"/>
                                        <p:tgtEl>
                                          <p:spTgt spid="2"/>
                                        </p:tgtEl>
                                        <p:attrNameLst>
                                          <p:attrName>ppt_y</p:attrName>
                                        </p:attrNameLst>
                                      </p:cBhvr>
                                      <p:tavLst>
                                        <p:tav tm="0">
                                          <p:val>
                                            <p:strVal val="0-#ppt_h/2"/>
                                          </p:val>
                                        </p:tav>
                                        <p:tav tm="100000">
                                          <p:val>
                                            <p:strVal val="#ppt_y"/>
                                          </p:val>
                                        </p:tav>
                                      </p:tavLst>
                                    </p:anim>
                                  </p:childTnLst>
                                </p:cTn>
                              </p:par>
                              <p:par>
                                <p:cTn fill="hold" grpId="0" id="26" nodeType="withEffect" presetClass="entr" presetID="2" presetSubtype="8">
                                  <p:stCondLst>
                                    <p:cond delay="3000"/>
                                  </p:stCondLst>
                                  <p:childTnLst>
                                    <p:set>
                                      <p:cBhvr>
                                        <p:cTn dur="1" fill="hold" id="27">
                                          <p:stCondLst>
                                            <p:cond delay="0"/>
                                          </p:stCondLst>
                                        </p:cTn>
                                        <p:tgtEl>
                                          <p:spTgt spid="127"/>
                                        </p:tgtEl>
                                        <p:attrNameLst>
                                          <p:attrName>style.visibility</p:attrName>
                                        </p:attrNameLst>
                                      </p:cBhvr>
                                      <p:to>
                                        <p:strVal val="visible"/>
                                      </p:to>
                                    </p:set>
                                    <p:anim calcmode="lin" valueType="num">
                                      <p:cBhvr additive="base">
                                        <p:cTn dur="1000" fill="hold" id="28"/>
                                        <p:tgtEl>
                                          <p:spTgt spid="127"/>
                                        </p:tgtEl>
                                        <p:attrNameLst>
                                          <p:attrName>ppt_x</p:attrName>
                                        </p:attrNameLst>
                                      </p:cBhvr>
                                      <p:tavLst>
                                        <p:tav tm="0">
                                          <p:val>
                                            <p:strVal val="0-#ppt_w/2"/>
                                          </p:val>
                                        </p:tav>
                                        <p:tav tm="100000">
                                          <p:val>
                                            <p:strVal val="#ppt_x"/>
                                          </p:val>
                                        </p:tav>
                                      </p:tavLst>
                                    </p:anim>
                                    <p:anim calcmode="lin" valueType="num">
                                      <p:cBhvr additive="base">
                                        <p:cTn dur="1000" fill="hold" id="29"/>
                                        <p:tgtEl>
                                          <p:spTgt spid="127"/>
                                        </p:tgtEl>
                                        <p:attrNameLst>
                                          <p:attrName>ppt_y</p:attrName>
                                        </p:attrNameLst>
                                      </p:cBhvr>
                                      <p:tavLst>
                                        <p:tav tm="0">
                                          <p:val>
                                            <p:strVal val="#ppt_y"/>
                                          </p:val>
                                        </p:tav>
                                        <p:tav tm="100000">
                                          <p:val>
                                            <p:strVal val="#ppt_y"/>
                                          </p:val>
                                        </p:tav>
                                      </p:tavLst>
                                    </p:anim>
                                  </p:childTnLst>
                                </p:cTn>
                              </p:par>
                              <p:par>
                                <p:cTn fill="hold" id="30" nodeType="withEffect" presetClass="entr" presetID="42" presetSubtype="0">
                                  <p:stCondLst>
                                    <p:cond delay="3750"/>
                                  </p:stCondLst>
                                  <p:childTnLst>
                                    <p:set>
                                      <p:cBhvr>
                                        <p:cTn dur="1" fill="hold" id="31">
                                          <p:stCondLst>
                                            <p:cond delay="0"/>
                                          </p:stCondLst>
                                        </p:cTn>
                                        <p:tgtEl>
                                          <p:spTgt spid="41"/>
                                        </p:tgtEl>
                                        <p:attrNameLst>
                                          <p:attrName>style.visibility</p:attrName>
                                        </p:attrNameLst>
                                      </p:cBhvr>
                                      <p:to>
                                        <p:strVal val="visible"/>
                                      </p:to>
                                    </p:set>
                                    <p:animEffect filter="fade" transition="in">
                                      <p:cBhvr>
                                        <p:cTn dur="1000" id="32"/>
                                        <p:tgtEl>
                                          <p:spTgt spid="41"/>
                                        </p:tgtEl>
                                      </p:cBhvr>
                                    </p:animEffect>
                                    <p:anim calcmode="lin" valueType="num">
                                      <p:cBhvr>
                                        <p:cTn dur="1000" fill="hold" id="33"/>
                                        <p:tgtEl>
                                          <p:spTgt spid="41"/>
                                        </p:tgtEl>
                                        <p:attrNameLst>
                                          <p:attrName>ppt_x</p:attrName>
                                        </p:attrNameLst>
                                      </p:cBhvr>
                                      <p:tavLst>
                                        <p:tav tm="0">
                                          <p:val>
                                            <p:strVal val="#ppt_x"/>
                                          </p:val>
                                        </p:tav>
                                        <p:tav tm="100000">
                                          <p:val>
                                            <p:strVal val="#ppt_x"/>
                                          </p:val>
                                        </p:tav>
                                      </p:tavLst>
                                    </p:anim>
                                    <p:anim calcmode="lin" valueType="num">
                                      <p:cBhvr>
                                        <p:cTn dur="1000" fill="hold" id="34"/>
                                        <p:tgtEl>
                                          <p:spTgt spid="41"/>
                                        </p:tgtEl>
                                        <p:attrNameLst>
                                          <p:attrName>ppt_y</p:attrName>
                                        </p:attrNameLst>
                                      </p:cBhvr>
                                      <p:tavLst>
                                        <p:tav tm="0">
                                          <p:val>
                                            <p:strVal val="#ppt_y+.1"/>
                                          </p:val>
                                        </p:tav>
                                        <p:tav tm="100000">
                                          <p:val>
                                            <p:strVal val="#ppt_y"/>
                                          </p:val>
                                        </p:tav>
                                      </p:tavLst>
                                    </p:anim>
                                  </p:childTnLst>
                                </p:cTn>
                              </p:par>
                              <p:par>
                                <p:cTn fill="hold" id="35" nodeType="withEffect" presetClass="entr" presetID="10" presetSubtype="0">
                                  <p:stCondLst>
                                    <p:cond delay="4750"/>
                                  </p:stCondLst>
                                  <p:childTnLst>
                                    <p:set>
                                      <p:cBhvr>
                                        <p:cTn dur="1" fill="hold" id="36">
                                          <p:stCondLst>
                                            <p:cond delay="0"/>
                                          </p:stCondLst>
                                        </p:cTn>
                                        <p:tgtEl>
                                          <p:spTgt spid="46"/>
                                        </p:tgtEl>
                                        <p:attrNameLst>
                                          <p:attrName>style.visibility</p:attrName>
                                        </p:attrNameLst>
                                      </p:cBhvr>
                                      <p:to>
                                        <p:strVal val="visible"/>
                                      </p:to>
                                    </p:set>
                                    <p:animEffect filter="fade" transition="in">
                                      <p:cBhvr>
                                        <p:cTn dur="500" id="37"/>
                                        <p:tgtEl>
                                          <p:spTgt spid="46"/>
                                        </p:tgtEl>
                                      </p:cBhvr>
                                    </p:animEffect>
                                  </p:childTnLst>
                                </p:cTn>
                              </p:par>
                              <p:par>
                                <p:cTn accel="50000" decel="50000" fill="hold" id="38" nodeType="withEffect" presetClass="path" presetID="42" presetSubtype="0">
                                  <p:stCondLst>
                                    <p:cond delay="4750"/>
                                  </p:stCondLst>
                                  <p:childTnLst>
                                    <p:animMotion origin="layout" path="M -0.03789 0.06041 L -4.58333E-06 3.7037E-07" pathEditMode="relative" ptsTypes="AA" rAng="0">
                                      <p:cBhvr>
                                        <p:cTn dur="1500" fill="hold" id="39"/>
                                        <p:tgtEl>
                                          <p:spTgt spid="46"/>
                                        </p:tgtEl>
                                        <p:attrNameLst>
                                          <p:attrName>ppt_x</p:attrName>
                                          <p:attrName>ppt_y</p:attrName>
                                        </p:attrNameLst>
                                      </p:cBhvr>
                                      <p:rCtr x="1940" y="-3009"/>
                                    </p:animMotion>
                                  </p:childTnLst>
                                </p:cTn>
                              </p:par>
                              <p:par>
                                <p:cTn fill="hold" id="40" nodeType="withEffect" presetClass="emph" presetID="8" presetSubtype="0">
                                  <p:stCondLst>
                                    <p:cond delay="5750"/>
                                  </p:stCondLst>
                                  <p:childTnLst>
                                    <p:animRot by="10800000">
                                      <p:cBhvr>
                                        <p:cTn dur="9750" fill="hold" id="41"/>
                                        <p:tgtEl>
                                          <p:spTgt spid="46"/>
                                        </p:tgtEl>
                                        <p:attrNameLst>
                                          <p:attrName>r</p:attrName>
                                        </p:attrNameLst>
                                      </p:cBhvr>
                                    </p:animRot>
                                  </p:childTnLst>
                                </p:cTn>
                              </p:par>
                              <p:par>
                                <p:cTn fill="hold" id="42" nodeType="withEffect" presetClass="entr" presetID="53" presetSubtype="0">
                                  <p:stCondLst>
                                    <p:cond delay="6000"/>
                                  </p:stCondLst>
                                  <p:childTnLst>
                                    <p:set>
                                      <p:cBhvr>
                                        <p:cTn dur="1" fill="hold" id="43">
                                          <p:stCondLst>
                                            <p:cond delay="0"/>
                                          </p:stCondLst>
                                        </p:cTn>
                                        <p:tgtEl>
                                          <p:spTgt spid="67"/>
                                        </p:tgtEl>
                                        <p:attrNameLst>
                                          <p:attrName>style.visibility</p:attrName>
                                        </p:attrNameLst>
                                      </p:cBhvr>
                                      <p:to>
                                        <p:strVal val="visible"/>
                                      </p:to>
                                    </p:set>
                                    <p:anim calcmode="lin" valueType="num">
                                      <p:cBhvr>
                                        <p:cTn dur="500" fill="hold" id="44"/>
                                        <p:tgtEl>
                                          <p:spTgt spid="67"/>
                                        </p:tgtEl>
                                        <p:attrNameLst>
                                          <p:attrName>ppt_w</p:attrName>
                                        </p:attrNameLst>
                                      </p:cBhvr>
                                      <p:tavLst>
                                        <p:tav tm="0">
                                          <p:val>
                                            <p:fltVal val="0"/>
                                          </p:val>
                                        </p:tav>
                                        <p:tav tm="100000">
                                          <p:val>
                                            <p:strVal val="#ppt_w"/>
                                          </p:val>
                                        </p:tav>
                                      </p:tavLst>
                                    </p:anim>
                                    <p:anim calcmode="lin" valueType="num">
                                      <p:cBhvr>
                                        <p:cTn dur="500" fill="hold" id="45"/>
                                        <p:tgtEl>
                                          <p:spTgt spid="67"/>
                                        </p:tgtEl>
                                        <p:attrNameLst>
                                          <p:attrName>ppt_h</p:attrName>
                                        </p:attrNameLst>
                                      </p:cBhvr>
                                      <p:tavLst>
                                        <p:tav tm="0">
                                          <p:val>
                                            <p:fltVal val="0"/>
                                          </p:val>
                                        </p:tav>
                                        <p:tav tm="100000">
                                          <p:val>
                                            <p:strVal val="#ppt_h"/>
                                          </p:val>
                                        </p:tav>
                                      </p:tavLst>
                                    </p:anim>
                                    <p:animEffect filter="fade" transition="in">
                                      <p:cBhvr>
                                        <p:cTn dur="500" id="46"/>
                                        <p:tgtEl>
                                          <p:spTgt spid="67"/>
                                        </p:tgtEl>
                                      </p:cBhvr>
                                    </p:animEffect>
                                  </p:childTnLst>
                                </p:cTn>
                              </p:par>
                              <p:par>
                                <p:cTn fill="hold" grpId="0" id="47" nodeType="withEffect" presetClass="entr" presetID="22" presetSubtype="8">
                                  <p:stCondLst>
                                    <p:cond delay="6500"/>
                                  </p:stCondLst>
                                  <p:childTnLst>
                                    <p:set>
                                      <p:cBhvr>
                                        <p:cTn dur="1" fill="hold" id="48">
                                          <p:stCondLst>
                                            <p:cond delay="0"/>
                                          </p:stCondLst>
                                        </p:cTn>
                                        <p:tgtEl>
                                          <p:spTgt spid="5"/>
                                        </p:tgtEl>
                                        <p:attrNameLst>
                                          <p:attrName>style.visibility</p:attrName>
                                        </p:attrNameLst>
                                      </p:cBhvr>
                                      <p:to>
                                        <p:strVal val="visible"/>
                                      </p:to>
                                    </p:set>
                                    <p:animEffect filter="wipe(left)" transition="in">
                                      <p:cBhvr>
                                        <p:cTn dur="1750" id="49"/>
                                        <p:tgtEl>
                                          <p:spTgt spid="5"/>
                                        </p:tgtEl>
                                      </p:cBhvr>
                                    </p:animEffect>
                                  </p:childTnLst>
                                </p:cTn>
                              </p:par>
                              <p:par>
                                <p:cTn fill="hold" id="50" nodeType="withEffect" presetClass="entr" presetID="53" presetSubtype="0">
                                  <p:stCondLst>
                                    <p:cond delay="7750"/>
                                  </p:stCondLst>
                                  <p:childTnLst>
                                    <p:set>
                                      <p:cBhvr>
                                        <p:cTn dur="1" fill="hold" id="51">
                                          <p:stCondLst>
                                            <p:cond delay="0"/>
                                          </p:stCondLst>
                                        </p:cTn>
                                        <p:tgtEl>
                                          <p:spTgt spid="62"/>
                                        </p:tgtEl>
                                        <p:attrNameLst>
                                          <p:attrName>style.visibility</p:attrName>
                                        </p:attrNameLst>
                                      </p:cBhvr>
                                      <p:to>
                                        <p:strVal val="visible"/>
                                      </p:to>
                                    </p:set>
                                    <p:anim calcmode="lin" valueType="num">
                                      <p:cBhvr>
                                        <p:cTn dur="500" fill="hold" id="52"/>
                                        <p:tgtEl>
                                          <p:spTgt spid="62"/>
                                        </p:tgtEl>
                                        <p:attrNameLst>
                                          <p:attrName>ppt_w</p:attrName>
                                        </p:attrNameLst>
                                      </p:cBhvr>
                                      <p:tavLst>
                                        <p:tav tm="0">
                                          <p:val>
                                            <p:fltVal val="0"/>
                                          </p:val>
                                        </p:tav>
                                        <p:tav tm="100000">
                                          <p:val>
                                            <p:strVal val="#ppt_w"/>
                                          </p:val>
                                        </p:tav>
                                      </p:tavLst>
                                    </p:anim>
                                    <p:anim calcmode="lin" valueType="num">
                                      <p:cBhvr>
                                        <p:cTn dur="500" fill="hold" id="53"/>
                                        <p:tgtEl>
                                          <p:spTgt spid="62"/>
                                        </p:tgtEl>
                                        <p:attrNameLst>
                                          <p:attrName>ppt_h</p:attrName>
                                        </p:attrNameLst>
                                      </p:cBhvr>
                                      <p:tavLst>
                                        <p:tav tm="0">
                                          <p:val>
                                            <p:fltVal val="0"/>
                                          </p:val>
                                        </p:tav>
                                        <p:tav tm="100000">
                                          <p:val>
                                            <p:strVal val="#ppt_h"/>
                                          </p:val>
                                        </p:tav>
                                      </p:tavLst>
                                    </p:anim>
                                    <p:animEffect filter="fade" transition="in">
                                      <p:cBhvr>
                                        <p:cTn dur="500" id="54"/>
                                        <p:tgtEl>
                                          <p:spTgt spid="62"/>
                                        </p:tgtEl>
                                      </p:cBhvr>
                                    </p:animEffect>
                                  </p:childTnLst>
                                </p:cTn>
                              </p:par>
                              <p:par>
                                <p:cTn fill="hold" grpId="0" id="55" nodeType="withEffect" presetClass="entr" presetID="22" presetSubtype="8">
                                  <p:stCondLst>
                                    <p:cond delay="8250"/>
                                  </p:stCondLst>
                                  <p:childTnLst>
                                    <p:set>
                                      <p:cBhvr>
                                        <p:cTn dur="1" fill="hold" id="56">
                                          <p:stCondLst>
                                            <p:cond delay="0"/>
                                          </p:stCondLst>
                                        </p:cTn>
                                        <p:tgtEl>
                                          <p:spTgt spid="6"/>
                                        </p:tgtEl>
                                        <p:attrNameLst>
                                          <p:attrName>style.visibility</p:attrName>
                                        </p:attrNameLst>
                                      </p:cBhvr>
                                      <p:to>
                                        <p:strVal val="visible"/>
                                      </p:to>
                                    </p:set>
                                    <p:animEffect filter="wipe(left)" transition="in">
                                      <p:cBhvr>
                                        <p:cTn dur="1750" id="57"/>
                                        <p:tgtEl>
                                          <p:spTgt spid="6"/>
                                        </p:tgtEl>
                                      </p:cBhvr>
                                    </p:animEffect>
                                  </p:childTnLst>
                                </p:cTn>
                              </p:par>
                              <p:par>
                                <p:cTn fill="hold" id="58" nodeType="withEffect" presetClass="entr" presetID="53" presetSubtype="0">
                                  <p:stCondLst>
                                    <p:cond delay="9500"/>
                                  </p:stCondLst>
                                  <p:childTnLst>
                                    <p:set>
                                      <p:cBhvr>
                                        <p:cTn dur="1" fill="hold" id="59">
                                          <p:stCondLst>
                                            <p:cond delay="0"/>
                                          </p:stCondLst>
                                        </p:cTn>
                                        <p:tgtEl>
                                          <p:spTgt spid="73"/>
                                        </p:tgtEl>
                                        <p:attrNameLst>
                                          <p:attrName>style.visibility</p:attrName>
                                        </p:attrNameLst>
                                      </p:cBhvr>
                                      <p:to>
                                        <p:strVal val="visible"/>
                                      </p:to>
                                    </p:set>
                                    <p:anim calcmode="lin" valueType="num">
                                      <p:cBhvr>
                                        <p:cTn dur="500" fill="hold" id="60"/>
                                        <p:tgtEl>
                                          <p:spTgt spid="73"/>
                                        </p:tgtEl>
                                        <p:attrNameLst>
                                          <p:attrName>ppt_w</p:attrName>
                                        </p:attrNameLst>
                                      </p:cBhvr>
                                      <p:tavLst>
                                        <p:tav tm="0">
                                          <p:val>
                                            <p:fltVal val="0"/>
                                          </p:val>
                                        </p:tav>
                                        <p:tav tm="100000">
                                          <p:val>
                                            <p:strVal val="#ppt_w"/>
                                          </p:val>
                                        </p:tav>
                                      </p:tavLst>
                                    </p:anim>
                                    <p:anim calcmode="lin" valueType="num">
                                      <p:cBhvr>
                                        <p:cTn dur="500" fill="hold" id="61"/>
                                        <p:tgtEl>
                                          <p:spTgt spid="73"/>
                                        </p:tgtEl>
                                        <p:attrNameLst>
                                          <p:attrName>ppt_h</p:attrName>
                                        </p:attrNameLst>
                                      </p:cBhvr>
                                      <p:tavLst>
                                        <p:tav tm="0">
                                          <p:val>
                                            <p:fltVal val="0"/>
                                          </p:val>
                                        </p:tav>
                                        <p:tav tm="100000">
                                          <p:val>
                                            <p:strVal val="#ppt_h"/>
                                          </p:val>
                                        </p:tav>
                                      </p:tavLst>
                                    </p:anim>
                                    <p:animEffect filter="fade" transition="in">
                                      <p:cBhvr>
                                        <p:cTn dur="500" id="62"/>
                                        <p:tgtEl>
                                          <p:spTgt spid="73"/>
                                        </p:tgtEl>
                                      </p:cBhvr>
                                    </p:animEffect>
                                  </p:childTnLst>
                                </p:cTn>
                              </p:par>
                              <p:par>
                                <p:cTn fill="hold" grpId="0" id="63" nodeType="withEffect" presetClass="entr" presetID="22" presetSubtype="8">
                                  <p:stCondLst>
                                    <p:cond delay="10000"/>
                                  </p:stCondLst>
                                  <p:childTnLst>
                                    <p:set>
                                      <p:cBhvr>
                                        <p:cTn dur="1" fill="hold" id="64">
                                          <p:stCondLst>
                                            <p:cond delay="0"/>
                                          </p:stCondLst>
                                        </p:cTn>
                                        <p:tgtEl>
                                          <p:spTgt spid="7"/>
                                        </p:tgtEl>
                                        <p:attrNameLst>
                                          <p:attrName>style.visibility</p:attrName>
                                        </p:attrNameLst>
                                      </p:cBhvr>
                                      <p:to>
                                        <p:strVal val="visible"/>
                                      </p:to>
                                    </p:set>
                                    <p:animEffect filter="wipe(left)" transition="in">
                                      <p:cBhvr>
                                        <p:cTn dur="1750" id="65"/>
                                        <p:tgtEl>
                                          <p:spTgt spid="7"/>
                                        </p:tgtEl>
                                      </p:cBhvr>
                                    </p:animEffect>
                                  </p:childTnLst>
                                </p:cTn>
                              </p:par>
                              <p:par>
                                <p:cTn fill="hold" id="66" nodeType="withEffect" presetClass="entr" presetID="53" presetSubtype="0">
                                  <p:stCondLst>
                                    <p:cond delay="11250"/>
                                  </p:stCondLst>
                                  <p:childTnLst>
                                    <p:set>
                                      <p:cBhvr>
                                        <p:cTn dur="1" fill="hold" id="67">
                                          <p:stCondLst>
                                            <p:cond delay="0"/>
                                          </p:stCondLst>
                                        </p:cTn>
                                        <p:tgtEl>
                                          <p:spTgt spid="79"/>
                                        </p:tgtEl>
                                        <p:attrNameLst>
                                          <p:attrName>style.visibility</p:attrName>
                                        </p:attrNameLst>
                                      </p:cBhvr>
                                      <p:to>
                                        <p:strVal val="visible"/>
                                      </p:to>
                                    </p:set>
                                    <p:anim calcmode="lin" valueType="num">
                                      <p:cBhvr>
                                        <p:cTn dur="500" fill="hold" id="68"/>
                                        <p:tgtEl>
                                          <p:spTgt spid="79"/>
                                        </p:tgtEl>
                                        <p:attrNameLst>
                                          <p:attrName>ppt_w</p:attrName>
                                        </p:attrNameLst>
                                      </p:cBhvr>
                                      <p:tavLst>
                                        <p:tav tm="0">
                                          <p:val>
                                            <p:fltVal val="0"/>
                                          </p:val>
                                        </p:tav>
                                        <p:tav tm="100000">
                                          <p:val>
                                            <p:strVal val="#ppt_w"/>
                                          </p:val>
                                        </p:tav>
                                      </p:tavLst>
                                    </p:anim>
                                    <p:anim calcmode="lin" valueType="num">
                                      <p:cBhvr>
                                        <p:cTn dur="500" fill="hold" id="69"/>
                                        <p:tgtEl>
                                          <p:spTgt spid="79"/>
                                        </p:tgtEl>
                                        <p:attrNameLst>
                                          <p:attrName>ppt_h</p:attrName>
                                        </p:attrNameLst>
                                      </p:cBhvr>
                                      <p:tavLst>
                                        <p:tav tm="0">
                                          <p:val>
                                            <p:fltVal val="0"/>
                                          </p:val>
                                        </p:tav>
                                        <p:tav tm="100000">
                                          <p:val>
                                            <p:strVal val="#ppt_h"/>
                                          </p:val>
                                        </p:tav>
                                      </p:tavLst>
                                    </p:anim>
                                    <p:animEffect filter="fade" transition="in">
                                      <p:cBhvr>
                                        <p:cTn dur="500" id="70"/>
                                        <p:tgtEl>
                                          <p:spTgt spid="79"/>
                                        </p:tgtEl>
                                      </p:cBhvr>
                                    </p:animEffect>
                                  </p:childTnLst>
                                </p:cTn>
                              </p:par>
                              <p:par>
                                <p:cTn fill="hold" grpId="0" id="71" nodeType="withEffect" presetClass="entr" presetID="22" presetSubtype="8">
                                  <p:stCondLst>
                                    <p:cond delay="11750"/>
                                  </p:stCondLst>
                                  <p:childTnLst>
                                    <p:set>
                                      <p:cBhvr>
                                        <p:cTn dur="1" fill="hold" id="72">
                                          <p:stCondLst>
                                            <p:cond delay="0"/>
                                          </p:stCondLst>
                                        </p:cTn>
                                        <p:tgtEl>
                                          <p:spTgt spid="8"/>
                                        </p:tgtEl>
                                        <p:attrNameLst>
                                          <p:attrName>style.visibility</p:attrName>
                                        </p:attrNameLst>
                                      </p:cBhvr>
                                      <p:to>
                                        <p:strVal val="visible"/>
                                      </p:to>
                                    </p:set>
                                    <p:animEffect filter="wipe(left)" transition="in">
                                      <p:cBhvr>
                                        <p:cTn dur="1750" id="73"/>
                                        <p:tgtEl>
                                          <p:spTgt spid="8"/>
                                        </p:tgtEl>
                                      </p:cBhvr>
                                    </p:animEffect>
                                  </p:childTnLst>
                                </p:cTn>
                              </p:par>
                              <p:par>
                                <p:cTn fill="hold" id="74" nodeType="withEffect" presetClass="entr" presetID="53" presetSubtype="0">
                                  <p:stCondLst>
                                    <p:cond delay="13000"/>
                                  </p:stCondLst>
                                  <p:childTnLst>
                                    <p:set>
                                      <p:cBhvr>
                                        <p:cTn dur="1" fill="hold" id="75">
                                          <p:stCondLst>
                                            <p:cond delay="0"/>
                                          </p:stCondLst>
                                        </p:cTn>
                                        <p:tgtEl>
                                          <p:spTgt spid="128"/>
                                        </p:tgtEl>
                                        <p:attrNameLst>
                                          <p:attrName>style.visibility</p:attrName>
                                        </p:attrNameLst>
                                      </p:cBhvr>
                                      <p:to>
                                        <p:strVal val="visible"/>
                                      </p:to>
                                    </p:set>
                                    <p:anim calcmode="lin" valueType="num">
                                      <p:cBhvr>
                                        <p:cTn dur="500" fill="hold" id="76"/>
                                        <p:tgtEl>
                                          <p:spTgt spid="128"/>
                                        </p:tgtEl>
                                        <p:attrNameLst>
                                          <p:attrName>ppt_w</p:attrName>
                                        </p:attrNameLst>
                                      </p:cBhvr>
                                      <p:tavLst>
                                        <p:tav tm="0">
                                          <p:val>
                                            <p:fltVal val="0"/>
                                          </p:val>
                                        </p:tav>
                                        <p:tav tm="100000">
                                          <p:val>
                                            <p:strVal val="#ppt_w"/>
                                          </p:val>
                                        </p:tav>
                                      </p:tavLst>
                                    </p:anim>
                                    <p:anim calcmode="lin" valueType="num">
                                      <p:cBhvr>
                                        <p:cTn dur="500" fill="hold" id="77"/>
                                        <p:tgtEl>
                                          <p:spTgt spid="128"/>
                                        </p:tgtEl>
                                        <p:attrNameLst>
                                          <p:attrName>ppt_h</p:attrName>
                                        </p:attrNameLst>
                                      </p:cBhvr>
                                      <p:tavLst>
                                        <p:tav tm="0">
                                          <p:val>
                                            <p:fltVal val="0"/>
                                          </p:val>
                                        </p:tav>
                                        <p:tav tm="100000">
                                          <p:val>
                                            <p:strVal val="#ppt_h"/>
                                          </p:val>
                                        </p:tav>
                                      </p:tavLst>
                                    </p:anim>
                                    <p:animEffect filter="fade" transition="in">
                                      <p:cBhvr>
                                        <p:cTn dur="500" id="78"/>
                                        <p:tgtEl>
                                          <p:spTgt spid="128"/>
                                        </p:tgtEl>
                                      </p:cBhvr>
                                    </p:animEffect>
                                  </p:childTnLst>
                                </p:cTn>
                              </p:par>
                              <p:par>
                                <p:cTn fill="hold" grpId="0" id="79" nodeType="withEffect" presetClass="entr" presetID="22" presetSubtype="8">
                                  <p:stCondLst>
                                    <p:cond delay="13500"/>
                                  </p:stCondLst>
                                  <p:childTnLst>
                                    <p:set>
                                      <p:cBhvr>
                                        <p:cTn dur="1" fill="hold" id="80">
                                          <p:stCondLst>
                                            <p:cond delay="0"/>
                                          </p:stCondLst>
                                        </p:cTn>
                                        <p:tgtEl>
                                          <p:spTgt spid="3"/>
                                        </p:tgtEl>
                                        <p:attrNameLst>
                                          <p:attrName>style.visibility</p:attrName>
                                        </p:attrNameLst>
                                      </p:cBhvr>
                                      <p:to>
                                        <p:strVal val="visible"/>
                                      </p:to>
                                    </p:set>
                                    <p:animEffect filter="wipe(left)" transition="in">
                                      <p:cBhvr>
                                        <p:cTn dur="1750" id="81"/>
                                        <p:tgtEl>
                                          <p:spTgt spid="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9"/>
      <p:bldP grpId="0" spid="40"/>
      <p:bldP grpId="0" spid="34"/>
      <p:bldP grpId="0" spid="2"/>
      <p:bldP grpId="0" spid="3"/>
      <p:bldP grpId="0" spid="5"/>
      <p:bldP grpId="0" spid="6"/>
      <p:bldP grpId="0" spid="7"/>
      <p:bldP grpId="0" spid="8"/>
      <p:bldP grpId="0" spid="28"/>
      <p:bldP grpId="0" spid="127"/>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5" name="图片 34"/>
          <p:cNvPicPr>
            <a:picLocks noChangeAspect="1"/>
          </p:cNvPicPr>
          <p:nvPr/>
        </p:nvPicPr>
        <p:blipFill>
          <a:blip r:embed="rId3">
            <a:extLst>
              <a:ext uri="{28A0092B-C50C-407E-A947-70E740481C1C}">
                <a14:useLocalDpi val="0"/>
              </a:ext>
            </a:extLst>
          </a:blip>
          <a:srcRect b="33825" l="47912" r="25798" t="47611"/>
          <a:stretch>
            <a:fillRect/>
          </a:stretch>
        </p:blipFill>
        <p:spPr>
          <a:xfrm rot="17117364">
            <a:off x="7663765" y="4287750"/>
            <a:ext cx="1456040" cy="578334"/>
          </a:xfrm>
          <a:prstGeom prst="rect">
            <a:avLst/>
          </a:prstGeom>
        </p:spPr>
      </p:pic>
      <p:sp>
        <p:nvSpPr>
          <p:cNvPr id="15" name="椭圆 14"/>
          <p:cNvSpPr/>
          <p:nvPr/>
        </p:nvSpPr>
        <p:spPr>
          <a:xfrm>
            <a:off x="3867665" y="1668162"/>
            <a:ext cx="4312508" cy="4312508"/>
          </a:xfrm>
          <a:prstGeom prst="ellipse">
            <a:avLst/>
          </a:prstGeom>
          <a:solidFill>
            <a:schemeClr val="bg1"/>
          </a:solidFill>
          <a:ln>
            <a:solidFill>
              <a:srgbClr val="20B6BE"/>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40" name="组合 39"/>
          <p:cNvGrpSpPr/>
          <p:nvPr/>
        </p:nvGrpSpPr>
        <p:grpSpPr>
          <a:xfrm>
            <a:off x="4156140" y="1222540"/>
            <a:ext cx="3740640" cy="4449210"/>
            <a:chOff x="4156140" y="1222540"/>
            <a:chExt cx="3740640" cy="4449210"/>
          </a:xfrm>
        </p:grpSpPr>
        <p:sp>
          <p:nvSpPr>
            <p:cNvPr id="5" name="饼形 4"/>
            <p:cNvSpPr/>
            <p:nvPr/>
          </p:nvSpPr>
          <p:spPr>
            <a:xfrm rot="21166600">
              <a:off x="4156140" y="2157171"/>
              <a:ext cx="3658330" cy="3336614"/>
            </a:xfrm>
            <a:prstGeom prst="pie">
              <a:avLst>
                <a:gd fmla="val 16839525" name="adj1"/>
                <a:gd fmla="val 3421820" name="adj2"/>
              </a:avLst>
            </a:prstGeom>
            <a:solidFill>
              <a:srgbClr val="FF759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lumMod val="50000"/>
                  </a:schemeClr>
                </a:solidFill>
              </a:endParaRPr>
            </a:p>
          </p:txBody>
        </p:sp>
        <p:sp>
          <p:nvSpPr>
            <p:cNvPr id="6" name="饼形 5"/>
            <p:cNvSpPr/>
            <p:nvPr/>
          </p:nvSpPr>
          <p:spPr>
            <a:xfrm rot="244502">
              <a:off x="4314407" y="2124584"/>
              <a:ext cx="3359102" cy="3359102"/>
            </a:xfrm>
            <a:prstGeom prst="pie">
              <a:avLst>
                <a:gd fmla="val 10068659" name="adj1"/>
                <a:gd fmla="val 16538062" name="adj2"/>
              </a:avLst>
            </a:prstGeom>
            <a:solidFill>
              <a:srgbClr val="1CD8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lumMod val="50000"/>
                  </a:schemeClr>
                </a:solidFill>
              </a:endParaRPr>
            </a:p>
          </p:txBody>
        </p:sp>
        <p:pic>
          <p:nvPicPr>
            <p:cNvPr id="7" name="图片 6"/>
            <p:cNvPicPr>
              <a:picLocks noChangeAspect="1"/>
            </p:cNvPicPr>
            <p:nvPr/>
          </p:nvPicPr>
          <p:blipFill>
            <a:blip r:embed="rId4">
              <a:extLst>
                <a:ext uri="{BEBA8EAE-BF5A-486C-A8C5-ECC9F3942E4B}">
                  <a14:imgProps>
                    <a14:imgLayer r:embed="rId5">
                      <a14:imgEffect>
                        <a14:backgroundRemoval b="94565" l="9790" r="89977" t="9938"/>
                      </a14:imgEffect>
                    </a14:imgLayer>
                  </a14:imgProps>
                </a:ext>
                <a:ext uri="{28A0092B-C50C-407E-A947-70E740481C1C}">
                  <a14:useLocalDpi val="0"/>
                </a:ext>
              </a:extLst>
            </a:blip>
            <a:stretch>
              <a:fillRect/>
            </a:stretch>
          </p:blipFill>
          <p:spPr>
            <a:xfrm>
              <a:off x="4637460" y="1222540"/>
              <a:ext cx="2596244" cy="3906010"/>
            </a:xfrm>
            <a:prstGeom prst="rect">
              <a:avLst/>
            </a:prstGeom>
          </p:spPr>
        </p:pic>
        <p:sp>
          <p:nvSpPr>
            <p:cNvPr id="8" name="饼形 7"/>
            <p:cNvSpPr/>
            <p:nvPr/>
          </p:nvSpPr>
          <p:spPr>
            <a:xfrm>
              <a:off x="4197636" y="1806709"/>
              <a:ext cx="3699144" cy="3865041"/>
            </a:xfrm>
            <a:prstGeom prst="pie">
              <a:avLst>
                <a:gd fmla="val 1786714" name="adj1"/>
                <a:gd fmla="val 10315773" name="adj2"/>
              </a:avLst>
            </a:prstGeom>
            <a:solidFill>
              <a:srgbClr val="D6F1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lumMod val="50000"/>
                  </a:schemeClr>
                </a:solidFill>
              </a:endParaRPr>
            </a:p>
          </p:txBody>
        </p:sp>
      </p:grpSp>
      <p:sp>
        <p:nvSpPr>
          <p:cNvPr id="9" name="TextBox 14"/>
          <p:cNvSpPr txBox="1"/>
          <p:nvPr/>
        </p:nvSpPr>
        <p:spPr>
          <a:xfrm>
            <a:off x="4509595" y="3256198"/>
            <a:ext cx="769938" cy="426720"/>
          </a:xfrm>
          <a:prstGeom prst="rect">
            <a:avLst/>
          </a:prstGeom>
          <a:noFill/>
        </p:spPr>
        <p:txBody>
          <a:bodyPr bIns="0" lIns="0" rIns="0" rtlCol="0" tIns="0" wrap="none">
            <a:spAutoFit/>
          </a:bodyPr>
          <a:lstStyle/>
          <a:p>
            <a:r>
              <a:rPr altLang="zh-CN" b="1" lang="en-US" smtClean="0" sz="2800">
                <a:solidFill>
                  <a:schemeClr val="bg1"/>
                </a:solidFill>
                <a:latin charset="-122" panose="020b0503020204020204" pitchFamily="34" typeface="微软雅黑"/>
                <a:ea charset="-122" panose="020b0503020204020204" pitchFamily="34" typeface="微软雅黑"/>
              </a:rPr>
              <a:t>30%</a:t>
            </a:r>
          </a:p>
        </p:txBody>
      </p:sp>
      <p:sp>
        <p:nvSpPr>
          <p:cNvPr id="10" name="TextBox 15"/>
          <p:cNvSpPr txBox="1"/>
          <p:nvPr/>
        </p:nvSpPr>
        <p:spPr>
          <a:xfrm>
            <a:off x="5546595" y="4368054"/>
            <a:ext cx="769938" cy="426720"/>
          </a:xfrm>
          <a:prstGeom prst="rect">
            <a:avLst/>
          </a:prstGeom>
          <a:noFill/>
        </p:spPr>
        <p:txBody>
          <a:bodyPr bIns="0" lIns="0" rIns="0" rtlCol="0" tIns="0" wrap="none">
            <a:spAutoFit/>
          </a:bodyPr>
          <a:lstStyle/>
          <a:p>
            <a:r>
              <a:rPr altLang="zh-CN" b="1" lang="en-US" smtClean="0" sz="2800">
                <a:solidFill>
                  <a:schemeClr val="bg1"/>
                </a:solidFill>
                <a:latin charset="-122" panose="020b0503020204020204" pitchFamily="34" typeface="微软雅黑"/>
                <a:ea charset="-122" panose="020b0503020204020204" pitchFamily="34" typeface="微软雅黑"/>
              </a:rPr>
              <a:t>40%</a:t>
            </a:r>
          </a:p>
        </p:txBody>
      </p:sp>
      <p:sp>
        <p:nvSpPr>
          <p:cNvPr id="11" name="TextBox 16"/>
          <p:cNvSpPr txBox="1"/>
          <p:nvPr/>
        </p:nvSpPr>
        <p:spPr>
          <a:xfrm>
            <a:off x="6776671" y="3258216"/>
            <a:ext cx="769938" cy="426720"/>
          </a:xfrm>
          <a:prstGeom prst="rect">
            <a:avLst/>
          </a:prstGeom>
          <a:noFill/>
        </p:spPr>
        <p:txBody>
          <a:bodyPr bIns="0" lIns="0" rIns="0" rtlCol="0" tIns="0" wrap="none">
            <a:spAutoFit/>
          </a:bodyPr>
          <a:lstStyle/>
          <a:p>
            <a:r>
              <a:rPr altLang="zh-CN" b="1" lang="en-US" smtClean="0" sz="2800">
                <a:solidFill>
                  <a:schemeClr val="bg1"/>
                </a:solidFill>
                <a:latin charset="-122" panose="020b0503020204020204" pitchFamily="34" typeface="微软雅黑"/>
                <a:ea charset="-122" panose="020b0503020204020204" pitchFamily="34" typeface="微软雅黑"/>
              </a:rPr>
              <a:t>30%</a:t>
            </a:r>
          </a:p>
        </p:txBody>
      </p:sp>
      <p:sp>
        <p:nvSpPr>
          <p:cNvPr id="12" name="TextBox 4"/>
          <p:cNvSpPr txBox="1"/>
          <p:nvPr/>
        </p:nvSpPr>
        <p:spPr>
          <a:xfrm>
            <a:off x="1369282" y="4483699"/>
            <a:ext cx="1960880" cy="396240"/>
          </a:xfrm>
          <a:prstGeom prst="rect">
            <a:avLst/>
          </a:prstGeom>
          <a:noFill/>
        </p:spPr>
        <p:txBody>
          <a:bodyPr rtlCol="0" wrap="none">
            <a:spAutoFit/>
          </a:bodyPr>
          <a:lstStyle/>
          <a:p>
            <a:r>
              <a:rPr altLang="en-US" b="1" lang="zh-CN" sz="2000">
                <a:solidFill>
                  <a:srgbClr val="20B6BE"/>
                </a:solidFill>
                <a:latin charset="-122" panose="020b0503020204020204" pitchFamily="34" typeface="微软雅黑"/>
                <a:ea charset="-122" panose="020b0503020204020204" pitchFamily="34" typeface="微软雅黑"/>
              </a:rPr>
              <a:t>学生的自身努力</a:t>
            </a:r>
          </a:p>
        </p:txBody>
      </p:sp>
      <p:sp>
        <p:nvSpPr>
          <p:cNvPr id="13" name="TextBox 5"/>
          <p:cNvSpPr txBox="1"/>
          <p:nvPr/>
        </p:nvSpPr>
        <p:spPr>
          <a:xfrm>
            <a:off x="1380610" y="2006428"/>
            <a:ext cx="1452880" cy="396240"/>
          </a:xfrm>
          <a:prstGeom prst="rect">
            <a:avLst/>
          </a:prstGeom>
          <a:noFill/>
        </p:spPr>
        <p:txBody>
          <a:bodyPr rtlCol="0" wrap="none">
            <a:spAutoFit/>
          </a:bodyPr>
          <a:lstStyle/>
          <a:p>
            <a:r>
              <a:rPr altLang="en-US" b="1" lang="zh-CN" sz="2000">
                <a:solidFill>
                  <a:srgbClr val="20B6BE"/>
                </a:solidFill>
                <a:latin charset="-122" panose="020b0503020204020204" pitchFamily="34" typeface="微软雅黑"/>
                <a:ea charset="-122" panose="020b0503020204020204" pitchFamily="34" typeface="微软雅黑"/>
              </a:rPr>
              <a:t>教师的力量</a:t>
            </a:r>
          </a:p>
        </p:txBody>
      </p:sp>
      <p:sp>
        <p:nvSpPr>
          <p:cNvPr id="14" name="TextBox 6"/>
          <p:cNvSpPr txBox="1"/>
          <p:nvPr/>
        </p:nvSpPr>
        <p:spPr>
          <a:xfrm>
            <a:off x="8673415" y="2472639"/>
            <a:ext cx="1706880" cy="396240"/>
          </a:xfrm>
          <a:prstGeom prst="rect">
            <a:avLst/>
          </a:prstGeom>
          <a:noFill/>
        </p:spPr>
        <p:txBody>
          <a:bodyPr rtlCol="0" wrap="none">
            <a:spAutoFit/>
          </a:bodyPr>
          <a:lstStyle/>
          <a:p>
            <a:r>
              <a:rPr altLang="en-US" b="1" lang="zh-CN" sz="2000">
                <a:solidFill>
                  <a:srgbClr val="20B6BE"/>
                </a:solidFill>
                <a:latin charset="-122" panose="020b0503020204020204" pitchFamily="34" typeface="微软雅黑"/>
                <a:ea charset="-122" panose="020b0503020204020204" pitchFamily="34" typeface="微软雅黑"/>
              </a:rPr>
              <a:t>家长的推动力</a:t>
            </a:r>
          </a:p>
        </p:txBody>
      </p:sp>
      <p:sp>
        <p:nvSpPr>
          <p:cNvPr id="16" name="椭圆 15"/>
          <p:cNvSpPr/>
          <p:nvPr/>
        </p:nvSpPr>
        <p:spPr>
          <a:xfrm>
            <a:off x="4143632" y="2450757"/>
            <a:ext cx="222421" cy="222421"/>
          </a:xfrm>
          <a:prstGeom prst="ellipse">
            <a:avLst/>
          </a:prstGeom>
          <a:solidFill>
            <a:schemeClr val="bg1"/>
          </a:solidFill>
          <a:ln w="38100">
            <a:solidFill>
              <a:srgbClr val="20B6BE"/>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椭圆 16"/>
          <p:cNvSpPr/>
          <p:nvPr/>
        </p:nvSpPr>
        <p:spPr>
          <a:xfrm>
            <a:off x="4024183" y="4753232"/>
            <a:ext cx="222421" cy="222421"/>
          </a:xfrm>
          <a:prstGeom prst="ellipse">
            <a:avLst/>
          </a:prstGeom>
          <a:solidFill>
            <a:schemeClr val="bg1"/>
          </a:solidFill>
          <a:ln w="38100">
            <a:solidFill>
              <a:srgbClr val="20B6BE"/>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椭圆 17"/>
          <p:cNvSpPr/>
          <p:nvPr/>
        </p:nvSpPr>
        <p:spPr>
          <a:xfrm>
            <a:off x="8093675" y="3447536"/>
            <a:ext cx="222421" cy="222421"/>
          </a:xfrm>
          <a:prstGeom prst="ellipse">
            <a:avLst/>
          </a:prstGeom>
          <a:solidFill>
            <a:schemeClr val="bg1"/>
          </a:solidFill>
          <a:ln w="38100">
            <a:solidFill>
              <a:srgbClr val="20B6BE"/>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文本框 18"/>
          <p:cNvSpPr txBox="1"/>
          <p:nvPr/>
        </p:nvSpPr>
        <p:spPr>
          <a:xfrm>
            <a:off x="4732636" y="741405"/>
            <a:ext cx="3027680" cy="518160"/>
          </a:xfrm>
          <a:prstGeom prst="rect">
            <a:avLst/>
          </a:prstGeom>
          <a:noFill/>
        </p:spPr>
        <p:txBody>
          <a:bodyPr rtlCol="0" wrap="none">
            <a:spAutoFit/>
          </a:bodyPr>
          <a:lstStyle/>
          <a:p>
            <a:r>
              <a:rPr altLang="en-US" b="1" lang="zh-CN" smtClean="0" sz="2800">
                <a:solidFill>
                  <a:srgbClr val="20B6BE"/>
                </a:solidFill>
                <a:latin charset="-122" panose="020b0503020204020204" pitchFamily="34" typeface="微软雅黑"/>
                <a:ea charset="-122" panose="020b0503020204020204" pitchFamily="34" typeface="微软雅黑"/>
              </a:rPr>
              <a:t>此处输入标题文字</a:t>
            </a:r>
          </a:p>
        </p:txBody>
      </p:sp>
      <p:sp>
        <p:nvSpPr>
          <p:cNvPr id="20" name="任意多边形 19"/>
          <p:cNvSpPr/>
          <p:nvPr/>
        </p:nvSpPr>
        <p:spPr>
          <a:xfrm>
            <a:off x="0" y="6302326"/>
            <a:ext cx="12192000" cy="675249"/>
          </a:xfrm>
          <a:custGeom>
            <a:gdLst>
              <a:gd fmla="*/ 1848026 w 12192000" name="connsiteX0"/>
              <a:gd fmla="*/ 1 h 1096647" name="connsiteY0"/>
              <a:gd fmla="*/ 3002111 w 12192000" name="connsiteX1"/>
              <a:gd fmla="*/ 237513 h 1096647" name="connsiteY1"/>
              <a:gd fmla="*/ 3047089 w 12192000" name="connsiteX2"/>
              <a:gd fmla="*/ 186452 h 1096647" name="connsiteY2"/>
              <a:gd fmla="*/ 3047089 w 12192000" name="connsiteX3"/>
              <a:gd fmla="*/ 186090 h 1096647" name="connsiteY3"/>
              <a:gd fmla="*/ 4571971 w 12192000" name="connsiteX4"/>
              <a:gd fmla="*/ 186090 h 1096647" name="connsiteY4"/>
              <a:gd fmla="*/ 6096853 w 12192000" name="connsiteX5"/>
              <a:gd fmla="*/ 186090 h 1096647" name="connsiteY5"/>
              <a:gd fmla="*/ 6096853 w 12192000" name="connsiteX6"/>
              <a:gd fmla="*/ 188511 h 1096647" name="connsiteY6"/>
              <a:gd fmla="*/ 6136844 w 12192000" name="connsiteX7"/>
              <a:gd fmla="*/ 142548 h 1096647" name="connsiteY7"/>
              <a:gd fmla="*/ 6428715 w 12192000" name="connsiteX8"/>
              <a:gd fmla="*/ 7236 h 1096647" name="connsiteY8"/>
              <a:gd fmla="*/ 7620030 w 12192000" name="connsiteX9"/>
              <a:gd fmla="*/ 190470 h 1096647" name="connsiteY9"/>
              <a:gd fmla="*/ 9097259 w 12192000" name="connsiteX10"/>
              <a:gd fmla="*/ 244568 h 1096647" name="connsiteY10"/>
              <a:gd fmla="*/ 9142236 w 12192000" name="connsiteX11"/>
              <a:gd fmla="*/ 193507 h 1096647" name="connsiteY11"/>
              <a:gd fmla="*/ 9142236 w 12192000" name="connsiteX12"/>
              <a:gd fmla="*/ 193146 h 1096647" name="connsiteY12"/>
              <a:gd fmla="*/ 10667118 w 12192000" name="connsiteX13"/>
              <a:gd fmla="*/ 193146 h 1096647" name="connsiteY13"/>
              <a:gd fmla="*/ 12192000 w 12192000" name="connsiteX14"/>
              <a:gd fmla="*/ 193146 h 1096647" name="connsiteY14"/>
              <a:gd fmla="*/ 12192000 w 12192000" name="connsiteX15"/>
              <a:gd fmla="*/ 1096647 h 1096647" name="connsiteY15"/>
              <a:gd fmla="*/ 0 w 12192000" name="connsiteX16"/>
              <a:gd fmla="*/ 1096647 h 1096647" name="connsiteY16"/>
              <a:gd fmla="*/ 0 w 12192000" name="connsiteX17"/>
              <a:gd fmla="*/ 183415 h 1096647" name="connsiteY17"/>
              <a:gd fmla="*/ 333568 w 12192000" name="connsiteX18"/>
              <a:gd fmla="*/ 181 h 1096647" name="connsiteY18"/>
              <a:gd fmla="*/ 1524882 w 12192000" name="connsiteX19"/>
              <a:gd fmla="*/ 183415 h 1096647" name="connsiteY19"/>
              <a:gd fmla="*/ 1848026 w 12192000" name="connsiteX20"/>
              <a:gd fmla="*/ 1 h 1096647" name="connsiteY2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b="b" l="l" r="r" t="t"/>
            <a:pathLst>
              <a:path h="1096647" w="12192000">
                <a:moveTo>
                  <a:pt x="1848026" y="1"/>
                </a:moveTo>
                <a:cubicBezTo>
                  <a:pt x="2232722" y="981"/>
                  <a:pt x="2617417" y="631037"/>
                  <a:pt x="3002111" y="237513"/>
                </a:cubicBezTo>
                <a:lnTo>
                  <a:pt x="3047089" y="186452"/>
                </a:lnTo>
                <a:lnTo>
                  <a:pt x="3047089" y="186090"/>
                </a:lnTo>
                <a:cubicBezTo>
                  <a:pt x="3555383" y="-449278"/>
                  <a:pt x="4063678" y="821458"/>
                  <a:pt x="4571971" y="186090"/>
                </a:cubicBezTo>
                <a:cubicBezTo>
                  <a:pt x="5080265" y="-449278"/>
                  <a:pt x="5588560" y="821458"/>
                  <a:pt x="6096853" y="186090"/>
                </a:cubicBezTo>
                <a:lnTo>
                  <a:pt x="6096853" y="188511"/>
                </a:lnTo>
                <a:lnTo>
                  <a:pt x="6136844" y="142548"/>
                </a:lnTo>
                <a:cubicBezTo>
                  <a:pt x="6234135" y="40341"/>
                  <a:pt x="6331425" y="4148"/>
                  <a:pt x="6428715" y="7236"/>
                </a:cubicBezTo>
                <a:cubicBezTo>
                  <a:pt x="6825820" y="19839"/>
                  <a:pt x="7222925" y="686852"/>
                  <a:pt x="7620030" y="190470"/>
                </a:cubicBezTo>
                <a:cubicBezTo>
                  <a:pt x="8112439" y="-425043"/>
                  <a:pt x="8604849" y="748279"/>
                  <a:pt x="9097259" y="244568"/>
                </a:cubicBezTo>
                <a:lnTo>
                  <a:pt x="9142236" y="193507"/>
                </a:lnTo>
                <a:lnTo>
                  <a:pt x="9142236" y="193146"/>
                </a:lnTo>
                <a:cubicBezTo>
                  <a:pt x="9650530" y="-442223"/>
                  <a:pt x="10158824" y="828513"/>
                  <a:pt x="10667118" y="193146"/>
                </a:cubicBezTo>
                <a:cubicBezTo>
                  <a:pt x="11175412" y="-442223"/>
                  <a:pt x="11683706" y="828513"/>
                  <a:pt x="12192000" y="193146"/>
                </a:cubicBezTo>
                <a:lnTo>
                  <a:pt x="12192000" y="1096647"/>
                </a:lnTo>
                <a:lnTo>
                  <a:pt x="0" y="1096647"/>
                </a:lnTo>
                <a:lnTo>
                  <a:pt x="0" y="183415"/>
                </a:lnTo>
                <a:cubicBezTo>
                  <a:pt x="111190" y="44428"/>
                  <a:pt x="222379" y="-3349"/>
                  <a:pt x="333568" y="181"/>
                </a:cubicBezTo>
                <a:cubicBezTo>
                  <a:pt x="730673" y="12784"/>
                  <a:pt x="1127777" y="679796"/>
                  <a:pt x="1524882" y="183415"/>
                </a:cubicBezTo>
                <a:cubicBezTo>
                  <a:pt x="1632597" y="48772"/>
                  <a:pt x="1740311" y="-274"/>
                  <a:pt x="1848026" y="1"/>
                </a:cubicBezTo>
                <a:close/>
              </a:path>
            </a:pathLst>
          </a:custGeom>
          <a:solidFill>
            <a:srgbClr val="68F2F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任意多边形 20"/>
          <p:cNvSpPr/>
          <p:nvPr/>
        </p:nvSpPr>
        <p:spPr>
          <a:xfrm flipH="1">
            <a:off x="0" y="6231987"/>
            <a:ext cx="12192000" cy="626013"/>
          </a:xfrm>
          <a:custGeom>
            <a:gdLst>
              <a:gd fmla="*/ 1848026 w 12192000" name="connsiteX0"/>
              <a:gd fmla="*/ 1 h 944247" name="connsiteY0"/>
              <a:gd fmla="*/ 1524882 w 12192000" name="connsiteX1"/>
              <a:gd fmla="*/ 183415 h 944247" name="connsiteY1"/>
              <a:gd fmla="*/ 333568 w 12192000" name="connsiteX2"/>
              <a:gd fmla="*/ 181 h 944247" name="connsiteY2"/>
              <a:gd fmla="*/ 0 w 12192000" name="connsiteX3"/>
              <a:gd fmla="*/ 183415 h 944247" name="connsiteY3"/>
              <a:gd fmla="*/ 0 w 12192000" name="connsiteX4"/>
              <a:gd fmla="*/ 944247 h 944247" name="connsiteY4"/>
              <a:gd fmla="*/ 12192000 w 12192000" name="connsiteX5"/>
              <a:gd fmla="*/ 944247 h 944247" name="connsiteY5"/>
              <a:gd fmla="*/ 12192000 w 12192000" name="connsiteX6"/>
              <a:gd fmla="*/ 193146 h 944247" name="connsiteY6"/>
              <a:gd fmla="*/ 10667118 w 12192000" name="connsiteX7"/>
              <a:gd fmla="*/ 193146 h 944247" name="connsiteY7"/>
              <a:gd fmla="*/ 9142236 w 12192000" name="connsiteX8"/>
              <a:gd fmla="*/ 193146 h 944247" name="connsiteY8"/>
              <a:gd fmla="*/ 9142236 w 12192000" name="connsiteX9"/>
              <a:gd fmla="*/ 193507 h 944247" name="connsiteY9"/>
              <a:gd fmla="*/ 9097259 w 12192000" name="connsiteX10"/>
              <a:gd fmla="*/ 244568 h 944247" name="connsiteY10"/>
              <a:gd fmla="*/ 7620030 w 12192000" name="connsiteX11"/>
              <a:gd fmla="*/ 190470 h 944247" name="connsiteY11"/>
              <a:gd fmla="*/ 6428715 w 12192000" name="connsiteX12"/>
              <a:gd fmla="*/ 7236 h 944247" name="connsiteY12"/>
              <a:gd fmla="*/ 6136844 w 12192000" name="connsiteX13"/>
              <a:gd fmla="*/ 142548 h 944247" name="connsiteY13"/>
              <a:gd fmla="*/ 6096852 w 12192000" name="connsiteX14"/>
              <a:gd fmla="*/ 188511 h 944247" name="connsiteY14"/>
              <a:gd fmla="*/ 6096852 w 12192000" name="connsiteX15"/>
              <a:gd fmla="*/ 186090 h 944247" name="connsiteY15"/>
              <a:gd fmla="*/ 4571971 w 12192000" name="connsiteX16"/>
              <a:gd fmla="*/ 186090 h 944247" name="connsiteY16"/>
              <a:gd fmla="*/ 3047088 w 12192000" name="connsiteX17"/>
              <a:gd fmla="*/ 186090 h 944247" name="connsiteY17"/>
              <a:gd fmla="*/ 3047088 w 12192000" name="connsiteX18"/>
              <a:gd fmla="*/ 186452 h 944247" name="connsiteY18"/>
              <a:gd fmla="*/ 3002111 w 12192000" name="connsiteX19"/>
              <a:gd fmla="*/ 237513 h 944247" name="connsiteY19"/>
              <a:gd fmla="*/ 1848026 w 12192000" name="connsiteX20"/>
              <a:gd fmla="*/ 1 h 944247" name="connsiteY2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b="b" l="l" r="r" t="t"/>
            <a:pathLst>
              <a:path h="944247" w="12192000">
                <a:moveTo>
                  <a:pt x="1848026" y="1"/>
                </a:moveTo>
                <a:cubicBezTo>
                  <a:pt x="1740311" y="-274"/>
                  <a:pt x="1632597" y="48772"/>
                  <a:pt x="1524882" y="183415"/>
                </a:cubicBezTo>
                <a:cubicBezTo>
                  <a:pt x="1127777" y="679796"/>
                  <a:pt x="730672" y="12784"/>
                  <a:pt x="333568" y="181"/>
                </a:cubicBezTo>
                <a:cubicBezTo>
                  <a:pt x="222378" y="-3349"/>
                  <a:pt x="111189" y="44428"/>
                  <a:pt x="0" y="183415"/>
                </a:cubicBezTo>
                <a:lnTo>
                  <a:pt x="0" y="944247"/>
                </a:lnTo>
                <a:lnTo>
                  <a:pt x="12192000" y="944247"/>
                </a:lnTo>
                <a:lnTo>
                  <a:pt x="12192000" y="193146"/>
                </a:lnTo>
                <a:cubicBezTo>
                  <a:pt x="11683706" y="828513"/>
                  <a:pt x="11175412" y="-442223"/>
                  <a:pt x="10667118" y="193146"/>
                </a:cubicBezTo>
                <a:cubicBezTo>
                  <a:pt x="10158824" y="828513"/>
                  <a:pt x="9650530" y="-442223"/>
                  <a:pt x="9142236" y="193146"/>
                </a:cubicBezTo>
                <a:lnTo>
                  <a:pt x="9142236" y="193507"/>
                </a:lnTo>
                <a:lnTo>
                  <a:pt x="9097259" y="244568"/>
                </a:lnTo>
                <a:cubicBezTo>
                  <a:pt x="8604849" y="748279"/>
                  <a:pt x="8112439" y="-425043"/>
                  <a:pt x="7620030" y="190470"/>
                </a:cubicBezTo>
                <a:cubicBezTo>
                  <a:pt x="7222925" y="686852"/>
                  <a:pt x="6825820" y="19839"/>
                  <a:pt x="6428715" y="7236"/>
                </a:cubicBezTo>
                <a:cubicBezTo>
                  <a:pt x="6331425" y="4148"/>
                  <a:pt x="6234135" y="40341"/>
                  <a:pt x="6136844" y="142548"/>
                </a:cubicBezTo>
                <a:lnTo>
                  <a:pt x="6096852" y="188511"/>
                </a:lnTo>
                <a:lnTo>
                  <a:pt x="6096852" y="186090"/>
                </a:lnTo>
                <a:cubicBezTo>
                  <a:pt x="5588559" y="821458"/>
                  <a:pt x="5080265" y="-449278"/>
                  <a:pt x="4571971" y="186090"/>
                </a:cubicBezTo>
                <a:cubicBezTo>
                  <a:pt x="4063677" y="821458"/>
                  <a:pt x="3555382" y="-449278"/>
                  <a:pt x="3047088" y="186090"/>
                </a:cubicBezTo>
                <a:lnTo>
                  <a:pt x="3047088" y="186452"/>
                </a:lnTo>
                <a:lnTo>
                  <a:pt x="3002111" y="237513"/>
                </a:lnTo>
                <a:cubicBezTo>
                  <a:pt x="2617416" y="631037"/>
                  <a:pt x="2232722" y="981"/>
                  <a:pt x="1848026" y="1"/>
                </a:cubicBezTo>
                <a:close/>
              </a:path>
            </a:pathLst>
          </a:custGeom>
          <a:solidFill>
            <a:srgbClr val="0BB5C7">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3" name="组合 22"/>
          <p:cNvGrpSpPr/>
          <p:nvPr/>
        </p:nvGrpSpPr>
        <p:grpSpPr>
          <a:xfrm>
            <a:off x="6971591" y="4383166"/>
            <a:ext cx="2135338" cy="1310382"/>
            <a:chOff x="8726219" y="-661205"/>
            <a:chExt cx="2154936" cy="1322409"/>
          </a:xfrm>
        </p:grpSpPr>
        <p:sp>
          <p:nvSpPr>
            <p:cNvPr id="24" name="任意多边形 23"/>
            <p:cNvSpPr/>
            <p:nvPr/>
          </p:nvSpPr>
          <p:spPr>
            <a:xfrm rot="21387068">
              <a:off x="8737941" y="-661205"/>
              <a:ext cx="2143214" cy="1322408"/>
            </a:xfrm>
            <a:custGeom>
              <a:gdLst>
                <a:gd fmla="*/ 948690 w 2148840" name="connsiteX0"/>
                <a:gd fmla="*/ 0 h 1325880" name="connsiteY0"/>
                <a:gd fmla="*/ 1264643 w 2148840" name="connsiteX1"/>
                <a:gd fmla="*/ 209428 h 1325880" name="connsiteY1"/>
                <a:gd fmla="*/ 1272463 w 2148840" name="connsiteX2"/>
                <a:gd fmla="*/ 234618 h 1325880" name="connsiteY2"/>
                <a:gd fmla="*/ 1318138 w 2148840" name="connsiteX3"/>
                <a:gd fmla="*/ 209827 h 1325880" name="connsiteY3"/>
                <a:gd fmla="*/ 1451610 w 2148840" name="connsiteX4"/>
                <a:gd fmla="*/ 182880 h 1325880" name="connsiteY4"/>
                <a:gd fmla="*/ 1735948 w 2148840" name="connsiteX5"/>
                <a:gd fmla="*/ 334061 h 1325880" name="connsiteY5"/>
                <a:gd fmla="*/ 1754729 w 2148840" name="connsiteX6"/>
                <a:gd fmla="*/ 368663 h 1325880" name="connsiteY6"/>
                <a:gd fmla="*/ 1811161 w 2148840" name="connsiteX7"/>
                <a:gd fmla="*/ 374352 h 1325880" name="connsiteY7"/>
                <a:gd fmla="*/ 2148840 w 2148840" name="connsiteX8"/>
                <a:gd fmla="*/ 788670 h 1325880" name="connsiteY8"/>
                <a:gd fmla="*/ 1725930 w 2148840" name="connsiteX9"/>
                <a:gd fmla="*/ 1211580 h 1325880" name="connsiteY9"/>
                <a:gd fmla="*/ 1489477 w 2148840" name="connsiteX10"/>
                <a:gd fmla="*/ 1139354 h 1325880" name="connsiteY10"/>
                <a:gd fmla="*/ 1436947 w 2148840" name="connsiteX11"/>
                <a:gd fmla="*/ 1096013 h 1325880" name="connsiteY11"/>
                <a:gd fmla="*/ 1420223 w 2148840" name="connsiteX12"/>
                <a:gd fmla="*/ 1126825 h 1325880" name="connsiteY12"/>
                <a:gd fmla="*/ 1045845 w 2148840" name="connsiteX13"/>
                <a:gd fmla="*/ 1325880 h 1325880" name="connsiteY13"/>
                <a:gd fmla="*/ 726597 w 2148840" name="connsiteX14"/>
                <a:gd fmla="*/ 1193643 h 1325880" name="connsiteY14"/>
                <a:gd fmla="*/ 677235 w 2148840" name="connsiteX15"/>
                <a:gd fmla="*/ 1133816 h 1325880" name="connsiteY15"/>
                <a:gd fmla="*/ 643102 w 2148840" name="connsiteX16"/>
                <a:gd fmla="*/ 1152342 h 1325880" name="connsiteY16"/>
                <a:gd fmla="*/ 462915 w 2148840" name="connsiteX17"/>
                <a:gd fmla="*/ 1188720 h 1325880" name="connsiteY17"/>
                <a:gd fmla="*/ 0 w 2148840" name="connsiteX18"/>
                <a:gd fmla="*/ 725805 h 1325880" name="connsiteY18"/>
                <a:gd fmla="*/ 462915 w 2148840" name="connsiteX19"/>
                <a:gd fmla="*/ 262890 h 1325880" name="connsiteY19"/>
                <a:gd fmla="*/ 556209 w 2148840" name="connsiteX20"/>
                <a:gd fmla="*/ 272295 h 1325880" name="connsiteY20"/>
                <a:gd fmla="*/ 611187 w 2148840" name="connsiteX21"/>
                <a:gd fmla="*/ 289361 h 1325880" name="connsiteY21"/>
                <a:gd fmla="*/ 612757 w 2148840" name="connsiteX22"/>
                <a:gd fmla="*/ 273794 h 1325880" name="connsiteY22"/>
                <a:gd fmla="*/ 948690 w 2148840" name="connsiteX23"/>
                <a:gd fmla="*/ 0 h 1325880" name="connsiteY2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b="b" l="l" r="r" t="t"/>
              <a:pathLst>
                <a:path h="1325880" w="214884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outerShdw algn="t" blurRad="215900" dir="6600000" dist="76200"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任意多边形 24"/>
            <p:cNvSpPr/>
            <p:nvPr/>
          </p:nvSpPr>
          <p:spPr>
            <a:xfrm rot="21387068">
              <a:off x="8726219" y="-661204"/>
              <a:ext cx="2143214" cy="1322408"/>
            </a:xfrm>
            <a:custGeom>
              <a:gdLst>
                <a:gd fmla="*/ 948690 w 2148840" name="connsiteX0"/>
                <a:gd fmla="*/ 0 h 1325880" name="connsiteY0"/>
                <a:gd fmla="*/ 1264643 w 2148840" name="connsiteX1"/>
                <a:gd fmla="*/ 209428 h 1325880" name="connsiteY1"/>
                <a:gd fmla="*/ 1272463 w 2148840" name="connsiteX2"/>
                <a:gd fmla="*/ 234618 h 1325880" name="connsiteY2"/>
                <a:gd fmla="*/ 1318138 w 2148840" name="connsiteX3"/>
                <a:gd fmla="*/ 209827 h 1325880" name="connsiteY3"/>
                <a:gd fmla="*/ 1451610 w 2148840" name="connsiteX4"/>
                <a:gd fmla="*/ 182880 h 1325880" name="connsiteY4"/>
                <a:gd fmla="*/ 1735948 w 2148840" name="connsiteX5"/>
                <a:gd fmla="*/ 334061 h 1325880" name="connsiteY5"/>
                <a:gd fmla="*/ 1754729 w 2148840" name="connsiteX6"/>
                <a:gd fmla="*/ 368663 h 1325880" name="connsiteY6"/>
                <a:gd fmla="*/ 1811161 w 2148840" name="connsiteX7"/>
                <a:gd fmla="*/ 374352 h 1325880" name="connsiteY7"/>
                <a:gd fmla="*/ 2148840 w 2148840" name="connsiteX8"/>
                <a:gd fmla="*/ 788670 h 1325880" name="connsiteY8"/>
                <a:gd fmla="*/ 1725930 w 2148840" name="connsiteX9"/>
                <a:gd fmla="*/ 1211580 h 1325880" name="connsiteY9"/>
                <a:gd fmla="*/ 1489477 w 2148840" name="connsiteX10"/>
                <a:gd fmla="*/ 1139354 h 1325880" name="connsiteY10"/>
                <a:gd fmla="*/ 1436947 w 2148840" name="connsiteX11"/>
                <a:gd fmla="*/ 1096013 h 1325880" name="connsiteY11"/>
                <a:gd fmla="*/ 1420223 w 2148840" name="connsiteX12"/>
                <a:gd fmla="*/ 1126825 h 1325880" name="connsiteY12"/>
                <a:gd fmla="*/ 1045845 w 2148840" name="connsiteX13"/>
                <a:gd fmla="*/ 1325880 h 1325880" name="connsiteY13"/>
                <a:gd fmla="*/ 726597 w 2148840" name="connsiteX14"/>
                <a:gd fmla="*/ 1193643 h 1325880" name="connsiteY14"/>
                <a:gd fmla="*/ 677235 w 2148840" name="connsiteX15"/>
                <a:gd fmla="*/ 1133816 h 1325880" name="connsiteY15"/>
                <a:gd fmla="*/ 643102 w 2148840" name="connsiteX16"/>
                <a:gd fmla="*/ 1152342 h 1325880" name="connsiteY16"/>
                <a:gd fmla="*/ 462915 w 2148840" name="connsiteX17"/>
                <a:gd fmla="*/ 1188720 h 1325880" name="connsiteY17"/>
                <a:gd fmla="*/ 0 w 2148840" name="connsiteX18"/>
                <a:gd fmla="*/ 725805 h 1325880" name="connsiteY18"/>
                <a:gd fmla="*/ 462915 w 2148840" name="connsiteX19"/>
                <a:gd fmla="*/ 262890 h 1325880" name="connsiteY19"/>
                <a:gd fmla="*/ 556209 w 2148840" name="connsiteX20"/>
                <a:gd fmla="*/ 272295 h 1325880" name="connsiteY20"/>
                <a:gd fmla="*/ 611187 w 2148840" name="connsiteX21"/>
                <a:gd fmla="*/ 289361 h 1325880" name="connsiteY21"/>
                <a:gd fmla="*/ 612757 w 2148840" name="connsiteX22"/>
                <a:gd fmla="*/ 273794 h 1325880" name="connsiteY22"/>
                <a:gd fmla="*/ 948690 w 2148840" name="connsiteX23"/>
                <a:gd fmla="*/ 0 h 1325880" name="connsiteY2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b="b" l="l" r="r" t="t"/>
              <a:pathLst>
                <a:path h="1325880" w="214884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innerShdw blurRad="355600" dir="3600000" dist="114300">
                <a:srgbClr val="19B4C9">
                  <a:alpha val="32000"/>
                </a:srgb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6" name="组合 25"/>
          <p:cNvGrpSpPr/>
          <p:nvPr/>
        </p:nvGrpSpPr>
        <p:grpSpPr>
          <a:xfrm rot="2126588">
            <a:off x="3139742" y="235947"/>
            <a:ext cx="1492243" cy="1101996"/>
            <a:chOff x="467955" y="825830"/>
            <a:chExt cx="1688486" cy="1246918"/>
          </a:xfrm>
        </p:grpSpPr>
        <p:sp>
          <p:nvSpPr>
            <p:cNvPr id="27" name="梯形 96"/>
            <p:cNvSpPr/>
            <p:nvPr/>
          </p:nvSpPr>
          <p:spPr>
            <a:xfrm rot="4183552">
              <a:off x="756190" y="835010"/>
              <a:ext cx="949503" cy="1525973"/>
            </a:xfrm>
            <a:custGeom>
              <a:rect b="b" l="l" r="r" t="t"/>
              <a:pathLst>
                <a:path h="2632273" w="1638954">
                  <a:moveTo>
                    <a:pt x="460131" y="0"/>
                  </a:moveTo>
                  <a:lnTo>
                    <a:pt x="985333" y="24657"/>
                  </a:lnTo>
                  <a:cubicBezTo>
                    <a:pt x="904127" y="674964"/>
                    <a:pt x="987214" y="1517335"/>
                    <a:pt x="1638954" y="2440233"/>
                  </a:cubicBezTo>
                  <a:lnTo>
                    <a:pt x="1063128" y="2071125"/>
                  </a:lnTo>
                  <a:lnTo>
                    <a:pt x="678579" y="2632273"/>
                  </a:lnTo>
                  <a:lnTo>
                    <a:pt x="262163" y="2020459"/>
                  </a:lnTo>
                  <a:cubicBezTo>
                    <a:pt x="141403" y="2335233"/>
                    <a:pt x="143936" y="2337566"/>
                    <a:pt x="68760" y="2596304"/>
                  </a:cubicBezTo>
                  <a:cubicBezTo>
                    <a:pt x="-118888" y="1450551"/>
                    <a:pt x="99284" y="691656"/>
                    <a:pt x="460131" y="0"/>
                  </a:cubicBezTo>
                  <a:close/>
                </a:path>
              </a:pathLst>
            </a:custGeom>
            <a:noFill/>
            <a:ln w="38100">
              <a:solidFill>
                <a:srgbClr val="1CD8EC"/>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p>
              <a:endParaRPr altLang="en-US" lang="zh-CN"/>
            </a:p>
          </p:txBody>
        </p:sp>
        <p:sp>
          <p:nvSpPr>
            <p:cNvPr id="28" name="梯形 96"/>
            <p:cNvSpPr/>
            <p:nvPr/>
          </p:nvSpPr>
          <p:spPr>
            <a:xfrm rot="4183552">
              <a:off x="1234404" y="1194710"/>
              <a:ext cx="198553" cy="840519"/>
            </a:xfrm>
            <a:custGeom>
              <a:rect b="b" l="l" r="r" t="t"/>
              <a:pathLst>
                <a:path h="1778648" w="420536">
                  <a:moveTo>
                    <a:pt x="21975" y="0"/>
                  </a:moveTo>
                  <a:lnTo>
                    <a:pt x="139673" y="5525"/>
                  </a:lnTo>
                  <a:cubicBezTo>
                    <a:pt x="77745" y="501457"/>
                    <a:pt x="111365" y="1109088"/>
                    <a:pt x="420536" y="1778648"/>
                  </a:cubicBezTo>
                  <a:lnTo>
                    <a:pt x="279766" y="1771733"/>
                  </a:lnTo>
                  <a:cubicBezTo>
                    <a:pt x="2200" y="1106360"/>
                    <a:pt x="-33067" y="500890"/>
                    <a:pt x="21975" y="0"/>
                  </a:cubicBezTo>
                  <a:close/>
                </a:path>
              </a:pathLst>
            </a:custGeom>
            <a:solidFill>
              <a:srgbClr val="1CD8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p>
              <a:endParaRPr altLang="en-US" lang="zh-CN"/>
            </a:p>
          </p:txBody>
        </p:sp>
        <p:grpSp>
          <p:nvGrpSpPr>
            <p:cNvPr id="29" name="组合 28"/>
            <p:cNvGrpSpPr/>
            <p:nvPr/>
          </p:nvGrpSpPr>
          <p:grpSpPr>
            <a:xfrm rot="21335216">
              <a:off x="1363234" y="825830"/>
              <a:ext cx="793207" cy="804046"/>
              <a:chOff x="7973454" y="5027358"/>
              <a:chExt cx="1573288" cy="1594782"/>
            </a:xfrm>
          </p:grpSpPr>
          <p:sp>
            <p:nvSpPr>
              <p:cNvPr id="31" name="五角星 2"/>
              <p:cNvSpPr/>
              <p:nvPr/>
            </p:nvSpPr>
            <p:spPr>
              <a:xfrm rot="20480842">
                <a:off x="7975659" y="5027358"/>
                <a:ext cx="1571083" cy="1580289"/>
              </a:xfrm>
              <a:custGeom>
                <a:gdLst>
                  <a:gd fmla="*/ 2063 w 918524" name="connsiteX0"/>
                  <a:gd fmla="*/ 349269 h 923906" name="connsiteY0"/>
                  <a:gd fmla="*/ 264202 w 918524" name="connsiteX1"/>
                  <a:gd fmla="*/ 223173 h 923906" name="connsiteY1"/>
                  <a:gd fmla="*/ 459262 w 918524" name="connsiteX2"/>
                  <a:gd fmla="*/ 0 h 923906" name="connsiteY2"/>
                  <a:gd fmla="*/ 654322 w 918524" name="connsiteX3"/>
                  <a:gd fmla="*/ 223173 h 923906" name="connsiteY3"/>
                  <a:gd fmla="*/ 916461 w 918524" name="connsiteX4"/>
                  <a:gd fmla="*/ 349269 h 923906" name="connsiteY4"/>
                  <a:gd fmla="*/ 774876 w 918524" name="connsiteX5"/>
                  <a:gd fmla="*/ 613293 h 923906" name="connsiteY5"/>
                  <a:gd fmla="*/ 741827 w 918524" name="connsiteX6"/>
                  <a:gd fmla="*/ 914398 h 923906" name="connsiteY6"/>
                  <a:gd fmla="*/ 459262 w 918524" name="connsiteX7"/>
                  <a:gd fmla="*/ 854400 h 923906" name="connsiteY7"/>
                  <a:gd fmla="*/ 176697 w 918524" name="connsiteX8"/>
                  <a:gd fmla="*/ 914398 h 923906" name="connsiteY8"/>
                  <a:gd fmla="*/ 143648 w 918524" name="connsiteX9"/>
                  <a:gd fmla="*/ 613293 h 923906" name="connsiteY9"/>
                  <a:gd fmla="*/ 2063 w 918524" name="connsiteX10"/>
                  <a:gd fmla="*/ 349269 h 923906"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923905" w="918524">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C4EF39"/>
              </a:solidFill>
              <a:ln w="63500">
                <a:noFill/>
              </a:ln>
              <a:effectLst>
                <a:outerShdw algn="t" blurRad="190500" dir="5400000" dist="635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五角星 2"/>
              <p:cNvSpPr/>
              <p:nvPr/>
            </p:nvSpPr>
            <p:spPr>
              <a:xfrm rot="20480842">
                <a:off x="7973454" y="5041849"/>
                <a:ext cx="1571084" cy="1580291"/>
              </a:xfrm>
              <a:custGeom>
                <a:gdLst>
                  <a:gd fmla="*/ 2063 w 918524" name="connsiteX0"/>
                  <a:gd fmla="*/ 349269 h 923906" name="connsiteY0"/>
                  <a:gd fmla="*/ 264202 w 918524" name="connsiteX1"/>
                  <a:gd fmla="*/ 223173 h 923906" name="connsiteY1"/>
                  <a:gd fmla="*/ 459262 w 918524" name="connsiteX2"/>
                  <a:gd fmla="*/ 0 h 923906" name="connsiteY2"/>
                  <a:gd fmla="*/ 654322 w 918524" name="connsiteX3"/>
                  <a:gd fmla="*/ 223173 h 923906" name="connsiteY3"/>
                  <a:gd fmla="*/ 916461 w 918524" name="connsiteX4"/>
                  <a:gd fmla="*/ 349269 h 923906" name="connsiteY4"/>
                  <a:gd fmla="*/ 774876 w 918524" name="connsiteX5"/>
                  <a:gd fmla="*/ 613293 h 923906" name="connsiteY5"/>
                  <a:gd fmla="*/ 741827 w 918524" name="connsiteX6"/>
                  <a:gd fmla="*/ 914398 h 923906" name="connsiteY6"/>
                  <a:gd fmla="*/ 459262 w 918524" name="connsiteX7"/>
                  <a:gd fmla="*/ 854400 h 923906" name="connsiteY7"/>
                  <a:gd fmla="*/ 176697 w 918524" name="connsiteX8"/>
                  <a:gd fmla="*/ 914398 h 923906" name="connsiteY8"/>
                  <a:gd fmla="*/ 143648 w 918524" name="connsiteX9"/>
                  <a:gd fmla="*/ 613293 h 923906" name="connsiteY9"/>
                  <a:gd fmla="*/ 2063 w 918524" name="connsiteX10"/>
                  <a:gd fmla="*/ 349269 h 923906"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923905" w="918524">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FF00"/>
              </a:solidFill>
              <a:ln w="66675">
                <a:solidFill>
                  <a:srgbClr val="1CD8EC"/>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sp>
        <p:nvSpPr>
          <p:cNvPr id="37" name="矩形 36"/>
          <p:cNvSpPr/>
          <p:nvPr/>
        </p:nvSpPr>
        <p:spPr>
          <a:xfrm>
            <a:off x="1308615" y="2407550"/>
            <a:ext cx="2665642" cy="640080"/>
          </a:xfrm>
          <a:prstGeom prst="rect">
            <a:avLst/>
          </a:prstGeom>
        </p:spPr>
        <p:txBody>
          <a:bodyPr wrap="square">
            <a:spAutoFit/>
          </a:bodyPr>
          <a:lstStyle/>
          <a:p>
            <a:pPr>
              <a:lnSpc>
                <a:spcPct val="150000"/>
              </a:lnSpc>
            </a:pPr>
            <a:r>
              <a:rPr altLang="en-US" lang="zh-CN" sz="1200">
                <a:solidFill>
                  <a:schemeClr val="bg1">
                    <a:lumMod val="50000"/>
                  </a:schemeClr>
                </a:solidFill>
                <a:latin charset="-122" panose="020b0503020204020204" pitchFamily="34" typeface="微软雅黑"/>
                <a:ea charset="-122" panose="020b0503020204020204" pitchFamily="34" typeface="微软雅黑"/>
              </a:rPr>
              <a:t>点击输入简要文字内容，文字内容需概括精炼，言简意赅的说明内容……</a:t>
            </a:r>
          </a:p>
        </p:txBody>
      </p:sp>
      <p:sp>
        <p:nvSpPr>
          <p:cNvPr id="38" name="矩形 37"/>
          <p:cNvSpPr/>
          <p:nvPr/>
        </p:nvSpPr>
        <p:spPr>
          <a:xfrm>
            <a:off x="1312734" y="4895377"/>
            <a:ext cx="2665642" cy="640080"/>
          </a:xfrm>
          <a:prstGeom prst="rect">
            <a:avLst/>
          </a:prstGeom>
        </p:spPr>
        <p:txBody>
          <a:bodyPr wrap="square">
            <a:spAutoFit/>
          </a:bodyPr>
          <a:lstStyle/>
          <a:p>
            <a:pPr>
              <a:lnSpc>
                <a:spcPct val="150000"/>
              </a:lnSpc>
            </a:pPr>
            <a:r>
              <a:rPr altLang="en-US" lang="zh-CN" sz="1200">
                <a:solidFill>
                  <a:schemeClr val="bg1">
                    <a:lumMod val="50000"/>
                  </a:schemeClr>
                </a:solidFill>
                <a:latin charset="-122" panose="020b0503020204020204" pitchFamily="34" typeface="微软雅黑"/>
                <a:ea charset="-122" panose="020b0503020204020204" pitchFamily="34" typeface="微软雅黑"/>
              </a:rPr>
              <a:t>点击输入简要文字内容，文字内容需概括精炼，言简意赅的说明内容……</a:t>
            </a:r>
          </a:p>
        </p:txBody>
      </p:sp>
      <p:sp>
        <p:nvSpPr>
          <p:cNvPr id="39" name="矩形 38"/>
          <p:cNvSpPr/>
          <p:nvPr/>
        </p:nvSpPr>
        <p:spPr>
          <a:xfrm>
            <a:off x="8644410" y="2835918"/>
            <a:ext cx="2665642" cy="640080"/>
          </a:xfrm>
          <a:prstGeom prst="rect">
            <a:avLst/>
          </a:prstGeom>
        </p:spPr>
        <p:txBody>
          <a:bodyPr wrap="square">
            <a:spAutoFit/>
          </a:bodyPr>
          <a:lstStyle/>
          <a:p>
            <a:pPr>
              <a:lnSpc>
                <a:spcPct val="150000"/>
              </a:lnSpc>
            </a:pPr>
            <a:r>
              <a:rPr altLang="en-US" lang="zh-CN" sz="1200">
                <a:solidFill>
                  <a:schemeClr val="bg1">
                    <a:lumMod val="50000"/>
                  </a:schemeClr>
                </a:solidFill>
                <a:latin charset="-122" panose="020b0503020204020204" pitchFamily="34" typeface="微软雅黑"/>
                <a:ea charset="-122" panose="020b0503020204020204" pitchFamily="34" typeface="微软雅黑"/>
              </a:rPr>
              <a:t>点击输入简要文字内容，文字内容需概括精炼，言简意赅的说明内容……</a:t>
            </a:r>
          </a:p>
        </p:txBody>
      </p:sp>
    </p:spTree>
    <p:extLst>
      <p:ext uri="{BB962C8B-B14F-4D97-AF65-F5344CB8AC3E}">
        <p14:creationId val="373347473"/>
      </p:ext>
    </p:extLst>
  </p:cSld>
  <p:clrMapOvr>
    <a:masterClrMapping/>
  </p:clrMapOvr>
  <mc:AlternateContent>
    <mc:Choice Requires="p14">
      <p:transition p14:dur="2500" spd="slow">
        <p:fad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2" presetSubtype="0">
                                  <p:stCondLst>
                                    <p:cond delay="0"/>
                                  </p:stCondLst>
                                  <p:childTnLst>
                                    <p:set>
                                      <p:cBhvr>
                                        <p:cTn dur="1" fill="hold" id="6">
                                          <p:stCondLst>
                                            <p:cond delay="0"/>
                                          </p:stCondLst>
                                        </p:cTn>
                                        <p:tgtEl>
                                          <p:spTgt spid="21"/>
                                        </p:tgtEl>
                                        <p:attrNameLst>
                                          <p:attrName>style.visibility</p:attrName>
                                        </p:attrNameLst>
                                      </p:cBhvr>
                                      <p:to>
                                        <p:strVal val="visible"/>
                                      </p:to>
                                    </p:set>
                                    <p:animEffect filter="fade" transition="in">
                                      <p:cBhvr>
                                        <p:cTn dur="1250" id="7"/>
                                        <p:tgtEl>
                                          <p:spTgt spid="21"/>
                                        </p:tgtEl>
                                      </p:cBhvr>
                                    </p:animEffect>
                                    <p:anim calcmode="lin" valueType="num">
                                      <p:cBhvr>
                                        <p:cTn dur="1250" fill="hold" id="8"/>
                                        <p:tgtEl>
                                          <p:spTgt spid="21"/>
                                        </p:tgtEl>
                                        <p:attrNameLst>
                                          <p:attrName>ppt_x</p:attrName>
                                        </p:attrNameLst>
                                      </p:cBhvr>
                                      <p:tavLst>
                                        <p:tav tm="0">
                                          <p:val>
                                            <p:strVal val="#ppt_x"/>
                                          </p:val>
                                        </p:tav>
                                        <p:tav tm="100000">
                                          <p:val>
                                            <p:strVal val="#ppt_x"/>
                                          </p:val>
                                        </p:tav>
                                      </p:tavLst>
                                    </p:anim>
                                    <p:anim calcmode="lin" valueType="num">
                                      <p:cBhvr>
                                        <p:cTn dur="1250" fill="hold" id="9"/>
                                        <p:tgtEl>
                                          <p:spTgt spid="21"/>
                                        </p:tgtEl>
                                        <p:attrNameLst>
                                          <p:attrName>ppt_y</p:attrName>
                                        </p:attrNameLst>
                                      </p:cBhvr>
                                      <p:tavLst>
                                        <p:tav tm="0">
                                          <p:val>
                                            <p:strVal val="#ppt_y+.1"/>
                                          </p:val>
                                        </p:tav>
                                        <p:tav tm="100000">
                                          <p:val>
                                            <p:strVal val="#ppt_y"/>
                                          </p:val>
                                        </p:tav>
                                      </p:tavLst>
                                    </p:anim>
                                  </p:childTnLst>
                                </p:cTn>
                              </p:par>
                              <p:par>
                                <p:cTn fill="hold" grpId="0" id="10" nodeType="withEffect" presetClass="entr" presetID="42" presetSubtype="0">
                                  <p:stCondLst>
                                    <p:cond delay="750"/>
                                  </p:stCondLst>
                                  <p:childTnLst>
                                    <p:set>
                                      <p:cBhvr>
                                        <p:cTn dur="1" fill="hold" id="11">
                                          <p:stCondLst>
                                            <p:cond delay="0"/>
                                          </p:stCondLst>
                                        </p:cTn>
                                        <p:tgtEl>
                                          <p:spTgt spid="20"/>
                                        </p:tgtEl>
                                        <p:attrNameLst>
                                          <p:attrName>style.visibility</p:attrName>
                                        </p:attrNameLst>
                                      </p:cBhvr>
                                      <p:to>
                                        <p:strVal val="visible"/>
                                      </p:to>
                                    </p:set>
                                    <p:animEffect filter="fade" transition="in">
                                      <p:cBhvr>
                                        <p:cTn dur="1250" id="12"/>
                                        <p:tgtEl>
                                          <p:spTgt spid="20"/>
                                        </p:tgtEl>
                                      </p:cBhvr>
                                    </p:animEffect>
                                    <p:anim calcmode="lin" valueType="num">
                                      <p:cBhvr>
                                        <p:cTn dur="1250" fill="hold" id="13"/>
                                        <p:tgtEl>
                                          <p:spTgt spid="20"/>
                                        </p:tgtEl>
                                        <p:attrNameLst>
                                          <p:attrName>ppt_x</p:attrName>
                                        </p:attrNameLst>
                                      </p:cBhvr>
                                      <p:tavLst>
                                        <p:tav tm="0">
                                          <p:val>
                                            <p:strVal val="#ppt_x"/>
                                          </p:val>
                                        </p:tav>
                                        <p:tav tm="100000">
                                          <p:val>
                                            <p:strVal val="#ppt_x"/>
                                          </p:val>
                                        </p:tav>
                                      </p:tavLst>
                                    </p:anim>
                                    <p:anim calcmode="lin" valueType="num">
                                      <p:cBhvr>
                                        <p:cTn dur="1250" fill="hold" id="14"/>
                                        <p:tgtEl>
                                          <p:spTgt spid="20"/>
                                        </p:tgtEl>
                                        <p:attrNameLst>
                                          <p:attrName>ppt_y</p:attrName>
                                        </p:attrNameLst>
                                      </p:cBhvr>
                                      <p:tavLst>
                                        <p:tav tm="0">
                                          <p:val>
                                            <p:strVal val="#ppt_y+.1"/>
                                          </p:val>
                                        </p:tav>
                                        <p:tav tm="100000">
                                          <p:val>
                                            <p:strVal val="#ppt_y"/>
                                          </p:val>
                                        </p:tav>
                                      </p:tavLst>
                                    </p:anim>
                                  </p:childTnLst>
                                </p:cTn>
                              </p:par>
                              <p:par>
                                <p:cTn fill="hold" id="15" nodeType="withEffect" presetClass="entr" presetID="2" presetSubtype="1">
                                  <p:stCondLst>
                                    <p:cond delay="1750"/>
                                  </p:stCondLst>
                                  <p:childTnLst>
                                    <p:set>
                                      <p:cBhvr>
                                        <p:cTn dur="1" fill="hold" id="16">
                                          <p:stCondLst>
                                            <p:cond delay="0"/>
                                          </p:stCondLst>
                                        </p:cTn>
                                        <p:tgtEl>
                                          <p:spTgt spid="40"/>
                                        </p:tgtEl>
                                        <p:attrNameLst>
                                          <p:attrName>style.visibility</p:attrName>
                                        </p:attrNameLst>
                                      </p:cBhvr>
                                      <p:to>
                                        <p:strVal val="visible"/>
                                      </p:to>
                                    </p:set>
                                    <p:anim calcmode="lin" valueType="num">
                                      <p:cBhvr additive="base">
                                        <p:cTn dur="1500" fill="hold" id="17"/>
                                        <p:tgtEl>
                                          <p:spTgt spid="40"/>
                                        </p:tgtEl>
                                        <p:attrNameLst>
                                          <p:attrName>ppt_x</p:attrName>
                                        </p:attrNameLst>
                                      </p:cBhvr>
                                      <p:tavLst>
                                        <p:tav tm="0">
                                          <p:val>
                                            <p:strVal val="#ppt_x"/>
                                          </p:val>
                                        </p:tav>
                                        <p:tav tm="100000">
                                          <p:val>
                                            <p:strVal val="#ppt_x"/>
                                          </p:val>
                                        </p:tav>
                                      </p:tavLst>
                                    </p:anim>
                                    <p:anim calcmode="lin" valueType="num">
                                      <p:cBhvr additive="base">
                                        <p:cTn dur="1500" fill="hold" id="18"/>
                                        <p:tgtEl>
                                          <p:spTgt spid="40"/>
                                        </p:tgtEl>
                                        <p:attrNameLst>
                                          <p:attrName>ppt_y</p:attrName>
                                        </p:attrNameLst>
                                      </p:cBhvr>
                                      <p:tavLst>
                                        <p:tav tm="0">
                                          <p:val>
                                            <p:strVal val="0-#ppt_h/2"/>
                                          </p:val>
                                        </p:tav>
                                        <p:tav tm="100000">
                                          <p:val>
                                            <p:strVal val="#ppt_y"/>
                                          </p:val>
                                        </p:tav>
                                      </p:tavLst>
                                    </p:anim>
                                  </p:childTnLst>
                                </p:cTn>
                              </p:par>
                              <p:par>
                                <p:cTn fill="hold" grpId="0" id="19" nodeType="withEffect" presetClass="entr" presetID="53" presetSubtype="0">
                                  <p:stCondLst>
                                    <p:cond delay="3250"/>
                                  </p:stCondLst>
                                  <p:childTnLst>
                                    <p:set>
                                      <p:cBhvr>
                                        <p:cTn dur="1" fill="hold" id="20">
                                          <p:stCondLst>
                                            <p:cond delay="0"/>
                                          </p:stCondLst>
                                        </p:cTn>
                                        <p:tgtEl>
                                          <p:spTgt spid="9"/>
                                        </p:tgtEl>
                                        <p:attrNameLst>
                                          <p:attrName>style.visibility</p:attrName>
                                        </p:attrNameLst>
                                      </p:cBhvr>
                                      <p:to>
                                        <p:strVal val="visible"/>
                                      </p:to>
                                    </p:set>
                                    <p:anim calcmode="lin" valueType="num">
                                      <p:cBhvr>
                                        <p:cTn dur="500" fill="hold" id="21"/>
                                        <p:tgtEl>
                                          <p:spTgt spid="9"/>
                                        </p:tgtEl>
                                        <p:attrNameLst>
                                          <p:attrName>ppt_w</p:attrName>
                                        </p:attrNameLst>
                                      </p:cBhvr>
                                      <p:tavLst>
                                        <p:tav tm="0">
                                          <p:val>
                                            <p:fltVal val="0"/>
                                          </p:val>
                                        </p:tav>
                                        <p:tav tm="100000">
                                          <p:val>
                                            <p:strVal val="#ppt_w"/>
                                          </p:val>
                                        </p:tav>
                                      </p:tavLst>
                                    </p:anim>
                                    <p:anim calcmode="lin" valueType="num">
                                      <p:cBhvr>
                                        <p:cTn dur="500" fill="hold" id="22"/>
                                        <p:tgtEl>
                                          <p:spTgt spid="9"/>
                                        </p:tgtEl>
                                        <p:attrNameLst>
                                          <p:attrName>ppt_h</p:attrName>
                                        </p:attrNameLst>
                                      </p:cBhvr>
                                      <p:tavLst>
                                        <p:tav tm="0">
                                          <p:val>
                                            <p:fltVal val="0"/>
                                          </p:val>
                                        </p:tav>
                                        <p:tav tm="100000">
                                          <p:val>
                                            <p:strVal val="#ppt_h"/>
                                          </p:val>
                                        </p:tav>
                                      </p:tavLst>
                                    </p:anim>
                                    <p:animEffect filter="fade" transition="in">
                                      <p:cBhvr>
                                        <p:cTn dur="500" id="23"/>
                                        <p:tgtEl>
                                          <p:spTgt spid="9"/>
                                        </p:tgtEl>
                                      </p:cBhvr>
                                    </p:animEffect>
                                  </p:childTnLst>
                                </p:cTn>
                              </p:par>
                              <p:par>
                                <p:cTn fill="hold" grpId="0" id="24" nodeType="withEffect" presetClass="entr" presetID="53" presetSubtype="0">
                                  <p:stCondLst>
                                    <p:cond delay="3750"/>
                                  </p:stCondLst>
                                  <p:childTnLst>
                                    <p:set>
                                      <p:cBhvr>
                                        <p:cTn dur="1" fill="hold" id="25">
                                          <p:stCondLst>
                                            <p:cond delay="0"/>
                                          </p:stCondLst>
                                        </p:cTn>
                                        <p:tgtEl>
                                          <p:spTgt spid="11"/>
                                        </p:tgtEl>
                                        <p:attrNameLst>
                                          <p:attrName>style.visibility</p:attrName>
                                        </p:attrNameLst>
                                      </p:cBhvr>
                                      <p:to>
                                        <p:strVal val="visible"/>
                                      </p:to>
                                    </p:set>
                                    <p:anim calcmode="lin" valueType="num">
                                      <p:cBhvr>
                                        <p:cTn dur="500" fill="hold" id="26"/>
                                        <p:tgtEl>
                                          <p:spTgt spid="11"/>
                                        </p:tgtEl>
                                        <p:attrNameLst>
                                          <p:attrName>ppt_w</p:attrName>
                                        </p:attrNameLst>
                                      </p:cBhvr>
                                      <p:tavLst>
                                        <p:tav tm="0">
                                          <p:val>
                                            <p:fltVal val="0"/>
                                          </p:val>
                                        </p:tav>
                                        <p:tav tm="100000">
                                          <p:val>
                                            <p:strVal val="#ppt_w"/>
                                          </p:val>
                                        </p:tav>
                                      </p:tavLst>
                                    </p:anim>
                                    <p:anim calcmode="lin" valueType="num">
                                      <p:cBhvr>
                                        <p:cTn dur="500" fill="hold" id="27"/>
                                        <p:tgtEl>
                                          <p:spTgt spid="11"/>
                                        </p:tgtEl>
                                        <p:attrNameLst>
                                          <p:attrName>ppt_h</p:attrName>
                                        </p:attrNameLst>
                                      </p:cBhvr>
                                      <p:tavLst>
                                        <p:tav tm="0">
                                          <p:val>
                                            <p:fltVal val="0"/>
                                          </p:val>
                                        </p:tav>
                                        <p:tav tm="100000">
                                          <p:val>
                                            <p:strVal val="#ppt_h"/>
                                          </p:val>
                                        </p:tav>
                                      </p:tavLst>
                                    </p:anim>
                                    <p:animEffect filter="fade" transition="in">
                                      <p:cBhvr>
                                        <p:cTn dur="500" id="28"/>
                                        <p:tgtEl>
                                          <p:spTgt spid="11"/>
                                        </p:tgtEl>
                                      </p:cBhvr>
                                    </p:animEffect>
                                  </p:childTnLst>
                                </p:cTn>
                              </p:par>
                              <p:par>
                                <p:cTn fill="hold" grpId="0" id="29" nodeType="withEffect" presetClass="entr" presetID="53" presetSubtype="0">
                                  <p:stCondLst>
                                    <p:cond delay="4250"/>
                                  </p:stCondLst>
                                  <p:childTnLst>
                                    <p:set>
                                      <p:cBhvr>
                                        <p:cTn dur="1" fill="hold" id="30">
                                          <p:stCondLst>
                                            <p:cond delay="0"/>
                                          </p:stCondLst>
                                        </p:cTn>
                                        <p:tgtEl>
                                          <p:spTgt spid="10"/>
                                        </p:tgtEl>
                                        <p:attrNameLst>
                                          <p:attrName>style.visibility</p:attrName>
                                        </p:attrNameLst>
                                      </p:cBhvr>
                                      <p:to>
                                        <p:strVal val="visible"/>
                                      </p:to>
                                    </p:set>
                                    <p:anim calcmode="lin" valueType="num">
                                      <p:cBhvr>
                                        <p:cTn dur="500" fill="hold" id="31"/>
                                        <p:tgtEl>
                                          <p:spTgt spid="10"/>
                                        </p:tgtEl>
                                        <p:attrNameLst>
                                          <p:attrName>ppt_w</p:attrName>
                                        </p:attrNameLst>
                                      </p:cBhvr>
                                      <p:tavLst>
                                        <p:tav tm="0">
                                          <p:val>
                                            <p:fltVal val="0"/>
                                          </p:val>
                                        </p:tav>
                                        <p:tav tm="100000">
                                          <p:val>
                                            <p:strVal val="#ppt_w"/>
                                          </p:val>
                                        </p:tav>
                                      </p:tavLst>
                                    </p:anim>
                                    <p:anim calcmode="lin" valueType="num">
                                      <p:cBhvr>
                                        <p:cTn dur="500" fill="hold" id="32"/>
                                        <p:tgtEl>
                                          <p:spTgt spid="10"/>
                                        </p:tgtEl>
                                        <p:attrNameLst>
                                          <p:attrName>ppt_h</p:attrName>
                                        </p:attrNameLst>
                                      </p:cBhvr>
                                      <p:tavLst>
                                        <p:tav tm="0">
                                          <p:val>
                                            <p:fltVal val="0"/>
                                          </p:val>
                                        </p:tav>
                                        <p:tav tm="100000">
                                          <p:val>
                                            <p:strVal val="#ppt_h"/>
                                          </p:val>
                                        </p:tav>
                                      </p:tavLst>
                                    </p:anim>
                                    <p:animEffect filter="fade" transition="in">
                                      <p:cBhvr>
                                        <p:cTn dur="500" id="33"/>
                                        <p:tgtEl>
                                          <p:spTgt spid="10"/>
                                        </p:tgtEl>
                                      </p:cBhvr>
                                    </p:animEffect>
                                  </p:childTnLst>
                                </p:cTn>
                              </p:par>
                              <p:par>
                                <p:cTn fill="hold" grpId="0" id="34" nodeType="withEffect" presetClass="entr" presetID="53" presetSubtype="0">
                                  <p:stCondLst>
                                    <p:cond delay="4750"/>
                                  </p:stCondLst>
                                  <p:childTnLst>
                                    <p:set>
                                      <p:cBhvr>
                                        <p:cTn dur="1" fill="hold" id="35">
                                          <p:stCondLst>
                                            <p:cond delay="0"/>
                                          </p:stCondLst>
                                        </p:cTn>
                                        <p:tgtEl>
                                          <p:spTgt spid="15"/>
                                        </p:tgtEl>
                                        <p:attrNameLst>
                                          <p:attrName>style.visibility</p:attrName>
                                        </p:attrNameLst>
                                      </p:cBhvr>
                                      <p:to>
                                        <p:strVal val="visible"/>
                                      </p:to>
                                    </p:set>
                                    <p:anim calcmode="lin" valueType="num">
                                      <p:cBhvr>
                                        <p:cTn dur="750" fill="hold" id="36"/>
                                        <p:tgtEl>
                                          <p:spTgt spid="15"/>
                                        </p:tgtEl>
                                        <p:attrNameLst>
                                          <p:attrName>ppt_w</p:attrName>
                                        </p:attrNameLst>
                                      </p:cBhvr>
                                      <p:tavLst>
                                        <p:tav tm="0">
                                          <p:val>
                                            <p:fltVal val="0"/>
                                          </p:val>
                                        </p:tav>
                                        <p:tav tm="100000">
                                          <p:val>
                                            <p:strVal val="#ppt_w"/>
                                          </p:val>
                                        </p:tav>
                                      </p:tavLst>
                                    </p:anim>
                                    <p:anim calcmode="lin" valueType="num">
                                      <p:cBhvr>
                                        <p:cTn dur="750" fill="hold" id="37"/>
                                        <p:tgtEl>
                                          <p:spTgt spid="15"/>
                                        </p:tgtEl>
                                        <p:attrNameLst>
                                          <p:attrName>ppt_h</p:attrName>
                                        </p:attrNameLst>
                                      </p:cBhvr>
                                      <p:tavLst>
                                        <p:tav tm="0">
                                          <p:val>
                                            <p:fltVal val="0"/>
                                          </p:val>
                                        </p:tav>
                                        <p:tav tm="100000">
                                          <p:val>
                                            <p:strVal val="#ppt_h"/>
                                          </p:val>
                                        </p:tav>
                                      </p:tavLst>
                                    </p:anim>
                                    <p:animEffect filter="fade" transition="in">
                                      <p:cBhvr>
                                        <p:cTn dur="750" id="38"/>
                                        <p:tgtEl>
                                          <p:spTgt spid="15"/>
                                        </p:tgtEl>
                                      </p:cBhvr>
                                    </p:animEffect>
                                  </p:childTnLst>
                                </p:cTn>
                              </p:par>
                              <p:par>
                                <p:cTn fill="hold" grpId="1" id="39" nodeType="withEffect" presetClass="emph" presetID="8" presetSubtype="0">
                                  <p:stCondLst>
                                    <p:cond delay="5250"/>
                                  </p:stCondLst>
                                  <p:childTnLst>
                                    <p:animRot by="10800000">
                                      <p:cBhvr>
                                        <p:cTn dur="8750" fill="hold" id="40"/>
                                        <p:tgtEl>
                                          <p:spTgt spid="15"/>
                                        </p:tgtEl>
                                        <p:attrNameLst>
                                          <p:attrName>r</p:attrName>
                                        </p:attrNameLst>
                                      </p:cBhvr>
                                    </p:animRot>
                                  </p:childTnLst>
                                </p:cTn>
                              </p:par>
                              <p:par>
                                <p:cTn fill="hold" id="41" nodeType="withEffect" presetClass="entr" presetID="22" presetSubtype="4">
                                  <p:stCondLst>
                                    <p:cond delay="5500"/>
                                  </p:stCondLst>
                                  <p:childTnLst>
                                    <p:set>
                                      <p:cBhvr>
                                        <p:cTn dur="1" fill="hold" id="42">
                                          <p:stCondLst>
                                            <p:cond delay="0"/>
                                          </p:stCondLst>
                                        </p:cTn>
                                        <p:tgtEl>
                                          <p:spTgt spid="26"/>
                                        </p:tgtEl>
                                        <p:attrNameLst>
                                          <p:attrName>style.visibility</p:attrName>
                                        </p:attrNameLst>
                                      </p:cBhvr>
                                      <p:to>
                                        <p:strVal val="visible"/>
                                      </p:to>
                                    </p:set>
                                    <p:animEffect filter="wipe(down)" transition="in">
                                      <p:cBhvr>
                                        <p:cTn dur="750" id="43"/>
                                        <p:tgtEl>
                                          <p:spTgt spid="26"/>
                                        </p:tgtEl>
                                      </p:cBhvr>
                                    </p:animEffect>
                                  </p:childTnLst>
                                </p:cTn>
                              </p:par>
                              <p:par>
                                <p:cTn fill="hold" grpId="0" id="44" nodeType="withEffect" presetClass="entr" presetID="22" presetSubtype="8">
                                  <p:stCondLst>
                                    <p:cond delay="6250"/>
                                  </p:stCondLst>
                                  <p:childTnLst>
                                    <p:set>
                                      <p:cBhvr>
                                        <p:cTn dur="1" fill="hold" id="45">
                                          <p:stCondLst>
                                            <p:cond delay="0"/>
                                          </p:stCondLst>
                                        </p:cTn>
                                        <p:tgtEl>
                                          <p:spTgt spid="19"/>
                                        </p:tgtEl>
                                        <p:attrNameLst>
                                          <p:attrName>style.visibility</p:attrName>
                                        </p:attrNameLst>
                                      </p:cBhvr>
                                      <p:to>
                                        <p:strVal val="visible"/>
                                      </p:to>
                                    </p:set>
                                    <p:animEffect filter="wipe(left)" transition="in">
                                      <p:cBhvr>
                                        <p:cTn dur="1250" id="46"/>
                                        <p:tgtEl>
                                          <p:spTgt spid="19"/>
                                        </p:tgtEl>
                                      </p:cBhvr>
                                    </p:animEffect>
                                  </p:childTnLst>
                                </p:cTn>
                              </p:par>
                              <p:par>
                                <p:cTn fill="hold" grpId="0" id="47" nodeType="withEffect" presetClass="entr" presetID="10" presetSubtype="0">
                                  <p:stCondLst>
                                    <p:cond delay="7500"/>
                                  </p:stCondLst>
                                  <p:childTnLst>
                                    <p:set>
                                      <p:cBhvr>
                                        <p:cTn dur="1" fill="hold" id="48">
                                          <p:stCondLst>
                                            <p:cond delay="0"/>
                                          </p:stCondLst>
                                        </p:cTn>
                                        <p:tgtEl>
                                          <p:spTgt spid="16"/>
                                        </p:tgtEl>
                                        <p:attrNameLst>
                                          <p:attrName>style.visibility</p:attrName>
                                        </p:attrNameLst>
                                      </p:cBhvr>
                                      <p:to>
                                        <p:strVal val="visible"/>
                                      </p:to>
                                    </p:set>
                                    <p:animEffect filter="fade" transition="in">
                                      <p:cBhvr>
                                        <p:cTn dur="500" id="49"/>
                                        <p:tgtEl>
                                          <p:spTgt spid="16"/>
                                        </p:tgtEl>
                                      </p:cBhvr>
                                    </p:animEffect>
                                  </p:childTnLst>
                                </p:cTn>
                              </p:par>
                              <p:par>
                                <p:cTn fill="hold" grpId="0" id="50" nodeType="withEffect" presetClass="entr" presetID="10" presetSubtype="0">
                                  <p:stCondLst>
                                    <p:cond delay="8000"/>
                                  </p:stCondLst>
                                  <p:childTnLst>
                                    <p:set>
                                      <p:cBhvr>
                                        <p:cTn dur="1" fill="hold" id="51">
                                          <p:stCondLst>
                                            <p:cond delay="0"/>
                                          </p:stCondLst>
                                        </p:cTn>
                                        <p:tgtEl>
                                          <p:spTgt spid="17"/>
                                        </p:tgtEl>
                                        <p:attrNameLst>
                                          <p:attrName>style.visibility</p:attrName>
                                        </p:attrNameLst>
                                      </p:cBhvr>
                                      <p:to>
                                        <p:strVal val="visible"/>
                                      </p:to>
                                    </p:set>
                                    <p:animEffect filter="fade" transition="in">
                                      <p:cBhvr>
                                        <p:cTn dur="500" id="52"/>
                                        <p:tgtEl>
                                          <p:spTgt spid="17"/>
                                        </p:tgtEl>
                                      </p:cBhvr>
                                    </p:animEffect>
                                  </p:childTnLst>
                                </p:cTn>
                              </p:par>
                              <p:par>
                                <p:cTn fill="hold" grpId="0" id="53" nodeType="withEffect" presetClass="entr" presetID="10" presetSubtype="0">
                                  <p:stCondLst>
                                    <p:cond delay="8500"/>
                                  </p:stCondLst>
                                  <p:childTnLst>
                                    <p:set>
                                      <p:cBhvr>
                                        <p:cTn dur="1" fill="hold" id="54">
                                          <p:stCondLst>
                                            <p:cond delay="0"/>
                                          </p:stCondLst>
                                        </p:cTn>
                                        <p:tgtEl>
                                          <p:spTgt spid="18"/>
                                        </p:tgtEl>
                                        <p:attrNameLst>
                                          <p:attrName>style.visibility</p:attrName>
                                        </p:attrNameLst>
                                      </p:cBhvr>
                                      <p:to>
                                        <p:strVal val="visible"/>
                                      </p:to>
                                    </p:set>
                                    <p:animEffect filter="fade" transition="in">
                                      <p:cBhvr>
                                        <p:cTn dur="500" id="55"/>
                                        <p:tgtEl>
                                          <p:spTgt spid="18"/>
                                        </p:tgtEl>
                                      </p:cBhvr>
                                    </p:animEffect>
                                  </p:childTnLst>
                                </p:cTn>
                              </p:par>
                              <p:par>
                                <p:cTn fill="hold" grpId="0" id="56" nodeType="withEffect" presetClass="entr" presetID="42" presetSubtype="0">
                                  <p:stCondLst>
                                    <p:cond delay="9000"/>
                                  </p:stCondLst>
                                  <p:childTnLst>
                                    <p:set>
                                      <p:cBhvr>
                                        <p:cTn dur="1" fill="hold" id="57">
                                          <p:stCondLst>
                                            <p:cond delay="0"/>
                                          </p:stCondLst>
                                        </p:cTn>
                                        <p:tgtEl>
                                          <p:spTgt spid="13"/>
                                        </p:tgtEl>
                                        <p:attrNameLst>
                                          <p:attrName>style.visibility</p:attrName>
                                        </p:attrNameLst>
                                      </p:cBhvr>
                                      <p:to>
                                        <p:strVal val="visible"/>
                                      </p:to>
                                    </p:set>
                                    <p:animEffect filter="fade" transition="in">
                                      <p:cBhvr>
                                        <p:cTn dur="1000" id="58"/>
                                        <p:tgtEl>
                                          <p:spTgt spid="13"/>
                                        </p:tgtEl>
                                      </p:cBhvr>
                                    </p:animEffect>
                                    <p:anim calcmode="lin" valueType="num">
                                      <p:cBhvr>
                                        <p:cTn dur="1000" fill="hold" id="59"/>
                                        <p:tgtEl>
                                          <p:spTgt spid="13"/>
                                        </p:tgtEl>
                                        <p:attrNameLst>
                                          <p:attrName>ppt_x</p:attrName>
                                        </p:attrNameLst>
                                      </p:cBhvr>
                                      <p:tavLst>
                                        <p:tav tm="0">
                                          <p:val>
                                            <p:strVal val="#ppt_x"/>
                                          </p:val>
                                        </p:tav>
                                        <p:tav tm="100000">
                                          <p:val>
                                            <p:strVal val="#ppt_x"/>
                                          </p:val>
                                        </p:tav>
                                      </p:tavLst>
                                    </p:anim>
                                    <p:anim calcmode="lin" valueType="num">
                                      <p:cBhvr>
                                        <p:cTn dur="1000" fill="hold" id="60"/>
                                        <p:tgtEl>
                                          <p:spTgt spid="13"/>
                                        </p:tgtEl>
                                        <p:attrNameLst>
                                          <p:attrName>ppt_y</p:attrName>
                                        </p:attrNameLst>
                                      </p:cBhvr>
                                      <p:tavLst>
                                        <p:tav tm="0">
                                          <p:val>
                                            <p:strVal val="#ppt_y+.1"/>
                                          </p:val>
                                        </p:tav>
                                        <p:tav tm="100000">
                                          <p:val>
                                            <p:strVal val="#ppt_y"/>
                                          </p:val>
                                        </p:tav>
                                      </p:tavLst>
                                    </p:anim>
                                  </p:childTnLst>
                                </p:cTn>
                              </p:par>
                              <p:par>
                                <p:cTn fill="hold" grpId="0" id="61" nodeType="withEffect" presetClass="entr" presetID="47" presetSubtype="0">
                                  <p:stCondLst>
                                    <p:cond delay="9000"/>
                                  </p:stCondLst>
                                  <p:childTnLst>
                                    <p:set>
                                      <p:cBhvr>
                                        <p:cTn dur="1" fill="hold" id="62">
                                          <p:stCondLst>
                                            <p:cond delay="0"/>
                                          </p:stCondLst>
                                        </p:cTn>
                                        <p:tgtEl>
                                          <p:spTgt spid="37"/>
                                        </p:tgtEl>
                                        <p:attrNameLst>
                                          <p:attrName>style.visibility</p:attrName>
                                        </p:attrNameLst>
                                      </p:cBhvr>
                                      <p:to>
                                        <p:strVal val="visible"/>
                                      </p:to>
                                    </p:set>
                                    <p:animEffect filter="fade" transition="in">
                                      <p:cBhvr>
                                        <p:cTn dur="1000" id="63"/>
                                        <p:tgtEl>
                                          <p:spTgt spid="37"/>
                                        </p:tgtEl>
                                      </p:cBhvr>
                                    </p:animEffect>
                                    <p:anim calcmode="lin" valueType="num">
                                      <p:cBhvr>
                                        <p:cTn dur="1000" fill="hold" id="64"/>
                                        <p:tgtEl>
                                          <p:spTgt spid="37"/>
                                        </p:tgtEl>
                                        <p:attrNameLst>
                                          <p:attrName>ppt_x</p:attrName>
                                        </p:attrNameLst>
                                      </p:cBhvr>
                                      <p:tavLst>
                                        <p:tav tm="0">
                                          <p:val>
                                            <p:strVal val="#ppt_x"/>
                                          </p:val>
                                        </p:tav>
                                        <p:tav tm="100000">
                                          <p:val>
                                            <p:strVal val="#ppt_x"/>
                                          </p:val>
                                        </p:tav>
                                      </p:tavLst>
                                    </p:anim>
                                    <p:anim calcmode="lin" valueType="num">
                                      <p:cBhvr>
                                        <p:cTn dur="1000" fill="hold" id="65"/>
                                        <p:tgtEl>
                                          <p:spTgt spid="37"/>
                                        </p:tgtEl>
                                        <p:attrNameLst>
                                          <p:attrName>ppt_y</p:attrName>
                                        </p:attrNameLst>
                                      </p:cBhvr>
                                      <p:tavLst>
                                        <p:tav tm="0">
                                          <p:val>
                                            <p:strVal val="#ppt_y-.1"/>
                                          </p:val>
                                        </p:tav>
                                        <p:tav tm="100000">
                                          <p:val>
                                            <p:strVal val="#ppt_y"/>
                                          </p:val>
                                        </p:tav>
                                      </p:tavLst>
                                    </p:anim>
                                  </p:childTnLst>
                                </p:cTn>
                              </p:par>
                              <p:par>
                                <p:cTn fill="hold" grpId="0" id="66" nodeType="withEffect" presetClass="entr" presetID="42" presetSubtype="0">
                                  <p:stCondLst>
                                    <p:cond delay="9750"/>
                                  </p:stCondLst>
                                  <p:childTnLst>
                                    <p:set>
                                      <p:cBhvr>
                                        <p:cTn dur="1" fill="hold" id="67">
                                          <p:stCondLst>
                                            <p:cond delay="0"/>
                                          </p:stCondLst>
                                        </p:cTn>
                                        <p:tgtEl>
                                          <p:spTgt spid="12"/>
                                        </p:tgtEl>
                                        <p:attrNameLst>
                                          <p:attrName>style.visibility</p:attrName>
                                        </p:attrNameLst>
                                      </p:cBhvr>
                                      <p:to>
                                        <p:strVal val="visible"/>
                                      </p:to>
                                    </p:set>
                                    <p:animEffect filter="fade" transition="in">
                                      <p:cBhvr>
                                        <p:cTn dur="1000" id="68"/>
                                        <p:tgtEl>
                                          <p:spTgt spid="12"/>
                                        </p:tgtEl>
                                      </p:cBhvr>
                                    </p:animEffect>
                                    <p:anim calcmode="lin" valueType="num">
                                      <p:cBhvr>
                                        <p:cTn dur="1000" fill="hold" id="69"/>
                                        <p:tgtEl>
                                          <p:spTgt spid="12"/>
                                        </p:tgtEl>
                                        <p:attrNameLst>
                                          <p:attrName>ppt_x</p:attrName>
                                        </p:attrNameLst>
                                      </p:cBhvr>
                                      <p:tavLst>
                                        <p:tav tm="0">
                                          <p:val>
                                            <p:strVal val="#ppt_x"/>
                                          </p:val>
                                        </p:tav>
                                        <p:tav tm="100000">
                                          <p:val>
                                            <p:strVal val="#ppt_x"/>
                                          </p:val>
                                        </p:tav>
                                      </p:tavLst>
                                    </p:anim>
                                    <p:anim calcmode="lin" valueType="num">
                                      <p:cBhvr>
                                        <p:cTn dur="1000" fill="hold" id="70"/>
                                        <p:tgtEl>
                                          <p:spTgt spid="12"/>
                                        </p:tgtEl>
                                        <p:attrNameLst>
                                          <p:attrName>ppt_y</p:attrName>
                                        </p:attrNameLst>
                                      </p:cBhvr>
                                      <p:tavLst>
                                        <p:tav tm="0">
                                          <p:val>
                                            <p:strVal val="#ppt_y+.1"/>
                                          </p:val>
                                        </p:tav>
                                        <p:tav tm="100000">
                                          <p:val>
                                            <p:strVal val="#ppt_y"/>
                                          </p:val>
                                        </p:tav>
                                      </p:tavLst>
                                    </p:anim>
                                  </p:childTnLst>
                                </p:cTn>
                              </p:par>
                              <p:par>
                                <p:cTn fill="hold" grpId="0" id="71" nodeType="withEffect" presetClass="entr" presetID="47" presetSubtype="0">
                                  <p:stCondLst>
                                    <p:cond delay="9750"/>
                                  </p:stCondLst>
                                  <p:childTnLst>
                                    <p:set>
                                      <p:cBhvr>
                                        <p:cTn dur="1" fill="hold" id="72">
                                          <p:stCondLst>
                                            <p:cond delay="0"/>
                                          </p:stCondLst>
                                        </p:cTn>
                                        <p:tgtEl>
                                          <p:spTgt spid="38"/>
                                        </p:tgtEl>
                                        <p:attrNameLst>
                                          <p:attrName>style.visibility</p:attrName>
                                        </p:attrNameLst>
                                      </p:cBhvr>
                                      <p:to>
                                        <p:strVal val="visible"/>
                                      </p:to>
                                    </p:set>
                                    <p:animEffect filter="fade" transition="in">
                                      <p:cBhvr>
                                        <p:cTn dur="1000" id="73"/>
                                        <p:tgtEl>
                                          <p:spTgt spid="38"/>
                                        </p:tgtEl>
                                      </p:cBhvr>
                                    </p:animEffect>
                                    <p:anim calcmode="lin" valueType="num">
                                      <p:cBhvr>
                                        <p:cTn dur="1000" fill="hold" id="74"/>
                                        <p:tgtEl>
                                          <p:spTgt spid="38"/>
                                        </p:tgtEl>
                                        <p:attrNameLst>
                                          <p:attrName>ppt_x</p:attrName>
                                        </p:attrNameLst>
                                      </p:cBhvr>
                                      <p:tavLst>
                                        <p:tav tm="0">
                                          <p:val>
                                            <p:strVal val="#ppt_x"/>
                                          </p:val>
                                        </p:tav>
                                        <p:tav tm="100000">
                                          <p:val>
                                            <p:strVal val="#ppt_x"/>
                                          </p:val>
                                        </p:tav>
                                      </p:tavLst>
                                    </p:anim>
                                    <p:anim calcmode="lin" valueType="num">
                                      <p:cBhvr>
                                        <p:cTn dur="1000" fill="hold" id="75"/>
                                        <p:tgtEl>
                                          <p:spTgt spid="38"/>
                                        </p:tgtEl>
                                        <p:attrNameLst>
                                          <p:attrName>ppt_y</p:attrName>
                                        </p:attrNameLst>
                                      </p:cBhvr>
                                      <p:tavLst>
                                        <p:tav tm="0">
                                          <p:val>
                                            <p:strVal val="#ppt_y-.1"/>
                                          </p:val>
                                        </p:tav>
                                        <p:tav tm="100000">
                                          <p:val>
                                            <p:strVal val="#ppt_y"/>
                                          </p:val>
                                        </p:tav>
                                      </p:tavLst>
                                    </p:anim>
                                  </p:childTnLst>
                                </p:cTn>
                              </p:par>
                              <p:par>
                                <p:cTn fill="hold" grpId="0" id="76" nodeType="withEffect" presetClass="entr" presetID="42" presetSubtype="0">
                                  <p:stCondLst>
                                    <p:cond delay="10500"/>
                                  </p:stCondLst>
                                  <p:childTnLst>
                                    <p:set>
                                      <p:cBhvr>
                                        <p:cTn dur="1" fill="hold" id="77">
                                          <p:stCondLst>
                                            <p:cond delay="0"/>
                                          </p:stCondLst>
                                        </p:cTn>
                                        <p:tgtEl>
                                          <p:spTgt spid="14"/>
                                        </p:tgtEl>
                                        <p:attrNameLst>
                                          <p:attrName>style.visibility</p:attrName>
                                        </p:attrNameLst>
                                      </p:cBhvr>
                                      <p:to>
                                        <p:strVal val="visible"/>
                                      </p:to>
                                    </p:set>
                                    <p:animEffect filter="fade" transition="in">
                                      <p:cBhvr>
                                        <p:cTn dur="1000" id="78"/>
                                        <p:tgtEl>
                                          <p:spTgt spid="14"/>
                                        </p:tgtEl>
                                      </p:cBhvr>
                                    </p:animEffect>
                                    <p:anim calcmode="lin" valueType="num">
                                      <p:cBhvr>
                                        <p:cTn dur="1000" fill="hold" id="79"/>
                                        <p:tgtEl>
                                          <p:spTgt spid="14"/>
                                        </p:tgtEl>
                                        <p:attrNameLst>
                                          <p:attrName>ppt_x</p:attrName>
                                        </p:attrNameLst>
                                      </p:cBhvr>
                                      <p:tavLst>
                                        <p:tav tm="0">
                                          <p:val>
                                            <p:strVal val="#ppt_x"/>
                                          </p:val>
                                        </p:tav>
                                        <p:tav tm="100000">
                                          <p:val>
                                            <p:strVal val="#ppt_x"/>
                                          </p:val>
                                        </p:tav>
                                      </p:tavLst>
                                    </p:anim>
                                    <p:anim calcmode="lin" valueType="num">
                                      <p:cBhvr>
                                        <p:cTn dur="1000" fill="hold" id="80"/>
                                        <p:tgtEl>
                                          <p:spTgt spid="14"/>
                                        </p:tgtEl>
                                        <p:attrNameLst>
                                          <p:attrName>ppt_y</p:attrName>
                                        </p:attrNameLst>
                                      </p:cBhvr>
                                      <p:tavLst>
                                        <p:tav tm="0">
                                          <p:val>
                                            <p:strVal val="#ppt_y+.1"/>
                                          </p:val>
                                        </p:tav>
                                        <p:tav tm="100000">
                                          <p:val>
                                            <p:strVal val="#ppt_y"/>
                                          </p:val>
                                        </p:tav>
                                      </p:tavLst>
                                    </p:anim>
                                  </p:childTnLst>
                                </p:cTn>
                              </p:par>
                              <p:par>
                                <p:cTn fill="hold" grpId="0" id="81" nodeType="withEffect" presetClass="entr" presetID="47" presetSubtype="0">
                                  <p:stCondLst>
                                    <p:cond delay="10500"/>
                                  </p:stCondLst>
                                  <p:childTnLst>
                                    <p:set>
                                      <p:cBhvr>
                                        <p:cTn dur="1" fill="hold" id="82">
                                          <p:stCondLst>
                                            <p:cond delay="0"/>
                                          </p:stCondLst>
                                        </p:cTn>
                                        <p:tgtEl>
                                          <p:spTgt spid="39"/>
                                        </p:tgtEl>
                                        <p:attrNameLst>
                                          <p:attrName>style.visibility</p:attrName>
                                        </p:attrNameLst>
                                      </p:cBhvr>
                                      <p:to>
                                        <p:strVal val="visible"/>
                                      </p:to>
                                    </p:set>
                                    <p:animEffect filter="fade" transition="in">
                                      <p:cBhvr>
                                        <p:cTn dur="1000" id="83"/>
                                        <p:tgtEl>
                                          <p:spTgt spid="39"/>
                                        </p:tgtEl>
                                      </p:cBhvr>
                                    </p:animEffect>
                                    <p:anim calcmode="lin" valueType="num">
                                      <p:cBhvr>
                                        <p:cTn dur="1000" fill="hold" id="84"/>
                                        <p:tgtEl>
                                          <p:spTgt spid="39"/>
                                        </p:tgtEl>
                                        <p:attrNameLst>
                                          <p:attrName>ppt_x</p:attrName>
                                        </p:attrNameLst>
                                      </p:cBhvr>
                                      <p:tavLst>
                                        <p:tav tm="0">
                                          <p:val>
                                            <p:strVal val="#ppt_x"/>
                                          </p:val>
                                        </p:tav>
                                        <p:tav tm="100000">
                                          <p:val>
                                            <p:strVal val="#ppt_x"/>
                                          </p:val>
                                        </p:tav>
                                      </p:tavLst>
                                    </p:anim>
                                    <p:anim calcmode="lin" valueType="num">
                                      <p:cBhvr>
                                        <p:cTn dur="1000" fill="hold" id="85"/>
                                        <p:tgtEl>
                                          <p:spTgt spid="39"/>
                                        </p:tgtEl>
                                        <p:attrNameLst>
                                          <p:attrName>ppt_y</p:attrName>
                                        </p:attrNameLst>
                                      </p:cBhvr>
                                      <p:tavLst>
                                        <p:tav tm="0">
                                          <p:val>
                                            <p:strVal val="#ppt_y-.1"/>
                                          </p:val>
                                        </p:tav>
                                        <p:tav tm="100000">
                                          <p:val>
                                            <p:strVal val="#ppt_y"/>
                                          </p:val>
                                        </p:tav>
                                      </p:tavLst>
                                    </p:anim>
                                  </p:childTnLst>
                                </p:cTn>
                              </p:par>
                              <p:par>
                                <p:cTn fill="hold" id="86" nodeType="withEffect" presetClass="entr" presetID="42" presetSubtype="0">
                                  <p:stCondLst>
                                    <p:cond delay="11500"/>
                                  </p:stCondLst>
                                  <p:childTnLst>
                                    <p:set>
                                      <p:cBhvr>
                                        <p:cTn dur="1" fill="hold" id="87">
                                          <p:stCondLst>
                                            <p:cond delay="0"/>
                                          </p:stCondLst>
                                        </p:cTn>
                                        <p:tgtEl>
                                          <p:spTgt spid="23"/>
                                        </p:tgtEl>
                                        <p:attrNameLst>
                                          <p:attrName>style.visibility</p:attrName>
                                        </p:attrNameLst>
                                      </p:cBhvr>
                                      <p:to>
                                        <p:strVal val="visible"/>
                                      </p:to>
                                    </p:set>
                                    <p:animEffect filter="fade" transition="in">
                                      <p:cBhvr>
                                        <p:cTn dur="1000" id="88"/>
                                        <p:tgtEl>
                                          <p:spTgt spid="23"/>
                                        </p:tgtEl>
                                      </p:cBhvr>
                                    </p:animEffect>
                                    <p:anim calcmode="lin" valueType="num">
                                      <p:cBhvr>
                                        <p:cTn dur="1000" fill="hold" id="89"/>
                                        <p:tgtEl>
                                          <p:spTgt spid="23"/>
                                        </p:tgtEl>
                                        <p:attrNameLst>
                                          <p:attrName>ppt_x</p:attrName>
                                        </p:attrNameLst>
                                      </p:cBhvr>
                                      <p:tavLst>
                                        <p:tav tm="0">
                                          <p:val>
                                            <p:strVal val="#ppt_x"/>
                                          </p:val>
                                        </p:tav>
                                        <p:tav tm="100000">
                                          <p:val>
                                            <p:strVal val="#ppt_x"/>
                                          </p:val>
                                        </p:tav>
                                      </p:tavLst>
                                    </p:anim>
                                    <p:anim calcmode="lin" valueType="num">
                                      <p:cBhvr>
                                        <p:cTn dur="1000" fill="hold" id="90"/>
                                        <p:tgtEl>
                                          <p:spTgt spid="23"/>
                                        </p:tgtEl>
                                        <p:attrNameLst>
                                          <p:attrName>ppt_y</p:attrName>
                                        </p:attrNameLst>
                                      </p:cBhvr>
                                      <p:tavLst>
                                        <p:tav tm="0">
                                          <p:val>
                                            <p:strVal val="#ppt_y+.1"/>
                                          </p:val>
                                        </p:tav>
                                        <p:tav tm="100000">
                                          <p:val>
                                            <p:strVal val="#ppt_y"/>
                                          </p:val>
                                        </p:tav>
                                      </p:tavLst>
                                    </p:anim>
                                  </p:childTnLst>
                                </p:cTn>
                              </p:par>
                              <p:par>
                                <p:cTn fill="hold" id="91" nodeType="withEffect" presetClass="entr" presetID="42" presetSubtype="0">
                                  <p:stCondLst>
                                    <p:cond delay="12250"/>
                                  </p:stCondLst>
                                  <p:childTnLst>
                                    <p:set>
                                      <p:cBhvr>
                                        <p:cTn dur="1" fill="hold" id="92">
                                          <p:stCondLst>
                                            <p:cond delay="0"/>
                                          </p:stCondLst>
                                        </p:cTn>
                                        <p:tgtEl>
                                          <p:spTgt spid="35"/>
                                        </p:tgtEl>
                                        <p:attrNameLst>
                                          <p:attrName>style.visibility</p:attrName>
                                        </p:attrNameLst>
                                      </p:cBhvr>
                                      <p:to>
                                        <p:strVal val="visible"/>
                                      </p:to>
                                    </p:set>
                                    <p:animEffect filter="fade" transition="in">
                                      <p:cBhvr>
                                        <p:cTn dur="1000" id="93"/>
                                        <p:tgtEl>
                                          <p:spTgt spid="35"/>
                                        </p:tgtEl>
                                      </p:cBhvr>
                                    </p:animEffect>
                                    <p:anim calcmode="lin" valueType="num">
                                      <p:cBhvr>
                                        <p:cTn dur="1000" fill="hold" id="94"/>
                                        <p:tgtEl>
                                          <p:spTgt spid="35"/>
                                        </p:tgtEl>
                                        <p:attrNameLst>
                                          <p:attrName>ppt_x</p:attrName>
                                        </p:attrNameLst>
                                      </p:cBhvr>
                                      <p:tavLst>
                                        <p:tav tm="0">
                                          <p:val>
                                            <p:strVal val="#ppt_x"/>
                                          </p:val>
                                        </p:tav>
                                        <p:tav tm="100000">
                                          <p:val>
                                            <p:strVal val="#ppt_x"/>
                                          </p:val>
                                        </p:tav>
                                      </p:tavLst>
                                    </p:anim>
                                    <p:anim calcmode="lin" valueType="num">
                                      <p:cBhvr>
                                        <p:cTn dur="1000" fill="hold" id="95"/>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1" spid="15"/>
      <p:bldP grpId="0" spid="9"/>
      <p:bldP grpId="0" spid="10"/>
      <p:bldP grpId="0" spid="11"/>
      <p:bldP grpId="0" spid="12"/>
      <p:bldP grpId="0" spid="13"/>
      <p:bldP grpId="0" spid="14"/>
      <p:bldP grpId="0" spid="16"/>
      <p:bldP grpId="0" spid="17"/>
      <p:bldP grpId="0" spid="18"/>
      <p:bldP grpId="0" spid="19"/>
      <p:bldP grpId="0" spid="20"/>
      <p:bldP grpId="0" spid="21"/>
      <p:bldP grpId="0" spid="37"/>
      <p:bldP grpId="0" spid="38"/>
      <p:bldP grpId="0" spid="39"/>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1" name="矩形 40"/>
          <p:cNvSpPr/>
          <p:nvPr/>
        </p:nvSpPr>
        <p:spPr>
          <a:xfrm>
            <a:off x="0" y="0"/>
            <a:ext cx="12192000" cy="6858000"/>
          </a:xfrm>
          <a:prstGeom prst="rect">
            <a:avLst/>
          </a:pr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77" name="图片 76"/>
          <p:cNvPicPr>
            <a:picLocks noChangeAspect="1"/>
          </p:cNvPicPr>
          <p:nvPr/>
        </p:nvPicPr>
        <p:blipFill>
          <a:blip r:embed="rId4">
            <a:extLst>
              <a:ext uri="{28A0092B-C50C-407E-A947-70E740481C1C}">
                <a14:useLocalDpi val="0"/>
              </a:ext>
            </a:extLst>
          </a:blip>
          <a:srcRect b="28684" l="64791" r="26118" t="54898"/>
          <a:stretch>
            <a:fillRect/>
          </a:stretch>
        </p:blipFill>
        <p:spPr>
          <a:xfrm>
            <a:off x="1438427" y="4488891"/>
            <a:ext cx="435427" cy="442339"/>
          </a:xfrm>
          <a:prstGeom prst="rect">
            <a:avLst/>
          </a:prstGeom>
        </p:spPr>
      </p:pic>
      <p:sp>
        <p:nvSpPr>
          <p:cNvPr id="85" name="圆角矩形 84"/>
          <p:cNvSpPr/>
          <p:nvPr/>
        </p:nvSpPr>
        <p:spPr>
          <a:xfrm>
            <a:off x="2213811" y="1220743"/>
            <a:ext cx="8133348" cy="4523874"/>
          </a:xfrm>
          <a:prstGeom prst="roundRect">
            <a:avLst>
              <a:gd fmla="val 732" name="adj"/>
            </a:avLst>
          </a:prstGeom>
          <a:solidFill>
            <a:schemeClr val="bg1">
              <a:alpha val="35000"/>
            </a:schemeClr>
          </a:solidFill>
          <a:ln w="12700">
            <a:solidFill>
              <a:srgbClr val="91F0FD"/>
            </a:solidFill>
          </a:ln>
          <a:effectLst>
            <a:outerShdw algn="t" blurRad="165100" dir="5400000" dist="635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7" name="矩形 46"/>
          <p:cNvSpPr/>
          <p:nvPr/>
        </p:nvSpPr>
        <p:spPr>
          <a:xfrm>
            <a:off x="2969966" y="1846527"/>
            <a:ext cx="6540137" cy="3992880"/>
          </a:xfrm>
          <a:prstGeom prst="rect">
            <a:avLst/>
          </a:prstGeom>
        </p:spPr>
        <p:txBody>
          <a:bodyPr wrap="square">
            <a:spAutoFit/>
          </a:bodyPr>
          <a:lstStyle/>
          <a:p>
            <a:pPr>
              <a:lnSpc>
                <a:spcPct val="200000"/>
              </a:lnSpc>
            </a:pPr>
            <a:r>
              <a:rPr altLang="en-US" lang="zh-CN" smtClean="0" sz="1600">
                <a:solidFill>
                  <a:schemeClr val="bg1"/>
                </a:solidFill>
                <a:latin charset="-122" panose="020b0503020204020204" pitchFamily="34" typeface="微软雅黑"/>
                <a:ea charset="-122" panose="020b0503020204020204" pitchFamily="34" typeface="微软雅黑"/>
              </a:rPr>
              <a:t>首先，对各位家长能在百忙之中抽出时间来参加这次家长会表示深深的感谢！召开这次家长会的目的是为了加强老师与家长之间的联系，相互交流一下学生在校及在家的情况，以便我们能够及时调整工作，提高教育教学质量，同时促使家长也能够积极参与到学生的教育管理中来。总之一句话，就是“一切为了孩子”。这是我们教育的一个根本出发点。我希望也相信，从这个出发点出发，我们的家长会一定能够达到预期的效果，取得圆满的成功！下面我把本班的有关情况向家长们做个汇报：</a:t>
            </a:r>
            <a:br>
              <a:rPr altLang="en-US" lang="zh-CN" smtClean="0" sz="1600">
                <a:solidFill>
                  <a:schemeClr val="bg1"/>
                </a:solidFill>
                <a:latin charset="-122" panose="020b0503020204020204" pitchFamily="34" typeface="微软雅黑"/>
                <a:ea charset="-122" panose="020b0503020204020204" pitchFamily="34" typeface="微软雅黑"/>
              </a:rPr>
            </a:br>
          </a:p>
        </p:txBody>
      </p:sp>
      <p:pic>
        <p:nvPicPr>
          <p:cNvPr id="98" name="图片 97"/>
          <p:cNvPicPr>
            <a:picLocks noChangeAspect="1"/>
          </p:cNvPicPr>
          <p:nvPr/>
        </p:nvPicPr>
        <p:blipFill>
          <a:blip r:embed="rId4">
            <a:extLst>
              <a:ext uri="{28A0092B-C50C-407E-A947-70E740481C1C}">
                <a14:useLocalDpi val="0"/>
              </a:ext>
            </a:extLst>
          </a:blip>
          <a:srcRect b="28684" l="64791" r="26118" t="54898"/>
          <a:stretch>
            <a:fillRect/>
          </a:stretch>
        </p:blipFill>
        <p:spPr>
          <a:xfrm>
            <a:off x="10800716" y="3797593"/>
            <a:ext cx="435427" cy="442339"/>
          </a:xfrm>
          <a:prstGeom prst="rect">
            <a:avLst/>
          </a:prstGeom>
        </p:spPr>
      </p:pic>
      <p:pic>
        <p:nvPicPr>
          <p:cNvPr id="99" name="图片 98"/>
          <p:cNvPicPr>
            <a:picLocks noChangeAspect="1"/>
          </p:cNvPicPr>
          <p:nvPr/>
        </p:nvPicPr>
        <p:blipFill>
          <a:blip r:embed="rId5">
            <a:extLst>
              <a:ext uri="{28A0092B-C50C-407E-A947-70E740481C1C}">
                <a14:useLocalDpi val="0"/>
              </a:ext>
            </a:extLst>
          </a:blip>
          <a:srcRect b="28684" l="64791" r="26118" t="54898"/>
          <a:stretch>
            <a:fillRect/>
          </a:stretch>
        </p:blipFill>
        <p:spPr>
          <a:xfrm>
            <a:off x="8730712" y="6027308"/>
            <a:ext cx="329756" cy="334991"/>
          </a:xfrm>
          <a:prstGeom prst="rect">
            <a:avLst/>
          </a:prstGeom>
        </p:spPr>
      </p:pic>
      <p:grpSp>
        <p:nvGrpSpPr>
          <p:cNvPr id="37" name="组合 36"/>
          <p:cNvGrpSpPr/>
          <p:nvPr/>
        </p:nvGrpSpPr>
        <p:grpSpPr>
          <a:xfrm rot="2224307">
            <a:off x="10894092" y="4435129"/>
            <a:ext cx="555837" cy="545616"/>
            <a:chOff x="10646778" y="4753862"/>
            <a:chExt cx="751521" cy="737702"/>
          </a:xfrm>
        </p:grpSpPr>
        <p:sp>
          <p:nvSpPr>
            <p:cNvPr id="38" name="五角星 2"/>
            <p:cNvSpPr/>
            <p:nvPr/>
          </p:nvSpPr>
          <p:spPr>
            <a:xfrm flipH="1" rot="20227648">
              <a:off x="10648573" y="4753862"/>
              <a:ext cx="749726" cy="728735"/>
            </a:xfrm>
            <a:custGeom>
              <a:gdLst>
                <a:gd fmla="*/ 2063 w 918524" name="connsiteX0"/>
                <a:gd fmla="*/ 349269 h 923906" name="connsiteY0"/>
                <a:gd fmla="*/ 264202 w 918524" name="connsiteX1"/>
                <a:gd fmla="*/ 223173 h 923906" name="connsiteY1"/>
                <a:gd fmla="*/ 459262 w 918524" name="connsiteX2"/>
                <a:gd fmla="*/ 0 h 923906" name="connsiteY2"/>
                <a:gd fmla="*/ 654322 w 918524" name="connsiteX3"/>
                <a:gd fmla="*/ 223173 h 923906" name="connsiteY3"/>
                <a:gd fmla="*/ 916461 w 918524" name="connsiteX4"/>
                <a:gd fmla="*/ 349269 h 923906" name="connsiteY4"/>
                <a:gd fmla="*/ 774876 w 918524" name="connsiteX5"/>
                <a:gd fmla="*/ 613293 h 923906" name="connsiteY5"/>
                <a:gd fmla="*/ 741827 w 918524" name="connsiteX6"/>
                <a:gd fmla="*/ 914398 h 923906" name="connsiteY6"/>
                <a:gd fmla="*/ 459262 w 918524" name="connsiteX7"/>
                <a:gd fmla="*/ 854400 h 923906" name="connsiteY7"/>
                <a:gd fmla="*/ 176697 w 918524" name="connsiteX8"/>
                <a:gd fmla="*/ 914398 h 923906" name="connsiteY8"/>
                <a:gd fmla="*/ 143648 w 918524" name="connsiteX9"/>
                <a:gd fmla="*/ 613293 h 923906" name="connsiteY9"/>
                <a:gd fmla="*/ 2063 w 918524" name="connsiteX10"/>
                <a:gd fmla="*/ 349269 h 923906"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923905" w="918524">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algn="t" blurRad="76200" dir="5400000" dist="50800"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9" name="组合 38"/>
            <p:cNvGrpSpPr/>
            <p:nvPr/>
          </p:nvGrpSpPr>
          <p:grpSpPr>
            <a:xfrm>
              <a:off x="10646778" y="4762829"/>
              <a:ext cx="749726" cy="728735"/>
              <a:chOff x="11012539" y="4493889"/>
              <a:chExt cx="749726" cy="728735"/>
            </a:xfrm>
          </p:grpSpPr>
          <p:sp>
            <p:nvSpPr>
              <p:cNvPr id="40" name="五角星 2"/>
              <p:cNvSpPr/>
              <p:nvPr/>
            </p:nvSpPr>
            <p:spPr>
              <a:xfrm flipH="1" rot="20227648">
                <a:off x="11012539" y="4493889"/>
                <a:ext cx="749726" cy="728735"/>
              </a:xfrm>
              <a:custGeom>
                <a:gdLst>
                  <a:gd fmla="*/ 2063 w 918524" name="connsiteX0"/>
                  <a:gd fmla="*/ 349269 h 923906" name="connsiteY0"/>
                  <a:gd fmla="*/ 264202 w 918524" name="connsiteX1"/>
                  <a:gd fmla="*/ 223173 h 923906" name="connsiteY1"/>
                  <a:gd fmla="*/ 459262 w 918524" name="connsiteX2"/>
                  <a:gd fmla="*/ 0 h 923906" name="connsiteY2"/>
                  <a:gd fmla="*/ 654322 w 918524" name="connsiteX3"/>
                  <a:gd fmla="*/ 223173 h 923906" name="connsiteY3"/>
                  <a:gd fmla="*/ 916461 w 918524" name="connsiteX4"/>
                  <a:gd fmla="*/ 349269 h 923906" name="connsiteY4"/>
                  <a:gd fmla="*/ 774876 w 918524" name="connsiteX5"/>
                  <a:gd fmla="*/ 613293 h 923906" name="connsiteY5"/>
                  <a:gd fmla="*/ 741827 w 918524" name="connsiteX6"/>
                  <a:gd fmla="*/ 914398 h 923906" name="connsiteY6"/>
                  <a:gd fmla="*/ 459262 w 918524" name="connsiteX7"/>
                  <a:gd fmla="*/ 854400 h 923906" name="connsiteY7"/>
                  <a:gd fmla="*/ 176697 w 918524" name="connsiteX8"/>
                  <a:gd fmla="*/ 914398 h 923906" name="connsiteY8"/>
                  <a:gd fmla="*/ 143648 w 918524" name="connsiteX9"/>
                  <a:gd fmla="*/ 613293 h 923906" name="connsiteY9"/>
                  <a:gd fmla="*/ 2063 w 918524" name="connsiteX10"/>
                  <a:gd fmla="*/ 349269 h 923906"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923905" w="918524">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FF00"/>
              </a:solidFill>
              <a:ln w="15875">
                <a:solidFill>
                  <a:srgbClr val="FFFF00"/>
                </a:solidFill>
              </a:ln>
              <a:effectLst>
                <a:innerShdw blurRad="292100">
                  <a:srgbClr val="FFC000"/>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2" name="五角星 2"/>
              <p:cNvSpPr/>
              <p:nvPr/>
            </p:nvSpPr>
            <p:spPr>
              <a:xfrm rot="20424262">
                <a:off x="11046365" y="4655056"/>
                <a:ext cx="290576" cy="221980"/>
              </a:xfrm>
              <a:custGeom>
                <a:gdLst>
                  <a:gd fmla="*/ 0 w 457199" name="connsiteX0"/>
                  <a:gd fmla="*/ 349269 h 349269" name="connsiteY0"/>
                  <a:gd fmla="*/ 262139 w 457199" name="connsiteX1"/>
                  <a:gd fmla="*/ 223173 h 349269" name="connsiteY1"/>
                  <a:gd fmla="*/ 457199 w 457199" name="connsiteX2"/>
                  <a:gd fmla="*/ 0 h 349269" name="connsiteY2"/>
                  <a:gd fmla="*/ 713782 w 713782" name="connsiteX3"/>
                  <a:gd fmla="*/ 284696 h 349269" name="connsiteY3"/>
                  <a:gd fmla="*/ 715845 w 715845" name="connsiteX4"/>
                  <a:gd fmla="*/ 284696 h 613293" name="connsiteY4"/>
                  <a:gd fmla="*/ 715845 w 715845" name="connsiteX5"/>
                  <a:gd fmla="*/ 284696 h 914398" name="connsiteY5"/>
                  <a:gd fmla="*/ 715845 w 715845" name="connsiteX6"/>
                  <a:gd fmla="*/ 284696 h 916632" name="connsiteY6"/>
                  <a:gd fmla="*/ 715845 w 741827" name="connsiteX7"/>
                  <a:gd fmla="*/ 284696 h 923906" name="connsiteY7"/>
                  <a:gd fmla="*/ 715845 w 774876" name="connsiteX8"/>
                  <a:gd fmla="*/ 284696 h 923906" name="connsiteY8"/>
                  <a:gd fmla="*/ 715845 w 918524" name="connsiteX9"/>
                  <a:gd fmla="*/ 284696 h 923906" name="connsiteY9"/>
                  <a:gd fmla="*/ 715845 w 918524" name="connsiteX10"/>
                  <a:gd fmla="*/ 284696 h 923906" name="connsiteY10"/>
                </a:gdLst>
                <a:cxnLst>
                  <a:cxn ang="0">
                    <a:pos x="connsiteX0" y="connsiteY0"/>
                  </a:cxn>
                  <a:cxn ang="0">
                    <a:pos x="connsiteX1" y="connsiteY1"/>
                  </a:cxn>
                  <a:cxn ang="0">
                    <a:pos x="connsiteX2" y="connsiteY2"/>
                  </a:cxn>
                </a:cxnLst>
                <a:rect b="b" l="l" r="r" t="t"/>
                <a:pathLst>
                  <a:path h="349269" w="457199">
                    <a:moveTo>
                      <a:pt x="0" y="349269"/>
                    </a:moveTo>
                    <a:cubicBezTo>
                      <a:pt x="20092" y="284249"/>
                      <a:pt x="185939" y="281384"/>
                      <a:pt x="262139" y="223173"/>
                    </a:cubicBezTo>
                    <a:cubicBezTo>
                      <a:pt x="338339" y="164962"/>
                      <a:pt x="392179" y="0"/>
                      <a:pt x="457199" y="0"/>
                    </a:cubicBezTo>
                  </a:path>
                </a:pathLst>
              </a:custGeom>
              <a:noFill/>
              <a:ln cap="rnd" w="28575">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3" name="五角星 2"/>
              <p:cNvSpPr/>
              <p:nvPr/>
            </p:nvSpPr>
            <p:spPr>
              <a:xfrm rot="6997346">
                <a:off x="11587935" y="4901938"/>
                <a:ext cx="128719" cy="147271"/>
              </a:xfrm>
              <a:custGeom>
                <a:gdLst>
                  <a:gd fmla="*/ 0 w 195060" name="connsiteX0"/>
                  <a:gd fmla="*/ 223173 h 223173" name="connsiteY0"/>
                  <a:gd fmla="*/ 195060 w 195060" name="connsiteX1"/>
                  <a:gd fmla="*/ 0 h 223173" name="connsiteY1"/>
                  <a:gd fmla="*/ 457199 w 457199" name="connsiteX2"/>
                  <a:gd fmla="*/ 0 h 349269" name="connsiteY2"/>
                  <a:gd fmla="*/ 713782 w 713782" name="connsiteX3"/>
                  <a:gd fmla="*/ 284696 h 349269" name="connsiteY3"/>
                  <a:gd fmla="*/ 715845 w 715845" name="connsiteX4"/>
                  <a:gd fmla="*/ 284696 h 613293" name="connsiteY4"/>
                  <a:gd fmla="*/ 715845 w 715845" name="connsiteX5"/>
                  <a:gd fmla="*/ 284696 h 914398" name="connsiteY5"/>
                  <a:gd fmla="*/ 715845 w 715845" name="connsiteX6"/>
                  <a:gd fmla="*/ 284696 h 916632" name="connsiteY6"/>
                  <a:gd fmla="*/ 715845 w 741827" name="connsiteX7"/>
                  <a:gd fmla="*/ 284696 h 923906" name="connsiteY7"/>
                  <a:gd fmla="*/ 715845 w 774876" name="connsiteX8"/>
                  <a:gd fmla="*/ 284696 h 923906" name="connsiteY8"/>
                  <a:gd fmla="*/ 715845 w 918524" name="connsiteX9"/>
                  <a:gd fmla="*/ 284696 h 923906" name="connsiteY9"/>
                  <a:gd fmla="*/ 715845 w 918524" name="connsiteX10"/>
                  <a:gd fmla="*/ 284696 h 923906" name="connsiteY10"/>
                </a:gdLst>
                <a:cxnLst>
                  <a:cxn ang="0">
                    <a:pos x="connsiteX0" y="connsiteY0"/>
                  </a:cxn>
                  <a:cxn ang="0">
                    <a:pos x="connsiteX1" y="connsiteY1"/>
                  </a:cxn>
                </a:cxnLst>
                <a:rect b="b" l="l" r="r" t="t"/>
                <a:pathLst>
                  <a:path h="223173" w="195060">
                    <a:moveTo>
                      <a:pt x="0" y="223173"/>
                    </a:moveTo>
                    <a:cubicBezTo>
                      <a:pt x="76200" y="164962"/>
                      <a:pt x="130040" y="0"/>
                      <a:pt x="195060" y="0"/>
                    </a:cubicBezTo>
                  </a:path>
                </a:pathLst>
              </a:custGeom>
              <a:noFill/>
              <a:ln cap="rnd" w="28575">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pic>
        <p:nvPicPr>
          <p:cNvPr id="44" name="图片 43"/>
          <p:cNvPicPr>
            <a:picLocks noChangeAspect="1"/>
          </p:cNvPicPr>
          <p:nvPr/>
        </p:nvPicPr>
        <p:blipFill>
          <a:blip r:embed="rId6">
            <a:extLst>
              <a:ext uri="{28A0092B-C50C-407E-A947-70E740481C1C}">
                <a14:useLocalDpi val="0"/>
              </a:ext>
            </a:extLst>
          </a:blip>
          <a:srcRect b="27923" l="6818" r="6692" t="45118"/>
          <a:stretch>
            <a:fillRect/>
          </a:stretch>
        </p:blipFill>
        <p:spPr>
          <a:xfrm>
            <a:off x="3261225" y="177744"/>
            <a:ext cx="5867400" cy="1028756"/>
          </a:xfrm>
          <a:prstGeom prst="rect">
            <a:avLst/>
          </a:prstGeom>
        </p:spPr>
      </p:pic>
      <p:sp>
        <p:nvSpPr>
          <p:cNvPr id="2" name="矩形 1"/>
          <p:cNvSpPr/>
          <p:nvPr/>
        </p:nvSpPr>
        <p:spPr>
          <a:xfrm>
            <a:off x="3908810" y="1415533"/>
            <a:ext cx="4094480" cy="518160"/>
          </a:xfrm>
          <a:prstGeom prst="rect">
            <a:avLst/>
          </a:prstGeom>
        </p:spPr>
        <p:txBody>
          <a:bodyPr wrap="none">
            <a:spAutoFit/>
          </a:bodyPr>
          <a:lstStyle/>
          <a:p>
            <a:r>
              <a:rPr altLang="en-US" b="1" lang="zh-CN" sz="2800">
                <a:solidFill>
                  <a:srgbClr val="FFFF00"/>
                </a:solidFill>
                <a:latin charset="-122" panose="020b0503020204020204" pitchFamily="34" typeface="微软雅黑"/>
                <a:ea charset="-122" panose="020b0503020204020204" pitchFamily="34" typeface="微软雅黑"/>
              </a:rPr>
              <a:t>尊敬的各位家长，大家好！</a:t>
            </a:r>
          </a:p>
        </p:txBody>
      </p:sp>
      <p:pic>
        <p:nvPicPr>
          <p:cNvPr id="45" name="图片 44"/>
          <p:cNvPicPr>
            <a:picLocks noChangeAspect="1"/>
          </p:cNvPicPr>
          <p:nvPr/>
        </p:nvPicPr>
        <p:blipFill>
          <a:blip r:embed="rId7">
            <a:extLst>
              <a:ext uri="{28A0092B-C50C-407E-A947-70E740481C1C}">
                <a14:useLocalDpi val="0"/>
              </a:ext>
            </a:extLst>
          </a:blip>
          <a:srcRect b="16370" l="63492" r="20058" t="19496"/>
          <a:stretch>
            <a:fillRect/>
          </a:stretch>
        </p:blipFill>
        <p:spPr>
          <a:xfrm>
            <a:off x="562708" y="3216714"/>
            <a:ext cx="1321220" cy="2897414"/>
          </a:xfrm>
          <a:prstGeom prst="rect">
            <a:avLst/>
          </a:prstGeom>
        </p:spPr>
      </p:pic>
      <p:grpSp>
        <p:nvGrpSpPr>
          <p:cNvPr id="74" name="组合 73"/>
          <p:cNvGrpSpPr/>
          <p:nvPr/>
        </p:nvGrpSpPr>
        <p:grpSpPr>
          <a:xfrm>
            <a:off x="0" y="4595446"/>
            <a:ext cx="6346925" cy="2262554"/>
            <a:chOff x="0" y="4595446"/>
            <a:chExt cx="6346925" cy="2262554"/>
          </a:xfrm>
        </p:grpSpPr>
        <p:sp>
          <p:nvSpPr>
            <p:cNvPr id="72" name="任意多边形 71"/>
            <p:cNvSpPr/>
            <p:nvPr/>
          </p:nvSpPr>
          <p:spPr>
            <a:xfrm>
              <a:off x="0" y="4611187"/>
              <a:ext cx="6302768" cy="2246813"/>
            </a:xfrm>
            <a:custGeom>
              <a:gdLst>
                <a:gd fmla="*/ 0 w 6302768" name="connsiteX0"/>
                <a:gd fmla="*/ 0 h 2246813" name="connsiteY0"/>
                <a:gd fmla="*/ 529046 w 6302768" name="connsiteX1"/>
                <a:gd fmla="*/ 529046 h 2246813" name="connsiteY1"/>
                <a:gd fmla="*/ 518298 w 6302768" name="connsiteX2"/>
                <a:gd fmla="*/ 635667 h 2246813" name="connsiteY2"/>
                <a:gd fmla="*/ 518255 w 6302768" name="connsiteX3"/>
                <a:gd fmla="*/ 635806 h 2246813" name="connsiteY3"/>
                <a:gd fmla="*/ 549544 w 6302768" name="connsiteX4"/>
                <a:gd fmla="*/ 638960 h 2246813" name="connsiteY4"/>
                <a:gd fmla="*/ 941024 w 6302768" name="connsiteX5"/>
                <a:gd fmla="*/ 922250 h 2246813" name="connsiteY5"/>
                <a:gd fmla="*/ 953618 w 6302768" name="connsiteX6"/>
                <a:gd fmla="*/ 949245 h 2246813" name="connsiteY6"/>
                <a:gd fmla="*/ 1023820 w 6302768" name="connsiteX7"/>
                <a:gd fmla="*/ 911140 h 2246813" name="connsiteY7"/>
                <a:gd fmla="*/ 1201783 w 6302768" name="connsiteX8"/>
                <a:gd fmla="*/ 875211 h 2246813" name="connsiteY8"/>
                <a:gd fmla="*/ 1623054 w 6302768" name="connsiteX9"/>
                <a:gd fmla="*/ 1154448 h 2246813" name="connsiteY9"/>
                <a:gd fmla="*/ 1641912 w 6302768" name="connsiteX10"/>
                <a:gd fmla="*/ 1215198 h 2246813" name="connsiteY10"/>
                <a:gd fmla="*/ 1685221 w 6302768" name="connsiteX11"/>
                <a:gd fmla="*/ 1162707 h 2246813" name="connsiteY11"/>
                <a:gd fmla="*/ 2063931 w 6302768" name="connsiteX12"/>
                <a:gd fmla="*/ 1005840 h 2246813" name="connsiteY12"/>
                <a:gd fmla="*/ 2363377 w 6302768" name="connsiteX13"/>
                <a:gd fmla="*/ 1097308 h 2246813" name="connsiteY13"/>
                <a:gd fmla="*/ 2409428 w 6302768" name="connsiteX14"/>
                <a:gd fmla="*/ 1135304 h 2246813" name="connsiteY14"/>
                <a:gd fmla="*/ 2480562 w 6302768" name="connsiteX15"/>
                <a:gd fmla="*/ 1076613 h 2246813" name="connsiteY15"/>
                <a:gd fmla="*/ 2926079 w 6302768" name="connsiteX16"/>
                <a:gd fmla="*/ 940526 h 2246813" name="connsiteY16"/>
                <a:gd fmla="*/ 3722913 w 6302768" name="connsiteX17"/>
                <a:gd fmla="*/ 1737360 h 2246813" name="connsiteY17"/>
                <a:gd fmla="*/ 3716237 w 6302768" name="connsiteX18"/>
                <a:gd fmla="*/ 1825599 h 2246813" name="connsiteY18"/>
                <a:gd fmla="*/ 3728546 w 6302768" name="connsiteX19"/>
                <a:gd fmla="*/ 1815443 h 2246813" name="connsiteY19"/>
                <a:gd fmla="*/ 3984171 w 6302768" name="connsiteX20"/>
                <a:gd fmla="*/ 1737360 h 2246813" name="connsiteY20"/>
                <a:gd fmla="*/ 4363289 w 6302768" name="connsiteX21"/>
                <a:gd fmla="*/ 1938935 h 2246813" name="connsiteY21"/>
                <a:gd fmla="*/ 4386727 w 6302768" name="connsiteX22"/>
                <a:gd fmla="*/ 1982117 h 2246813" name="connsiteY22"/>
                <a:gd fmla="*/ 4407931 w 6302768" name="connsiteX23"/>
                <a:gd fmla="*/ 1913809 h 2246813" name="connsiteY23"/>
                <a:gd fmla="*/ 5087982 w 6302768" name="connsiteX24"/>
                <a:gd fmla="*/ 1463040 h 2246813" name="connsiteY24"/>
                <a:gd fmla="*/ 5768034 w 6302768" name="connsiteX25"/>
                <a:gd fmla="*/ 1913808 h 2246813" name="connsiteY25"/>
                <a:gd fmla="*/ 5783337 w 6302768" name="connsiteX26"/>
                <a:gd fmla="*/ 1963108 h 2246813" name="connsiteY26"/>
                <a:gd fmla="*/ 5810304 w 6302768" name="connsiteX27"/>
                <a:gd fmla="*/ 1948471 h 2246813" name="connsiteY27"/>
                <a:gd fmla="*/ 5950132 w 6302768" name="connsiteX28"/>
                <a:gd fmla="*/ 1920241 h 2246813" name="connsiteY28"/>
                <a:gd fmla="*/ 6281131 w 6302768" name="connsiteX29"/>
                <a:gd fmla="*/ 2139642 h 2246813" name="connsiteY29"/>
                <a:gd fmla="*/ 6302768 w 6302768" name="connsiteX30"/>
                <a:gd fmla="*/ 2246812 h 2246813" name="connsiteY30"/>
                <a:gd fmla="*/ 4585063 w 6302768" name="connsiteX31"/>
                <a:gd fmla="*/ 2246812 h 2246813" name="connsiteY31"/>
                <a:gd fmla="*/ 4585063 w 6302768" name="connsiteX32"/>
                <a:gd fmla="*/ 2246813 h 2246813" name="connsiteY32"/>
                <a:gd fmla="*/ 0 w 6302768" name="connsiteX33"/>
                <a:gd fmla="*/ 2246813 h 2246813" name="connsiteY3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b="b" l="l" r="r" t="t"/>
              <a:pathLst>
                <a:path h="2246813" w="6302768">
                  <a:moveTo>
                    <a:pt x="0" y="0"/>
                  </a:moveTo>
                  <a:cubicBezTo>
                    <a:pt x="292184" y="0"/>
                    <a:pt x="529046" y="236862"/>
                    <a:pt x="529046" y="529046"/>
                  </a:cubicBezTo>
                  <a:cubicBezTo>
                    <a:pt x="529046" y="565569"/>
                    <a:pt x="525345" y="601228"/>
                    <a:pt x="518298" y="635667"/>
                  </a:cubicBezTo>
                  <a:lnTo>
                    <a:pt x="518255" y="635806"/>
                  </a:lnTo>
                  <a:lnTo>
                    <a:pt x="549544" y="638960"/>
                  </a:lnTo>
                  <a:cubicBezTo>
                    <a:pt x="716958" y="673218"/>
                    <a:pt x="858449" y="778645"/>
                    <a:pt x="941024" y="922250"/>
                  </a:cubicBezTo>
                  <a:lnTo>
                    <a:pt x="953618" y="949245"/>
                  </a:lnTo>
                  <a:lnTo>
                    <a:pt x="1023820" y="911140"/>
                  </a:lnTo>
                  <a:cubicBezTo>
                    <a:pt x="1078519" y="888005"/>
                    <a:pt x="1138657" y="875211"/>
                    <a:pt x="1201783" y="875211"/>
                  </a:cubicBezTo>
                  <a:cubicBezTo>
                    <a:pt x="1391162" y="875211"/>
                    <a:pt x="1553648" y="990352"/>
                    <a:pt x="1623054" y="1154448"/>
                  </a:cubicBezTo>
                  <a:lnTo>
                    <a:pt x="1641912" y="1215198"/>
                  </a:lnTo>
                  <a:lnTo>
                    <a:pt x="1685221" y="1162707"/>
                  </a:lnTo>
                  <a:cubicBezTo>
                    <a:pt x="1782141" y="1065787"/>
                    <a:pt x="1916036" y="1005840"/>
                    <a:pt x="2063931" y="1005840"/>
                  </a:cubicBezTo>
                  <a:cubicBezTo>
                    <a:pt x="2174853" y="1005840"/>
                    <a:pt x="2277899" y="1039560"/>
                    <a:pt x="2363377" y="1097308"/>
                  </a:cubicBezTo>
                  <a:lnTo>
                    <a:pt x="2409428" y="1135304"/>
                  </a:lnTo>
                  <a:lnTo>
                    <a:pt x="2480562" y="1076613"/>
                  </a:lnTo>
                  <a:cubicBezTo>
                    <a:pt x="2607737" y="990695"/>
                    <a:pt x="2761050" y="940526"/>
                    <a:pt x="2926079" y="940526"/>
                  </a:cubicBezTo>
                  <a:cubicBezTo>
                    <a:pt x="3366158" y="940526"/>
                    <a:pt x="3722913" y="1297281"/>
                    <a:pt x="3722913" y="1737360"/>
                  </a:cubicBezTo>
                  <a:lnTo>
                    <a:pt x="3716237" y="1825599"/>
                  </a:lnTo>
                  <a:lnTo>
                    <a:pt x="3728546" y="1815443"/>
                  </a:lnTo>
                  <a:cubicBezTo>
                    <a:pt x="3801516" y="1766145"/>
                    <a:pt x="3889482" y="1737360"/>
                    <a:pt x="3984171" y="1737360"/>
                  </a:cubicBezTo>
                  <a:cubicBezTo>
                    <a:pt x="4141987" y="1737360"/>
                    <a:pt x="4281127" y="1817319"/>
                    <a:pt x="4363289" y="1938935"/>
                  </a:cubicBezTo>
                  <a:lnTo>
                    <a:pt x="4386727" y="1982117"/>
                  </a:lnTo>
                  <a:lnTo>
                    <a:pt x="4407931" y="1913809"/>
                  </a:lnTo>
                  <a:cubicBezTo>
                    <a:pt x="4519973" y="1648911"/>
                    <a:pt x="4782272" y="1463040"/>
                    <a:pt x="5087982" y="1463040"/>
                  </a:cubicBezTo>
                  <a:cubicBezTo>
                    <a:pt x="5393692" y="1463040"/>
                    <a:pt x="5655991" y="1648911"/>
                    <a:pt x="5768034" y="1913808"/>
                  </a:cubicBezTo>
                  <a:lnTo>
                    <a:pt x="5783337" y="1963108"/>
                  </a:lnTo>
                  <a:lnTo>
                    <a:pt x="5810304" y="1948471"/>
                  </a:lnTo>
                  <a:cubicBezTo>
                    <a:pt x="5853282" y="1930293"/>
                    <a:pt x="5900533" y="1920241"/>
                    <a:pt x="5950132" y="1920241"/>
                  </a:cubicBezTo>
                  <a:cubicBezTo>
                    <a:pt x="6098930" y="1920241"/>
                    <a:pt x="6226597" y="2010709"/>
                    <a:pt x="6281131" y="2139642"/>
                  </a:cubicBezTo>
                  <a:lnTo>
                    <a:pt x="6302768" y="2246812"/>
                  </a:lnTo>
                  <a:lnTo>
                    <a:pt x="4585063" y="2246812"/>
                  </a:lnTo>
                  <a:lnTo>
                    <a:pt x="4585063" y="2246813"/>
                  </a:lnTo>
                  <a:lnTo>
                    <a:pt x="0" y="2246813"/>
                  </a:lnTo>
                  <a:close/>
                </a:path>
              </a:pathLst>
            </a:custGeom>
            <a:solidFill>
              <a:schemeClr val="bg1"/>
            </a:solidFill>
            <a:ln w="28575">
              <a:solidFill>
                <a:schemeClr val="bg1"/>
              </a:solidFill>
            </a:ln>
            <a:effectLst>
              <a:outerShdw algn="bl" blurRad="203200" dir="18900000" dist="63500" rotWithShape="0">
                <a:schemeClr val="bg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9" name="任意多边形 68"/>
            <p:cNvSpPr/>
            <p:nvPr/>
          </p:nvSpPr>
          <p:spPr>
            <a:xfrm>
              <a:off x="0" y="4595446"/>
              <a:ext cx="6346925" cy="2262554"/>
            </a:xfrm>
            <a:custGeom>
              <a:gdLst>
                <a:gd fmla="*/ 0 w 6302768" name="connsiteX0"/>
                <a:gd fmla="*/ 0 h 2246813" name="connsiteY0"/>
                <a:gd fmla="*/ 529046 w 6302768" name="connsiteX1"/>
                <a:gd fmla="*/ 529046 h 2246813" name="connsiteY1"/>
                <a:gd fmla="*/ 518298 w 6302768" name="connsiteX2"/>
                <a:gd fmla="*/ 635667 h 2246813" name="connsiteY2"/>
                <a:gd fmla="*/ 518255 w 6302768" name="connsiteX3"/>
                <a:gd fmla="*/ 635806 h 2246813" name="connsiteY3"/>
                <a:gd fmla="*/ 549544 w 6302768" name="connsiteX4"/>
                <a:gd fmla="*/ 638960 h 2246813" name="connsiteY4"/>
                <a:gd fmla="*/ 941024 w 6302768" name="connsiteX5"/>
                <a:gd fmla="*/ 922250 h 2246813" name="connsiteY5"/>
                <a:gd fmla="*/ 953618 w 6302768" name="connsiteX6"/>
                <a:gd fmla="*/ 949245 h 2246813" name="connsiteY6"/>
                <a:gd fmla="*/ 1023820 w 6302768" name="connsiteX7"/>
                <a:gd fmla="*/ 911140 h 2246813" name="connsiteY7"/>
                <a:gd fmla="*/ 1201783 w 6302768" name="connsiteX8"/>
                <a:gd fmla="*/ 875211 h 2246813" name="connsiteY8"/>
                <a:gd fmla="*/ 1623054 w 6302768" name="connsiteX9"/>
                <a:gd fmla="*/ 1154448 h 2246813" name="connsiteY9"/>
                <a:gd fmla="*/ 1641912 w 6302768" name="connsiteX10"/>
                <a:gd fmla="*/ 1215198 h 2246813" name="connsiteY10"/>
                <a:gd fmla="*/ 1685221 w 6302768" name="connsiteX11"/>
                <a:gd fmla="*/ 1162707 h 2246813" name="connsiteY11"/>
                <a:gd fmla="*/ 2063931 w 6302768" name="connsiteX12"/>
                <a:gd fmla="*/ 1005840 h 2246813" name="connsiteY12"/>
                <a:gd fmla="*/ 2363377 w 6302768" name="connsiteX13"/>
                <a:gd fmla="*/ 1097308 h 2246813" name="connsiteY13"/>
                <a:gd fmla="*/ 2409428 w 6302768" name="connsiteX14"/>
                <a:gd fmla="*/ 1135304 h 2246813" name="connsiteY14"/>
                <a:gd fmla="*/ 2480562 w 6302768" name="connsiteX15"/>
                <a:gd fmla="*/ 1076613 h 2246813" name="connsiteY15"/>
                <a:gd fmla="*/ 2926079 w 6302768" name="connsiteX16"/>
                <a:gd fmla="*/ 940526 h 2246813" name="connsiteY16"/>
                <a:gd fmla="*/ 3722913 w 6302768" name="connsiteX17"/>
                <a:gd fmla="*/ 1737360 h 2246813" name="connsiteY17"/>
                <a:gd fmla="*/ 3716237 w 6302768" name="connsiteX18"/>
                <a:gd fmla="*/ 1825599 h 2246813" name="connsiteY18"/>
                <a:gd fmla="*/ 3728546 w 6302768" name="connsiteX19"/>
                <a:gd fmla="*/ 1815443 h 2246813" name="connsiteY19"/>
                <a:gd fmla="*/ 3984171 w 6302768" name="connsiteX20"/>
                <a:gd fmla="*/ 1737360 h 2246813" name="connsiteY20"/>
                <a:gd fmla="*/ 4363289 w 6302768" name="connsiteX21"/>
                <a:gd fmla="*/ 1938935 h 2246813" name="connsiteY21"/>
                <a:gd fmla="*/ 4386727 w 6302768" name="connsiteX22"/>
                <a:gd fmla="*/ 1982117 h 2246813" name="connsiteY22"/>
                <a:gd fmla="*/ 4407931 w 6302768" name="connsiteX23"/>
                <a:gd fmla="*/ 1913809 h 2246813" name="connsiteY23"/>
                <a:gd fmla="*/ 5087982 w 6302768" name="connsiteX24"/>
                <a:gd fmla="*/ 1463040 h 2246813" name="connsiteY24"/>
                <a:gd fmla="*/ 5768034 w 6302768" name="connsiteX25"/>
                <a:gd fmla="*/ 1913808 h 2246813" name="connsiteY25"/>
                <a:gd fmla="*/ 5783337 w 6302768" name="connsiteX26"/>
                <a:gd fmla="*/ 1963108 h 2246813" name="connsiteY26"/>
                <a:gd fmla="*/ 5810304 w 6302768" name="connsiteX27"/>
                <a:gd fmla="*/ 1948471 h 2246813" name="connsiteY27"/>
                <a:gd fmla="*/ 5950132 w 6302768" name="connsiteX28"/>
                <a:gd fmla="*/ 1920241 h 2246813" name="connsiteY28"/>
                <a:gd fmla="*/ 6281131 w 6302768" name="connsiteX29"/>
                <a:gd fmla="*/ 2139642 h 2246813" name="connsiteY29"/>
                <a:gd fmla="*/ 6302768 w 6302768" name="connsiteX30"/>
                <a:gd fmla="*/ 2246812 h 2246813" name="connsiteY30"/>
                <a:gd fmla="*/ 4585063 w 6302768" name="connsiteX31"/>
                <a:gd fmla="*/ 2246812 h 2246813" name="connsiteY31"/>
                <a:gd fmla="*/ 4585063 w 6302768" name="connsiteX32"/>
                <a:gd fmla="*/ 2246813 h 2246813" name="connsiteY32"/>
                <a:gd fmla="*/ 0 w 6302768" name="connsiteX33"/>
                <a:gd fmla="*/ 2246813 h 2246813" name="connsiteY3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b="b" l="l" r="r" t="t"/>
              <a:pathLst>
                <a:path h="2246813" w="6302768">
                  <a:moveTo>
                    <a:pt x="0" y="0"/>
                  </a:moveTo>
                  <a:cubicBezTo>
                    <a:pt x="292184" y="0"/>
                    <a:pt x="529046" y="236862"/>
                    <a:pt x="529046" y="529046"/>
                  </a:cubicBezTo>
                  <a:cubicBezTo>
                    <a:pt x="529046" y="565569"/>
                    <a:pt x="525345" y="601228"/>
                    <a:pt x="518298" y="635667"/>
                  </a:cubicBezTo>
                  <a:lnTo>
                    <a:pt x="518255" y="635806"/>
                  </a:lnTo>
                  <a:lnTo>
                    <a:pt x="549544" y="638960"/>
                  </a:lnTo>
                  <a:cubicBezTo>
                    <a:pt x="716958" y="673218"/>
                    <a:pt x="858449" y="778645"/>
                    <a:pt x="941024" y="922250"/>
                  </a:cubicBezTo>
                  <a:lnTo>
                    <a:pt x="953618" y="949245"/>
                  </a:lnTo>
                  <a:lnTo>
                    <a:pt x="1023820" y="911140"/>
                  </a:lnTo>
                  <a:cubicBezTo>
                    <a:pt x="1078519" y="888005"/>
                    <a:pt x="1138657" y="875211"/>
                    <a:pt x="1201783" y="875211"/>
                  </a:cubicBezTo>
                  <a:cubicBezTo>
                    <a:pt x="1391162" y="875211"/>
                    <a:pt x="1553648" y="990352"/>
                    <a:pt x="1623054" y="1154448"/>
                  </a:cubicBezTo>
                  <a:lnTo>
                    <a:pt x="1641912" y="1215198"/>
                  </a:lnTo>
                  <a:lnTo>
                    <a:pt x="1685221" y="1162707"/>
                  </a:lnTo>
                  <a:cubicBezTo>
                    <a:pt x="1782141" y="1065787"/>
                    <a:pt x="1916036" y="1005840"/>
                    <a:pt x="2063931" y="1005840"/>
                  </a:cubicBezTo>
                  <a:cubicBezTo>
                    <a:pt x="2174853" y="1005840"/>
                    <a:pt x="2277899" y="1039560"/>
                    <a:pt x="2363377" y="1097308"/>
                  </a:cubicBezTo>
                  <a:lnTo>
                    <a:pt x="2409428" y="1135304"/>
                  </a:lnTo>
                  <a:lnTo>
                    <a:pt x="2480562" y="1076613"/>
                  </a:lnTo>
                  <a:cubicBezTo>
                    <a:pt x="2607737" y="990695"/>
                    <a:pt x="2761050" y="940526"/>
                    <a:pt x="2926079" y="940526"/>
                  </a:cubicBezTo>
                  <a:cubicBezTo>
                    <a:pt x="3366158" y="940526"/>
                    <a:pt x="3722913" y="1297281"/>
                    <a:pt x="3722913" y="1737360"/>
                  </a:cubicBezTo>
                  <a:lnTo>
                    <a:pt x="3716237" y="1825599"/>
                  </a:lnTo>
                  <a:lnTo>
                    <a:pt x="3728546" y="1815443"/>
                  </a:lnTo>
                  <a:cubicBezTo>
                    <a:pt x="3801516" y="1766145"/>
                    <a:pt x="3889482" y="1737360"/>
                    <a:pt x="3984171" y="1737360"/>
                  </a:cubicBezTo>
                  <a:cubicBezTo>
                    <a:pt x="4141987" y="1737360"/>
                    <a:pt x="4281127" y="1817319"/>
                    <a:pt x="4363289" y="1938935"/>
                  </a:cubicBezTo>
                  <a:lnTo>
                    <a:pt x="4386727" y="1982117"/>
                  </a:lnTo>
                  <a:lnTo>
                    <a:pt x="4407931" y="1913809"/>
                  </a:lnTo>
                  <a:cubicBezTo>
                    <a:pt x="4519973" y="1648911"/>
                    <a:pt x="4782272" y="1463040"/>
                    <a:pt x="5087982" y="1463040"/>
                  </a:cubicBezTo>
                  <a:cubicBezTo>
                    <a:pt x="5393692" y="1463040"/>
                    <a:pt x="5655991" y="1648911"/>
                    <a:pt x="5768034" y="1913808"/>
                  </a:cubicBezTo>
                  <a:lnTo>
                    <a:pt x="5783337" y="1963108"/>
                  </a:lnTo>
                  <a:lnTo>
                    <a:pt x="5810304" y="1948471"/>
                  </a:lnTo>
                  <a:cubicBezTo>
                    <a:pt x="5853282" y="1930293"/>
                    <a:pt x="5900533" y="1920241"/>
                    <a:pt x="5950132" y="1920241"/>
                  </a:cubicBezTo>
                  <a:cubicBezTo>
                    <a:pt x="6098930" y="1920241"/>
                    <a:pt x="6226597" y="2010709"/>
                    <a:pt x="6281131" y="2139642"/>
                  </a:cubicBezTo>
                  <a:lnTo>
                    <a:pt x="6302768" y="2246812"/>
                  </a:lnTo>
                  <a:lnTo>
                    <a:pt x="4585063" y="2246812"/>
                  </a:lnTo>
                  <a:lnTo>
                    <a:pt x="4585063" y="2246813"/>
                  </a:lnTo>
                  <a:lnTo>
                    <a:pt x="0" y="2246813"/>
                  </a:lnTo>
                  <a:close/>
                </a:path>
              </a:pathLst>
            </a:custGeom>
            <a:solidFill>
              <a:schemeClr val="bg1"/>
            </a:solidFill>
            <a:ln w="28575">
              <a:solidFill>
                <a:schemeClr val="bg1"/>
              </a:solidFill>
            </a:ln>
            <a:effectLst>
              <a:innerShdw blurRad="266700" dir="16200000" dist="139700">
                <a:srgbClr val="18ACCA">
                  <a:alpha val="30000"/>
                </a:srgb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4" name="组合 23"/>
          <p:cNvGrpSpPr/>
          <p:nvPr/>
        </p:nvGrpSpPr>
        <p:grpSpPr>
          <a:xfrm>
            <a:off x="9757215" y="4369775"/>
            <a:ext cx="1148113" cy="1482591"/>
            <a:chExt cx="3604899" cy="4899660"/>
          </a:xfrm>
        </p:grpSpPr>
        <p:grpSp>
          <p:nvGrpSpPr>
            <p:cNvPr id="25" name="组合 24"/>
            <p:cNvGrpSpPr/>
            <p:nvPr/>
          </p:nvGrpSpPr>
          <p:grpSpPr>
            <a:xfrm>
              <a:off x="0" y="0"/>
              <a:ext cx="1007745" cy="4896486"/>
              <a:chExt cx="1008112" cy="4752528"/>
            </a:xfrm>
          </p:grpSpPr>
          <p:sp>
            <p:nvSpPr>
              <p:cNvPr id="53" name="矩形 52"/>
              <p:cNvSpPr/>
              <p:nvPr/>
            </p:nvSpPr>
            <p:spPr>
              <a:xfrm>
                <a:off x="0" y="1008113"/>
                <a:ext cx="407741" cy="3312368"/>
              </a:xfrm>
              <a:prstGeom prst="rect">
                <a:avLst/>
              </a:prstGeom>
              <a:solidFill>
                <a:srgbClr val="EF859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p>
                <a:endParaRPr altLang="en-US" lang="zh-CN"/>
              </a:p>
            </p:txBody>
          </p:sp>
          <p:sp>
            <p:nvSpPr>
              <p:cNvPr id="54" name="矩形 53"/>
              <p:cNvSpPr/>
              <p:nvPr/>
            </p:nvSpPr>
            <p:spPr>
              <a:xfrm>
                <a:off x="322827" y="1008114"/>
                <a:ext cx="647571" cy="3312368"/>
              </a:xfrm>
              <a:prstGeom prst="rect">
                <a:avLst/>
              </a:prstGeom>
              <a:solidFill>
                <a:srgbClr val="EB67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p>
                <a:endParaRPr altLang="en-US" lang="zh-CN"/>
              </a:p>
            </p:txBody>
          </p:sp>
          <p:sp>
            <p:nvSpPr>
              <p:cNvPr id="55" name="矩形 54"/>
              <p:cNvSpPr/>
              <p:nvPr/>
            </p:nvSpPr>
            <p:spPr>
              <a:xfrm>
                <a:off x="720081" y="1008112"/>
                <a:ext cx="288031" cy="3312369"/>
              </a:xfrm>
              <a:prstGeom prst="rect">
                <a:avLst/>
              </a:prstGeom>
              <a:solidFill>
                <a:srgbClr val="E74B7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p>
                <a:endParaRPr altLang="en-US" lang="zh-CN"/>
              </a:p>
            </p:txBody>
          </p:sp>
          <p:sp>
            <p:nvSpPr>
              <p:cNvPr id="56" name="梯形 55"/>
              <p:cNvSpPr/>
              <p:nvPr/>
            </p:nvSpPr>
            <p:spPr>
              <a:xfrm>
                <a:off x="0" y="432048"/>
                <a:ext cx="1008112" cy="576064"/>
              </a:xfrm>
              <a:prstGeom prst="trapezoid">
                <a:avLst>
                  <a:gd fmla="val 50196" name="adj"/>
                </a:avLst>
              </a:prstGeom>
              <a:solidFill>
                <a:srgbClr val="FBC1C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p>
                <a:endParaRPr altLang="en-US" lang="zh-CN"/>
              </a:p>
            </p:txBody>
          </p:sp>
          <p:sp>
            <p:nvSpPr>
              <p:cNvPr id="57" name="等腰三角形 56"/>
              <p:cNvSpPr/>
              <p:nvPr/>
            </p:nvSpPr>
            <p:spPr>
              <a:xfrm>
                <a:off x="288032" y="0"/>
                <a:ext cx="432048" cy="432048"/>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p>
                <a:endParaRPr altLang="en-US" lang="zh-CN"/>
              </a:p>
            </p:txBody>
          </p:sp>
          <p:sp>
            <p:nvSpPr>
              <p:cNvPr id="58" name="矩形 57"/>
              <p:cNvSpPr/>
              <p:nvPr/>
            </p:nvSpPr>
            <p:spPr>
              <a:xfrm>
                <a:off x="0" y="4320480"/>
                <a:ext cx="1008112" cy="216024"/>
              </a:xfrm>
              <a:prstGeom prst="rect">
                <a:avLst/>
              </a:prstGeom>
              <a:solidFill>
                <a:srgbClr val="FBC1C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p>
                <a:endParaRPr altLang="en-US" lang="zh-CN"/>
              </a:p>
            </p:txBody>
          </p:sp>
          <p:sp>
            <p:nvSpPr>
              <p:cNvPr id="59" name="同侧圆角矩形 58"/>
              <p:cNvSpPr/>
              <p:nvPr/>
            </p:nvSpPr>
            <p:spPr>
              <a:xfrm flipV="1">
                <a:off x="0" y="4536504"/>
                <a:ext cx="1008112" cy="216024"/>
              </a:xfrm>
              <a:prstGeom prst="round2Same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p>
                <a:endParaRPr altLang="en-US" lang="zh-CN"/>
              </a:p>
            </p:txBody>
          </p:sp>
        </p:grpSp>
        <p:grpSp>
          <p:nvGrpSpPr>
            <p:cNvPr id="26" name="组合 25"/>
            <p:cNvGrpSpPr/>
            <p:nvPr/>
          </p:nvGrpSpPr>
          <p:grpSpPr>
            <a:xfrm>
              <a:off x="1162050" y="1371600"/>
              <a:ext cx="1007745" cy="3528060"/>
              <a:chOff x="1152128" y="1368152"/>
              <a:chExt cx="1008112" cy="4752528"/>
            </a:xfrm>
          </p:grpSpPr>
          <p:sp>
            <p:nvSpPr>
              <p:cNvPr id="35" name="矩形 34"/>
              <p:cNvSpPr/>
              <p:nvPr/>
            </p:nvSpPr>
            <p:spPr>
              <a:xfrm>
                <a:off x="1152128" y="2376264"/>
                <a:ext cx="288032" cy="3312368"/>
              </a:xfrm>
              <a:prstGeom prst="rect">
                <a:avLst/>
              </a:prstGeom>
              <a:solidFill>
                <a:srgbClr val="EEAB4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p>
                <a:endParaRPr altLang="en-US" lang="zh-CN"/>
              </a:p>
            </p:txBody>
          </p:sp>
          <p:sp>
            <p:nvSpPr>
              <p:cNvPr id="46" name="矩形 45"/>
              <p:cNvSpPr/>
              <p:nvPr/>
            </p:nvSpPr>
            <p:spPr>
              <a:xfrm>
                <a:off x="1359767" y="2376265"/>
                <a:ext cx="512440" cy="3312369"/>
              </a:xfrm>
              <a:prstGeom prst="rect">
                <a:avLst/>
              </a:prstGeom>
              <a:solidFill>
                <a:srgbClr val="F0B76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p>
                <a:endParaRPr altLang="en-US" lang="zh-CN"/>
              </a:p>
            </p:txBody>
          </p:sp>
          <p:sp>
            <p:nvSpPr>
              <p:cNvPr id="48" name="矩形 47"/>
              <p:cNvSpPr/>
              <p:nvPr/>
            </p:nvSpPr>
            <p:spPr>
              <a:xfrm>
                <a:off x="1872208" y="2376264"/>
                <a:ext cx="288032" cy="3312368"/>
              </a:xfrm>
              <a:prstGeom prst="rect">
                <a:avLst/>
              </a:prstGeom>
              <a:solidFill>
                <a:srgbClr val="F4CA8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p>
                <a:endParaRPr altLang="en-US" lang="zh-CN"/>
              </a:p>
            </p:txBody>
          </p:sp>
          <p:sp>
            <p:nvSpPr>
              <p:cNvPr id="49" name="梯形 48"/>
              <p:cNvSpPr/>
              <p:nvPr/>
            </p:nvSpPr>
            <p:spPr>
              <a:xfrm>
                <a:off x="1152128" y="1800200"/>
                <a:ext cx="1008112" cy="576064"/>
              </a:xfrm>
              <a:prstGeom prst="trapezoid">
                <a:avLst>
                  <a:gd fmla="val 70558" name="adj"/>
                </a:avLst>
              </a:prstGeom>
              <a:solidFill>
                <a:srgbClr val="F8DCB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p>
                <a:endParaRPr altLang="en-US" lang="zh-CN"/>
              </a:p>
            </p:txBody>
          </p:sp>
          <p:sp>
            <p:nvSpPr>
              <p:cNvPr id="50" name="等腰三角形 49"/>
              <p:cNvSpPr/>
              <p:nvPr/>
            </p:nvSpPr>
            <p:spPr>
              <a:xfrm>
                <a:off x="1440160" y="1368152"/>
                <a:ext cx="432048" cy="432048"/>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p>
                <a:endParaRPr altLang="en-US" lang="zh-CN"/>
              </a:p>
            </p:txBody>
          </p:sp>
          <p:sp>
            <p:nvSpPr>
              <p:cNvPr id="51" name="矩形 50"/>
              <p:cNvSpPr/>
              <p:nvPr/>
            </p:nvSpPr>
            <p:spPr>
              <a:xfrm>
                <a:off x="1152128" y="5688632"/>
                <a:ext cx="1008112" cy="216024"/>
              </a:xfrm>
              <a:prstGeom prst="rect">
                <a:avLst/>
              </a:prstGeom>
              <a:solidFill>
                <a:srgbClr val="F8DCB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p>
                <a:endParaRPr altLang="en-US" lang="zh-CN"/>
              </a:p>
            </p:txBody>
          </p:sp>
          <p:sp>
            <p:nvSpPr>
              <p:cNvPr id="52" name="同侧圆角矩形 51"/>
              <p:cNvSpPr/>
              <p:nvPr/>
            </p:nvSpPr>
            <p:spPr>
              <a:xfrm flipV="1">
                <a:off x="1152128" y="5904656"/>
                <a:ext cx="1008112" cy="216024"/>
              </a:xfrm>
              <a:prstGeom prst="round2Same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p>
                <a:endParaRPr altLang="en-US" lang="zh-CN"/>
              </a:p>
            </p:txBody>
          </p:sp>
        </p:grpSp>
        <p:grpSp>
          <p:nvGrpSpPr>
            <p:cNvPr id="27" name="组合 26"/>
            <p:cNvGrpSpPr/>
            <p:nvPr/>
          </p:nvGrpSpPr>
          <p:grpSpPr>
            <a:xfrm>
              <a:off x="2381253" y="152400"/>
              <a:ext cx="1223646" cy="4738370"/>
              <a:chOff x="2376264" y="157967"/>
              <a:chExt cx="1008112" cy="4964224"/>
            </a:xfrm>
          </p:grpSpPr>
          <p:sp>
            <p:nvSpPr>
              <p:cNvPr id="28" name="矩形 27"/>
              <p:cNvSpPr/>
              <p:nvPr/>
            </p:nvSpPr>
            <p:spPr>
              <a:xfrm>
                <a:off x="2376264" y="1377775"/>
                <a:ext cx="288032" cy="3312368"/>
              </a:xfrm>
              <a:prstGeom prst="rect">
                <a:avLst/>
              </a:prstGeom>
              <a:solidFill>
                <a:srgbClr val="2DBDD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p>
                <a:endParaRPr altLang="en-US" lang="zh-CN"/>
              </a:p>
            </p:txBody>
          </p:sp>
          <p:sp>
            <p:nvSpPr>
              <p:cNvPr id="29" name="矩形 28"/>
              <p:cNvSpPr/>
              <p:nvPr/>
            </p:nvSpPr>
            <p:spPr>
              <a:xfrm>
                <a:off x="2664293" y="1377774"/>
                <a:ext cx="533596" cy="3312368"/>
              </a:xfrm>
              <a:prstGeom prst="rect">
                <a:avLst/>
              </a:prstGeom>
              <a:solidFill>
                <a:srgbClr val="58CB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p>
                <a:endParaRPr altLang="en-US" lang="zh-CN"/>
              </a:p>
            </p:txBody>
          </p:sp>
          <p:sp>
            <p:nvSpPr>
              <p:cNvPr id="30" name="矩形 29"/>
              <p:cNvSpPr/>
              <p:nvPr/>
            </p:nvSpPr>
            <p:spPr>
              <a:xfrm>
                <a:off x="3096344" y="1377775"/>
                <a:ext cx="288032" cy="3312368"/>
              </a:xfrm>
              <a:prstGeom prst="rect">
                <a:avLst/>
              </a:prstGeom>
              <a:solidFill>
                <a:srgbClr val="8DD8E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p>
                <a:endParaRPr altLang="en-US" lang="zh-CN"/>
              </a:p>
            </p:txBody>
          </p:sp>
          <p:sp>
            <p:nvSpPr>
              <p:cNvPr id="31" name="梯形 30"/>
              <p:cNvSpPr/>
              <p:nvPr/>
            </p:nvSpPr>
            <p:spPr>
              <a:xfrm>
                <a:off x="2376264" y="671411"/>
                <a:ext cx="1008112" cy="706364"/>
              </a:xfrm>
              <a:prstGeom prst="trapezoid">
                <a:avLst>
                  <a:gd fmla="val 48043" name="adj"/>
                </a:avLst>
              </a:prstGeom>
              <a:solidFill>
                <a:srgbClr val="BDE8F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p>
                <a:endParaRPr altLang="en-US" lang="zh-CN"/>
              </a:p>
            </p:txBody>
          </p:sp>
          <p:sp>
            <p:nvSpPr>
              <p:cNvPr id="32" name="等腰三角形 31"/>
              <p:cNvSpPr/>
              <p:nvPr/>
            </p:nvSpPr>
            <p:spPr>
              <a:xfrm>
                <a:off x="2636910" y="157967"/>
                <a:ext cx="474406" cy="528838"/>
              </a:xfrm>
              <a:prstGeom prst="triangl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p>
                <a:endParaRPr altLang="en-US" lang="zh-CN"/>
              </a:p>
            </p:txBody>
          </p:sp>
          <p:sp>
            <p:nvSpPr>
              <p:cNvPr id="33" name="矩形 32"/>
              <p:cNvSpPr/>
              <p:nvPr/>
            </p:nvSpPr>
            <p:spPr>
              <a:xfrm>
                <a:off x="2376264" y="4690143"/>
                <a:ext cx="1008112" cy="216024"/>
              </a:xfrm>
              <a:prstGeom prst="rect">
                <a:avLst/>
              </a:prstGeom>
              <a:solidFill>
                <a:srgbClr val="BDE8F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p>
                <a:endParaRPr altLang="en-US" lang="zh-CN"/>
              </a:p>
            </p:txBody>
          </p:sp>
          <p:sp>
            <p:nvSpPr>
              <p:cNvPr id="34" name="同侧圆角矩形 33"/>
              <p:cNvSpPr/>
              <p:nvPr/>
            </p:nvSpPr>
            <p:spPr>
              <a:xfrm flipV="1">
                <a:off x="2376264" y="4906167"/>
                <a:ext cx="1008112" cy="216024"/>
              </a:xfrm>
              <a:prstGeom prst="round2Same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p>
                <a:endParaRPr altLang="en-US" lang="zh-CN"/>
              </a:p>
            </p:txBody>
          </p:sp>
        </p:grpSp>
      </p:grpSp>
      <p:grpSp>
        <p:nvGrpSpPr>
          <p:cNvPr id="86" name="组合 85"/>
          <p:cNvGrpSpPr/>
          <p:nvPr/>
        </p:nvGrpSpPr>
        <p:grpSpPr>
          <a:xfrm flipH="1">
            <a:off x="9564503" y="5215861"/>
            <a:ext cx="2230454" cy="1398934"/>
            <a:chOff x="594424" y="1153191"/>
            <a:chExt cx="2605976" cy="1634460"/>
          </a:xfrm>
        </p:grpSpPr>
        <p:sp>
          <p:nvSpPr>
            <p:cNvPr id="87" name="任意多边形 86"/>
            <p:cNvSpPr/>
            <p:nvPr/>
          </p:nvSpPr>
          <p:spPr>
            <a:xfrm>
              <a:off x="616196" y="1175175"/>
              <a:ext cx="2584204" cy="1612476"/>
            </a:xfrm>
            <a:custGeom>
              <a:gdLst>
                <a:gd fmla="*/ 1389184 w 3610707" name="connsiteX0"/>
                <a:gd fmla="*/ 0 h 2450125" name="connsiteY0"/>
                <a:gd fmla="*/ 2191163 w 3610707" name="connsiteX1"/>
                <a:gd fmla="*/ 426409 h 2450125" name="connsiteY1"/>
                <a:gd fmla="*/ 2262626 w 3610707" name="connsiteX2"/>
                <a:gd fmla="*/ 558069 h 2450125" name="connsiteY2"/>
                <a:gd fmla="*/ 2332890 w 3610707" name="connsiteX3"/>
                <a:gd fmla="*/ 550986 h 2450125" name="connsiteY3"/>
                <a:gd fmla="*/ 2894584 w 3610707" name="connsiteX4"/>
                <a:gd fmla="*/ 923302 h 2450125" name="connsiteY4"/>
                <a:gd fmla="*/ 2915413 w 3610707" name="connsiteX5"/>
                <a:gd fmla="*/ 990402 h 2450125" name="connsiteY5"/>
                <a:gd fmla="*/ 2934595 w 3610707" name="connsiteX6"/>
                <a:gd fmla="*/ 984447 h 2450125" name="connsiteY6"/>
                <a:gd fmla="*/ 3048000 w 3610707" name="connsiteX7"/>
                <a:gd fmla="*/ 973015 h 2450125" name="connsiteY7"/>
                <a:gd fmla="*/ 3610707 w 3610707" name="connsiteX8"/>
                <a:gd fmla="*/ 1535722 h 2450125" name="connsiteY8"/>
                <a:gd fmla="*/ 3048000 w 3610707" name="connsiteX9"/>
                <a:gd fmla="*/ 2098429 h 2450125" name="connsiteY9"/>
                <a:gd fmla="*/ 2934595 w 3610707" name="connsiteX10"/>
                <a:gd fmla="*/ 2086997 h 2450125" name="connsiteY10"/>
                <a:gd fmla="*/ 2841470 w 3610707" name="connsiteX11"/>
                <a:gd fmla="*/ 2058089 h 2450125" name="connsiteY11"/>
                <a:gd fmla="*/ 2778805 w 3610707" name="connsiteX12"/>
                <a:gd fmla="*/ 2134039 h 2450125" name="connsiteY12"/>
                <a:gd fmla="*/ 2327029 w 3610707" name="connsiteX13"/>
                <a:gd fmla="*/ 2321171 h 2450125" name="connsiteY13"/>
                <a:gd fmla="*/ 1897442 w 3610707" name="connsiteX14"/>
                <a:gd fmla="*/ 2155195 h 2450125" name="connsiteY14"/>
                <a:gd fmla="*/ 1878393 w 3610707" name="connsiteX15"/>
                <a:gd fmla="*/ 2135215 h 2450125" name="connsiteY15"/>
                <a:gd fmla="*/ 1860361 w 3610707" name="connsiteX16"/>
                <a:gd fmla="*/ 2168437 h 2450125" name="connsiteY16"/>
                <a:gd fmla="*/ 1330568 w 3610707" name="connsiteX17"/>
                <a:gd fmla="*/ 2450125 h 2450125" name="connsiteY17"/>
                <a:gd fmla="*/ 800775 w 3610707" name="connsiteX18"/>
                <a:gd fmla="*/ 2168437 h 2450125" name="connsiteY18"/>
                <a:gd fmla="*/ 771869 w 3610707" name="connsiteX19"/>
                <a:gd fmla="*/ 2115180 h 2450125" name="connsiteY19"/>
                <a:gd fmla="*/ 753583 w 3610707" name="connsiteX20"/>
                <a:gd fmla="*/ 2120856 h 2450125" name="connsiteY20"/>
                <a:gd fmla="*/ 627184 w 3610707" name="connsiteX21"/>
                <a:gd fmla="*/ 2133598 h 2450125" name="connsiteY21"/>
                <a:gd fmla="*/ 0 w 3610707" name="connsiteX22"/>
                <a:gd fmla="*/ 1506414 h 2450125" name="connsiteY22"/>
                <a:gd fmla="*/ 383056 w 3610707" name="connsiteX23"/>
                <a:gd fmla="*/ 928517 h 2450125" name="connsiteY23"/>
                <a:gd fmla="*/ 424632 w 3610707" name="connsiteX24"/>
                <a:gd fmla="*/ 915611 h 2450125" name="connsiteY24"/>
                <a:gd fmla="*/ 427023 w 3610707" name="connsiteX25"/>
                <a:gd fmla="*/ 868268 h 2450125" name="connsiteY25"/>
                <a:gd fmla="*/ 1389184 w 3610707" name="connsiteX26"/>
                <a:gd fmla="*/ 0 h 2450125" name="connsiteY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b="b" l="l" r="r" t="t"/>
              <a:pathLst>
                <a:path h="2450125" w="3610707">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algn="t" blurRad="152400" dir="5400000" dist="889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8" name="任意多边形 87"/>
            <p:cNvSpPr/>
            <p:nvPr/>
          </p:nvSpPr>
          <p:spPr>
            <a:xfrm>
              <a:off x="594424" y="1153191"/>
              <a:ext cx="2584204" cy="1612476"/>
            </a:xfrm>
            <a:custGeom>
              <a:gdLst>
                <a:gd fmla="*/ 1389184 w 3610707" name="connsiteX0"/>
                <a:gd fmla="*/ 0 h 2450125" name="connsiteY0"/>
                <a:gd fmla="*/ 2191163 w 3610707" name="connsiteX1"/>
                <a:gd fmla="*/ 426409 h 2450125" name="connsiteY1"/>
                <a:gd fmla="*/ 2262626 w 3610707" name="connsiteX2"/>
                <a:gd fmla="*/ 558069 h 2450125" name="connsiteY2"/>
                <a:gd fmla="*/ 2332890 w 3610707" name="connsiteX3"/>
                <a:gd fmla="*/ 550986 h 2450125" name="connsiteY3"/>
                <a:gd fmla="*/ 2894584 w 3610707" name="connsiteX4"/>
                <a:gd fmla="*/ 923302 h 2450125" name="connsiteY4"/>
                <a:gd fmla="*/ 2915413 w 3610707" name="connsiteX5"/>
                <a:gd fmla="*/ 990402 h 2450125" name="connsiteY5"/>
                <a:gd fmla="*/ 2934595 w 3610707" name="connsiteX6"/>
                <a:gd fmla="*/ 984447 h 2450125" name="connsiteY6"/>
                <a:gd fmla="*/ 3048000 w 3610707" name="connsiteX7"/>
                <a:gd fmla="*/ 973015 h 2450125" name="connsiteY7"/>
                <a:gd fmla="*/ 3610707 w 3610707" name="connsiteX8"/>
                <a:gd fmla="*/ 1535722 h 2450125" name="connsiteY8"/>
                <a:gd fmla="*/ 3048000 w 3610707" name="connsiteX9"/>
                <a:gd fmla="*/ 2098429 h 2450125" name="connsiteY9"/>
                <a:gd fmla="*/ 2934595 w 3610707" name="connsiteX10"/>
                <a:gd fmla="*/ 2086997 h 2450125" name="connsiteY10"/>
                <a:gd fmla="*/ 2841470 w 3610707" name="connsiteX11"/>
                <a:gd fmla="*/ 2058089 h 2450125" name="connsiteY11"/>
                <a:gd fmla="*/ 2778805 w 3610707" name="connsiteX12"/>
                <a:gd fmla="*/ 2134039 h 2450125" name="connsiteY12"/>
                <a:gd fmla="*/ 2327029 w 3610707" name="connsiteX13"/>
                <a:gd fmla="*/ 2321171 h 2450125" name="connsiteY13"/>
                <a:gd fmla="*/ 1897442 w 3610707" name="connsiteX14"/>
                <a:gd fmla="*/ 2155195 h 2450125" name="connsiteY14"/>
                <a:gd fmla="*/ 1878393 w 3610707" name="connsiteX15"/>
                <a:gd fmla="*/ 2135215 h 2450125" name="connsiteY15"/>
                <a:gd fmla="*/ 1860361 w 3610707" name="connsiteX16"/>
                <a:gd fmla="*/ 2168437 h 2450125" name="connsiteY16"/>
                <a:gd fmla="*/ 1330568 w 3610707" name="connsiteX17"/>
                <a:gd fmla="*/ 2450125 h 2450125" name="connsiteY17"/>
                <a:gd fmla="*/ 800775 w 3610707" name="connsiteX18"/>
                <a:gd fmla="*/ 2168437 h 2450125" name="connsiteY18"/>
                <a:gd fmla="*/ 771869 w 3610707" name="connsiteX19"/>
                <a:gd fmla="*/ 2115180 h 2450125" name="connsiteY19"/>
                <a:gd fmla="*/ 753583 w 3610707" name="connsiteX20"/>
                <a:gd fmla="*/ 2120856 h 2450125" name="connsiteY20"/>
                <a:gd fmla="*/ 627184 w 3610707" name="connsiteX21"/>
                <a:gd fmla="*/ 2133598 h 2450125" name="connsiteY21"/>
                <a:gd fmla="*/ 0 w 3610707" name="connsiteX22"/>
                <a:gd fmla="*/ 1506414 h 2450125" name="connsiteY22"/>
                <a:gd fmla="*/ 383056 w 3610707" name="connsiteX23"/>
                <a:gd fmla="*/ 928517 h 2450125" name="connsiteY23"/>
                <a:gd fmla="*/ 424632 w 3610707" name="connsiteX24"/>
                <a:gd fmla="*/ 915611 h 2450125" name="connsiteY24"/>
                <a:gd fmla="*/ 427023 w 3610707" name="connsiteX25"/>
                <a:gd fmla="*/ 868268 h 2450125" name="connsiteY25"/>
                <a:gd fmla="*/ 1389184 w 3610707" name="connsiteX26"/>
                <a:gd fmla="*/ 0 h 2450125" name="connsiteY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b="b" l="l" r="r" t="t"/>
              <a:pathLst>
                <a:path h="2450125" w="3610707">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r="3600000" dist="114300">
                <a:srgbClr val="19B4C9">
                  <a:alpha val="71000"/>
                </a:srgb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extLst>
      <p:ext uri="{BB962C8B-B14F-4D97-AF65-F5344CB8AC3E}">
        <p14:creationId val="270638795"/>
      </p:ext>
    </p:extLst>
  </p:cSld>
  <p:clrMapOvr>
    <a:masterClrMapping/>
  </p:clrMapOvr>
  <mc:AlternateContent>
    <mc:Choice Requires="p14">
      <p:transition p14:dur="2500" spd="slow">
        <p:fad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2" presetSubtype="0">
                                  <p:stCondLst>
                                    <p:cond delay="0"/>
                                  </p:stCondLst>
                                  <p:childTnLst>
                                    <p:set>
                                      <p:cBhvr>
                                        <p:cTn dur="1" fill="hold" id="6">
                                          <p:stCondLst>
                                            <p:cond delay="0"/>
                                          </p:stCondLst>
                                        </p:cTn>
                                        <p:tgtEl>
                                          <p:spTgt spid="74"/>
                                        </p:tgtEl>
                                        <p:attrNameLst>
                                          <p:attrName>style.visibility</p:attrName>
                                        </p:attrNameLst>
                                      </p:cBhvr>
                                      <p:to>
                                        <p:strVal val="visible"/>
                                      </p:to>
                                    </p:set>
                                    <p:animEffect filter="fade" transition="in">
                                      <p:cBhvr>
                                        <p:cTn dur="1000" id="7"/>
                                        <p:tgtEl>
                                          <p:spTgt spid="74"/>
                                        </p:tgtEl>
                                      </p:cBhvr>
                                    </p:animEffect>
                                    <p:anim calcmode="lin" valueType="num">
                                      <p:cBhvr>
                                        <p:cTn dur="1000" fill="hold" id="8"/>
                                        <p:tgtEl>
                                          <p:spTgt spid="74"/>
                                        </p:tgtEl>
                                        <p:attrNameLst>
                                          <p:attrName>ppt_x</p:attrName>
                                        </p:attrNameLst>
                                      </p:cBhvr>
                                      <p:tavLst>
                                        <p:tav tm="0">
                                          <p:val>
                                            <p:strVal val="#ppt_x"/>
                                          </p:val>
                                        </p:tav>
                                        <p:tav tm="100000">
                                          <p:val>
                                            <p:strVal val="#ppt_x"/>
                                          </p:val>
                                        </p:tav>
                                      </p:tavLst>
                                    </p:anim>
                                    <p:anim calcmode="lin" valueType="num">
                                      <p:cBhvr>
                                        <p:cTn dur="1000" fill="hold" id="9"/>
                                        <p:tgtEl>
                                          <p:spTgt spid="74"/>
                                        </p:tgtEl>
                                        <p:attrNameLst>
                                          <p:attrName>ppt_y</p:attrName>
                                        </p:attrNameLst>
                                      </p:cBhvr>
                                      <p:tavLst>
                                        <p:tav tm="0">
                                          <p:val>
                                            <p:strVal val="#ppt_y+.1"/>
                                          </p:val>
                                        </p:tav>
                                        <p:tav tm="100000">
                                          <p:val>
                                            <p:strVal val="#ppt_y"/>
                                          </p:val>
                                        </p:tav>
                                      </p:tavLst>
                                    </p:anim>
                                  </p:childTnLst>
                                </p:cTn>
                              </p:par>
                              <p:par>
                                <p:cTn fill="hold" id="10" nodeType="withEffect" presetClass="entr" presetID="42" presetSubtype="0">
                                  <p:stCondLst>
                                    <p:cond delay="1000"/>
                                  </p:stCondLst>
                                  <p:childTnLst>
                                    <p:set>
                                      <p:cBhvr>
                                        <p:cTn dur="1" fill="hold" id="11">
                                          <p:stCondLst>
                                            <p:cond delay="0"/>
                                          </p:stCondLst>
                                        </p:cTn>
                                        <p:tgtEl>
                                          <p:spTgt spid="45"/>
                                        </p:tgtEl>
                                        <p:attrNameLst>
                                          <p:attrName>style.visibility</p:attrName>
                                        </p:attrNameLst>
                                      </p:cBhvr>
                                      <p:to>
                                        <p:strVal val="visible"/>
                                      </p:to>
                                    </p:set>
                                    <p:animEffect filter="fade" transition="in">
                                      <p:cBhvr>
                                        <p:cTn dur="1000" id="12"/>
                                        <p:tgtEl>
                                          <p:spTgt spid="45"/>
                                        </p:tgtEl>
                                      </p:cBhvr>
                                    </p:animEffect>
                                    <p:anim calcmode="lin" valueType="num">
                                      <p:cBhvr>
                                        <p:cTn dur="1000" fill="hold" id="13"/>
                                        <p:tgtEl>
                                          <p:spTgt spid="45"/>
                                        </p:tgtEl>
                                        <p:attrNameLst>
                                          <p:attrName>ppt_x</p:attrName>
                                        </p:attrNameLst>
                                      </p:cBhvr>
                                      <p:tavLst>
                                        <p:tav tm="0">
                                          <p:val>
                                            <p:strVal val="#ppt_x"/>
                                          </p:val>
                                        </p:tav>
                                        <p:tav tm="100000">
                                          <p:val>
                                            <p:strVal val="#ppt_x"/>
                                          </p:val>
                                        </p:tav>
                                      </p:tavLst>
                                    </p:anim>
                                    <p:anim calcmode="lin" valueType="num">
                                      <p:cBhvr>
                                        <p:cTn dur="1000" fill="hold" id="14"/>
                                        <p:tgtEl>
                                          <p:spTgt spid="45"/>
                                        </p:tgtEl>
                                        <p:attrNameLst>
                                          <p:attrName>ppt_y</p:attrName>
                                        </p:attrNameLst>
                                      </p:cBhvr>
                                      <p:tavLst>
                                        <p:tav tm="0">
                                          <p:val>
                                            <p:strVal val="#ppt_y+.1"/>
                                          </p:val>
                                        </p:tav>
                                        <p:tav tm="100000">
                                          <p:val>
                                            <p:strVal val="#ppt_y"/>
                                          </p:val>
                                        </p:tav>
                                      </p:tavLst>
                                    </p:anim>
                                  </p:childTnLst>
                                </p:cTn>
                              </p:par>
                              <p:par>
                                <p:cTn fill="hold" id="15" nodeType="withEffect" presetClass="entr" presetID="10" presetSubtype="0">
                                  <p:stCondLst>
                                    <p:cond delay="2000"/>
                                  </p:stCondLst>
                                  <p:childTnLst>
                                    <p:set>
                                      <p:cBhvr>
                                        <p:cTn dur="1" fill="hold" id="16">
                                          <p:stCondLst>
                                            <p:cond delay="0"/>
                                          </p:stCondLst>
                                        </p:cTn>
                                        <p:tgtEl>
                                          <p:spTgt spid="77"/>
                                        </p:tgtEl>
                                        <p:attrNameLst>
                                          <p:attrName>style.visibility</p:attrName>
                                        </p:attrNameLst>
                                      </p:cBhvr>
                                      <p:to>
                                        <p:strVal val="visible"/>
                                      </p:to>
                                    </p:set>
                                    <p:animEffect filter="fade" transition="in">
                                      <p:cBhvr>
                                        <p:cTn dur="500" id="17"/>
                                        <p:tgtEl>
                                          <p:spTgt spid="77"/>
                                        </p:tgtEl>
                                      </p:cBhvr>
                                    </p:animEffect>
                                  </p:childTnLst>
                                </p:cTn>
                              </p:par>
                              <p:par>
                                <p:cTn fill="hold" grpId="0" id="18" nodeType="withEffect" presetClass="entr" presetID="47" presetSubtype="0">
                                  <p:stCondLst>
                                    <p:cond delay="2500"/>
                                  </p:stCondLst>
                                  <p:childTnLst>
                                    <p:set>
                                      <p:cBhvr>
                                        <p:cTn dur="1" fill="hold" id="19">
                                          <p:stCondLst>
                                            <p:cond delay="0"/>
                                          </p:stCondLst>
                                        </p:cTn>
                                        <p:tgtEl>
                                          <p:spTgt spid="85"/>
                                        </p:tgtEl>
                                        <p:attrNameLst>
                                          <p:attrName>style.visibility</p:attrName>
                                        </p:attrNameLst>
                                      </p:cBhvr>
                                      <p:to>
                                        <p:strVal val="visible"/>
                                      </p:to>
                                    </p:set>
                                    <p:animEffect filter="fade" transition="in">
                                      <p:cBhvr>
                                        <p:cTn dur="1000" id="20"/>
                                        <p:tgtEl>
                                          <p:spTgt spid="85"/>
                                        </p:tgtEl>
                                      </p:cBhvr>
                                    </p:animEffect>
                                    <p:anim calcmode="lin" valueType="num">
                                      <p:cBhvr>
                                        <p:cTn dur="1000" fill="hold" id="21"/>
                                        <p:tgtEl>
                                          <p:spTgt spid="85"/>
                                        </p:tgtEl>
                                        <p:attrNameLst>
                                          <p:attrName>ppt_x</p:attrName>
                                        </p:attrNameLst>
                                      </p:cBhvr>
                                      <p:tavLst>
                                        <p:tav tm="0">
                                          <p:val>
                                            <p:strVal val="#ppt_x"/>
                                          </p:val>
                                        </p:tav>
                                        <p:tav tm="100000">
                                          <p:val>
                                            <p:strVal val="#ppt_x"/>
                                          </p:val>
                                        </p:tav>
                                      </p:tavLst>
                                    </p:anim>
                                    <p:anim calcmode="lin" valueType="num">
                                      <p:cBhvr>
                                        <p:cTn dur="1000" fill="hold" id="22"/>
                                        <p:tgtEl>
                                          <p:spTgt spid="85"/>
                                        </p:tgtEl>
                                        <p:attrNameLst>
                                          <p:attrName>ppt_y</p:attrName>
                                        </p:attrNameLst>
                                      </p:cBhvr>
                                      <p:tavLst>
                                        <p:tav tm="0">
                                          <p:val>
                                            <p:strVal val="#ppt_y-.1"/>
                                          </p:val>
                                        </p:tav>
                                        <p:tav tm="100000">
                                          <p:val>
                                            <p:strVal val="#ppt_y"/>
                                          </p:val>
                                        </p:tav>
                                      </p:tavLst>
                                    </p:anim>
                                  </p:childTnLst>
                                </p:cTn>
                              </p:par>
                              <p:par>
                                <p:cTn fill="hold" id="23" nodeType="withEffect" presetClass="entr" presetID="42" presetSubtype="0">
                                  <p:stCondLst>
                                    <p:cond delay="3000"/>
                                  </p:stCondLst>
                                  <p:childTnLst>
                                    <p:set>
                                      <p:cBhvr>
                                        <p:cTn dur="1" fill="hold" id="24">
                                          <p:stCondLst>
                                            <p:cond delay="0"/>
                                          </p:stCondLst>
                                        </p:cTn>
                                        <p:tgtEl>
                                          <p:spTgt spid="44"/>
                                        </p:tgtEl>
                                        <p:attrNameLst>
                                          <p:attrName>style.visibility</p:attrName>
                                        </p:attrNameLst>
                                      </p:cBhvr>
                                      <p:to>
                                        <p:strVal val="visible"/>
                                      </p:to>
                                    </p:set>
                                    <p:animEffect filter="fade" transition="in">
                                      <p:cBhvr>
                                        <p:cTn dur="1000" id="25"/>
                                        <p:tgtEl>
                                          <p:spTgt spid="44"/>
                                        </p:tgtEl>
                                      </p:cBhvr>
                                    </p:animEffect>
                                    <p:anim calcmode="lin" valueType="num">
                                      <p:cBhvr>
                                        <p:cTn dur="1000" fill="hold" id="26"/>
                                        <p:tgtEl>
                                          <p:spTgt spid="44"/>
                                        </p:tgtEl>
                                        <p:attrNameLst>
                                          <p:attrName>ppt_x</p:attrName>
                                        </p:attrNameLst>
                                      </p:cBhvr>
                                      <p:tavLst>
                                        <p:tav tm="0">
                                          <p:val>
                                            <p:strVal val="#ppt_x"/>
                                          </p:val>
                                        </p:tav>
                                        <p:tav tm="100000">
                                          <p:val>
                                            <p:strVal val="#ppt_x"/>
                                          </p:val>
                                        </p:tav>
                                      </p:tavLst>
                                    </p:anim>
                                    <p:anim calcmode="lin" valueType="num">
                                      <p:cBhvr>
                                        <p:cTn dur="1000" fill="hold" id="27"/>
                                        <p:tgtEl>
                                          <p:spTgt spid="44"/>
                                        </p:tgtEl>
                                        <p:attrNameLst>
                                          <p:attrName>ppt_y</p:attrName>
                                        </p:attrNameLst>
                                      </p:cBhvr>
                                      <p:tavLst>
                                        <p:tav tm="0">
                                          <p:val>
                                            <p:strVal val="#ppt_y+.1"/>
                                          </p:val>
                                        </p:tav>
                                        <p:tav tm="100000">
                                          <p:val>
                                            <p:strVal val="#ppt_y"/>
                                          </p:val>
                                        </p:tav>
                                      </p:tavLst>
                                    </p:anim>
                                  </p:childTnLst>
                                </p:cTn>
                              </p:par>
                              <p:par>
                                <p:cTn fill="hold" grpId="0" id="28" nodeType="withEffect" presetClass="entr" presetID="52" presetSubtype="0">
                                  <p:stCondLst>
                                    <p:cond delay="4000"/>
                                  </p:stCondLst>
                                  <p:iterate type="lt">
                                    <p:tmPct val="10000"/>
                                  </p:iterate>
                                  <p:childTnLst>
                                    <p:set>
                                      <p:cBhvr>
                                        <p:cTn dur="1" fill="hold" id="29">
                                          <p:stCondLst>
                                            <p:cond delay="0"/>
                                          </p:stCondLst>
                                        </p:cTn>
                                        <p:tgtEl>
                                          <p:spTgt spid="2"/>
                                        </p:tgtEl>
                                        <p:attrNameLst>
                                          <p:attrName>style.visibility</p:attrName>
                                        </p:attrNameLst>
                                      </p:cBhvr>
                                      <p:to>
                                        <p:strVal val="visible"/>
                                      </p:to>
                                    </p:set>
                                    <p:animScale>
                                      <p:cBhvr>
                                        <p:cTn decel="50000" dur="1000" fill="hold" id="30">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31">
                                          <p:stCondLst>
                                            <p:cond delay="0"/>
                                          </p:stCondLst>
                                        </p:cTn>
                                        <p:tgtEl>
                                          <p:spTgt spid="2"/>
                                        </p:tgtEl>
                                        <p:attrNameLst>
                                          <p:attrName>ppt_x</p:attrName>
                                          <p:attrName>ppt_y</p:attrName>
                                        </p:attrNameLst>
                                      </p:cBhvr>
                                    </p:animMotion>
                                    <p:animEffect filter="fade" transition="in">
                                      <p:cBhvr>
                                        <p:cTn dur="1000" id="32"/>
                                        <p:tgtEl>
                                          <p:spTgt spid="2"/>
                                        </p:tgtEl>
                                      </p:cBhvr>
                                    </p:animEffect>
                                  </p:childTnLst>
                                </p:cTn>
                              </p:par>
                              <p:par>
                                <p:cTn fill="hold" grpId="0" id="33" nodeType="withEffect" presetClass="entr" presetID="22" presetSubtype="1">
                                  <p:stCondLst>
                                    <p:cond delay="5500"/>
                                  </p:stCondLst>
                                  <p:childTnLst>
                                    <p:set>
                                      <p:cBhvr>
                                        <p:cTn dur="1" fill="hold" id="34">
                                          <p:stCondLst>
                                            <p:cond delay="0"/>
                                          </p:stCondLst>
                                        </p:cTn>
                                        <p:tgtEl>
                                          <p:spTgt spid="47"/>
                                        </p:tgtEl>
                                        <p:attrNameLst>
                                          <p:attrName>style.visibility</p:attrName>
                                        </p:attrNameLst>
                                      </p:cBhvr>
                                      <p:to>
                                        <p:strVal val="visible"/>
                                      </p:to>
                                    </p:set>
                                    <p:animEffect filter="wipe(up)" transition="in">
                                      <p:cBhvr>
                                        <p:cTn dur="2500" id="35"/>
                                        <p:tgtEl>
                                          <p:spTgt spid="47"/>
                                        </p:tgtEl>
                                      </p:cBhvr>
                                    </p:animEffect>
                                  </p:childTnLst>
                                </p:cTn>
                              </p:par>
                              <p:par>
                                <p:cTn fill="hold" id="36" nodeType="withEffect" presetClass="entr" presetID="2" presetSubtype="4">
                                  <p:stCondLst>
                                    <p:cond delay="8000"/>
                                  </p:stCondLst>
                                  <p:childTnLst>
                                    <p:set>
                                      <p:cBhvr>
                                        <p:cTn dur="1" fill="hold" id="37">
                                          <p:stCondLst>
                                            <p:cond delay="0"/>
                                          </p:stCondLst>
                                        </p:cTn>
                                        <p:tgtEl>
                                          <p:spTgt spid="86"/>
                                        </p:tgtEl>
                                        <p:attrNameLst>
                                          <p:attrName>style.visibility</p:attrName>
                                        </p:attrNameLst>
                                      </p:cBhvr>
                                      <p:to>
                                        <p:strVal val="visible"/>
                                      </p:to>
                                    </p:set>
                                    <p:anim calcmode="lin" valueType="num">
                                      <p:cBhvr additive="base">
                                        <p:cTn dur="1500" fill="hold" id="38"/>
                                        <p:tgtEl>
                                          <p:spTgt spid="86"/>
                                        </p:tgtEl>
                                        <p:attrNameLst>
                                          <p:attrName>ppt_x</p:attrName>
                                        </p:attrNameLst>
                                      </p:cBhvr>
                                      <p:tavLst>
                                        <p:tav tm="0">
                                          <p:val>
                                            <p:strVal val="#ppt_x"/>
                                          </p:val>
                                        </p:tav>
                                        <p:tav tm="100000">
                                          <p:val>
                                            <p:strVal val="#ppt_x"/>
                                          </p:val>
                                        </p:tav>
                                      </p:tavLst>
                                    </p:anim>
                                    <p:anim calcmode="lin" valueType="num">
                                      <p:cBhvr additive="base">
                                        <p:cTn dur="1500" fill="hold" id="39"/>
                                        <p:tgtEl>
                                          <p:spTgt spid="86"/>
                                        </p:tgtEl>
                                        <p:attrNameLst>
                                          <p:attrName>ppt_y</p:attrName>
                                        </p:attrNameLst>
                                      </p:cBhvr>
                                      <p:tavLst>
                                        <p:tav tm="0">
                                          <p:val>
                                            <p:strVal val="1+#ppt_h/2"/>
                                          </p:val>
                                        </p:tav>
                                        <p:tav tm="100000">
                                          <p:val>
                                            <p:strVal val="#ppt_y"/>
                                          </p:val>
                                        </p:tav>
                                      </p:tavLst>
                                    </p:anim>
                                  </p:childTnLst>
                                </p:cTn>
                              </p:par>
                              <p:par>
                                <p:cTn fill="hold" id="40" nodeType="withEffect" presetClass="entr" presetID="42" presetSubtype="0">
                                  <p:stCondLst>
                                    <p:cond delay="9250"/>
                                  </p:stCondLst>
                                  <p:childTnLst>
                                    <p:set>
                                      <p:cBhvr>
                                        <p:cTn dur="1" fill="hold" id="41">
                                          <p:stCondLst>
                                            <p:cond delay="0"/>
                                          </p:stCondLst>
                                        </p:cTn>
                                        <p:tgtEl>
                                          <p:spTgt spid="24"/>
                                        </p:tgtEl>
                                        <p:attrNameLst>
                                          <p:attrName>style.visibility</p:attrName>
                                        </p:attrNameLst>
                                      </p:cBhvr>
                                      <p:to>
                                        <p:strVal val="visible"/>
                                      </p:to>
                                    </p:set>
                                    <p:animEffect filter="fade" transition="in">
                                      <p:cBhvr>
                                        <p:cTn dur="1000" id="42"/>
                                        <p:tgtEl>
                                          <p:spTgt spid="24"/>
                                        </p:tgtEl>
                                      </p:cBhvr>
                                    </p:animEffect>
                                    <p:anim calcmode="lin" valueType="num">
                                      <p:cBhvr>
                                        <p:cTn dur="1000" fill="hold" id="43"/>
                                        <p:tgtEl>
                                          <p:spTgt spid="24"/>
                                        </p:tgtEl>
                                        <p:attrNameLst>
                                          <p:attrName>ppt_x</p:attrName>
                                        </p:attrNameLst>
                                      </p:cBhvr>
                                      <p:tavLst>
                                        <p:tav tm="0">
                                          <p:val>
                                            <p:strVal val="#ppt_x"/>
                                          </p:val>
                                        </p:tav>
                                        <p:tav tm="100000">
                                          <p:val>
                                            <p:strVal val="#ppt_x"/>
                                          </p:val>
                                        </p:tav>
                                      </p:tavLst>
                                    </p:anim>
                                    <p:anim calcmode="lin" valueType="num">
                                      <p:cBhvr>
                                        <p:cTn dur="1000" fill="hold" id="44"/>
                                        <p:tgtEl>
                                          <p:spTgt spid="24"/>
                                        </p:tgtEl>
                                        <p:attrNameLst>
                                          <p:attrName>ppt_y</p:attrName>
                                        </p:attrNameLst>
                                      </p:cBhvr>
                                      <p:tavLst>
                                        <p:tav tm="0">
                                          <p:val>
                                            <p:strVal val="#ppt_y+.1"/>
                                          </p:val>
                                        </p:tav>
                                        <p:tav tm="100000">
                                          <p:val>
                                            <p:strVal val="#ppt_y"/>
                                          </p:val>
                                        </p:tav>
                                      </p:tavLst>
                                    </p:anim>
                                  </p:childTnLst>
                                </p:cTn>
                              </p:par>
                              <p:par>
                                <p:cTn fill="hold" id="45" nodeType="withEffect" presetClass="entr" presetID="53" presetSubtype="0">
                                  <p:stCondLst>
                                    <p:cond delay="10250"/>
                                  </p:stCondLst>
                                  <p:childTnLst>
                                    <p:set>
                                      <p:cBhvr>
                                        <p:cTn dur="1" fill="hold" id="46">
                                          <p:stCondLst>
                                            <p:cond delay="0"/>
                                          </p:stCondLst>
                                        </p:cTn>
                                        <p:tgtEl>
                                          <p:spTgt spid="37"/>
                                        </p:tgtEl>
                                        <p:attrNameLst>
                                          <p:attrName>style.visibility</p:attrName>
                                        </p:attrNameLst>
                                      </p:cBhvr>
                                      <p:to>
                                        <p:strVal val="visible"/>
                                      </p:to>
                                    </p:set>
                                    <p:anim calcmode="lin" valueType="num">
                                      <p:cBhvr>
                                        <p:cTn dur="500" fill="hold" id="47"/>
                                        <p:tgtEl>
                                          <p:spTgt spid="37"/>
                                        </p:tgtEl>
                                        <p:attrNameLst>
                                          <p:attrName>ppt_w</p:attrName>
                                        </p:attrNameLst>
                                      </p:cBhvr>
                                      <p:tavLst>
                                        <p:tav tm="0">
                                          <p:val>
                                            <p:fltVal val="0"/>
                                          </p:val>
                                        </p:tav>
                                        <p:tav tm="100000">
                                          <p:val>
                                            <p:strVal val="#ppt_w"/>
                                          </p:val>
                                        </p:tav>
                                      </p:tavLst>
                                    </p:anim>
                                    <p:anim calcmode="lin" valueType="num">
                                      <p:cBhvr>
                                        <p:cTn dur="500" fill="hold" id="48"/>
                                        <p:tgtEl>
                                          <p:spTgt spid="37"/>
                                        </p:tgtEl>
                                        <p:attrNameLst>
                                          <p:attrName>ppt_h</p:attrName>
                                        </p:attrNameLst>
                                      </p:cBhvr>
                                      <p:tavLst>
                                        <p:tav tm="0">
                                          <p:val>
                                            <p:fltVal val="0"/>
                                          </p:val>
                                        </p:tav>
                                        <p:tav tm="100000">
                                          <p:val>
                                            <p:strVal val="#ppt_h"/>
                                          </p:val>
                                        </p:tav>
                                      </p:tavLst>
                                    </p:anim>
                                    <p:animEffect filter="fade" transition="in">
                                      <p:cBhvr>
                                        <p:cTn dur="500" id="49"/>
                                        <p:tgtEl>
                                          <p:spTgt spid="37"/>
                                        </p:tgtEl>
                                      </p:cBhvr>
                                    </p:animEffect>
                                  </p:childTnLst>
                                </p:cTn>
                              </p:par>
                              <p:par>
                                <p:cTn fill="hold" id="50" nodeType="withEffect" presetClass="entr" presetID="10" presetSubtype="0">
                                  <p:stCondLst>
                                    <p:cond delay="10750"/>
                                  </p:stCondLst>
                                  <p:childTnLst>
                                    <p:set>
                                      <p:cBhvr>
                                        <p:cTn dur="1" fill="hold" id="51">
                                          <p:stCondLst>
                                            <p:cond delay="0"/>
                                          </p:stCondLst>
                                        </p:cTn>
                                        <p:tgtEl>
                                          <p:spTgt spid="98"/>
                                        </p:tgtEl>
                                        <p:attrNameLst>
                                          <p:attrName>style.visibility</p:attrName>
                                        </p:attrNameLst>
                                      </p:cBhvr>
                                      <p:to>
                                        <p:strVal val="visible"/>
                                      </p:to>
                                    </p:set>
                                    <p:animEffect filter="fade" transition="in">
                                      <p:cBhvr>
                                        <p:cTn dur="500" id="52"/>
                                        <p:tgtEl>
                                          <p:spTgt spid="98"/>
                                        </p:tgtEl>
                                      </p:cBhvr>
                                    </p:animEffect>
                                  </p:childTnLst>
                                </p:cTn>
                              </p:par>
                              <p:par>
                                <p:cTn fill="hold" id="53" nodeType="withEffect" presetClass="entr" presetID="10" presetSubtype="0">
                                  <p:stCondLst>
                                    <p:cond delay="11250"/>
                                  </p:stCondLst>
                                  <p:childTnLst>
                                    <p:set>
                                      <p:cBhvr>
                                        <p:cTn dur="1" fill="hold" id="54">
                                          <p:stCondLst>
                                            <p:cond delay="0"/>
                                          </p:stCondLst>
                                        </p:cTn>
                                        <p:tgtEl>
                                          <p:spTgt spid="99"/>
                                        </p:tgtEl>
                                        <p:attrNameLst>
                                          <p:attrName>style.visibility</p:attrName>
                                        </p:attrNameLst>
                                      </p:cBhvr>
                                      <p:to>
                                        <p:strVal val="visible"/>
                                      </p:to>
                                    </p:set>
                                    <p:animEffect filter="fade" transition="in">
                                      <p:cBhvr>
                                        <p:cTn dur="500" id="55"/>
                                        <p:tgtEl>
                                          <p:spTgt spid="9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5"/>
      <p:bldP grpId="0" spid="47"/>
      <p:bldP grpId="0" spid="2"/>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4" name="矩形 63"/>
          <p:cNvSpPr/>
          <p:nvPr/>
        </p:nvSpPr>
        <p:spPr>
          <a:xfrm>
            <a:off x="3724506" y="0"/>
            <a:ext cx="8467493"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93" name="组合 92"/>
          <p:cNvGrpSpPr/>
          <p:nvPr/>
        </p:nvGrpSpPr>
        <p:grpSpPr>
          <a:xfrm>
            <a:off x="1126073" y="936505"/>
            <a:ext cx="4817525" cy="4817525"/>
            <a:chOff x="3051715" y="1629522"/>
            <a:chExt cx="7107908" cy="7107908"/>
          </a:xfrm>
        </p:grpSpPr>
        <p:sp>
          <p:nvSpPr>
            <p:cNvPr id="94" name="弧形 93"/>
            <p:cNvSpPr/>
            <p:nvPr/>
          </p:nvSpPr>
          <p:spPr>
            <a:xfrm>
              <a:off x="3649687" y="2170235"/>
              <a:ext cx="5852160" cy="5852160"/>
            </a:xfrm>
            <a:prstGeom prst="arc">
              <a:avLst>
                <a:gd fmla="val 10783137" name="adj1"/>
                <a:gd fmla="val 21423404" name="adj2"/>
              </a:avLst>
            </a:prstGeom>
            <a:ln w="38100">
              <a:solidFill>
                <a:srgbClr val="64E4F2"/>
              </a:solidFill>
              <a:prstDash val="sysDash"/>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95" name="弧形 94"/>
            <p:cNvSpPr/>
            <p:nvPr/>
          </p:nvSpPr>
          <p:spPr>
            <a:xfrm>
              <a:off x="3473839" y="2023989"/>
              <a:ext cx="6197699" cy="6197699"/>
            </a:xfrm>
            <a:prstGeom prst="arc">
              <a:avLst>
                <a:gd fmla="val 10783137" name="adj1"/>
                <a:gd fmla="val 21575808" name="adj2"/>
              </a:avLst>
            </a:prstGeom>
            <a:ln w="38100">
              <a:solidFill>
                <a:srgbClr val="AEE34F"/>
              </a:solidFill>
              <a:prstDash val="sysDash"/>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96" name="弧形 95"/>
            <p:cNvSpPr/>
            <p:nvPr/>
          </p:nvSpPr>
          <p:spPr>
            <a:xfrm>
              <a:off x="3321439" y="1895035"/>
              <a:ext cx="6525946" cy="6525946"/>
            </a:xfrm>
            <a:prstGeom prst="arc">
              <a:avLst>
                <a:gd fmla="val 10783137" name="adj1"/>
                <a:gd fmla="val 68847" name="adj2"/>
              </a:avLst>
            </a:prstGeom>
            <a:ln w="38100">
              <a:solidFill>
                <a:srgbClr val="FFD347"/>
              </a:solidFill>
              <a:prstDash val="sysDash"/>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97" name="弧形 96"/>
            <p:cNvSpPr/>
            <p:nvPr/>
          </p:nvSpPr>
          <p:spPr>
            <a:xfrm>
              <a:off x="3169038" y="1766082"/>
              <a:ext cx="6819022" cy="6819022"/>
            </a:xfrm>
            <a:prstGeom prst="arc">
              <a:avLst>
                <a:gd fmla="val 10783137" name="adj1"/>
                <a:gd fmla="val 77825" name="adj2"/>
              </a:avLst>
            </a:prstGeom>
            <a:ln w="38100">
              <a:solidFill>
                <a:srgbClr val="FDA155"/>
              </a:solidFill>
              <a:prstDash val="sysDash"/>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98" name="弧形 97"/>
            <p:cNvSpPr/>
            <p:nvPr/>
          </p:nvSpPr>
          <p:spPr>
            <a:xfrm>
              <a:off x="3051715" y="1629522"/>
              <a:ext cx="7107908" cy="7107908"/>
            </a:xfrm>
            <a:prstGeom prst="arc">
              <a:avLst>
                <a:gd fmla="val 10783137" name="adj1"/>
                <a:gd fmla="val 191996" name="adj2"/>
              </a:avLst>
            </a:prstGeom>
            <a:ln w="38100">
              <a:solidFill>
                <a:srgbClr val="FF9FAF"/>
              </a:solidFill>
              <a:prstDash val="sysDash"/>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grpSp>
      <p:sp>
        <p:nvSpPr>
          <p:cNvPr id="83" name="任意多边形 82"/>
          <p:cNvSpPr/>
          <p:nvPr/>
        </p:nvSpPr>
        <p:spPr>
          <a:xfrm rot="5400000">
            <a:off x="1372052" y="935198"/>
            <a:ext cx="1975995" cy="4720095"/>
          </a:xfrm>
          <a:custGeom>
            <a:gdLst>
              <a:gd fmla="*/ 0 w 1975995" name="connsiteX0"/>
              <a:gd fmla="*/ 1141593 h 4720095" name="connsiteY0"/>
              <a:gd fmla="*/ 0 w 1975995" name="connsiteX1"/>
              <a:gd fmla="*/ 987997 h 4720095" name="connsiteY1"/>
              <a:gd fmla="*/ 987997 w 1975995" name="connsiteX2"/>
              <a:gd fmla="*/ 0 h 4720095" name="connsiteY2"/>
              <a:gd fmla="*/ 1975994 w 1975995" name="connsiteX3"/>
              <a:gd fmla="*/ 987997 h 4720095" name="connsiteY3"/>
              <a:gd fmla="*/ 1975994 w 1975995" name="connsiteX4"/>
              <a:gd fmla="*/ 1095950 h 4720095" name="connsiteY4"/>
              <a:gd fmla="*/ 1975995 w 1975995" name="connsiteX5"/>
              <a:gd fmla="*/ 1095950 h 4720095" name="connsiteY5"/>
              <a:gd fmla="*/ 1975995 w 1975995" name="connsiteX6"/>
              <a:gd fmla="*/ 4720095 h 4720095" name="connsiteY6"/>
              <a:gd fmla="*/ 2815 w 1975995" name="connsiteX7"/>
              <a:gd fmla="*/ 4720095 h 4720095" name="connsiteY7"/>
              <a:gd fmla="*/ 2815 w 1975995" name="connsiteX8"/>
              <a:gd fmla="*/ 1197340 h 4720095"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4720095" w="1975995">
                <a:moveTo>
                  <a:pt x="0" y="1141593"/>
                </a:moveTo>
                <a:lnTo>
                  <a:pt x="0" y="987997"/>
                </a:lnTo>
                <a:cubicBezTo>
                  <a:pt x="0" y="442341"/>
                  <a:pt x="442341" y="0"/>
                  <a:pt x="987997" y="0"/>
                </a:cubicBezTo>
                <a:cubicBezTo>
                  <a:pt x="1533653" y="0"/>
                  <a:pt x="1975994" y="442341"/>
                  <a:pt x="1975994" y="987997"/>
                </a:cubicBezTo>
                <a:lnTo>
                  <a:pt x="1975994" y="1095950"/>
                </a:lnTo>
                <a:lnTo>
                  <a:pt x="1975995" y="1095950"/>
                </a:lnTo>
                <a:lnTo>
                  <a:pt x="1975995" y="4720095"/>
                </a:lnTo>
                <a:lnTo>
                  <a:pt x="2815" y="4720095"/>
                </a:lnTo>
                <a:lnTo>
                  <a:pt x="2815" y="1197340"/>
                </a:lnTo>
                <a:close/>
              </a:path>
            </a:pathLst>
          </a:custGeom>
          <a:solidFill>
            <a:srgbClr val="20B6B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p>
        </p:txBody>
      </p:sp>
      <p:grpSp>
        <p:nvGrpSpPr>
          <p:cNvPr id="3" name="组合 2"/>
          <p:cNvGrpSpPr/>
          <p:nvPr/>
        </p:nvGrpSpPr>
        <p:grpSpPr>
          <a:xfrm>
            <a:off x="3110732" y="2662891"/>
            <a:ext cx="1172591" cy="1179462"/>
            <a:chOff x="1267237" y="4149067"/>
            <a:chExt cx="1172591" cy="1179462"/>
          </a:xfrm>
        </p:grpSpPr>
        <p:sp>
          <p:nvSpPr>
            <p:cNvPr id="4" name="五角星 2"/>
            <p:cNvSpPr/>
            <p:nvPr/>
          </p:nvSpPr>
          <p:spPr>
            <a:xfrm rot="1013228">
              <a:off x="1267237" y="4149067"/>
              <a:ext cx="1172591" cy="1179462"/>
            </a:xfrm>
            <a:custGeom>
              <a:gdLst>
                <a:gd fmla="*/ 2063 w 918524" name="connsiteX0"/>
                <a:gd fmla="*/ 349269 h 923906" name="connsiteY0"/>
                <a:gd fmla="*/ 264202 w 918524" name="connsiteX1"/>
                <a:gd fmla="*/ 223173 h 923906" name="connsiteY1"/>
                <a:gd fmla="*/ 459262 w 918524" name="connsiteX2"/>
                <a:gd fmla="*/ 0 h 923906" name="connsiteY2"/>
                <a:gd fmla="*/ 654322 w 918524" name="connsiteX3"/>
                <a:gd fmla="*/ 223173 h 923906" name="connsiteY3"/>
                <a:gd fmla="*/ 916461 w 918524" name="connsiteX4"/>
                <a:gd fmla="*/ 349269 h 923906" name="connsiteY4"/>
                <a:gd fmla="*/ 774876 w 918524" name="connsiteX5"/>
                <a:gd fmla="*/ 613293 h 923906" name="connsiteY5"/>
                <a:gd fmla="*/ 741827 w 918524" name="connsiteX6"/>
                <a:gd fmla="*/ 914398 h 923906" name="connsiteY6"/>
                <a:gd fmla="*/ 459262 w 918524" name="connsiteX7"/>
                <a:gd fmla="*/ 854400 h 923906" name="connsiteY7"/>
                <a:gd fmla="*/ 176697 w 918524" name="connsiteX8"/>
                <a:gd fmla="*/ 914398 h 923906" name="connsiteY8"/>
                <a:gd fmla="*/ 143648 w 918524" name="connsiteX9"/>
                <a:gd fmla="*/ 613293 h 923906" name="connsiteY9"/>
                <a:gd fmla="*/ 2063 w 918524" name="connsiteX10"/>
                <a:gd fmla="*/ 349269 h 923906"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923905" w="918524">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8599"/>
            </a:solidFill>
            <a:ln w="63500">
              <a:noFill/>
            </a:ln>
            <a:effectLst>
              <a:outerShdw algn="t" blurRad="190500" dir="5400000" dist="63500" rotWithShape="0">
                <a:prstClr val="black">
                  <a:alpha val="20000"/>
                </a:prstClr>
              </a:outerShdw>
            </a:effectLst>
            <a:scene3d>
              <a:camera prst="orthographicFront"/>
              <a:lightRig dir="t" rig="threePt"/>
            </a:scene3d>
            <a:sp3d contourW="31750" extrusionH="76200" prstMaterial="plastic">
              <a:bevelT h="158750" prst="angle" w="438150"/>
              <a:bevelB w="88900"/>
              <a:extrusionClr>
                <a:srgbClr val="0DDBF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F8599"/>
                </a:solidFill>
              </a:endParaRPr>
            </a:p>
          </p:txBody>
        </p:sp>
        <p:sp>
          <p:nvSpPr>
            <p:cNvPr id="5" name="文本框 4"/>
            <p:cNvSpPr txBox="1"/>
            <p:nvPr/>
          </p:nvSpPr>
          <p:spPr>
            <a:xfrm>
              <a:off x="1496257" y="4521472"/>
              <a:ext cx="659130" cy="579120"/>
            </a:xfrm>
            <a:prstGeom prst="rect">
              <a:avLst/>
            </a:prstGeom>
            <a:noFill/>
            <a:ln>
              <a:noFill/>
            </a:ln>
          </p:spPr>
          <p:txBody>
            <a:bodyPr rtlCol="0" wrap="none">
              <a:spAutoFit/>
            </a:bodyPr>
            <a:lstStyle/>
            <a:p>
              <a:r>
                <a:rPr altLang="zh-CN" lang="en-US" smtClean="0" sz="3200">
                  <a:ln w="25400">
                    <a:solidFill>
                      <a:srgbClr val="FFFF00"/>
                    </a:solidFill>
                  </a:ln>
                  <a:solidFill>
                    <a:srgbClr val="0070C0"/>
                  </a:solidFill>
                  <a:latin charset="-122" panose="03000509000000000000" pitchFamily="65" typeface="方正超粗黑简体"/>
                  <a:ea charset="-122" panose="03000509000000000000" pitchFamily="65" typeface="方正超粗黑简体"/>
                </a:rPr>
                <a:t>04</a:t>
              </a:r>
            </a:p>
          </p:txBody>
        </p:sp>
      </p:grpSp>
      <p:sp>
        <p:nvSpPr>
          <p:cNvPr id="6" name="椭圆 5"/>
          <p:cNvSpPr/>
          <p:nvPr/>
        </p:nvSpPr>
        <p:spPr>
          <a:xfrm>
            <a:off x="2893819" y="2467987"/>
            <a:ext cx="1643449" cy="1643449"/>
          </a:xfrm>
          <a:prstGeom prst="ellipse">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十字星 6"/>
          <p:cNvSpPr/>
          <p:nvPr/>
        </p:nvSpPr>
        <p:spPr>
          <a:xfrm rot="20953260">
            <a:off x="5066377" y="689630"/>
            <a:ext cx="566841" cy="566841"/>
          </a:xfrm>
          <a:prstGeom prst="star4">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 name="文本框 1"/>
          <p:cNvSpPr txBox="1"/>
          <p:nvPr/>
        </p:nvSpPr>
        <p:spPr>
          <a:xfrm>
            <a:off x="855244" y="2691058"/>
            <a:ext cx="2239649" cy="1188720"/>
          </a:xfrm>
          <a:prstGeom prst="rect">
            <a:avLst/>
          </a:prstGeom>
          <a:noFill/>
        </p:spPr>
        <p:txBody>
          <a:bodyPr rtlCol="0" wrap="square">
            <a:spAutoFit/>
          </a:bodyPr>
          <a:lstStyle/>
          <a:p>
            <a:r>
              <a:rPr altLang="en-US" b="1" lang="zh-CN" sz="3600">
                <a:solidFill>
                  <a:schemeClr val="bg1"/>
                </a:solidFill>
                <a:latin charset="-122" panose="020b0503020204020204" pitchFamily="34" typeface="微软雅黑"/>
                <a:ea charset="-122" panose="020b0503020204020204" pitchFamily="34" typeface="微软雅黑"/>
              </a:rPr>
              <a:t>新学期的</a:t>
            </a:r>
          </a:p>
          <a:p>
            <a:r>
              <a:rPr altLang="en-US" b="1" lang="zh-CN" sz="3600">
                <a:solidFill>
                  <a:schemeClr val="bg1"/>
                </a:solidFill>
                <a:latin charset="-122" panose="020b0503020204020204" pitchFamily="34" typeface="微软雅黑"/>
                <a:ea charset="-122" panose="020b0503020204020204" pitchFamily="34" typeface="微软雅黑"/>
              </a:rPr>
              <a:t>工作安排</a:t>
            </a:r>
          </a:p>
        </p:txBody>
      </p:sp>
      <p:grpSp>
        <p:nvGrpSpPr>
          <p:cNvPr id="78" name="组合 77"/>
          <p:cNvGrpSpPr/>
          <p:nvPr/>
        </p:nvGrpSpPr>
        <p:grpSpPr>
          <a:xfrm>
            <a:off x="6625838" y="3650954"/>
            <a:ext cx="1177219" cy="1194956"/>
            <a:chOff x="9272337" y="-1404832"/>
            <a:chExt cx="1597009" cy="1621072"/>
          </a:xfrm>
        </p:grpSpPr>
        <p:sp>
          <p:nvSpPr>
            <p:cNvPr id="66" name="椭圆 65"/>
            <p:cNvSpPr/>
            <p:nvPr/>
          </p:nvSpPr>
          <p:spPr>
            <a:xfrm>
              <a:off x="9272337" y="-1377658"/>
              <a:ext cx="1593898" cy="1593898"/>
            </a:xfrm>
            <a:prstGeom prst="ellipse">
              <a:avLst/>
            </a:prstGeom>
            <a:solidFill>
              <a:srgbClr val="20B6BE"/>
            </a:solidFill>
            <a:ln>
              <a:noFill/>
            </a:ln>
            <a:effectLst>
              <a:outerShdw algn="t" blurRad="254000" dir="5400000" dist="635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9" name="组合 38"/>
            <p:cNvGrpSpPr/>
            <p:nvPr/>
          </p:nvGrpSpPr>
          <p:grpSpPr>
            <a:xfrm>
              <a:off x="9272337" y="-1404832"/>
              <a:ext cx="1597009" cy="1597009"/>
              <a:chOff x="9437178" y="1562958"/>
              <a:chExt cx="1597009" cy="1597009"/>
            </a:xfrm>
          </p:grpSpPr>
          <p:sp>
            <p:nvSpPr>
              <p:cNvPr id="34" name="椭圆 33"/>
              <p:cNvSpPr/>
              <p:nvPr/>
            </p:nvSpPr>
            <p:spPr>
              <a:xfrm>
                <a:off x="9437178" y="1566069"/>
                <a:ext cx="1593898" cy="1593898"/>
              </a:xfrm>
              <a:prstGeom prst="ellipse">
                <a:avLst/>
              </a:prstGeom>
              <a:solidFill>
                <a:srgbClr val="22F1F6"/>
              </a:solidFill>
              <a:ln>
                <a:noFill/>
              </a:ln>
              <a:effectLst>
                <a:innerShdw blurRad="571500" dir="5400000" dist="241300">
                  <a:srgbClr val="20B6BE">
                    <a:alpha val="80000"/>
                  </a:srgb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 name="椭圆 34"/>
              <p:cNvSpPr/>
              <p:nvPr/>
            </p:nvSpPr>
            <p:spPr>
              <a:xfrm>
                <a:off x="9440289" y="1562958"/>
                <a:ext cx="1593898" cy="1593898"/>
              </a:xfrm>
              <a:prstGeom prst="ellipse">
                <a:avLst/>
              </a:prstGeom>
              <a:gradFill flip="none" rotWithShape="1">
                <a:gsLst>
                  <a:gs pos="0">
                    <a:srgbClr val="22F1F6"/>
                  </a:gs>
                  <a:gs pos="40000">
                    <a:srgbClr val="22F1F6"/>
                  </a:gs>
                  <a:gs pos="100000">
                    <a:srgbClr val="20B6BE">
                      <a:alpha val="0"/>
                    </a:srgbClr>
                  </a:gs>
                </a:gsLst>
                <a:path path="circle">
                  <a:fillToRect b="180000" l="50000" r="50000" t="-80000"/>
                </a:path>
              </a:gradFill>
              <a:ln w="31750">
                <a:solidFill>
                  <a:srgbClr val="22F1F6"/>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 name="弧形 36"/>
              <p:cNvSpPr/>
              <p:nvPr/>
            </p:nvSpPr>
            <p:spPr>
              <a:xfrm rot="17150760">
                <a:off x="9589212" y="1706945"/>
                <a:ext cx="1382557" cy="1382557"/>
              </a:xfrm>
              <a:prstGeom prst="arc">
                <a:avLst>
                  <a:gd fmla="val 14257598" name="adj1"/>
                  <a:gd fmla="val 17991522" name="adj2"/>
                </a:avLst>
              </a:prstGeom>
              <a:ln cap="rnd" w="127000">
                <a:solidFill>
                  <a:schemeClr val="bg1">
                    <a:alpha val="90000"/>
                  </a:schemeClr>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38" name="弧形 37"/>
              <p:cNvSpPr/>
              <p:nvPr/>
            </p:nvSpPr>
            <p:spPr>
              <a:xfrm rot="17283908">
                <a:off x="9629644" y="1685173"/>
                <a:ext cx="1382557" cy="1382557"/>
              </a:xfrm>
              <a:prstGeom prst="arc">
                <a:avLst>
                  <a:gd fmla="val 18582933" name="adj1"/>
                  <a:gd fmla="val 19067742" name="adj2"/>
                </a:avLst>
              </a:prstGeom>
              <a:ln cap="rnd" w="127000">
                <a:solidFill>
                  <a:schemeClr val="bg1">
                    <a:alpha val="90000"/>
                  </a:schemeClr>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grpSp>
        <p:sp>
          <p:nvSpPr>
            <p:cNvPr id="40" name="TextBox 1"/>
            <p:cNvSpPr txBox="1"/>
            <p:nvPr/>
          </p:nvSpPr>
          <p:spPr>
            <a:xfrm>
              <a:off x="9541022" y="-1197528"/>
              <a:ext cx="1286735" cy="1116424"/>
            </a:xfrm>
            <a:prstGeom prst="rect">
              <a:avLst/>
            </a:prstGeom>
            <a:noFill/>
            <a:effectLst/>
          </p:spPr>
          <p:txBody>
            <a:bodyPr rtlCol="0" wrap="square">
              <a:spAutoFit/>
            </a:bodyPr>
            <a:lstStyle/>
            <a:p>
              <a:r>
                <a:rPr altLang="en-US" b="1" lang="zh-CN" smtClean="0" sz="2400">
                  <a:solidFill>
                    <a:srgbClr val="FFFF00"/>
                  </a:solidFill>
                  <a:effectLst>
                    <a:outerShdw blurRad="177800" dir="16620000" dist="50800" rotWithShape="0" sx="93000" sy="93000">
                      <a:srgbClr val="20B6BE"/>
                    </a:outerShdw>
                  </a:effectLst>
                  <a:latin charset="-122" panose="020b0503020204020204" pitchFamily="34" typeface="微软雅黑"/>
                  <a:ea charset="-122" panose="020b0503020204020204" pitchFamily="34" typeface="微软雅黑"/>
                </a:rPr>
                <a:t>标题</a:t>
              </a:r>
            </a:p>
            <a:p>
              <a:r>
                <a:rPr altLang="en-US" b="1" lang="zh-CN" smtClean="0" sz="2400">
                  <a:solidFill>
                    <a:srgbClr val="FFFF00"/>
                  </a:solidFill>
                  <a:effectLst>
                    <a:outerShdw blurRad="177800" dir="16620000" dist="50800" rotWithShape="0" sx="93000" sy="93000">
                      <a:srgbClr val="20B6BE"/>
                    </a:outerShdw>
                  </a:effectLst>
                  <a:latin charset="-122" panose="020b0503020204020204" pitchFamily="34" typeface="微软雅黑"/>
                  <a:ea charset="-122" panose="020b0503020204020204" pitchFamily="34" typeface="微软雅黑"/>
                </a:rPr>
                <a:t>文字</a:t>
              </a:r>
            </a:p>
          </p:txBody>
        </p:sp>
      </p:grpSp>
      <p:grpSp>
        <p:nvGrpSpPr>
          <p:cNvPr id="73" name="组合 72"/>
          <p:cNvGrpSpPr/>
          <p:nvPr/>
        </p:nvGrpSpPr>
        <p:grpSpPr>
          <a:xfrm>
            <a:off x="5970085" y="602166"/>
            <a:ext cx="1180837" cy="1183131"/>
            <a:chOff x="11934016" y="4450536"/>
            <a:chExt cx="1601919" cy="1605030"/>
          </a:xfrm>
        </p:grpSpPr>
        <p:sp>
          <p:nvSpPr>
            <p:cNvPr id="71" name="椭圆 70"/>
            <p:cNvSpPr/>
            <p:nvPr/>
          </p:nvSpPr>
          <p:spPr>
            <a:xfrm>
              <a:off x="11934016" y="4450536"/>
              <a:ext cx="1593898" cy="1593898"/>
            </a:xfrm>
            <a:prstGeom prst="ellipse">
              <a:avLst/>
            </a:prstGeom>
            <a:solidFill>
              <a:srgbClr val="FF97B8"/>
            </a:solidFill>
            <a:ln>
              <a:noFill/>
            </a:ln>
            <a:effectLst>
              <a:outerShdw algn="t" blurRad="254000" dir="5400000" dist="635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41" name="组合 40"/>
            <p:cNvGrpSpPr/>
            <p:nvPr/>
          </p:nvGrpSpPr>
          <p:grpSpPr>
            <a:xfrm>
              <a:off x="11938926" y="4458557"/>
              <a:ext cx="1597009" cy="1597009"/>
              <a:chOff x="9437178" y="1562958"/>
              <a:chExt cx="1597009" cy="1597009"/>
            </a:xfrm>
          </p:grpSpPr>
          <p:sp>
            <p:nvSpPr>
              <p:cNvPr id="42" name="椭圆 41"/>
              <p:cNvSpPr/>
              <p:nvPr/>
            </p:nvSpPr>
            <p:spPr>
              <a:xfrm>
                <a:off x="9437178" y="1566069"/>
                <a:ext cx="1593898" cy="1593898"/>
              </a:xfrm>
              <a:prstGeom prst="ellipse">
                <a:avLst/>
              </a:prstGeom>
              <a:solidFill>
                <a:srgbClr val="22F1F6"/>
              </a:solidFill>
              <a:ln>
                <a:noFill/>
              </a:ln>
              <a:effectLst>
                <a:innerShdw blurRad="571500" dir="5400000" dist="241300">
                  <a:srgbClr val="20B6BE">
                    <a:alpha val="80000"/>
                  </a:srgb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3" name="椭圆 42"/>
              <p:cNvSpPr/>
              <p:nvPr/>
            </p:nvSpPr>
            <p:spPr>
              <a:xfrm>
                <a:off x="9440289" y="1562958"/>
                <a:ext cx="1593898" cy="1593898"/>
              </a:xfrm>
              <a:prstGeom prst="ellipse">
                <a:avLst/>
              </a:prstGeom>
              <a:gradFill flip="none" rotWithShape="1">
                <a:gsLst>
                  <a:gs pos="0">
                    <a:schemeClr val="bg1"/>
                  </a:gs>
                  <a:gs pos="40000">
                    <a:srgbClr val="FFA3C4"/>
                  </a:gs>
                  <a:gs pos="100000">
                    <a:srgbClr val="FF7593"/>
                  </a:gs>
                </a:gsLst>
                <a:path path="circle">
                  <a:fillToRect b="180000" l="50000" r="50000" t="-80000"/>
                </a:path>
              </a:gradFill>
              <a:ln w="31750">
                <a:solidFill>
                  <a:srgbClr val="FFD1E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4" name="弧形 43"/>
              <p:cNvSpPr/>
              <p:nvPr/>
            </p:nvSpPr>
            <p:spPr>
              <a:xfrm rot="17150760">
                <a:off x="9589212" y="1706945"/>
                <a:ext cx="1382557" cy="1382557"/>
              </a:xfrm>
              <a:prstGeom prst="arc">
                <a:avLst>
                  <a:gd fmla="val 14257598" name="adj1"/>
                  <a:gd fmla="val 17991522" name="adj2"/>
                </a:avLst>
              </a:prstGeom>
              <a:ln cap="rnd" w="127000">
                <a:solidFill>
                  <a:schemeClr val="bg1">
                    <a:alpha val="90000"/>
                  </a:schemeClr>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45" name="弧形 44"/>
              <p:cNvSpPr/>
              <p:nvPr/>
            </p:nvSpPr>
            <p:spPr>
              <a:xfrm rot="17283908">
                <a:off x="9629644" y="1685173"/>
                <a:ext cx="1382557" cy="1382557"/>
              </a:xfrm>
              <a:prstGeom prst="arc">
                <a:avLst>
                  <a:gd fmla="val 18582933" name="adj1"/>
                  <a:gd fmla="val 19067742" name="adj2"/>
                </a:avLst>
              </a:prstGeom>
              <a:ln cap="rnd" w="127000">
                <a:solidFill>
                  <a:schemeClr val="bg1">
                    <a:alpha val="84000"/>
                  </a:schemeClr>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grpSp>
        <p:sp>
          <p:nvSpPr>
            <p:cNvPr id="47" name="TextBox 10"/>
            <p:cNvSpPr txBox="1"/>
            <p:nvPr/>
          </p:nvSpPr>
          <p:spPr>
            <a:xfrm>
              <a:off x="12249477" y="4688518"/>
              <a:ext cx="1075075" cy="1116424"/>
            </a:xfrm>
            <a:prstGeom prst="rect">
              <a:avLst/>
            </a:prstGeom>
            <a:noFill/>
            <a:effectLst>
              <a:glow rad="139700">
                <a:schemeClr val="bg1">
                  <a:alpha val="40000"/>
                </a:schemeClr>
              </a:glow>
              <a:outerShdw algn="ctr" blurRad="152400" dist="152400" rotWithShape="0" sx="102000" sy="102000">
                <a:prstClr val="black">
                  <a:alpha val="53000"/>
                </a:prstClr>
              </a:outerShdw>
            </a:effectLst>
          </p:spPr>
          <p:txBody>
            <a:bodyPr wrap="none">
              <a:spAutoFit/>
            </a:bodyPr>
            <a:lstStyle/>
            <a:p>
              <a:pPr algn="ctr" fontAlgn="auto">
                <a:spcBef>
                  <a:spcPct val="0"/>
                </a:spcBef>
                <a:spcAft>
                  <a:spcPct val="0"/>
                </a:spcAft>
                <a:defRPr/>
              </a:pPr>
              <a:r>
                <a:rPr altLang="en-US" b="1" lang="zh-CN" smtClean="0" sz="2400">
                  <a:solidFill>
                    <a:schemeClr val="bg1"/>
                  </a:solidFill>
                  <a:effectLst>
                    <a:outerShdw algn="l" blurRad="50800" dist="38100" rotWithShape="0">
                      <a:prstClr val="black">
                        <a:alpha val="40000"/>
                      </a:prstClr>
                    </a:outerShdw>
                  </a:effectLst>
                  <a:latin charset="-122" panose="020b0503020204020204" pitchFamily="34" typeface="微软雅黑"/>
                  <a:ea charset="-122" panose="020b0503020204020204" pitchFamily="34" typeface="微软雅黑"/>
                </a:rPr>
                <a:t>标题</a:t>
              </a:r>
            </a:p>
            <a:p>
              <a:pPr algn="ctr" fontAlgn="auto">
                <a:spcBef>
                  <a:spcPct val="0"/>
                </a:spcBef>
                <a:spcAft>
                  <a:spcPct val="0"/>
                </a:spcAft>
                <a:defRPr/>
              </a:pPr>
              <a:r>
                <a:rPr altLang="en-US" b="1" lang="zh-CN" smtClean="0" sz="2400">
                  <a:solidFill>
                    <a:schemeClr val="bg1"/>
                  </a:solidFill>
                  <a:effectLst>
                    <a:outerShdw algn="l" blurRad="50800" dist="38100" rotWithShape="0">
                      <a:prstClr val="black">
                        <a:alpha val="40000"/>
                      </a:prstClr>
                    </a:outerShdw>
                  </a:effectLst>
                  <a:latin charset="-122" panose="020b0503020204020204" pitchFamily="34" typeface="微软雅黑"/>
                  <a:ea charset="-122" panose="020b0503020204020204" pitchFamily="34" typeface="微软雅黑"/>
                </a:rPr>
                <a:t>文字</a:t>
              </a:r>
            </a:p>
          </p:txBody>
        </p:sp>
      </p:grpSp>
      <p:grpSp>
        <p:nvGrpSpPr>
          <p:cNvPr id="76" name="组合 75"/>
          <p:cNvGrpSpPr/>
          <p:nvPr/>
        </p:nvGrpSpPr>
        <p:grpSpPr>
          <a:xfrm>
            <a:off x="5541018" y="4998099"/>
            <a:ext cx="1246642" cy="1177947"/>
            <a:chOff x="7953284" y="6299301"/>
            <a:chExt cx="1691190" cy="1597996"/>
          </a:xfrm>
        </p:grpSpPr>
        <p:sp>
          <p:nvSpPr>
            <p:cNvPr id="72" name="椭圆 71"/>
            <p:cNvSpPr/>
            <p:nvPr/>
          </p:nvSpPr>
          <p:spPr>
            <a:xfrm>
              <a:off x="7963595" y="6303399"/>
              <a:ext cx="1593898" cy="1593898"/>
            </a:xfrm>
            <a:prstGeom prst="ellipse">
              <a:avLst/>
            </a:prstGeom>
            <a:solidFill>
              <a:srgbClr val="FFC000"/>
            </a:solidFill>
            <a:ln>
              <a:noFill/>
            </a:ln>
            <a:effectLst>
              <a:outerShdw algn="t" blurRad="254000" dir="5400000" dist="635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63" name="组合 62"/>
            <p:cNvGrpSpPr/>
            <p:nvPr/>
          </p:nvGrpSpPr>
          <p:grpSpPr>
            <a:xfrm>
              <a:off x="7953284" y="6299301"/>
              <a:ext cx="1691190" cy="1597009"/>
              <a:chOff x="8402463" y="4859938"/>
              <a:chExt cx="1691190" cy="1597009"/>
            </a:xfrm>
          </p:grpSpPr>
          <p:grpSp>
            <p:nvGrpSpPr>
              <p:cNvPr id="54" name="组合 53"/>
              <p:cNvGrpSpPr/>
              <p:nvPr/>
            </p:nvGrpSpPr>
            <p:grpSpPr>
              <a:xfrm>
                <a:off x="8402463" y="4859938"/>
                <a:ext cx="1597009" cy="1597009"/>
                <a:chOff x="9437178" y="1562958"/>
                <a:chExt cx="1597009" cy="1597009"/>
              </a:xfrm>
            </p:grpSpPr>
            <p:sp>
              <p:nvSpPr>
                <p:cNvPr id="55" name="椭圆 54"/>
                <p:cNvSpPr/>
                <p:nvPr/>
              </p:nvSpPr>
              <p:spPr>
                <a:xfrm>
                  <a:off x="9437178" y="1566069"/>
                  <a:ext cx="1593898" cy="1593898"/>
                </a:xfrm>
                <a:prstGeom prst="ellipse">
                  <a:avLst/>
                </a:prstGeom>
                <a:solidFill>
                  <a:srgbClr val="22F1F6"/>
                </a:solidFill>
                <a:ln>
                  <a:noFill/>
                </a:ln>
                <a:effectLst>
                  <a:innerShdw blurRad="571500" dir="5400000" dist="241300">
                    <a:srgbClr val="20B6BE">
                      <a:alpha val="80000"/>
                    </a:srgb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6" name="椭圆 55"/>
                <p:cNvSpPr/>
                <p:nvPr/>
              </p:nvSpPr>
              <p:spPr>
                <a:xfrm>
                  <a:off x="9440289" y="1562958"/>
                  <a:ext cx="1593898" cy="1593898"/>
                </a:xfrm>
                <a:prstGeom prst="ellipse">
                  <a:avLst/>
                </a:prstGeom>
                <a:gradFill flip="none" rotWithShape="1">
                  <a:gsLst>
                    <a:gs pos="0">
                      <a:srgbClr val="FFC000"/>
                    </a:gs>
                    <a:gs pos="40000">
                      <a:srgbClr val="FFFF00"/>
                    </a:gs>
                    <a:gs pos="96000">
                      <a:srgbClr val="FFC000"/>
                    </a:gs>
                  </a:gsLst>
                  <a:path path="circle">
                    <a:fillToRect b="180000" l="50000" r="50000" t="-80000"/>
                  </a:path>
                </a:gradFill>
                <a:ln w="31750">
                  <a:solidFill>
                    <a:srgbClr val="FFFF0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7" name="弧形 56"/>
                <p:cNvSpPr/>
                <p:nvPr/>
              </p:nvSpPr>
              <p:spPr>
                <a:xfrm rot="17150760">
                  <a:off x="9589212" y="1706945"/>
                  <a:ext cx="1382557" cy="1382557"/>
                </a:xfrm>
                <a:prstGeom prst="arc">
                  <a:avLst>
                    <a:gd fmla="val 14257598" name="adj1"/>
                    <a:gd fmla="val 17991522" name="adj2"/>
                  </a:avLst>
                </a:prstGeom>
                <a:ln cap="rnd" w="127000">
                  <a:solidFill>
                    <a:schemeClr val="bg1">
                      <a:alpha val="90000"/>
                    </a:schemeClr>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58" name="弧形 57"/>
                <p:cNvSpPr/>
                <p:nvPr/>
              </p:nvSpPr>
              <p:spPr>
                <a:xfrm rot="17283908">
                  <a:off x="9629644" y="1685173"/>
                  <a:ext cx="1382557" cy="1382557"/>
                </a:xfrm>
                <a:prstGeom prst="arc">
                  <a:avLst>
                    <a:gd fmla="val 18582933" name="adj1"/>
                    <a:gd fmla="val 19067742" name="adj2"/>
                  </a:avLst>
                </a:prstGeom>
                <a:ln cap="rnd" w="127000">
                  <a:solidFill>
                    <a:schemeClr val="bg1">
                      <a:alpha val="90000"/>
                    </a:schemeClr>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grpSp>
          <p:sp>
            <p:nvSpPr>
              <p:cNvPr id="60" name="矩形 59"/>
              <p:cNvSpPr/>
              <p:nvPr/>
            </p:nvSpPr>
            <p:spPr>
              <a:xfrm>
                <a:off x="8465841" y="5062349"/>
                <a:ext cx="1627811" cy="1116423"/>
              </a:xfrm>
              <a:prstGeom prst="rect">
                <a:avLst/>
              </a:prstGeom>
              <a:effectLst>
                <a:outerShdw algn="t" blurRad="50800" dir="5400000" dist="38100" rotWithShape="0">
                  <a:srgbClr val="F9A601">
                    <a:alpha val="92941"/>
                  </a:srgbClr>
                </a:outerShdw>
              </a:effectLst>
            </p:spPr>
            <p:txBody>
              <a:bodyPr wrap="square">
                <a:spAutoFit/>
              </a:bodyPr>
              <a:lstStyle/>
              <a:p>
                <a:r>
                  <a:rPr altLang="en-US" b="1" lang="zh-CN" smtClean="0" sz="2400">
                    <a:solidFill>
                      <a:schemeClr val="bg1"/>
                    </a:solidFill>
                    <a:latin charset="-122" panose="020b0503020204020204" pitchFamily="34" typeface="微软雅黑"/>
                    <a:ea charset="-122" panose="020b0503020204020204" pitchFamily="34" typeface="微软雅黑"/>
                  </a:rPr>
                  <a:t>  标题</a:t>
                </a:r>
              </a:p>
              <a:p>
                <a:r>
                  <a:rPr altLang="en-US" b="1" lang="zh-CN" smtClean="0" sz="2400">
                    <a:solidFill>
                      <a:schemeClr val="bg1"/>
                    </a:solidFill>
                    <a:latin charset="-122" panose="020b0503020204020204" pitchFamily="34" typeface="微软雅黑"/>
                    <a:ea charset="-122" panose="020b0503020204020204" pitchFamily="34" typeface="微软雅黑"/>
                  </a:rPr>
                  <a:t>  文字</a:t>
                </a:r>
              </a:p>
            </p:txBody>
          </p:sp>
        </p:grpSp>
      </p:grpSp>
      <p:grpSp>
        <p:nvGrpSpPr>
          <p:cNvPr id="77" name="组合 76"/>
          <p:cNvGrpSpPr/>
          <p:nvPr/>
        </p:nvGrpSpPr>
        <p:grpSpPr>
          <a:xfrm>
            <a:off x="6782602" y="2006281"/>
            <a:ext cx="1220417" cy="1183132"/>
            <a:chOff x="6204695" y="728767"/>
            <a:chExt cx="1655611" cy="1605031"/>
          </a:xfrm>
        </p:grpSpPr>
        <p:sp>
          <p:nvSpPr>
            <p:cNvPr id="75" name="椭圆 74"/>
            <p:cNvSpPr/>
            <p:nvPr/>
          </p:nvSpPr>
          <p:spPr>
            <a:xfrm>
              <a:off x="6206985" y="728767"/>
              <a:ext cx="1593898" cy="1593898"/>
            </a:xfrm>
            <a:prstGeom prst="ellipse">
              <a:avLst/>
            </a:prstGeom>
            <a:solidFill>
              <a:srgbClr val="9FB70D"/>
            </a:solidFill>
            <a:ln>
              <a:noFill/>
            </a:ln>
            <a:effectLst>
              <a:outerShdw algn="t" blurRad="254000" dir="5400000" dist="635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62" name="组合 61"/>
            <p:cNvGrpSpPr/>
            <p:nvPr/>
          </p:nvGrpSpPr>
          <p:grpSpPr>
            <a:xfrm>
              <a:off x="6204695" y="736789"/>
              <a:ext cx="1655611" cy="1597009"/>
              <a:chOff x="6092400" y="4779400"/>
              <a:chExt cx="1655611" cy="1597009"/>
            </a:xfrm>
          </p:grpSpPr>
          <p:grpSp>
            <p:nvGrpSpPr>
              <p:cNvPr id="49" name="组合 48"/>
              <p:cNvGrpSpPr/>
              <p:nvPr/>
            </p:nvGrpSpPr>
            <p:grpSpPr>
              <a:xfrm>
                <a:off x="6092400" y="4779400"/>
                <a:ext cx="1597009" cy="1597009"/>
                <a:chOff x="9437178" y="1562958"/>
                <a:chExt cx="1597009" cy="1597009"/>
              </a:xfrm>
            </p:grpSpPr>
            <p:sp>
              <p:nvSpPr>
                <p:cNvPr id="50" name="椭圆 49"/>
                <p:cNvSpPr/>
                <p:nvPr/>
              </p:nvSpPr>
              <p:spPr>
                <a:xfrm>
                  <a:off x="9437178" y="1566069"/>
                  <a:ext cx="1593898" cy="1593898"/>
                </a:xfrm>
                <a:prstGeom prst="ellipse">
                  <a:avLst/>
                </a:prstGeom>
                <a:solidFill>
                  <a:srgbClr val="22F1F6"/>
                </a:solidFill>
                <a:ln>
                  <a:noFill/>
                </a:ln>
                <a:effectLst>
                  <a:innerShdw blurRad="571500" dir="5400000" dist="241300">
                    <a:srgbClr val="20B6BE">
                      <a:alpha val="80000"/>
                    </a:srgb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1" name="椭圆 50"/>
                <p:cNvSpPr/>
                <p:nvPr/>
              </p:nvSpPr>
              <p:spPr>
                <a:xfrm>
                  <a:off x="9440289" y="1562958"/>
                  <a:ext cx="1593898" cy="1593898"/>
                </a:xfrm>
                <a:prstGeom prst="ellipse">
                  <a:avLst/>
                </a:prstGeom>
                <a:gradFill flip="none" rotWithShape="1">
                  <a:gsLst>
                    <a:gs pos="0">
                      <a:schemeClr val="accent3"/>
                    </a:gs>
                    <a:gs pos="40000">
                      <a:srgbClr val="D6F133"/>
                    </a:gs>
                    <a:gs pos="100000">
                      <a:srgbClr val="92D050"/>
                    </a:gs>
                  </a:gsLst>
                  <a:path path="circle">
                    <a:fillToRect b="180000" l="50000" r="50000" t="-80000"/>
                  </a:path>
                </a:gradFill>
                <a:ln w="31750">
                  <a:solidFill>
                    <a:srgbClr val="D6F133"/>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2" name="弧形 51"/>
                <p:cNvSpPr/>
                <p:nvPr/>
              </p:nvSpPr>
              <p:spPr>
                <a:xfrm rot="17150760">
                  <a:off x="9589212" y="1706945"/>
                  <a:ext cx="1382557" cy="1382557"/>
                </a:xfrm>
                <a:prstGeom prst="arc">
                  <a:avLst>
                    <a:gd fmla="val 14257598" name="adj1"/>
                    <a:gd fmla="val 17991522" name="adj2"/>
                  </a:avLst>
                </a:prstGeom>
                <a:ln cap="rnd" w="127000">
                  <a:solidFill>
                    <a:schemeClr val="bg1">
                      <a:alpha val="90000"/>
                    </a:schemeClr>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53" name="弧形 52"/>
                <p:cNvSpPr/>
                <p:nvPr/>
              </p:nvSpPr>
              <p:spPr>
                <a:xfrm rot="17283908">
                  <a:off x="9629644" y="1685173"/>
                  <a:ext cx="1382557" cy="1382557"/>
                </a:xfrm>
                <a:prstGeom prst="arc">
                  <a:avLst>
                    <a:gd fmla="val 18582933" name="adj1"/>
                    <a:gd fmla="val 19067742" name="adj2"/>
                  </a:avLst>
                </a:prstGeom>
                <a:ln cap="rnd" w="127000">
                  <a:solidFill>
                    <a:schemeClr val="bg1">
                      <a:alpha val="90000"/>
                    </a:schemeClr>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grpSp>
          <p:sp>
            <p:nvSpPr>
              <p:cNvPr id="61" name="TextBox 322"/>
              <p:cNvSpPr txBox="1"/>
              <p:nvPr/>
            </p:nvSpPr>
            <p:spPr>
              <a:xfrm>
                <a:off x="6385135" y="4960094"/>
                <a:ext cx="1362874" cy="1116423"/>
              </a:xfrm>
              <a:prstGeom prst="rect">
                <a:avLst/>
              </a:prstGeom>
              <a:effectLst>
                <a:outerShdw algn="t" blurRad="50800" dir="5400000" dist="38100" rotWithShape="0">
                  <a:srgbClr val="9FB70D">
                    <a:alpha val="93000"/>
                  </a:srgbClr>
                </a:outerShdw>
              </a:effectLst>
            </p:spPr>
            <p:txBody>
              <a:bodyPr wrap="square">
                <a:spAutoFit/>
              </a:bodyPr>
              <a:lstStyle>
                <a:defPPr>
                  <a:defRPr lang="zh-CN"/>
                </a:defPPr>
                <a:lvl1pPr>
                  <a:defRPr b="1" sz="4000">
                    <a:solidFill>
                      <a:srgbClr val="22F1F6"/>
                    </a:solidFill>
                    <a:latin charset="-122" panose="020b0503020204020204" pitchFamily="34" typeface="微软雅黑"/>
                    <a:ea charset="-122" panose="020b0503020204020204" pitchFamily="34" typeface="微软雅黑"/>
                  </a:defRPr>
                </a:lvl1pPr>
              </a:lstStyle>
              <a:p>
                <a:r>
                  <a:rPr altLang="en-US" lang="zh-CN" smtClean="0" sz="2400">
                    <a:solidFill>
                      <a:schemeClr val="bg1"/>
                    </a:solidFill>
                  </a:rPr>
                  <a:t>标题</a:t>
                </a:r>
              </a:p>
              <a:p>
                <a:r>
                  <a:rPr altLang="en-US" lang="zh-CN" smtClean="0" sz="2400">
                    <a:solidFill>
                      <a:schemeClr val="bg1"/>
                    </a:solidFill>
                  </a:rPr>
                  <a:t>文字</a:t>
                </a:r>
              </a:p>
            </p:txBody>
          </p:sp>
        </p:grpSp>
      </p:grpSp>
      <p:pic>
        <p:nvPicPr>
          <p:cNvPr id="81" name="图片 80"/>
          <p:cNvPicPr>
            <a:picLocks noChangeAspect="1"/>
          </p:cNvPicPr>
          <p:nvPr/>
        </p:nvPicPr>
        <p:blipFill>
          <a:blip r:embed="rId3">
            <a:extLst>
              <a:ext uri="{28A0092B-C50C-407E-A947-70E740481C1C}">
                <a14:useLocalDpi val="0"/>
              </a:ext>
            </a:extLst>
          </a:blip>
          <a:srcRect b="11253" l="26795" r="49282" t="15027"/>
          <a:stretch>
            <a:fillRect/>
          </a:stretch>
        </p:blipFill>
        <p:spPr>
          <a:xfrm>
            <a:off x="3951658" y="2159656"/>
            <a:ext cx="749431" cy="1299014"/>
          </a:xfrm>
          <a:prstGeom prst="rect">
            <a:avLst/>
          </a:prstGeom>
        </p:spPr>
      </p:pic>
      <p:grpSp>
        <p:nvGrpSpPr>
          <p:cNvPr id="9" name="组合 8"/>
          <p:cNvGrpSpPr/>
          <p:nvPr/>
        </p:nvGrpSpPr>
        <p:grpSpPr>
          <a:xfrm flipH="1">
            <a:off x="3874544" y="2968474"/>
            <a:ext cx="2414421" cy="1514317"/>
            <a:chOff x="594424" y="1153191"/>
            <a:chExt cx="2605976" cy="1634460"/>
          </a:xfrm>
        </p:grpSpPr>
        <p:sp>
          <p:nvSpPr>
            <p:cNvPr id="10" name="任意多边形 9"/>
            <p:cNvSpPr/>
            <p:nvPr/>
          </p:nvSpPr>
          <p:spPr>
            <a:xfrm>
              <a:off x="616196" y="1175175"/>
              <a:ext cx="2584204" cy="1612476"/>
            </a:xfrm>
            <a:custGeom>
              <a:gdLst>
                <a:gd fmla="*/ 1389184 w 3610707" name="connsiteX0"/>
                <a:gd fmla="*/ 0 h 2450125" name="connsiteY0"/>
                <a:gd fmla="*/ 2191163 w 3610707" name="connsiteX1"/>
                <a:gd fmla="*/ 426409 h 2450125" name="connsiteY1"/>
                <a:gd fmla="*/ 2262626 w 3610707" name="connsiteX2"/>
                <a:gd fmla="*/ 558069 h 2450125" name="connsiteY2"/>
                <a:gd fmla="*/ 2332890 w 3610707" name="connsiteX3"/>
                <a:gd fmla="*/ 550986 h 2450125" name="connsiteY3"/>
                <a:gd fmla="*/ 2894584 w 3610707" name="connsiteX4"/>
                <a:gd fmla="*/ 923302 h 2450125" name="connsiteY4"/>
                <a:gd fmla="*/ 2915413 w 3610707" name="connsiteX5"/>
                <a:gd fmla="*/ 990402 h 2450125" name="connsiteY5"/>
                <a:gd fmla="*/ 2934595 w 3610707" name="connsiteX6"/>
                <a:gd fmla="*/ 984447 h 2450125" name="connsiteY6"/>
                <a:gd fmla="*/ 3048000 w 3610707" name="connsiteX7"/>
                <a:gd fmla="*/ 973015 h 2450125" name="connsiteY7"/>
                <a:gd fmla="*/ 3610707 w 3610707" name="connsiteX8"/>
                <a:gd fmla="*/ 1535722 h 2450125" name="connsiteY8"/>
                <a:gd fmla="*/ 3048000 w 3610707" name="connsiteX9"/>
                <a:gd fmla="*/ 2098429 h 2450125" name="connsiteY9"/>
                <a:gd fmla="*/ 2934595 w 3610707" name="connsiteX10"/>
                <a:gd fmla="*/ 2086997 h 2450125" name="connsiteY10"/>
                <a:gd fmla="*/ 2841470 w 3610707" name="connsiteX11"/>
                <a:gd fmla="*/ 2058089 h 2450125" name="connsiteY11"/>
                <a:gd fmla="*/ 2778805 w 3610707" name="connsiteX12"/>
                <a:gd fmla="*/ 2134039 h 2450125" name="connsiteY12"/>
                <a:gd fmla="*/ 2327029 w 3610707" name="connsiteX13"/>
                <a:gd fmla="*/ 2321171 h 2450125" name="connsiteY13"/>
                <a:gd fmla="*/ 1897442 w 3610707" name="connsiteX14"/>
                <a:gd fmla="*/ 2155195 h 2450125" name="connsiteY14"/>
                <a:gd fmla="*/ 1878393 w 3610707" name="connsiteX15"/>
                <a:gd fmla="*/ 2135215 h 2450125" name="connsiteY15"/>
                <a:gd fmla="*/ 1860361 w 3610707" name="connsiteX16"/>
                <a:gd fmla="*/ 2168437 h 2450125" name="connsiteY16"/>
                <a:gd fmla="*/ 1330568 w 3610707" name="connsiteX17"/>
                <a:gd fmla="*/ 2450125 h 2450125" name="connsiteY17"/>
                <a:gd fmla="*/ 800775 w 3610707" name="connsiteX18"/>
                <a:gd fmla="*/ 2168437 h 2450125" name="connsiteY18"/>
                <a:gd fmla="*/ 771869 w 3610707" name="connsiteX19"/>
                <a:gd fmla="*/ 2115180 h 2450125" name="connsiteY19"/>
                <a:gd fmla="*/ 753583 w 3610707" name="connsiteX20"/>
                <a:gd fmla="*/ 2120856 h 2450125" name="connsiteY20"/>
                <a:gd fmla="*/ 627184 w 3610707" name="connsiteX21"/>
                <a:gd fmla="*/ 2133598 h 2450125" name="connsiteY21"/>
                <a:gd fmla="*/ 0 w 3610707" name="connsiteX22"/>
                <a:gd fmla="*/ 1506414 h 2450125" name="connsiteY22"/>
                <a:gd fmla="*/ 383056 w 3610707" name="connsiteX23"/>
                <a:gd fmla="*/ 928517 h 2450125" name="connsiteY23"/>
                <a:gd fmla="*/ 424632 w 3610707" name="connsiteX24"/>
                <a:gd fmla="*/ 915611 h 2450125" name="connsiteY24"/>
                <a:gd fmla="*/ 427023 w 3610707" name="connsiteX25"/>
                <a:gd fmla="*/ 868268 h 2450125" name="connsiteY25"/>
                <a:gd fmla="*/ 1389184 w 3610707" name="connsiteX26"/>
                <a:gd fmla="*/ 0 h 2450125" name="connsiteY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b="b" l="l" r="r" t="t"/>
              <a:pathLst>
                <a:path h="2450125" w="3610707">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algn="t" blurRad="152400" dir="5400000" dist="889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任意多边形 10"/>
            <p:cNvSpPr/>
            <p:nvPr/>
          </p:nvSpPr>
          <p:spPr>
            <a:xfrm>
              <a:off x="594424" y="1153191"/>
              <a:ext cx="2584204" cy="1612476"/>
            </a:xfrm>
            <a:custGeom>
              <a:gdLst>
                <a:gd fmla="*/ 1389184 w 3610707" name="connsiteX0"/>
                <a:gd fmla="*/ 0 h 2450125" name="connsiteY0"/>
                <a:gd fmla="*/ 2191163 w 3610707" name="connsiteX1"/>
                <a:gd fmla="*/ 426409 h 2450125" name="connsiteY1"/>
                <a:gd fmla="*/ 2262626 w 3610707" name="connsiteX2"/>
                <a:gd fmla="*/ 558069 h 2450125" name="connsiteY2"/>
                <a:gd fmla="*/ 2332890 w 3610707" name="connsiteX3"/>
                <a:gd fmla="*/ 550986 h 2450125" name="connsiteY3"/>
                <a:gd fmla="*/ 2894584 w 3610707" name="connsiteX4"/>
                <a:gd fmla="*/ 923302 h 2450125" name="connsiteY4"/>
                <a:gd fmla="*/ 2915413 w 3610707" name="connsiteX5"/>
                <a:gd fmla="*/ 990402 h 2450125" name="connsiteY5"/>
                <a:gd fmla="*/ 2934595 w 3610707" name="connsiteX6"/>
                <a:gd fmla="*/ 984447 h 2450125" name="connsiteY6"/>
                <a:gd fmla="*/ 3048000 w 3610707" name="connsiteX7"/>
                <a:gd fmla="*/ 973015 h 2450125" name="connsiteY7"/>
                <a:gd fmla="*/ 3610707 w 3610707" name="connsiteX8"/>
                <a:gd fmla="*/ 1535722 h 2450125" name="connsiteY8"/>
                <a:gd fmla="*/ 3048000 w 3610707" name="connsiteX9"/>
                <a:gd fmla="*/ 2098429 h 2450125" name="connsiteY9"/>
                <a:gd fmla="*/ 2934595 w 3610707" name="connsiteX10"/>
                <a:gd fmla="*/ 2086997 h 2450125" name="connsiteY10"/>
                <a:gd fmla="*/ 2841470 w 3610707" name="connsiteX11"/>
                <a:gd fmla="*/ 2058089 h 2450125" name="connsiteY11"/>
                <a:gd fmla="*/ 2778805 w 3610707" name="connsiteX12"/>
                <a:gd fmla="*/ 2134039 h 2450125" name="connsiteY12"/>
                <a:gd fmla="*/ 2327029 w 3610707" name="connsiteX13"/>
                <a:gd fmla="*/ 2321171 h 2450125" name="connsiteY13"/>
                <a:gd fmla="*/ 1897442 w 3610707" name="connsiteX14"/>
                <a:gd fmla="*/ 2155195 h 2450125" name="connsiteY14"/>
                <a:gd fmla="*/ 1878393 w 3610707" name="connsiteX15"/>
                <a:gd fmla="*/ 2135215 h 2450125" name="connsiteY15"/>
                <a:gd fmla="*/ 1860361 w 3610707" name="connsiteX16"/>
                <a:gd fmla="*/ 2168437 h 2450125" name="connsiteY16"/>
                <a:gd fmla="*/ 1330568 w 3610707" name="connsiteX17"/>
                <a:gd fmla="*/ 2450125 h 2450125" name="connsiteY17"/>
                <a:gd fmla="*/ 800775 w 3610707" name="connsiteX18"/>
                <a:gd fmla="*/ 2168437 h 2450125" name="connsiteY18"/>
                <a:gd fmla="*/ 771869 w 3610707" name="connsiteX19"/>
                <a:gd fmla="*/ 2115180 h 2450125" name="connsiteY19"/>
                <a:gd fmla="*/ 753583 w 3610707" name="connsiteX20"/>
                <a:gd fmla="*/ 2120856 h 2450125" name="connsiteY20"/>
                <a:gd fmla="*/ 627184 w 3610707" name="connsiteX21"/>
                <a:gd fmla="*/ 2133598 h 2450125" name="connsiteY21"/>
                <a:gd fmla="*/ 0 w 3610707" name="connsiteX22"/>
                <a:gd fmla="*/ 1506414 h 2450125" name="connsiteY22"/>
                <a:gd fmla="*/ 383056 w 3610707" name="connsiteX23"/>
                <a:gd fmla="*/ 928517 h 2450125" name="connsiteY23"/>
                <a:gd fmla="*/ 424632 w 3610707" name="connsiteX24"/>
                <a:gd fmla="*/ 915611 h 2450125" name="connsiteY24"/>
                <a:gd fmla="*/ 427023 w 3610707" name="connsiteX25"/>
                <a:gd fmla="*/ 868268 h 2450125" name="connsiteY25"/>
                <a:gd fmla="*/ 1389184 w 3610707" name="connsiteX26"/>
                <a:gd fmla="*/ 0 h 2450125" name="connsiteY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b="b" l="l" r="r" t="t"/>
              <a:pathLst>
                <a:path h="2450125" w="3610707">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r="3600000" dist="101600">
                <a:srgbClr val="19B4C9">
                  <a:alpha val="51000"/>
                </a:srgb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82" name="TextBox 3"/>
          <p:cNvSpPr txBox="1"/>
          <p:nvPr/>
        </p:nvSpPr>
        <p:spPr>
          <a:xfrm>
            <a:off x="826477" y="4397332"/>
            <a:ext cx="3833445" cy="822960"/>
          </a:xfrm>
          <a:prstGeom prst="rect">
            <a:avLst/>
          </a:prstGeom>
          <a:noFill/>
        </p:spPr>
        <p:txBody>
          <a:bodyPr rtlCol="0" wrap="square">
            <a:spAutoFit/>
          </a:bodyPr>
          <a:lstStyle/>
          <a:p>
            <a:pPr>
              <a:lnSpc>
                <a:spcPct val="150000"/>
              </a:lnSpc>
            </a:pPr>
            <a:r>
              <a:rPr altLang="en-US" lang="zh-CN" sz="1600">
                <a:solidFill>
                  <a:schemeClr val="bg2">
                    <a:lumMod val="75000"/>
                  </a:schemeClr>
                </a:solidFill>
                <a:latin charset="-122" panose="020b0503020204020204" pitchFamily="34" typeface="微软雅黑"/>
                <a:ea charset="-122" panose="020b0503020204020204" pitchFamily="34" typeface="微软雅黑"/>
              </a:rPr>
              <a:t>点击输入简要文字内容，文字内容需概括精炼，言简意赅的说明内容……</a:t>
            </a:r>
          </a:p>
        </p:txBody>
      </p:sp>
      <p:sp>
        <p:nvSpPr>
          <p:cNvPr id="99" name="矩形 98"/>
          <p:cNvSpPr/>
          <p:nvPr/>
        </p:nvSpPr>
        <p:spPr>
          <a:xfrm>
            <a:off x="7610562" y="689960"/>
            <a:ext cx="2665642" cy="640080"/>
          </a:xfrm>
          <a:prstGeom prst="rect">
            <a:avLst/>
          </a:prstGeom>
        </p:spPr>
        <p:txBody>
          <a:bodyPr wrap="square">
            <a:spAutoFit/>
          </a:bodyPr>
          <a:lstStyle/>
          <a:p>
            <a:pPr>
              <a:lnSpc>
                <a:spcPct val="150000"/>
              </a:lnSpc>
            </a:pPr>
            <a:r>
              <a:rPr altLang="en-US" lang="zh-CN" sz="1200">
                <a:solidFill>
                  <a:schemeClr val="bg2">
                    <a:lumMod val="75000"/>
                  </a:schemeClr>
                </a:solidFill>
                <a:latin charset="-122" panose="020b0503020204020204" pitchFamily="34" typeface="微软雅黑"/>
                <a:ea charset="-122" panose="020b0503020204020204" pitchFamily="34" typeface="微软雅黑"/>
              </a:rPr>
              <a:t>点击输入简要文字内容，文字内容需概括精炼，言简意赅的说明内容……</a:t>
            </a:r>
          </a:p>
        </p:txBody>
      </p:sp>
      <p:sp>
        <p:nvSpPr>
          <p:cNvPr id="100" name="矩形 99"/>
          <p:cNvSpPr/>
          <p:nvPr/>
        </p:nvSpPr>
        <p:spPr>
          <a:xfrm>
            <a:off x="8409731" y="2124750"/>
            <a:ext cx="2665642" cy="640080"/>
          </a:xfrm>
          <a:prstGeom prst="rect">
            <a:avLst/>
          </a:prstGeom>
        </p:spPr>
        <p:txBody>
          <a:bodyPr wrap="square">
            <a:spAutoFit/>
          </a:bodyPr>
          <a:lstStyle/>
          <a:p>
            <a:pPr>
              <a:lnSpc>
                <a:spcPct val="150000"/>
              </a:lnSpc>
            </a:pPr>
            <a:r>
              <a:rPr altLang="en-US" lang="zh-CN" sz="1200">
                <a:solidFill>
                  <a:schemeClr val="bg2">
                    <a:lumMod val="75000"/>
                  </a:schemeClr>
                </a:solidFill>
                <a:latin charset="-122" panose="020b0503020204020204" pitchFamily="34" typeface="微软雅黑"/>
                <a:ea charset="-122" panose="020b0503020204020204" pitchFamily="34" typeface="微软雅黑"/>
              </a:rPr>
              <a:t>点击输入简要文字内容，文字内容需概括精炼，言简意赅的说明内容……</a:t>
            </a:r>
          </a:p>
        </p:txBody>
      </p:sp>
      <p:sp>
        <p:nvSpPr>
          <p:cNvPr id="101" name="矩形 100"/>
          <p:cNvSpPr/>
          <p:nvPr/>
        </p:nvSpPr>
        <p:spPr>
          <a:xfrm>
            <a:off x="8420882" y="3819735"/>
            <a:ext cx="2665642" cy="640080"/>
          </a:xfrm>
          <a:prstGeom prst="rect">
            <a:avLst/>
          </a:prstGeom>
        </p:spPr>
        <p:txBody>
          <a:bodyPr wrap="square">
            <a:spAutoFit/>
          </a:bodyPr>
          <a:lstStyle/>
          <a:p>
            <a:pPr>
              <a:lnSpc>
                <a:spcPct val="150000"/>
              </a:lnSpc>
            </a:pPr>
            <a:r>
              <a:rPr altLang="en-US" lang="zh-CN" sz="1200">
                <a:solidFill>
                  <a:schemeClr val="bg2">
                    <a:lumMod val="75000"/>
                  </a:schemeClr>
                </a:solidFill>
                <a:latin charset="-122" panose="020b0503020204020204" pitchFamily="34" typeface="微软雅黑"/>
                <a:ea charset="-122" panose="020b0503020204020204" pitchFamily="34" typeface="微软雅黑"/>
              </a:rPr>
              <a:t>点击输入简要文字内容，文字内容需概括精炼，言简意赅的说明内容……</a:t>
            </a:r>
          </a:p>
        </p:txBody>
      </p:sp>
      <p:sp>
        <p:nvSpPr>
          <p:cNvPr id="102" name="矩形 101"/>
          <p:cNvSpPr/>
          <p:nvPr/>
        </p:nvSpPr>
        <p:spPr>
          <a:xfrm>
            <a:off x="7305759" y="5291697"/>
            <a:ext cx="2665642" cy="640080"/>
          </a:xfrm>
          <a:prstGeom prst="rect">
            <a:avLst/>
          </a:prstGeom>
        </p:spPr>
        <p:txBody>
          <a:bodyPr wrap="square">
            <a:spAutoFit/>
          </a:bodyPr>
          <a:lstStyle/>
          <a:p>
            <a:pPr>
              <a:lnSpc>
                <a:spcPct val="150000"/>
              </a:lnSpc>
            </a:pPr>
            <a:r>
              <a:rPr altLang="en-US" lang="zh-CN" sz="1200">
                <a:solidFill>
                  <a:schemeClr val="bg2">
                    <a:lumMod val="75000"/>
                  </a:schemeClr>
                </a:solidFill>
                <a:latin charset="-122" panose="020b0503020204020204" pitchFamily="34" typeface="微软雅黑"/>
                <a:ea charset="-122" panose="020b0503020204020204" pitchFamily="34" typeface="微软雅黑"/>
              </a:rPr>
              <a:t>点击输入简要文字内容，文字内容需概括精炼，言简意赅的说明内容……</a:t>
            </a:r>
          </a:p>
        </p:txBody>
      </p:sp>
      <p:grpSp>
        <p:nvGrpSpPr>
          <p:cNvPr id="103" name="组合 102"/>
          <p:cNvGrpSpPr/>
          <p:nvPr/>
        </p:nvGrpSpPr>
        <p:grpSpPr>
          <a:xfrm>
            <a:off x="10308590" y="4880210"/>
            <a:ext cx="1478249" cy="1616398"/>
            <a:chOff x="9886950" y="4535871"/>
            <a:chExt cx="1834461" cy="2005899"/>
          </a:xfrm>
        </p:grpSpPr>
        <p:sp>
          <p:nvSpPr>
            <p:cNvPr id="104" name="圆角矩形 103"/>
            <p:cNvSpPr/>
            <p:nvPr/>
          </p:nvSpPr>
          <p:spPr>
            <a:xfrm>
              <a:off x="10526487" y="5428190"/>
              <a:ext cx="328183" cy="134639"/>
            </a:xfrm>
            <a:prstGeom prst="roundRect">
              <a:avLst/>
            </a:prstGeom>
            <a:solidFill>
              <a:srgbClr val="C87404"/>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5" name="圆角矩形 104"/>
            <p:cNvSpPr/>
            <p:nvPr/>
          </p:nvSpPr>
          <p:spPr>
            <a:xfrm rot="1452078">
              <a:off x="10593807" y="5007442"/>
              <a:ext cx="286109" cy="488068"/>
            </a:xfrm>
            <a:prstGeom prst="roundRect">
              <a:avLst>
                <a:gd fmla="val 50000" name="adj"/>
              </a:avLst>
            </a:prstGeom>
            <a:solidFill>
              <a:srgbClr val="FFC0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06" name="组合 105"/>
            <p:cNvGrpSpPr/>
            <p:nvPr/>
          </p:nvGrpSpPr>
          <p:grpSpPr>
            <a:xfrm rot="17559220">
              <a:off x="10526211" y="4117280"/>
              <a:ext cx="611597" cy="1772498"/>
              <a:chOff x="2994660" y="1680210"/>
              <a:chExt cx="1234440" cy="3577590"/>
            </a:xfrm>
            <a:solidFill>
              <a:srgbClr val="FFC000"/>
            </a:solidFill>
          </p:grpSpPr>
          <p:sp>
            <p:nvSpPr>
              <p:cNvPr id="118" name="椭圆 117"/>
              <p:cNvSpPr/>
              <p:nvPr/>
            </p:nvSpPr>
            <p:spPr>
              <a:xfrm>
                <a:off x="3080385" y="1680210"/>
                <a:ext cx="1062990" cy="1062990"/>
              </a:xfrm>
              <a:prstGeom prst="ellipse">
                <a:avLst/>
              </a:prstGeom>
              <a:solidFill>
                <a:srgbClr val="84F6FC"/>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9" name="矩形 118"/>
              <p:cNvSpPr/>
              <p:nvPr/>
            </p:nvSpPr>
            <p:spPr>
              <a:xfrm>
                <a:off x="3423285" y="4983480"/>
                <a:ext cx="377190" cy="274320"/>
              </a:xfrm>
              <a:prstGeom prst="rect">
                <a:avLst/>
              </a:prstGeom>
              <a:grp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0" name="矩形 119"/>
              <p:cNvSpPr/>
              <p:nvPr/>
            </p:nvSpPr>
            <p:spPr>
              <a:xfrm>
                <a:off x="3314700" y="4297680"/>
                <a:ext cx="594360" cy="742950"/>
              </a:xfrm>
              <a:prstGeom prst="rect">
                <a:avLst/>
              </a:prstGeom>
              <a:grp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1" name="矩形 120"/>
              <p:cNvSpPr/>
              <p:nvPr/>
            </p:nvSpPr>
            <p:spPr>
              <a:xfrm>
                <a:off x="3177540" y="2514600"/>
                <a:ext cx="868680" cy="1874520"/>
              </a:xfrm>
              <a:prstGeom prst="rect">
                <a:avLst/>
              </a:prstGeom>
              <a:grpFill/>
              <a:ln cap="rnd"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2" name="梯形 121"/>
              <p:cNvSpPr/>
              <p:nvPr/>
            </p:nvSpPr>
            <p:spPr>
              <a:xfrm>
                <a:off x="2994660" y="2137410"/>
                <a:ext cx="1234440" cy="457200"/>
              </a:xfrm>
              <a:prstGeom prst="trapezoid">
                <a:avLst>
                  <a:gd fmla="val 4323" name="adj"/>
                </a:avLst>
              </a:prstGeom>
              <a:grp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07" name="椭圆 106"/>
            <p:cNvSpPr/>
            <p:nvPr/>
          </p:nvSpPr>
          <p:spPr>
            <a:xfrm>
              <a:off x="10644296" y="5276721"/>
              <a:ext cx="100980" cy="10098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108" name="直接连接符 107"/>
            <p:cNvCxnSpPr>
              <a:stCxn id="104" idx="2"/>
            </p:cNvCxnSpPr>
            <p:nvPr/>
          </p:nvCxnSpPr>
          <p:spPr>
            <a:xfrm flipH="1">
              <a:off x="10686371" y="5562830"/>
              <a:ext cx="4207" cy="95089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直接连接符 108"/>
            <p:cNvCxnSpPr/>
            <p:nvPr/>
          </p:nvCxnSpPr>
          <p:spPr>
            <a:xfrm flipH="1">
              <a:off x="10274038" y="5565635"/>
              <a:ext cx="293122" cy="9565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直接连接符 109"/>
            <p:cNvCxnSpPr/>
            <p:nvPr/>
          </p:nvCxnSpPr>
          <p:spPr>
            <a:xfrm>
              <a:off x="10806985" y="5551610"/>
              <a:ext cx="293122" cy="9565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直接连接符 110"/>
            <p:cNvCxnSpPr/>
            <p:nvPr/>
          </p:nvCxnSpPr>
          <p:spPr>
            <a:xfrm>
              <a:off x="10080494" y="6530550"/>
              <a:ext cx="1489448" cy="0"/>
            </a:xfrm>
            <a:prstGeom prst="line">
              <a:avLst/>
            </a:prstGeom>
            <a:ln cap="rnd"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直接连接符 111"/>
            <p:cNvCxnSpPr/>
            <p:nvPr/>
          </p:nvCxnSpPr>
          <p:spPr>
            <a:xfrm>
              <a:off x="9886950" y="6541770"/>
              <a:ext cx="103784" cy="0"/>
            </a:xfrm>
            <a:prstGeom prst="line">
              <a:avLst/>
            </a:prstGeom>
            <a:ln cap="rnd"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直接连接符 112"/>
            <p:cNvCxnSpPr/>
            <p:nvPr/>
          </p:nvCxnSpPr>
          <p:spPr>
            <a:xfrm>
              <a:off x="11665311" y="6527745"/>
              <a:ext cx="56100" cy="0"/>
            </a:xfrm>
            <a:prstGeom prst="line">
              <a:avLst/>
            </a:prstGeom>
            <a:ln cap="rnd"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114" name="矩形 113"/>
            <p:cNvSpPr/>
            <p:nvPr/>
          </p:nvSpPr>
          <p:spPr>
            <a:xfrm rot="17559220">
              <a:off x="10853495" y="4455518"/>
              <a:ext cx="79608" cy="824798"/>
            </a:xfrm>
            <a:prstGeom prst="rect">
              <a:avLst/>
            </a:prstGeom>
            <a:solidFill>
              <a:schemeClr val="bg1"/>
            </a:solidFill>
            <a:ln cap="rnd" w="635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5" name="矩形 114"/>
            <p:cNvSpPr/>
            <p:nvPr/>
          </p:nvSpPr>
          <p:spPr>
            <a:xfrm rot="17559220">
              <a:off x="10743004" y="4722219"/>
              <a:ext cx="79608" cy="824798"/>
            </a:xfrm>
            <a:prstGeom prst="rect">
              <a:avLst/>
            </a:prstGeom>
            <a:solidFill>
              <a:srgbClr val="FC9204"/>
            </a:solidFill>
            <a:ln cap="rnd" w="635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6" name="矩形 115"/>
            <p:cNvSpPr/>
            <p:nvPr/>
          </p:nvSpPr>
          <p:spPr>
            <a:xfrm rot="17559220">
              <a:off x="10372657" y="4488927"/>
              <a:ext cx="84972" cy="178859"/>
            </a:xfrm>
            <a:prstGeom prst="rect">
              <a:avLst/>
            </a:prstGeom>
            <a:solidFill>
              <a:schemeClr val="bg1"/>
            </a:solidFill>
            <a:ln cap="rnd" w="635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7" name="矩形 116"/>
            <p:cNvSpPr/>
            <p:nvPr/>
          </p:nvSpPr>
          <p:spPr>
            <a:xfrm rot="17559220">
              <a:off x="11189014" y="5155725"/>
              <a:ext cx="256730" cy="87380"/>
            </a:xfrm>
            <a:prstGeom prst="rect">
              <a:avLst/>
            </a:prstGeom>
            <a:solidFill>
              <a:schemeClr val="tx1"/>
            </a:solidFill>
            <a:ln cap="rnd" w="635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extLst>
      <p:ext uri="{BB962C8B-B14F-4D97-AF65-F5344CB8AC3E}">
        <p14:creationId val="3195143629"/>
      </p:ext>
    </p:extLst>
  </p:cSld>
  <p:clrMapOvr>
    <a:masterClrMapping/>
  </p:clrMapOvr>
  <mc:AlternateContent>
    <mc:Choice Requires="p14">
      <p:transition p14:dur="2500" spd="slow">
        <p:fad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83"/>
                                        </p:tgtEl>
                                        <p:attrNameLst>
                                          <p:attrName>style.visibility</p:attrName>
                                        </p:attrNameLst>
                                      </p:cBhvr>
                                      <p:to>
                                        <p:strVal val="visible"/>
                                      </p:to>
                                    </p:set>
                                    <p:anim calcmode="lin" valueType="num">
                                      <p:cBhvr additive="base">
                                        <p:cTn dur="1000" fill="hold" id="7"/>
                                        <p:tgtEl>
                                          <p:spTgt spid="83"/>
                                        </p:tgtEl>
                                        <p:attrNameLst>
                                          <p:attrName>ppt_x</p:attrName>
                                        </p:attrNameLst>
                                      </p:cBhvr>
                                      <p:tavLst>
                                        <p:tav tm="0">
                                          <p:val>
                                            <p:strVal val="0-#ppt_w/2"/>
                                          </p:val>
                                        </p:tav>
                                        <p:tav tm="100000">
                                          <p:val>
                                            <p:strVal val="#ppt_x"/>
                                          </p:val>
                                        </p:tav>
                                      </p:tavLst>
                                    </p:anim>
                                    <p:anim calcmode="lin" valueType="num">
                                      <p:cBhvr additive="base">
                                        <p:cTn dur="1000" fill="hold" id="8"/>
                                        <p:tgtEl>
                                          <p:spTgt spid="83"/>
                                        </p:tgtEl>
                                        <p:attrNameLst>
                                          <p:attrName>ppt_y</p:attrName>
                                        </p:attrNameLst>
                                      </p:cBhvr>
                                      <p:tavLst>
                                        <p:tav tm="0">
                                          <p:val>
                                            <p:strVal val="#ppt_y"/>
                                          </p:val>
                                        </p:tav>
                                        <p:tav tm="100000">
                                          <p:val>
                                            <p:strVal val="#ppt_y"/>
                                          </p:val>
                                        </p:tav>
                                      </p:tavLst>
                                    </p:anim>
                                  </p:childTnLst>
                                </p:cTn>
                              </p:par>
                              <p:par>
                                <p:cTn fill="hold" id="9" nodeType="withEffect" presetClass="entr" presetID="53" presetSubtype="0">
                                  <p:stCondLst>
                                    <p:cond delay="1000"/>
                                  </p:stCondLst>
                                  <p:childTnLst>
                                    <p:set>
                                      <p:cBhvr>
                                        <p:cTn dur="1" fill="hold" id="10">
                                          <p:stCondLst>
                                            <p:cond delay="0"/>
                                          </p:stCondLst>
                                        </p:cTn>
                                        <p:tgtEl>
                                          <p:spTgt spid="3"/>
                                        </p:tgtEl>
                                        <p:attrNameLst>
                                          <p:attrName>style.visibility</p:attrName>
                                        </p:attrNameLst>
                                      </p:cBhvr>
                                      <p:to>
                                        <p:strVal val="visible"/>
                                      </p:to>
                                    </p:set>
                                    <p:anim calcmode="lin" valueType="num">
                                      <p:cBhvr>
                                        <p:cTn dur="750" fill="hold" id="11"/>
                                        <p:tgtEl>
                                          <p:spTgt spid="3"/>
                                        </p:tgtEl>
                                        <p:attrNameLst>
                                          <p:attrName>ppt_w</p:attrName>
                                        </p:attrNameLst>
                                      </p:cBhvr>
                                      <p:tavLst>
                                        <p:tav tm="0">
                                          <p:val>
                                            <p:fltVal val="0"/>
                                          </p:val>
                                        </p:tav>
                                        <p:tav tm="100000">
                                          <p:val>
                                            <p:strVal val="#ppt_w"/>
                                          </p:val>
                                        </p:tav>
                                      </p:tavLst>
                                    </p:anim>
                                    <p:anim calcmode="lin" valueType="num">
                                      <p:cBhvr>
                                        <p:cTn dur="750" fill="hold" id="12"/>
                                        <p:tgtEl>
                                          <p:spTgt spid="3"/>
                                        </p:tgtEl>
                                        <p:attrNameLst>
                                          <p:attrName>ppt_h</p:attrName>
                                        </p:attrNameLst>
                                      </p:cBhvr>
                                      <p:tavLst>
                                        <p:tav tm="0">
                                          <p:val>
                                            <p:fltVal val="0"/>
                                          </p:val>
                                        </p:tav>
                                        <p:tav tm="100000">
                                          <p:val>
                                            <p:strVal val="#ppt_h"/>
                                          </p:val>
                                        </p:tav>
                                      </p:tavLst>
                                    </p:anim>
                                    <p:animEffect filter="fade" transition="in">
                                      <p:cBhvr>
                                        <p:cTn dur="750" id="13"/>
                                        <p:tgtEl>
                                          <p:spTgt spid="3"/>
                                        </p:tgtEl>
                                      </p:cBhvr>
                                    </p:animEffect>
                                  </p:childTnLst>
                                </p:cTn>
                              </p:par>
                              <p:par>
                                <p:cTn fill="hold" grpId="0" id="14" nodeType="withEffect" presetClass="entr" presetID="53" presetSubtype="0">
                                  <p:stCondLst>
                                    <p:cond delay="1750"/>
                                  </p:stCondLst>
                                  <p:childTnLst>
                                    <p:set>
                                      <p:cBhvr>
                                        <p:cTn dur="1" fill="hold" id="15">
                                          <p:stCondLst>
                                            <p:cond delay="0"/>
                                          </p:stCondLst>
                                        </p:cTn>
                                        <p:tgtEl>
                                          <p:spTgt spid="6"/>
                                        </p:tgtEl>
                                        <p:attrNameLst>
                                          <p:attrName>style.visibility</p:attrName>
                                        </p:attrNameLst>
                                      </p:cBhvr>
                                      <p:to>
                                        <p:strVal val="visible"/>
                                      </p:to>
                                    </p:set>
                                    <p:anim calcmode="lin" valueType="num">
                                      <p:cBhvr>
                                        <p:cTn dur="500" fill="hold" id="16"/>
                                        <p:tgtEl>
                                          <p:spTgt spid="6"/>
                                        </p:tgtEl>
                                        <p:attrNameLst>
                                          <p:attrName>ppt_w</p:attrName>
                                        </p:attrNameLst>
                                      </p:cBhvr>
                                      <p:tavLst>
                                        <p:tav tm="0">
                                          <p:val>
                                            <p:fltVal val="0"/>
                                          </p:val>
                                        </p:tav>
                                        <p:tav tm="100000">
                                          <p:val>
                                            <p:strVal val="#ppt_w"/>
                                          </p:val>
                                        </p:tav>
                                      </p:tavLst>
                                    </p:anim>
                                    <p:anim calcmode="lin" valueType="num">
                                      <p:cBhvr>
                                        <p:cTn dur="500" fill="hold" id="17"/>
                                        <p:tgtEl>
                                          <p:spTgt spid="6"/>
                                        </p:tgtEl>
                                        <p:attrNameLst>
                                          <p:attrName>ppt_h</p:attrName>
                                        </p:attrNameLst>
                                      </p:cBhvr>
                                      <p:tavLst>
                                        <p:tav tm="0">
                                          <p:val>
                                            <p:fltVal val="0"/>
                                          </p:val>
                                        </p:tav>
                                        <p:tav tm="100000">
                                          <p:val>
                                            <p:strVal val="#ppt_h"/>
                                          </p:val>
                                        </p:tav>
                                      </p:tavLst>
                                    </p:anim>
                                    <p:animEffect filter="fade" transition="in">
                                      <p:cBhvr>
                                        <p:cTn dur="500" id="18"/>
                                        <p:tgtEl>
                                          <p:spTgt spid="6"/>
                                        </p:tgtEl>
                                      </p:cBhvr>
                                    </p:animEffect>
                                  </p:childTnLst>
                                </p:cTn>
                              </p:par>
                              <p:par>
                                <p:cTn fill="hold" grpId="1" id="19" nodeType="withEffect" presetClass="emph" presetID="8" presetSubtype="0">
                                  <p:stCondLst>
                                    <p:cond delay="1750"/>
                                  </p:stCondLst>
                                  <p:childTnLst>
                                    <p:animRot by="21600000">
                                      <p:cBhvr>
                                        <p:cTn dur="11500" fill="hold" id="20"/>
                                        <p:tgtEl>
                                          <p:spTgt spid="6"/>
                                        </p:tgtEl>
                                        <p:attrNameLst>
                                          <p:attrName>r</p:attrName>
                                        </p:attrNameLst>
                                      </p:cBhvr>
                                    </p:animRot>
                                  </p:childTnLst>
                                </p:cTn>
                              </p:par>
                              <p:par>
                                <p:cTn fill="hold" grpId="0" id="21" nodeType="withEffect" presetClass="entr" presetID="2" presetSubtype="8">
                                  <p:stCondLst>
                                    <p:cond delay="1750"/>
                                  </p:stCondLst>
                                  <p:childTnLst>
                                    <p:set>
                                      <p:cBhvr>
                                        <p:cTn dur="1" fill="hold" id="22">
                                          <p:stCondLst>
                                            <p:cond delay="0"/>
                                          </p:stCondLst>
                                        </p:cTn>
                                        <p:tgtEl>
                                          <p:spTgt spid="2"/>
                                        </p:tgtEl>
                                        <p:attrNameLst>
                                          <p:attrName>style.visibility</p:attrName>
                                        </p:attrNameLst>
                                      </p:cBhvr>
                                      <p:to>
                                        <p:strVal val="visible"/>
                                      </p:to>
                                    </p:set>
                                    <p:anim calcmode="lin" valueType="num">
                                      <p:cBhvr additive="base">
                                        <p:cTn dur="1250" fill="hold" id="23"/>
                                        <p:tgtEl>
                                          <p:spTgt spid="2"/>
                                        </p:tgtEl>
                                        <p:attrNameLst>
                                          <p:attrName>ppt_x</p:attrName>
                                        </p:attrNameLst>
                                      </p:cBhvr>
                                      <p:tavLst>
                                        <p:tav tm="0">
                                          <p:val>
                                            <p:strVal val="0-#ppt_w/2"/>
                                          </p:val>
                                        </p:tav>
                                        <p:tav tm="100000">
                                          <p:val>
                                            <p:strVal val="#ppt_x"/>
                                          </p:val>
                                        </p:tav>
                                      </p:tavLst>
                                    </p:anim>
                                    <p:anim calcmode="lin" valueType="num">
                                      <p:cBhvr additive="base">
                                        <p:cTn dur="1250" fill="hold" id="24"/>
                                        <p:tgtEl>
                                          <p:spTgt spid="2"/>
                                        </p:tgtEl>
                                        <p:attrNameLst>
                                          <p:attrName>ppt_y</p:attrName>
                                        </p:attrNameLst>
                                      </p:cBhvr>
                                      <p:tavLst>
                                        <p:tav tm="0">
                                          <p:val>
                                            <p:strVal val="#ppt_y"/>
                                          </p:val>
                                        </p:tav>
                                        <p:tav tm="100000">
                                          <p:val>
                                            <p:strVal val="#ppt_y"/>
                                          </p:val>
                                        </p:tav>
                                      </p:tavLst>
                                    </p:anim>
                                  </p:childTnLst>
                                </p:cTn>
                              </p:par>
                              <p:par>
                                <p:cTn fill="hold" id="25" nodeType="withEffect" presetClass="entr" presetID="22" presetSubtype="4">
                                  <p:stCondLst>
                                    <p:cond delay="3000"/>
                                  </p:stCondLst>
                                  <p:childTnLst>
                                    <p:set>
                                      <p:cBhvr>
                                        <p:cTn dur="1" fill="hold" id="26">
                                          <p:stCondLst>
                                            <p:cond delay="0"/>
                                          </p:stCondLst>
                                        </p:cTn>
                                        <p:tgtEl>
                                          <p:spTgt spid="81"/>
                                        </p:tgtEl>
                                        <p:attrNameLst>
                                          <p:attrName>style.visibility</p:attrName>
                                        </p:attrNameLst>
                                      </p:cBhvr>
                                      <p:to>
                                        <p:strVal val="visible"/>
                                      </p:to>
                                    </p:set>
                                    <p:animEffect filter="wipe(down)" transition="in">
                                      <p:cBhvr>
                                        <p:cTn dur="1000" id="27"/>
                                        <p:tgtEl>
                                          <p:spTgt spid="81"/>
                                        </p:tgtEl>
                                      </p:cBhvr>
                                    </p:animEffect>
                                  </p:childTnLst>
                                </p:cTn>
                              </p:par>
                              <p:par>
                                <p:cTn fill="hold" id="28" nodeType="withEffect" presetClass="entr" presetID="42" presetSubtype="0">
                                  <p:stCondLst>
                                    <p:cond delay="4000"/>
                                  </p:stCondLst>
                                  <p:childTnLst>
                                    <p:set>
                                      <p:cBhvr>
                                        <p:cTn dur="1" fill="hold" id="29">
                                          <p:stCondLst>
                                            <p:cond delay="0"/>
                                          </p:stCondLst>
                                        </p:cTn>
                                        <p:tgtEl>
                                          <p:spTgt spid="9"/>
                                        </p:tgtEl>
                                        <p:attrNameLst>
                                          <p:attrName>style.visibility</p:attrName>
                                        </p:attrNameLst>
                                      </p:cBhvr>
                                      <p:to>
                                        <p:strVal val="visible"/>
                                      </p:to>
                                    </p:set>
                                    <p:animEffect filter="fade" transition="in">
                                      <p:cBhvr>
                                        <p:cTn dur="1000" id="30"/>
                                        <p:tgtEl>
                                          <p:spTgt spid="9"/>
                                        </p:tgtEl>
                                      </p:cBhvr>
                                    </p:animEffect>
                                    <p:anim calcmode="lin" valueType="num">
                                      <p:cBhvr>
                                        <p:cTn dur="1000" fill="hold" id="31"/>
                                        <p:tgtEl>
                                          <p:spTgt spid="9"/>
                                        </p:tgtEl>
                                        <p:attrNameLst>
                                          <p:attrName>ppt_x</p:attrName>
                                        </p:attrNameLst>
                                      </p:cBhvr>
                                      <p:tavLst>
                                        <p:tav tm="0">
                                          <p:val>
                                            <p:strVal val="#ppt_x"/>
                                          </p:val>
                                        </p:tav>
                                        <p:tav tm="100000">
                                          <p:val>
                                            <p:strVal val="#ppt_x"/>
                                          </p:val>
                                        </p:tav>
                                      </p:tavLst>
                                    </p:anim>
                                    <p:anim calcmode="lin" valueType="num">
                                      <p:cBhvr>
                                        <p:cTn dur="1000" fill="hold" id="32"/>
                                        <p:tgtEl>
                                          <p:spTgt spid="9"/>
                                        </p:tgtEl>
                                        <p:attrNameLst>
                                          <p:attrName>ppt_y</p:attrName>
                                        </p:attrNameLst>
                                      </p:cBhvr>
                                      <p:tavLst>
                                        <p:tav tm="0">
                                          <p:val>
                                            <p:strVal val="#ppt_y+.1"/>
                                          </p:val>
                                        </p:tav>
                                        <p:tav tm="100000">
                                          <p:val>
                                            <p:strVal val="#ppt_y"/>
                                          </p:val>
                                        </p:tav>
                                      </p:tavLst>
                                    </p:anim>
                                  </p:childTnLst>
                                </p:cTn>
                              </p:par>
                              <p:par>
                                <p:cTn fill="hold" id="33" nodeType="withEffect" presetClass="entr" presetID="22" presetSubtype="2">
                                  <p:stCondLst>
                                    <p:cond delay="4750"/>
                                  </p:stCondLst>
                                  <p:childTnLst>
                                    <p:set>
                                      <p:cBhvr>
                                        <p:cTn dur="1" fill="hold" id="34">
                                          <p:stCondLst>
                                            <p:cond delay="0"/>
                                          </p:stCondLst>
                                        </p:cTn>
                                        <p:tgtEl>
                                          <p:spTgt spid="93"/>
                                        </p:tgtEl>
                                        <p:attrNameLst>
                                          <p:attrName>style.visibility</p:attrName>
                                        </p:attrNameLst>
                                      </p:cBhvr>
                                      <p:to>
                                        <p:strVal val="visible"/>
                                      </p:to>
                                    </p:set>
                                    <p:animEffect filter="wipe(right)" transition="in">
                                      <p:cBhvr>
                                        <p:cTn dur="1250" id="35"/>
                                        <p:tgtEl>
                                          <p:spTgt spid="93"/>
                                        </p:tgtEl>
                                      </p:cBhvr>
                                    </p:animEffect>
                                  </p:childTnLst>
                                </p:cTn>
                              </p:par>
                              <p:par>
                                <p:cTn fill="hold" grpId="0" id="36" nodeType="withEffect" presetClass="entr" presetID="22" presetSubtype="8">
                                  <p:stCondLst>
                                    <p:cond delay="6000"/>
                                  </p:stCondLst>
                                  <p:childTnLst>
                                    <p:set>
                                      <p:cBhvr>
                                        <p:cTn dur="1" fill="hold" id="37">
                                          <p:stCondLst>
                                            <p:cond delay="0"/>
                                          </p:stCondLst>
                                        </p:cTn>
                                        <p:tgtEl>
                                          <p:spTgt spid="82"/>
                                        </p:tgtEl>
                                        <p:attrNameLst>
                                          <p:attrName>style.visibility</p:attrName>
                                        </p:attrNameLst>
                                      </p:cBhvr>
                                      <p:to>
                                        <p:strVal val="visible"/>
                                      </p:to>
                                    </p:set>
                                    <p:animEffect filter="wipe(left)" transition="in">
                                      <p:cBhvr>
                                        <p:cTn dur="2000" id="38"/>
                                        <p:tgtEl>
                                          <p:spTgt spid="82"/>
                                        </p:tgtEl>
                                      </p:cBhvr>
                                    </p:animEffect>
                                  </p:childTnLst>
                                </p:cTn>
                              </p:par>
                              <p:par>
                                <p:cTn fill="hold" grpId="0" id="39" nodeType="withEffect" presetClass="entr" presetID="31" presetSubtype="0">
                                  <p:stCondLst>
                                    <p:cond delay="8000"/>
                                  </p:stCondLst>
                                  <p:childTnLst>
                                    <p:set>
                                      <p:cBhvr>
                                        <p:cTn dur="1" fill="hold" id="40">
                                          <p:stCondLst>
                                            <p:cond delay="0"/>
                                          </p:stCondLst>
                                        </p:cTn>
                                        <p:tgtEl>
                                          <p:spTgt spid="7"/>
                                        </p:tgtEl>
                                        <p:attrNameLst>
                                          <p:attrName>style.visibility</p:attrName>
                                        </p:attrNameLst>
                                      </p:cBhvr>
                                      <p:to>
                                        <p:strVal val="visible"/>
                                      </p:to>
                                    </p:set>
                                    <p:anim calcmode="lin" valueType="num">
                                      <p:cBhvr>
                                        <p:cTn dur="750" fill="hold" id="41"/>
                                        <p:tgtEl>
                                          <p:spTgt spid="7"/>
                                        </p:tgtEl>
                                        <p:attrNameLst>
                                          <p:attrName>ppt_w</p:attrName>
                                        </p:attrNameLst>
                                      </p:cBhvr>
                                      <p:tavLst>
                                        <p:tav tm="0">
                                          <p:val>
                                            <p:fltVal val="0"/>
                                          </p:val>
                                        </p:tav>
                                        <p:tav tm="100000">
                                          <p:val>
                                            <p:strVal val="#ppt_w"/>
                                          </p:val>
                                        </p:tav>
                                      </p:tavLst>
                                    </p:anim>
                                    <p:anim calcmode="lin" valueType="num">
                                      <p:cBhvr>
                                        <p:cTn dur="750" fill="hold" id="42"/>
                                        <p:tgtEl>
                                          <p:spTgt spid="7"/>
                                        </p:tgtEl>
                                        <p:attrNameLst>
                                          <p:attrName>ppt_h</p:attrName>
                                        </p:attrNameLst>
                                      </p:cBhvr>
                                      <p:tavLst>
                                        <p:tav tm="0">
                                          <p:val>
                                            <p:fltVal val="0"/>
                                          </p:val>
                                        </p:tav>
                                        <p:tav tm="100000">
                                          <p:val>
                                            <p:strVal val="#ppt_h"/>
                                          </p:val>
                                        </p:tav>
                                      </p:tavLst>
                                    </p:anim>
                                    <p:anim calcmode="lin" valueType="num">
                                      <p:cBhvr>
                                        <p:cTn dur="750" fill="hold" id="43"/>
                                        <p:tgtEl>
                                          <p:spTgt spid="7"/>
                                        </p:tgtEl>
                                        <p:attrNameLst>
                                          <p:attrName>style.rotation</p:attrName>
                                        </p:attrNameLst>
                                      </p:cBhvr>
                                      <p:tavLst>
                                        <p:tav tm="0">
                                          <p:val>
                                            <p:fltVal val="90"/>
                                          </p:val>
                                        </p:tav>
                                        <p:tav tm="100000">
                                          <p:val>
                                            <p:fltVal val="0"/>
                                          </p:val>
                                        </p:tav>
                                      </p:tavLst>
                                    </p:anim>
                                    <p:animEffect filter="fade" transition="in">
                                      <p:cBhvr>
                                        <p:cTn dur="750" id="44"/>
                                        <p:tgtEl>
                                          <p:spTgt spid="7"/>
                                        </p:tgtEl>
                                      </p:cBhvr>
                                    </p:animEffect>
                                  </p:childTnLst>
                                </p:cTn>
                              </p:par>
                              <p:par>
                                <p:cTn fill="hold" id="45" nodeType="withEffect" presetClass="entr" presetID="53" presetSubtype="0">
                                  <p:stCondLst>
                                    <p:cond delay="8750"/>
                                  </p:stCondLst>
                                  <p:childTnLst>
                                    <p:set>
                                      <p:cBhvr>
                                        <p:cTn dur="1" fill="hold" id="46">
                                          <p:stCondLst>
                                            <p:cond delay="0"/>
                                          </p:stCondLst>
                                        </p:cTn>
                                        <p:tgtEl>
                                          <p:spTgt spid="73"/>
                                        </p:tgtEl>
                                        <p:attrNameLst>
                                          <p:attrName>style.visibility</p:attrName>
                                        </p:attrNameLst>
                                      </p:cBhvr>
                                      <p:to>
                                        <p:strVal val="visible"/>
                                      </p:to>
                                    </p:set>
                                    <p:anim calcmode="lin" valueType="num">
                                      <p:cBhvr>
                                        <p:cTn dur="750" fill="hold" id="47"/>
                                        <p:tgtEl>
                                          <p:spTgt spid="73"/>
                                        </p:tgtEl>
                                        <p:attrNameLst>
                                          <p:attrName>ppt_w</p:attrName>
                                        </p:attrNameLst>
                                      </p:cBhvr>
                                      <p:tavLst>
                                        <p:tav tm="0">
                                          <p:val>
                                            <p:fltVal val="0"/>
                                          </p:val>
                                        </p:tav>
                                        <p:tav tm="100000">
                                          <p:val>
                                            <p:strVal val="#ppt_w"/>
                                          </p:val>
                                        </p:tav>
                                      </p:tavLst>
                                    </p:anim>
                                    <p:anim calcmode="lin" valueType="num">
                                      <p:cBhvr>
                                        <p:cTn dur="750" fill="hold" id="48"/>
                                        <p:tgtEl>
                                          <p:spTgt spid="73"/>
                                        </p:tgtEl>
                                        <p:attrNameLst>
                                          <p:attrName>ppt_h</p:attrName>
                                        </p:attrNameLst>
                                      </p:cBhvr>
                                      <p:tavLst>
                                        <p:tav tm="0">
                                          <p:val>
                                            <p:fltVal val="0"/>
                                          </p:val>
                                        </p:tav>
                                        <p:tav tm="100000">
                                          <p:val>
                                            <p:strVal val="#ppt_h"/>
                                          </p:val>
                                        </p:tav>
                                      </p:tavLst>
                                    </p:anim>
                                    <p:animEffect filter="fade" transition="in">
                                      <p:cBhvr>
                                        <p:cTn dur="750" id="49"/>
                                        <p:tgtEl>
                                          <p:spTgt spid="73"/>
                                        </p:tgtEl>
                                      </p:cBhvr>
                                    </p:animEffect>
                                  </p:childTnLst>
                                </p:cTn>
                              </p:par>
                              <p:par>
                                <p:cTn fill="hold" id="50" nodeType="withEffect" presetClass="entr" presetID="53" presetSubtype="0">
                                  <p:stCondLst>
                                    <p:cond delay="9250"/>
                                  </p:stCondLst>
                                  <p:childTnLst>
                                    <p:set>
                                      <p:cBhvr>
                                        <p:cTn dur="1" fill="hold" id="51">
                                          <p:stCondLst>
                                            <p:cond delay="0"/>
                                          </p:stCondLst>
                                        </p:cTn>
                                        <p:tgtEl>
                                          <p:spTgt spid="77"/>
                                        </p:tgtEl>
                                        <p:attrNameLst>
                                          <p:attrName>style.visibility</p:attrName>
                                        </p:attrNameLst>
                                      </p:cBhvr>
                                      <p:to>
                                        <p:strVal val="visible"/>
                                      </p:to>
                                    </p:set>
                                    <p:anim calcmode="lin" valueType="num">
                                      <p:cBhvr>
                                        <p:cTn dur="750" fill="hold" id="52"/>
                                        <p:tgtEl>
                                          <p:spTgt spid="77"/>
                                        </p:tgtEl>
                                        <p:attrNameLst>
                                          <p:attrName>ppt_w</p:attrName>
                                        </p:attrNameLst>
                                      </p:cBhvr>
                                      <p:tavLst>
                                        <p:tav tm="0">
                                          <p:val>
                                            <p:fltVal val="0"/>
                                          </p:val>
                                        </p:tav>
                                        <p:tav tm="100000">
                                          <p:val>
                                            <p:strVal val="#ppt_w"/>
                                          </p:val>
                                        </p:tav>
                                      </p:tavLst>
                                    </p:anim>
                                    <p:anim calcmode="lin" valueType="num">
                                      <p:cBhvr>
                                        <p:cTn dur="750" fill="hold" id="53"/>
                                        <p:tgtEl>
                                          <p:spTgt spid="77"/>
                                        </p:tgtEl>
                                        <p:attrNameLst>
                                          <p:attrName>ppt_h</p:attrName>
                                        </p:attrNameLst>
                                      </p:cBhvr>
                                      <p:tavLst>
                                        <p:tav tm="0">
                                          <p:val>
                                            <p:fltVal val="0"/>
                                          </p:val>
                                        </p:tav>
                                        <p:tav tm="100000">
                                          <p:val>
                                            <p:strVal val="#ppt_h"/>
                                          </p:val>
                                        </p:tav>
                                      </p:tavLst>
                                    </p:anim>
                                    <p:animEffect filter="fade" transition="in">
                                      <p:cBhvr>
                                        <p:cTn dur="750" id="54"/>
                                        <p:tgtEl>
                                          <p:spTgt spid="77"/>
                                        </p:tgtEl>
                                      </p:cBhvr>
                                    </p:animEffect>
                                  </p:childTnLst>
                                </p:cTn>
                              </p:par>
                              <p:par>
                                <p:cTn fill="hold" id="55" nodeType="withEffect" presetClass="entr" presetID="53" presetSubtype="0">
                                  <p:stCondLst>
                                    <p:cond delay="9750"/>
                                  </p:stCondLst>
                                  <p:childTnLst>
                                    <p:set>
                                      <p:cBhvr>
                                        <p:cTn dur="1" fill="hold" id="56">
                                          <p:stCondLst>
                                            <p:cond delay="0"/>
                                          </p:stCondLst>
                                        </p:cTn>
                                        <p:tgtEl>
                                          <p:spTgt spid="78"/>
                                        </p:tgtEl>
                                        <p:attrNameLst>
                                          <p:attrName>style.visibility</p:attrName>
                                        </p:attrNameLst>
                                      </p:cBhvr>
                                      <p:to>
                                        <p:strVal val="visible"/>
                                      </p:to>
                                    </p:set>
                                    <p:anim calcmode="lin" valueType="num">
                                      <p:cBhvr>
                                        <p:cTn dur="750" fill="hold" id="57"/>
                                        <p:tgtEl>
                                          <p:spTgt spid="78"/>
                                        </p:tgtEl>
                                        <p:attrNameLst>
                                          <p:attrName>ppt_w</p:attrName>
                                        </p:attrNameLst>
                                      </p:cBhvr>
                                      <p:tavLst>
                                        <p:tav tm="0">
                                          <p:val>
                                            <p:fltVal val="0"/>
                                          </p:val>
                                        </p:tav>
                                        <p:tav tm="100000">
                                          <p:val>
                                            <p:strVal val="#ppt_w"/>
                                          </p:val>
                                        </p:tav>
                                      </p:tavLst>
                                    </p:anim>
                                    <p:anim calcmode="lin" valueType="num">
                                      <p:cBhvr>
                                        <p:cTn dur="750" fill="hold" id="58"/>
                                        <p:tgtEl>
                                          <p:spTgt spid="78"/>
                                        </p:tgtEl>
                                        <p:attrNameLst>
                                          <p:attrName>ppt_h</p:attrName>
                                        </p:attrNameLst>
                                      </p:cBhvr>
                                      <p:tavLst>
                                        <p:tav tm="0">
                                          <p:val>
                                            <p:fltVal val="0"/>
                                          </p:val>
                                        </p:tav>
                                        <p:tav tm="100000">
                                          <p:val>
                                            <p:strVal val="#ppt_h"/>
                                          </p:val>
                                        </p:tav>
                                      </p:tavLst>
                                    </p:anim>
                                    <p:animEffect filter="fade" transition="in">
                                      <p:cBhvr>
                                        <p:cTn dur="750" id="59"/>
                                        <p:tgtEl>
                                          <p:spTgt spid="78"/>
                                        </p:tgtEl>
                                      </p:cBhvr>
                                    </p:animEffect>
                                  </p:childTnLst>
                                </p:cTn>
                              </p:par>
                              <p:par>
                                <p:cTn fill="hold" id="60" nodeType="withEffect" presetClass="entr" presetID="53" presetSubtype="0">
                                  <p:stCondLst>
                                    <p:cond delay="10250"/>
                                  </p:stCondLst>
                                  <p:childTnLst>
                                    <p:set>
                                      <p:cBhvr>
                                        <p:cTn dur="1" fill="hold" id="61">
                                          <p:stCondLst>
                                            <p:cond delay="0"/>
                                          </p:stCondLst>
                                        </p:cTn>
                                        <p:tgtEl>
                                          <p:spTgt spid="76"/>
                                        </p:tgtEl>
                                        <p:attrNameLst>
                                          <p:attrName>style.visibility</p:attrName>
                                        </p:attrNameLst>
                                      </p:cBhvr>
                                      <p:to>
                                        <p:strVal val="visible"/>
                                      </p:to>
                                    </p:set>
                                    <p:anim calcmode="lin" valueType="num">
                                      <p:cBhvr>
                                        <p:cTn dur="750" fill="hold" id="62"/>
                                        <p:tgtEl>
                                          <p:spTgt spid="76"/>
                                        </p:tgtEl>
                                        <p:attrNameLst>
                                          <p:attrName>ppt_w</p:attrName>
                                        </p:attrNameLst>
                                      </p:cBhvr>
                                      <p:tavLst>
                                        <p:tav tm="0">
                                          <p:val>
                                            <p:fltVal val="0"/>
                                          </p:val>
                                        </p:tav>
                                        <p:tav tm="100000">
                                          <p:val>
                                            <p:strVal val="#ppt_w"/>
                                          </p:val>
                                        </p:tav>
                                      </p:tavLst>
                                    </p:anim>
                                    <p:anim calcmode="lin" valueType="num">
                                      <p:cBhvr>
                                        <p:cTn dur="750" fill="hold" id="63"/>
                                        <p:tgtEl>
                                          <p:spTgt spid="76"/>
                                        </p:tgtEl>
                                        <p:attrNameLst>
                                          <p:attrName>ppt_h</p:attrName>
                                        </p:attrNameLst>
                                      </p:cBhvr>
                                      <p:tavLst>
                                        <p:tav tm="0">
                                          <p:val>
                                            <p:fltVal val="0"/>
                                          </p:val>
                                        </p:tav>
                                        <p:tav tm="100000">
                                          <p:val>
                                            <p:strVal val="#ppt_h"/>
                                          </p:val>
                                        </p:tav>
                                      </p:tavLst>
                                    </p:anim>
                                    <p:animEffect filter="fade" transition="in">
                                      <p:cBhvr>
                                        <p:cTn dur="750" id="64"/>
                                        <p:tgtEl>
                                          <p:spTgt spid="76"/>
                                        </p:tgtEl>
                                      </p:cBhvr>
                                    </p:animEffect>
                                  </p:childTnLst>
                                </p:cTn>
                              </p:par>
                              <p:par>
                                <p:cTn fill="hold" grpId="0" id="65" nodeType="withEffect" presetClass="entr" presetID="2" presetSubtype="2">
                                  <p:stCondLst>
                                    <p:cond delay="11000"/>
                                  </p:stCondLst>
                                  <p:childTnLst>
                                    <p:set>
                                      <p:cBhvr>
                                        <p:cTn dur="1" fill="hold" id="66">
                                          <p:stCondLst>
                                            <p:cond delay="0"/>
                                          </p:stCondLst>
                                        </p:cTn>
                                        <p:tgtEl>
                                          <p:spTgt spid="99"/>
                                        </p:tgtEl>
                                        <p:attrNameLst>
                                          <p:attrName>style.visibility</p:attrName>
                                        </p:attrNameLst>
                                      </p:cBhvr>
                                      <p:to>
                                        <p:strVal val="visible"/>
                                      </p:to>
                                    </p:set>
                                    <p:anim calcmode="lin" valueType="num">
                                      <p:cBhvr additive="base">
                                        <p:cTn dur="750" fill="hold" id="67"/>
                                        <p:tgtEl>
                                          <p:spTgt spid="99"/>
                                        </p:tgtEl>
                                        <p:attrNameLst>
                                          <p:attrName>ppt_x</p:attrName>
                                        </p:attrNameLst>
                                      </p:cBhvr>
                                      <p:tavLst>
                                        <p:tav tm="0">
                                          <p:val>
                                            <p:strVal val="1+#ppt_w/2"/>
                                          </p:val>
                                        </p:tav>
                                        <p:tav tm="100000">
                                          <p:val>
                                            <p:strVal val="#ppt_x"/>
                                          </p:val>
                                        </p:tav>
                                      </p:tavLst>
                                    </p:anim>
                                    <p:anim calcmode="lin" valueType="num">
                                      <p:cBhvr additive="base">
                                        <p:cTn dur="750" fill="hold" id="68"/>
                                        <p:tgtEl>
                                          <p:spTgt spid="99"/>
                                        </p:tgtEl>
                                        <p:attrNameLst>
                                          <p:attrName>ppt_y</p:attrName>
                                        </p:attrNameLst>
                                      </p:cBhvr>
                                      <p:tavLst>
                                        <p:tav tm="0">
                                          <p:val>
                                            <p:strVal val="#ppt_y"/>
                                          </p:val>
                                        </p:tav>
                                        <p:tav tm="100000">
                                          <p:val>
                                            <p:strVal val="#ppt_y"/>
                                          </p:val>
                                        </p:tav>
                                      </p:tavLst>
                                    </p:anim>
                                  </p:childTnLst>
                                </p:cTn>
                              </p:par>
                              <p:par>
                                <p:cTn fill="hold" grpId="0" id="69" nodeType="withEffect" presetClass="entr" presetID="2" presetSubtype="2">
                                  <p:stCondLst>
                                    <p:cond delay="11500"/>
                                  </p:stCondLst>
                                  <p:childTnLst>
                                    <p:set>
                                      <p:cBhvr>
                                        <p:cTn dur="1" fill="hold" id="70">
                                          <p:stCondLst>
                                            <p:cond delay="0"/>
                                          </p:stCondLst>
                                        </p:cTn>
                                        <p:tgtEl>
                                          <p:spTgt spid="100"/>
                                        </p:tgtEl>
                                        <p:attrNameLst>
                                          <p:attrName>style.visibility</p:attrName>
                                        </p:attrNameLst>
                                      </p:cBhvr>
                                      <p:to>
                                        <p:strVal val="visible"/>
                                      </p:to>
                                    </p:set>
                                    <p:anim calcmode="lin" valueType="num">
                                      <p:cBhvr additive="base">
                                        <p:cTn dur="750" fill="hold" id="71"/>
                                        <p:tgtEl>
                                          <p:spTgt spid="100"/>
                                        </p:tgtEl>
                                        <p:attrNameLst>
                                          <p:attrName>ppt_x</p:attrName>
                                        </p:attrNameLst>
                                      </p:cBhvr>
                                      <p:tavLst>
                                        <p:tav tm="0">
                                          <p:val>
                                            <p:strVal val="1+#ppt_w/2"/>
                                          </p:val>
                                        </p:tav>
                                        <p:tav tm="100000">
                                          <p:val>
                                            <p:strVal val="#ppt_x"/>
                                          </p:val>
                                        </p:tav>
                                      </p:tavLst>
                                    </p:anim>
                                    <p:anim calcmode="lin" valueType="num">
                                      <p:cBhvr additive="base">
                                        <p:cTn dur="750" fill="hold" id="72"/>
                                        <p:tgtEl>
                                          <p:spTgt spid="100"/>
                                        </p:tgtEl>
                                        <p:attrNameLst>
                                          <p:attrName>ppt_y</p:attrName>
                                        </p:attrNameLst>
                                      </p:cBhvr>
                                      <p:tavLst>
                                        <p:tav tm="0">
                                          <p:val>
                                            <p:strVal val="#ppt_y"/>
                                          </p:val>
                                        </p:tav>
                                        <p:tav tm="100000">
                                          <p:val>
                                            <p:strVal val="#ppt_y"/>
                                          </p:val>
                                        </p:tav>
                                      </p:tavLst>
                                    </p:anim>
                                  </p:childTnLst>
                                </p:cTn>
                              </p:par>
                              <p:par>
                                <p:cTn fill="hold" grpId="0" id="73" nodeType="withEffect" presetClass="entr" presetID="2" presetSubtype="2">
                                  <p:stCondLst>
                                    <p:cond delay="12000"/>
                                  </p:stCondLst>
                                  <p:childTnLst>
                                    <p:set>
                                      <p:cBhvr>
                                        <p:cTn dur="1" fill="hold" id="74">
                                          <p:stCondLst>
                                            <p:cond delay="0"/>
                                          </p:stCondLst>
                                        </p:cTn>
                                        <p:tgtEl>
                                          <p:spTgt spid="101"/>
                                        </p:tgtEl>
                                        <p:attrNameLst>
                                          <p:attrName>style.visibility</p:attrName>
                                        </p:attrNameLst>
                                      </p:cBhvr>
                                      <p:to>
                                        <p:strVal val="visible"/>
                                      </p:to>
                                    </p:set>
                                    <p:anim calcmode="lin" valueType="num">
                                      <p:cBhvr additive="base">
                                        <p:cTn dur="750" fill="hold" id="75"/>
                                        <p:tgtEl>
                                          <p:spTgt spid="101"/>
                                        </p:tgtEl>
                                        <p:attrNameLst>
                                          <p:attrName>ppt_x</p:attrName>
                                        </p:attrNameLst>
                                      </p:cBhvr>
                                      <p:tavLst>
                                        <p:tav tm="0">
                                          <p:val>
                                            <p:strVal val="1+#ppt_w/2"/>
                                          </p:val>
                                        </p:tav>
                                        <p:tav tm="100000">
                                          <p:val>
                                            <p:strVal val="#ppt_x"/>
                                          </p:val>
                                        </p:tav>
                                      </p:tavLst>
                                    </p:anim>
                                    <p:anim calcmode="lin" valueType="num">
                                      <p:cBhvr additive="base">
                                        <p:cTn dur="750" fill="hold" id="76"/>
                                        <p:tgtEl>
                                          <p:spTgt spid="101"/>
                                        </p:tgtEl>
                                        <p:attrNameLst>
                                          <p:attrName>ppt_y</p:attrName>
                                        </p:attrNameLst>
                                      </p:cBhvr>
                                      <p:tavLst>
                                        <p:tav tm="0">
                                          <p:val>
                                            <p:strVal val="#ppt_y"/>
                                          </p:val>
                                        </p:tav>
                                        <p:tav tm="100000">
                                          <p:val>
                                            <p:strVal val="#ppt_y"/>
                                          </p:val>
                                        </p:tav>
                                      </p:tavLst>
                                    </p:anim>
                                  </p:childTnLst>
                                </p:cTn>
                              </p:par>
                              <p:par>
                                <p:cTn fill="hold" grpId="0" id="77" nodeType="withEffect" presetClass="entr" presetID="2" presetSubtype="2">
                                  <p:stCondLst>
                                    <p:cond delay="12500"/>
                                  </p:stCondLst>
                                  <p:childTnLst>
                                    <p:set>
                                      <p:cBhvr>
                                        <p:cTn dur="1" fill="hold" id="78">
                                          <p:stCondLst>
                                            <p:cond delay="0"/>
                                          </p:stCondLst>
                                        </p:cTn>
                                        <p:tgtEl>
                                          <p:spTgt spid="102"/>
                                        </p:tgtEl>
                                        <p:attrNameLst>
                                          <p:attrName>style.visibility</p:attrName>
                                        </p:attrNameLst>
                                      </p:cBhvr>
                                      <p:to>
                                        <p:strVal val="visible"/>
                                      </p:to>
                                    </p:set>
                                    <p:anim calcmode="lin" valueType="num">
                                      <p:cBhvr additive="base">
                                        <p:cTn dur="750" fill="hold" id="79"/>
                                        <p:tgtEl>
                                          <p:spTgt spid="102"/>
                                        </p:tgtEl>
                                        <p:attrNameLst>
                                          <p:attrName>ppt_x</p:attrName>
                                        </p:attrNameLst>
                                      </p:cBhvr>
                                      <p:tavLst>
                                        <p:tav tm="0">
                                          <p:val>
                                            <p:strVal val="1+#ppt_w/2"/>
                                          </p:val>
                                        </p:tav>
                                        <p:tav tm="100000">
                                          <p:val>
                                            <p:strVal val="#ppt_x"/>
                                          </p:val>
                                        </p:tav>
                                      </p:tavLst>
                                    </p:anim>
                                    <p:anim calcmode="lin" valueType="num">
                                      <p:cBhvr additive="base">
                                        <p:cTn dur="750" fill="hold" id="80"/>
                                        <p:tgtEl>
                                          <p:spTgt spid="102"/>
                                        </p:tgtEl>
                                        <p:attrNameLst>
                                          <p:attrName>ppt_y</p:attrName>
                                        </p:attrNameLst>
                                      </p:cBhvr>
                                      <p:tavLst>
                                        <p:tav tm="0">
                                          <p:val>
                                            <p:strVal val="#ppt_y"/>
                                          </p:val>
                                        </p:tav>
                                        <p:tav tm="100000">
                                          <p:val>
                                            <p:strVal val="#ppt_y"/>
                                          </p:val>
                                        </p:tav>
                                      </p:tavLst>
                                    </p:anim>
                                  </p:childTnLst>
                                </p:cTn>
                              </p:par>
                              <p:par>
                                <p:cTn fill="hold" id="81" nodeType="withEffect" presetClass="entr" presetID="10" presetSubtype="0">
                                  <p:stCondLst>
                                    <p:cond delay="13250"/>
                                  </p:stCondLst>
                                  <p:childTnLst>
                                    <p:set>
                                      <p:cBhvr>
                                        <p:cTn dur="1" fill="hold" id="82">
                                          <p:stCondLst>
                                            <p:cond delay="0"/>
                                          </p:stCondLst>
                                        </p:cTn>
                                        <p:tgtEl>
                                          <p:spTgt spid="103"/>
                                        </p:tgtEl>
                                        <p:attrNameLst>
                                          <p:attrName>style.visibility</p:attrName>
                                        </p:attrNameLst>
                                      </p:cBhvr>
                                      <p:to>
                                        <p:strVal val="visible"/>
                                      </p:to>
                                    </p:set>
                                    <p:animEffect filter="fade" transition="in">
                                      <p:cBhvr>
                                        <p:cTn dur="750" id="83"/>
                                        <p:tgtEl>
                                          <p:spTgt spid="10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3"/>
      <p:bldP grpId="0" spid="6"/>
      <p:bldP grpId="1" spid="6"/>
      <p:bldP grpId="0" spid="7"/>
      <p:bldP grpId="0" spid="2"/>
      <p:bldP grpId="0" spid="82"/>
      <p:bldP grpId="0" spid="99"/>
      <p:bldP grpId="0" spid="100"/>
      <p:bldP grpId="0" spid="101"/>
      <p:bldP grpId="0" spid="102"/>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矩形 2"/>
          <p:cNvSpPr/>
          <p:nvPr/>
        </p:nvSpPr>
        <p:spPr>
          <a:xfrm>
            <a:off x="0" y="0"/>
            <a:ext cx="3681046" cy="6858000"/>
          </a:xfrm>
          <a:prstGeom prst="rect">
            <a:avLst/>
          </a:pr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107" name="图片 106"/>
          <p:cNvPicPr>
            <a:picLocks noChangeAspect="1"/>
          </p:cNvPicPr>
          <p:nvPr/>
        </p:nvPicPr>
        <p:blipFill>
          <a:blip r:embed="rId4">
            <a:extLst>
              <a:ext uri="{28A0092B-C50C-407E-A947-70E740481C1C}">
                <a14:useLocalDpi val="0"/>
              </a:ext>
            </a:extLst>
          </a:blip>
          <a:srcRect b="33696" l="41375" r="39510" t="37503"/>
          <a:stretch>
            <a:fillRect/>
          </a:stretch>
        </p:blipFill>
        <p:spPr>
          <a:xfrm>
            <a:off x="492371" y="4495522"/>
            <a:ext cx="1169491" cy="991215"/>
          </a:xfrm>
          <a:prstGeom prst="rect">
            <a:avLst/>
          </a:prstGeom>
        </p:spPr>
      </p:pic>
      <p:pic>
        <p:nvPicPr>
          <p:cNvPr id="108" name="图片 107"/>
          <p:cNvPicPr>
            <a:picLocks noChangeAspect="1"/>
          </p:cNvPicPr>
          <p:nvPr/>
        </p:nvPicPr>
        <p:blipFill>
          <a:blip r:embed="rId5">
            <a:extLst>
              <a:ext uri="{28A0092B-C50C-407E-A947-70E740481C1C}">
                <a14:useLocalDpi val="0"/>
              </a:ext>
            </a:extLst>
          </a:blip>
          <a:srcRect b="31505" l="58875" r="28427" t="37711"/>
          <a:stretch>
            <a:fillRect/>
          </a:stretch>
        </p:blipFill>
        <p:spPr>
          <a:xfrm rot="21197252">
            <a:off x="2899379" y="1371197"/>
            <a:ext cx="661012" cy="901380"/>
          </a:xfrm>
          <a:prstGeom prst="rect">
            <a:avLst/>
          </a:prstGeom>
        </p:spPr>
      </p:pic>
      <p:pic>
        <p:nvPicPr>
          <p:cNvPr id="109" name="图片 108"/>
          <p:cNvPicPr>
            <a:picLocks noChangeAspect="1"/>
          </p:cNvPicPr>
          <p:nvPr/>
        </p:nvPicPr>
        <p:blipFill>
          <a:blip r:embed="rId6">
            <a:extLst>
              <a:ext uri="{28A0092B-C50C-407E-A947-70E740481C1C}">
                <a14:useLocalDpi val="0"/>
              </a:ext>
            </a:extLst>
          </a:blip>
          <a:srcRect b="28732" l="39105" r="46753" t="40275"/>
          <a:stretch>
            <a:fillRect/>
          </a:stretch>
        </p:blipFill>
        <p:spPr>
          <a:xfrm rot="786674">
            <a:off x="1907439" y="385855"/>
            <a:ext cx="927747" cy="1143708"/>
          </a:xfrm>
          <a:prstGeom prst="rect">
            <a:avLst/>
          </a:prstGeom>
        </p:spPr>
      </p:pic>
      <p:pic>
        <p:nvPicPr>
          <p:cNvPr id="110" name="图片 109"/>
          <p:cNvPicPr>
            <a:picLocks noChangeAspect="1"/>
          </p:cNvPicPr>
          <p:nvPr/>
        </p:nvPicPr>
        <p:blipFill>
          <a:blip r:embed="rId7">
            <a:extLst>
              <a:ext uri="{28A0092B-C50C-407E-A947-70E740481C1C}">
                <a14:useLocalDpi val="0"/>
              </a:ext>
            </a:extLst>
          </a:blip>
          <a:srcRect b="33558" l="47619" r="25829" t="47715"/>
          <a:stretch>
            <a:fillRect/>
          </a:stretch>
        </p:blipFill>
        <p:spPr>
          <a:xfrm rot="18555296">
            <a:off x="641806" y="475694"/>
            <a:ext cx="955230" cy="378978"/>
          </a:xfrm>
          <a:prstGeom prst="rect">
            <a:avLst/>
          </a:prstGeom>
        </p:spPr>
      </p:pic>
      <p:pic>
        <p:nvPicPr>
          <p:cNvPr id="111" name="图片 110"/>
          <p:cNvPicPr>
            <a:picLocks noChangeAspect="1"/>
          </p:cNvPicPr>
          <p:nvPr/>
        </p:nvPicPr>
        <p:blipFill>
          <a:blip r:embed="rId8">
            <a:extLst>
              <a:ext uri="{28A0092B-C50C-407E-A947-70E740481C1C}">
                <a14:useLocalDpi val="0"/>
              </a:ext>
            </a:extLst>
          </a:blip>
          <a:srcRect b="28684" l="64791" r="26118" t="54898"/>
          <a:stretch>
            <a:fillRect/>
          </a:stretch>
        </p:blipFill>
        <p:spPr>
          <a:xfrm>
            <a:off x="591189" y="2238366"/>
            <a:ext cx="368119" cy="373963"/>
          </a:xfrm>
          <a:prstGeom prst="rect">
            <a:avLst/>
          </a:prstGeom>
        </p:spPr>
      </p:pic>
      <p:sp>
        <p:nvSpPr>
          <p:cNvPr id="4" name="弦形 3"/>
          <p:cNvSpPr/>
          <p:nvPr/>
        </p:nvSpPr>
        <p:spPr>
          <a:xfrm>
            <a:off x="668217" y="5122984"/>
            <a:ext cx="2497015" cy="2497015"/>
          </a:xfrm>
          <a:prstGeom prst="chord">
            <a:avLst>
              <a:gd fmla="val 9366344" name="adj1"/>
              <a:gd fmla="val 1363764" name="adj2"/>
            </a:avLst>
          </a:prstGeom>
          <a:solidFill>
            <a:srgbClr val="FDD52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 name="矩形 1"/>
          <p:cNvSpPr/>
          <p:nvPr/>
        </p:nvSpPr>
        <p:spPr>
          <a:xfrm>
            <a:off x="3669323" y="0"/>
            <a:ext cx="8522676" cy="6858000"/>
          </a:xfrm>
          <a:prstGeom prst="rect">
            <a:avLst/>
          </a:prstGeom>
          <a:pattFill prst="pct5">
            <a:fgClr>
              <a:schemeClr val="bg2">
                <a:lumMod val="75000"/>
              </a:schemeClr>
            </a:fgClr>
            <a:bgClr>
              <a:schemeClr val="bg1"/>
            </a:bgClr>
          </a:patt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8" name="图片 7"/>
          <p:cNvPicPr>
            <a:picLocks noChangeAspect="1"/>
          </p:cNvPicPr>
          <p:nvPr/>
        </p:nvPicPr>
        <p:blipFill>
          <a:blip r:embed="rId9">
            <a:extLst>
              <a:ext uri="{28A0092B-C50C-407E-A947-70E740481C1C}">
                <a14:useLocalDpi val="0"/>
              </a:ext>
            </a:extLst>
          </a:blip>
          <a:srcRect b="37447" l="3990" r="41327" t="7920"/>
          <a:stretch>
            <a:fillRect/>
          </a:stretch>
        </p:blipFill>
        <p:spPr>
          <a:xfrm>
            <a:off x="4536832" y="679938"/>
            <a:ext cx="1828800" cy="1828800"/>
          </a:xfrm>
          <a:prstGeom prst="rect">
            <a:avLst/>
          </a:prstGeom>
          <a:solidFill>
            <a:srgbClr val="10C9D2"/>
          </a:solidFill>
          <a:ln>
            <a:solidFill>
              <a:srgbClr val="10C9D2"/>
            </a:solidFill>
          </a:ln>
          <a:effectLst>
            <a:outerShdw algn="t" blurRad="190500" dir="7200000" dist="76200" rotWithShape="0">
              <a:prstClr val="black">
                <a:alpha val="20000"/>
              </a:prstClr>
            </a:outerShdw>
          </a:effectLst>
        </p:spPr>
      </p:pic>
      <p:pic>
        <p:nvPicPr>
          <p:cNvPr id="9" name="图片 8"/>
          <p:cNvPicPr>
            <a:picLocks noChangeAspect="1"/>
          </p:cNvPicPr>
          <p:nvPr/>
        </p:nvPicPr>
        <p:blipFill>
          <a:blip r:embed="rId10">
            <a:extLst>
              <a:ext uri="{28A0092B-C50C-407E-A947-70E740481C1C}">
                <a14:useLocalDpi val="0"/>
              </a:ext>
            </a:extLst>
          </a:blip>
          <a:srcRect b="9207" l="45771" t="9207"/>
          <a:stretch>
            <a:fillRect/>
          </a:stretch>
        </p:blipFill>
        <p:spPr>
          <a:xfrm>
            <a:off x="7250617" y="673756"/>
            <a:ext cx="1838947" cy="1838947"/>
          </a:xfrm>
          <a:prstGeom prst="rect">
            <a:avLst/>
          </a:prstGeom>
          <a:solidFill>
            <a:srgbClr val="10C9D2"/>
          </a:solidFill>
          <a:ln>
            <a:solidFill>
              <a:srgbClr val="10C9D2"/>
            </a:solidFill>
          </a:ln>
          <a:effectLst>
            <a:outerShdw algn="t" blurRad="190500" dir="7200000" dist="76200" rotWithShape="0">
              <a:prstClr val="black">
                <a:alpha val="20000"/>
              </a:prstClr>
            </a:outerShdw>
          </a:effectLst>
        </p:spPr>
      </p:pic>
      <p:pic>
        <p:nvPicPr>
          <p:cNvPr id="10" name="图片 9"/>
          <p:cNvPicPr>
            <a:picLocks noChangeAspect="1"/>
          </p:cNvPicPr>
          <p:nvPr/>
        </p:nvPicPr>
        <p:blipFill>
          <a:blip r:embed="rId11">
            <a:extLst>
              <a:ext uri="{28A0092B-C50C-407E-A947-70E740481C1C}">
                <a14:useLocalDpi val="0"/>
              </a:ext>
            </a:extLst>
          </a:blip>
          <a:srcRect b="8228" l="47057" r="1059" t="13714"/>
          <a:stretch>
            <a:fillRect/>
          </a:stretch>
        </p:blipFill>
        <p:spPr>
          <a:xfrm>
            <a:off x="9863328" y="623271"/>
            <a:ext cx="1869577" cy="1869577"/>
          </a:xfrm>
          <a:prstGeom prst="rect">
            <a:avLst/>
          </a:prstGeom>
          <a:solidFill>
            <a:srgbClr val="10C9D2"/>
          </a:solidFill>
          <a:ln>
            <a:solidFill>
              <a:srgbClr val="10C9D2"/>
            </a:solidFill>
          </a:ln>
          <a:effectLst>
            <a:outerShdw algn="t" blurRad="190500" dir="7200000" dist="76200" rotWithShape="0">
              <a:prstClr val="black">
                <a:alpha val="20000"/>
              </a:prstClr>
            </a:outerShdw>
          </a:effectLst>
        </p:spPr>
      </p:pic>
      <p:pic>
        <p:nvPicPr>
          <p:cNvPr id="12" name="图片 11"/>
          <p:cNvPicPr>
            <a:picLocks noChangeAspect="1"/>
          </p:cNvPicPr>
          <p:nvPr/>
        </p:nvPicPr>
        <p:blipFill>
          <a:blip r:embed="rId12">
            <a:extLst>
              <a:ext uri="{28A0092B-C50C-407E-A947-70E740481C1C}">
                <a14:useLocalDpi val="0"/>
              </a:ext>
            </a:extLst>
          </a:blip>
          <a:srcRect b="19674" l="35090" r="25447" t="27709"/>
          <a:stretch>
            <a:fillRect/>
          </a:stretch>
        </p:blipFill>
        <p:spPr>
          <a:xfrm>
            <a:off x="4576222" y="3806249"/>
            <a:ext cx="1828799" cy="1828799"/>
          </a:xfrm>
          <a:prstGeom prst="rect">
            <a:avLst/>
          </a:prstGeom>
          <a:solidFill>
            <a:srgbClr val="10C9D2"/>
          </a:solidFill>
          <a:ln>
            <a:solidFill>
              <a:srgbClr val="10C9D2"/>
            </a:solidFill>
          </a:ln>
          <a:effectLst>
            <a:outerShdw algn="t" blurRad="190500" dir="7200000" dist="76200" rotWithShape="0">
              <a:prstClr val="black">
                <a:alpha val="20000"/>
              </a:prstClr>
            </a:outerShdw>
          </a:effectLst>
        </p:spPr>
      </p:pic>
      <p:pic>
        <p:nvPicPr>
          <p:cNvPr id="13" name="图片 12"/>
          <p:cNvPicPr>
            <a:picLocks noChangeAspect="1"/>
          </p:cNvPicPr>
          <p:nvPr/>
        </p:nvPicPr>
        <p:blipFill>
          <a:blip r:embed="rId13">
            <a:extLst>
              <a:ext uri="{28A0092B-C50C-407E-A947-70E740481C1C}">
                <a14:useLocalDpi val="0"/>
              </a:ext>
            </a:extLst>
          </a:blip>
          <a:srcRect b="12284" l="29461" r="23555" t="17172"/>
          <a:stretch>
            <a:fillRect/>
          </a:stretch>
        </p:blipFill>
        <p:spPr>
          <a:xfrm>
            <a:off x="7252833" y="3810002"/>
            <a:ext cx="1780033" cy="1780033"/>
          </a:xfrm>
          <a:prstGeom prst="rect">
            <a:avLst/>
          </a:prstGeom>
          <a:solidFill>
            <a:srgbClr val="10C9D2"/>
          </a:solidFill>
          <a:ln>
            <a:solidFill>
              <a:srgbClr val="10C9D2"/>
            </a:solidFill>
          </a:ln>
          <a:effectLst>
            <a:outerShdw algn="t" blurRad="190500" dir="7200000" dist="76200" rotWithShape="0">
              <a:prstClr val="black">
                <a:alpha val="20000"/>
              </a:prstClr>
            </a:outerShdw>
          </a:effectLst>
        </p:spPr>
      </p:pic>
      <p:pic>
        <p:nvPicPr>
          <p:cNvPr id="14" name="图片 13"/>
          <p:cNvPicPr>
            <a:picLocks noChangeAspect="1"/>
          </p:cNvPicPr>
          <p:nvPr/>
        </p:nvPicPr>
        <p:blipFill>
          <a:blip r:embed="rId14">
            <a:extLst>
              <a:ext uri="{28A0092B-C50C-407E-A947-70E740481C1C}">
                <a14:useLocalDpi val="0"/>
              </a:ext>
            </a:extLst>
          </a:blip>
          <a:srcRect b="12670" l="14288" r="35921" t="12670"/>
          <a:stretch>
            <a:fillRect/>
          </a:stretch>
        </p:blipFill>
        <p:spPr>
          <a:xfrm>
            <a:off x="9863329" y="3780995"/>
            <a:ext cx="1802941" cy="1802941"/>
          </a:xfrm>
          <a:prstGeom prst="rect">
            <a:avLst/>
          </a:prstGeom>
          <a:solidFill>
            <a:srgbClr val="10C9D2"/>
          </a:solidFill>
          <a:ln>
            <a:solidFill>
              <a:srgbClr val="10C9D2"/>
            </a:solidFill>
          </a:ln>
          <a:effectLst>
            <a:outerShdw algn="t" blurRad="190500" dir="7200000" dist="76200" rotWithShape="0">
              <a:prstClr val="black">
                <a:alpha val="20000"/>
              </a:prstClr>
            </a:outerShdw>
          </a:effectLst>
        </p:spPr>
      </p:pic>
      <p:grpSp>
        <p:nvGrpSpPr>
          <p:cNvPr id="18" name="组合 17"/>
          <p:cNvGrpSpPr/>
          <p:nvPr/>
        </p:nvGrpSpPr>
        <p:grpSpPr>
          <a:xfrm>
            <a:off x="4523702" y="2643319"/>
            <a:ext cx="1865376" cy="731520"/>
            <a:chOff x="5754624" y="2584704"/>
            <a:chExt cx="1865376" cy="731520"/>
          </a:xfrm>
        </p:grpSpPr>
        <p:sp>
          <p:nvSpPr>
            <p:cNvPr id="19" name="矩形 18"/>
            <p:cNvSpPr/>
            <p:nvPr/>
          </p:nvSpPr>
          <p:spPr>
            <a:xfrm>
              <a:off x="5754624" y="2584704"/>
              <a:ext cx="1865376" cy="731520"/>
            </a:xfrm>
            <a:prstGeom prst="rect">
              <a:avLst/>
            </a:prstGeom>
            <a:solidFill>
              <a:srgbClr val="FE6A83"/>
            </a:solidFill>
            <a:ln>
              <a:noFill/>
            </a:ln>
            <a:effectLst>
              <a:outerShdw algn="t" blurRad="190500" dir="7200000" dist="762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文本框 19"/>
            <p:cNvSpPr txBox="1"/>
            <p:nvPr/>
          </p:nvSpPr>
          <p:spPr>
            <a:xfrm>
              <a:off x="5913320" y="2756286"/>
              <a:ext cx="1605280" cy="335280"/>
            </a:xfrm>
            <a:prstGeom prst="rect">
              <a:avLst/>
            </a:prstGeom>
            <a:noFill/>
          </p:spPr>
          <p:txBody>
            <a:bodyPr rtlCol="0" wrap="none">
              <a:spAutoFit/>
            </a:bodyPr>
            <a:lstStyle/>
            <a:p>
              <a:r>
                <a:rPr altLang="en-US" lang="zh-CN" smtClean="0" sz="1600">
                  <a:solidFill>
                    <a:schemeClr val="bg1"/>
                  </a:solidFill>
                  <a:latin charset="-122" panose="020b0503020204020204" pitchFamily="34" typeface="微软雅黑"/>
                  <a:ea charset="-122" panose="020b0503020204020204" pitchFamily="34" typeface="微软雅黑"/>
                </a:rPr>
                <a:t>班主任：金喜珊</a:t>
              </a:r>
            </a:p>
          </p:txBody>
        </p:sp>
      </p:grpSp>
      <p:grpSp>
        <p:nvGrpSpPr>
          <p:cNvPr id="21" name="组合 20"/>
          <p:cNvGrpSpPr/>
          <p:nvPr/>
        </p:nvGrpSpPr>
        <p:grpSpPr>
          <a:xfrm>
            <a:off x="7222354" y="2595490"/>
            <a:ext cx="1865376" cy="737616"/>
            <a:chOff x="7796784" y="2560320"/>
            <a:chExt cx="1865376" cy="737616"/>
          </a:xfrm>
        </p:grpSpPr>
        <p:sp>
          <p:nvSpPr>
            <p:cNvPr id="22" name="矩形 21"/>
            <p:cNvSpPr/>
            <p:nvPr/>
          </p:nvSpPr>
          <p:spPr>
            <a:xfrm>
              <a:off x="7796784" y="2560320"/>
              <a:ext cx="1865376" cy="737616"/>
            </a:xfrm>
            <a:prstGeom prst="rect">
              <a:avLst/>
            </a:prstGeom>
            <a:solidFill>
              <a:srgbClr val="FE6A83"/>
            </a:solidFill>
            <a:ln>
              <a:noFill/>
            </a:ln>
            <a:effectLst>
              <a:outerShdw algn="t" blurRad="190500" dir="7200000" dist="762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文本框 22"/>
            <p:cNvSpPr txBox="1"/>
            <p:nvPr/>
          </p:nvSpPr>
          <p:spPr>
            <a:xfrm>
              <a:off x="8106804" y="2751624"/>
              <a:ext cx="1402080" cy="335280"/>
            </a:xfrm>
            <a:prstGeom prst="rect">
              <a:avLst/>
            </a:prstGeom>
            <a:noFill/>
          </p:spPr>
          <p:txBody>
            <a:bodyPr rtlCol="0" wrap="none">
              <a:spAutoFit/>
            </a:bodyPr>
            <a:lstStyle/>
            <a:p>
              <a:r>
                <a:rPr altLang="en-US" lang="zh-CN" smtClean="0" sz="1600">
                  <a:solidFill>
                    <a:schemeClr val="bg1"/>
                  </a:solidFill>
                  <a:latin charset="-122" panose="020b0503020204020204" pitchFamily="34" typeface="微软雅黑"/>
                  <a:ea charset="-122" panose="020b0503020204020204" pitchFamily="34" typeface="微软雅黑"/>
                </a:rPr>
                <a:t>数学：高富帅</a:t>
              </a:r>
            </a:p>
          </p:txBody>
        </p:sp>
      </p:grpSp>
      <p:grpSp>
        <p:nvGrpSpPr>
          <p:cNvPr id="24" name="组合 23"/>
          <p:cNvGrpSpPr/>
          <p:nvPr/>
        </p:nvGrpSpPr>
        <p:grpSpPr>
          <a:xfrm>
            <a:off x="9863328" y="2560320"/>
            <a:ext cx="1874053" cy="731520"/>
            <a:chOff x="9863328" y="2560320"/>
            <a:chExt cx="1874053" cy="731520"/>
          </a:xfrm>
        </p:grpSpPr>
        <p:sp>
          <p:nvSpPr>
            <p:cNvPr id="25" name="矩形 24"/>
            <p:cNvSpPr/>
            <p:nvPr/>
          </p:nvSpPr>
          <p:spPr>
            <a:xfrm>
              <a:off x="9863328" y="2560320"/>
              <a:ext cx="1865376" cy="731520"/>
            </a:xfrm>
            <a:prstGeom prst="rect">
              <a:avLst/>
            </a:prstGeom>
            <a:solidFill>
              <a:srgbClr val="FE6A83"/>
            </a:solidFill>
            <a:ln>
              <a:noFill/>
            </a:ln>
            <a:effectLst>
              <a:outerShdw algn="t" blurRad="190500" dir="7200000" dist="762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文本框 25"/>
            <p:cNvSpPr txBox="1"/>
            <p:nvPr/>
          </p:nvSpPr>
          <p:spPr>
            <a:xfrm>
              <a:off x="9872769" y="2753885"/>
              <a:ext cx="1846580" cy="335280"/>
            </a:xfrm>
            <a:prstGeom prst="rect">
              <a:avLst/>
            </a:prstGeom>
            <a:noFill/>
          </p:spPr>
          <p:txBody>
            <a:bodyPr rtlCol="0" wrap="none">
              <a:spAutoFit/>
            </a:bodyPr>
            <a:lstStyle/>
            <a:p>
              <a:r>
                <a:rPr altLang="en-US" lang="zh-CN" smtClean="0" sz="1600">
                  <a:solidFill>
                    <a:schemeClr val="bg1"/>
                  </a:solidFill>
                  <a:latin charset="-122" panose="020b0503020204020204" pitchFamily="34" typeface="微软雅黑"/>
                  <a:ea charset="-122" panose="020b0503020204020204" pitchFamily="34" typeface="微软雅黑"/>
                </a:rPr>
                <a:t>生活老师：董    颖</a:t>
              </a:r>
            </a:p>
          </p:txBody>
        </p:sp>
      </p:grpSp>
      <p:grpSp>
        <p:nvGrpSpPr>
          <p:cNvPr id="30" name="组合 29"/>
          <p:cNvGrpSpPr/>
          <p:nvPr/>
        </p:nvGrpSpPr>
        <p:grpSpPr>
          <a:xfrm>
            <a:off x="4583900" y="5738563"/>
            <a:ext cx="1833571" cy="731520"/>
            <a:chOff x="5803392" y="5657088"/>
            <a:chExt cx="1833571" cy="731520"/>
          </a:xfrm>
        </p:grpSpPr>
        <p:sp>
          <p:nvSpPr>
            <p:cNvPr id="31" name="矩形 30"/>
            <p:cNvSpPr/>
            <p:nvPr/>
          </p:nvSpPr>
          <p:spPr>
            <a:xfrm>
              <a:off x="5803392" y="5657088"/>
              <a:ext cx="1833571" cy="731520"/>
            </a:xfrm>
            <a:prstGeom prst="rect">
              <a:avLst/>
            </a:prstGeom>
            <a:solidFill>
              <a:srgbClr val="FE6A83"/>
            </a:solidFill>
            <a:ln>
              <a:noFill/>
            </a:ln>
            <a:effectLst>
              <a:outerShdw algn="t" blurRad="190500" dir="7200000" dist="762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文本框 31"/>
            <p:cNvSpPr txBox="1"/>
            <p:nvPr/>
          </p:nvSpPr>
          <p:spPr>
            <a:xfrm>
              <a:off x="5966034" y="5830463"/>
              <a:ext cx="1500505" cy="335280"/>
            </a:xfrm>
            <a:prstGeom prst="rect">
              <a:avLst/>
            </a:prstGeom>
            <a:noFill/>
          </p:spPr>
          <p:txBody>
            <a:bodyPr rtlCol="0" wrap="none">
              <a:spAutoFit/>
            </a:bodyPr>
            <a:lstStyle/>
            <a:p>
              <a:r>
                <a:rPr altLang="en-US" lang="zh-CN" sz="1600">
                  <a:solidFill>
                    <a:schemeClr val="bg1"/>
                  </a:solidFill>
                  <a:latin charset="-122" panose="020b0503020204020204" pitchFamily="34" typeface="微软雅黑"/>
                  <a:ea charset="-122" panose="020b0503020204020204" pitchFamily="34" typeface="微软雅黑"/>
                </a:rPr>
                <a:t>外教： 宋    河</a:t>
              </a:r>
            </a:p>
          </p:txBody>
        </p:sp>
      </p:grpSp>
      <p:grpSp>
        <p:nvGrpSpPr>
          <p:cNvPr id="33" name="组合 32"/>
          <p:cNvGrpSpPr/>
          <p:nvPr/>
        </p:nvGrpSpPr>
        <p:grpSpPr>
          <a:xfrm>
            <a:off x="7234546" y="5700474"/>
            <a:ext cx="1853025" cy="723304"/>
            <a:chOff x="7808976" y="5665304"/>
            <a:chExt cx="1853025" cy="723304"/>
          </a:xfrm>
        </p:grpSpPr>
        <p:sp>
          <p:nvSpPr>
            <p:cNvPr id="34" name="矩形 33"/>
            <p:cNvSpPr/>
            <p:nvPr/>
          </p:nvSpPr>
          <p:spPr>
            <a:xfrm>
              <a:off x="7808976" y="5665304"/>
              <a:ext cx="1833571" cy="723304"/>
            </a:xfrm>
            <a:prstGeom prst="rect">
              <a:avLst/>
            </a:prstGeom>
            <a:solidFill>
              <a:srgbClr val="FE6A83"/>
            </a:solidFill>
            <a:ln>
              <a:noFill/>
            </a:ln>
            <a:effectLst>
              <a:outerShdw algn="t" blurRad="190500" dir="7200000" dist="762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 name="文本框 34"/>
            <p:cNvSpPr txBox="1"/>
            <p:nvPr/>
          </p:nvSpPr>
          <p:spPr>
            <a:xfrm>
              <a:off x="7858303" y="5859508"/>
              <a:ext cx="1725930" cy="335280"/>
            </a:xfrm>
            <a:prstGeom prst="rect">
              <a:avLst/>
            </a:prstGeom>
            <a:noFill/>
          </p:spPr>
          <p:txBody>
            <a:bodyPr rtlCol="0" wrap="none">
              <a:spAutoFit/>
            </a:bodyPr>
            <a:lstStyle/>
            <a:p>
              <a:r>
                <a:rPr altLang="en-US" lang="zh-CN" smtClean="0" sz="1600">
                  <a:solidFill>
                    <a:schemeClr val="bg1"/>
                  </a:solidFill>
                  <a:latin charset="-122" panose="020b0503020204020204" pitchFamily="34" typeface="微软雅黑"/>
                  <a:ea charset="-122" panose="020b0503020204020204" pitchFamily="34" typeface="微软雅黑"/>
                </a:rPr>
                <a:t>保健卫生：刘  秀</a:t>
              </a:r>
            </a:p>
          </p:txBody>
        </p:sp>
      </p:grpSp>
      <p:grpSp>
        <p:nvGrpSpPr>
          <p:cNvPr id="36" name="组合 35"/>
          <p:cNvGrpSpPr/>
          <p:nvPr/>
        </p:nvGrpSpPr>
        <p:grpSpPr>
          <a:xfrm>
            <a:off x="9851136" y="5683592"/>
            <a:ext cx="1912549" cy="711112"/>
            <a:chOff x="9851136" y="5683592"/>
            <a:chExt cx="1912549" cy="711112"/>
          </a:xfrm>
        </p:grpSpPr>
        <p:sp>
          <p:nvSpPr>
            <p:cNvPr id="37" name="矩形 36"/>
            <p:cNvSpPr/>
            <p:nvPr/>
          </p:nvSpPr>
          <p:spPr>
            <a:xfrm>
              <a:off x="9851136" y="5683592"/>
              <a:ext cx="1833571" cy="711112"/>
            </a:xfrm>
            <a:prstGeom prst="rect">
              <a:avLst/>
            </a:prstGeom>
            <a:solidFill>
              <a:srgbClr val="FE6A83"/>
            </a:solidFill>
            <a:ln>
              <a:noFill/>
            </a:ln>
            <a:effectLst>
              <a:outerShdw algn="t" blurRad="190500" dir="7200000" dist="762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 name="文本框 37"/>
            <p:cNvSpPr txBox="1"/>
            <p:nvPr/>
          </p:nvSpPr>
          <p:spPr>
            <a:xfrm>
              <a:off x="9876630" y="5835263"/>
              <a:ext cx="1808480" cy="335280"/>
            </a:xfrm>
            <a:prstGeom prst="rect">
              <a:avLst/>
            </a:prstGeom>
            <a:noFill/>
          </p:spPr>
          <p:txBody>
            <a:bodyPr rtlCol="0" wrap="none">
              <a:spAutoFit/>
            </a:bodyPr>
            <a:lstStyle/>
            <a:p>
              <a:r>
                <a:rPr altLang="en-US" lang="zh-CN" smtClean="0" sz="1600">
                  <a:solidFill>
                    <a:schemeClr val="bg1"/>
                  </a:solidFill>
                  <a:latin charset="-122" panose="020b0503020204020204" pitchFamily="34" typeface="微软雅黑"/>
                  <a:ea charset="-122" panose="020b0503020204020204" pitchFamily="34" typeface="微软雅黑"/>
                </a:rPr>
                <a:t>心理辅导：鲁智深</a:t>
              </a:r>
            </a:p>
          </p:txBody>
        </p:sp>
      </p:grpSp>
      <p:sp>
        <p:nvSpPr>
          <p:cNvPr id="39" name="椭圆 38"/>
          <p:cNvSpPr/>
          <p:nvPr/>
        </p:nvSpPr>
        <p:spPr>
          <a:xfrm>
            <a:off x="4391000" y="4934754"/>
            <a:ext cx="331292" cy="331292"/>
          </a:xfrm>
          <a:prstGeom prst="ellipse">
            <a:avLst/>
          </a:prstGeom>
          <a:solidFill>
            <a:schemeClr val="bg1">
              <a:alpha val="64000"/>
            </a:schemeClr>
          </a:solidFill>
          <a:ln w="50800">
            <a:solidFill>
              <a:srgbClr val="5FDEF7"/>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2" name="椭圆 41"/>
          <p:cNvSpPr/>
          <p:nvPr/>
        </p:nvSpPr>
        <p:spPr>
          <a:xfrm>
            <a:off x="9714495" y="3708280"/>
            <a:ext cx="319399" cy="319399"/>
          </a:xfrm>
          <a:prstGeom prst="ellipse">
            <a:avLst/>
          </a:prstGeom>
          <a:solidFill>
            <a:schemeClr val="bg1">
              <a:alpha val="64000"/>
            </a:schemeClr>
          </a:solidFill>
          <a:ln w="50800">
            <a:solidFill>
              <a:srgbClr val="FF97B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5" name="椭圆 44"/>
          <p:cNvSpPr/>
          <p:nvPr/>
        </p:nvSpPr>
        <p:spPr>
          <a:xfrm>
            <a:off x="11443560" y="5441706"/>
            <a:ext cx="331978" cy="331978"/>
          </a:xfrm>
          <a:prstGeom prst="ellipse">
            <a:avLst/>
          </a:prstGeom>
          <a:solidFill>
            <a:schemeClr val="bg1">
              <a:alpha val="64000"/>
            </a:schemeClr>
          </a:solidFill>
          <a:ln w="50800">
            <a:solidFill>
              <a:srgbClr val="0BC2E7"/>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6" name="椭圆 45"/>
          <p:cNvSpPr/>
          <p:nvPr/>
        </p:nvSpPr>
        <p:spPr>
          <a:xfrm>
            <a:off x="3599393" y="5644772"/>
            <a:ext cx="503684" cy="503684"/>
          </a:xfrm>
          <a:prstGeom prst="ellipse">
            <a:avLst/>
          </a:prstGeom>
          <a:solidFill>
            <a:schemeClr val="bg1">
              <a:alpha val="64000"/>
            </a:schemeClr>
          </a:solidFill>
          <a:ln w="50800">
            <a:solidFill>
              <a:srgbClr val="5FDEF7"/>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7" name="文本框 46"/>
          <p:cNvSpPr txBox="1"/>
          <p:nvPr/>
        </p:nvSpPr>
        <p:spPr>
          <a:xfrm>
            <a:off x="907662" y="1828931"/>
            <a:ext cx="2152024" cy="640080"/>
          </a:xfrm>
          <a:prstGeom prst="rect">
            <a:avLst/>
          </a:prstGeom>
          <a:noFill/>
        </p:spPr>
        <p:txBody>
          <a:bodyPr rtlCol="0" wrap="square">
            <a:spAutoFit/>
          </a:bodyPr>
          <a:lstStyle/>
          <a:p>
            <a:pPr algn="dist"/>
            <a:r>
              <a:rPr altLang="en-US" b="1" lang="zh-CN" smtClean="0" sz="3600">
                <a:solidFill>
                  <a:schemeClr val="bg1"/>
                </a:solidFill>
                <a:latin charset="-122" panose="020b0503020204020204" pitchFamily="34" typeface="微软雅黑"/>
                <a:ea charset="-122" panose="020b0503020204020204" pitchFamily="34" typeface="微软雅黑"/>
              </a:rPr>
              <a:t>任课老师</a:t>
            </a:r>
          </a:p>
        </p:txBody>
      </p:sp>
      <p:sp>
        <p:nvSpPr>
          <p:cNvPr id="49" name="任意多边形 48"/>
          <p:cNvSpPr/>
          <p:nvPr/>
        </p:nvSpPr>
        <p:spPr>
          <a:xfrm>
            <a:off x="672821" y="5978768"/>
            <a:ext cx="3040380" cy="879231"/>
          </a:xfrm>
          <a:custGeom>
            <a:gdLst>
              <a:gd fmla="*/ 2388870 w 3188970" name="connsiteX0"/>
              <a:gd fmla="*/ 0 h 1428750" name="connsiteY0"/>
              <a:gd fmla="*/ 3188970 w 3188970" name="connsiteX1"/>
              <a:gd fmla="*/ 1428750 h 1428750" name="connsiteY1"/>
              <a:gd fmla="*/ 2125980 w 3188970" name="connsiteX2"/>
              <a:gd fmla="*/ 1428750 h 1428750" name="connsiteY2"/>
              <a:gd fmla="*/ 1588770 w 3188970" name="connsiteX3"/>
              <a:gd fmla="*/ 1428750 h 1428750" name="connsiteY3"/>
              <a:gd fmla="*/ 0 w 3188970" name="connsiteX4"/>
              <a:gd fmla="*/ 1428750 h 1428750" name="connsiteY4"/>
              <a:gd fmla="*/ 1062990 w 3188970" name="connsiteX5"/>
              <a:gd fmla="*/ 468630 h 1428750" name="connsiteY5"/>
              <a:gd fmla="*/ 1769221 w 3188970" name="connsiteX6"/>
              <a:gd fmla="*/ 1106516 h 1428750"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428750" w="3188970">
                <a:moveTo>
                  <a:pt x="2388870" y="0"/>
                </a:moveTo>
                <a:lnTo>
                  <a:pt x="3188970" y="1428750"/>
                </a:lnTo>
                <a:lnTo>
                  <a:pt x="2125980" y="1428750"/>
                </a:lnTo>
                <a:lnTo>
                  <a:pt x="1588770" y="1428750"/>
                </a:lnTo>
                <a:lnTo>
                  <a:pt x="0" y="1428750"/>
                </a:lnTo>
                <a:lnTo>
                  <a:pt x="1062990" y="468630"/>
                </a:lnTo>
                <a:lnTo>
                  <a:pt x="1769221" y="1106516"/>
                </a:lnTo>
                <a:close/>
              </a:path>
            </a:pathLst>
          </a:custGeom>
          <a:solidFill>
            <a:schemeClr val="bg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0" name="任意多边形 49"/>
          <p:cNvSpPr/>
          <p:nvPr/>
        </p:nvSpPr>
        <p:spPr>
          <a:xfrm>
            <a:off x="-307145" y="5695406"/>
            <a:ext cx="3296529" cy="1162594"/>
          </a:xfrm>
          <a:custGeom>
            <a:gdLst>
              <a:gd fmla="*/ 2388870 w 3188970" name="connsiteX0"/>
              <a:gd fmla="*/ 0 h 1428750" name="connsiteY0"/>
              <a:gd fmla="*/ 3188970 w 3188970" name="connsiteX1"/>
              <a:gd fmla="*/ 1428750 h 1428750" name="connsiteY1"/>
              <a:gd fmla="*/ 2125980 w 3188970" name="connsiteX2"/>
              <a:gd fmla="*/ 1428750 h 1428750" name="connsiteY2"/>
              <a:gd fmla="*/ 1588770 w 3188970" name="connsiteX3"/>
              <a:gd fmla="*/ 1428750 h 1428750" name="connsiteY3"/>
              <a:gd fmla="*/ 0 w 3188970" name="connsiteX4"/>
              <a:gd fmla="*/ 1428750 h 1428750" name="connsiteY4"/>
              <a:gd fmla="*/ 1062990 w 3188970" name="connsiteX5"/>
              <a:gd fmla="*/ 468630 h 1428750" name="connsiteY5"/>
              <a:gd fmla="*/ 1769221 w 3188970" name="connsiteX6"/>
              <a:gd fmla="*/ 1106516 h 1428750"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428750" w="3188970">
                <a:moveTo>
                  <a:pt x="2388870" y="0"/>
                </a:moveTo>
                <a:lnTo>
                  <a:pt x="3188970" y="1428750"/>
                </a:lnTo>
                <a:lnTo>
                  <a:pt x="2125980" y="1428750"/>
                </a:lnTo>
                <a:lnTo>
                  <a:pt x="1588770" y="1428750"/>
                </a:lnTo>
                <a:lnTo>
                  <a:pt x="0" y="1428750"/>
                </a:lnTo>
                <a:lnTo>
                  <a:pt x="1062990" y="468630"/>
                </a:lnTo>
                <a:lnTo>
                  <a:pt x="1769221" y="1106516"/>
                </a:lnTo>
                <a:close/>
              </a:path>
            </a:pathLst>
          </a:cu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81" name="组合 80"/>
          <p:cNvGrpSpPr/>
          <p:nvPr/>
        </p:nvGrpSpPr>
        <p:grpSpPr>
          <a:xfrm rot="988160">
            <a:off x="371256" y="902675"/>
            <a:ext cx="1487502" cy="1098495"/>
            <a:chOff x="467955" y="825830"/>
            <a:chExt cx="1688486" cy="1246918"/>
          </a:xfrm>
        </p:grpSpPr>
        <p:sp>
          <p:nvSpPr>
            <p:cNvPr id="82" name="梯形 96"/>
            <p:cNvSpPr/>
            <p:nvPr/>
          </p:nvSpPr>
          <p:spPr>
            <a:xfrm rot="4183552">
              <a:off x="756190" y="835010"/>
              <a:ext cx="949503" cy="1525973"/>
            </a:xfrm>
            <a:custGeom>
              <a:rect b="b" l="l" r="r" t="t"/>
              <a:pathLst>
                <a:path h="2632273" w="1638954">
                  <a:moveTo>
                    <a:pt x="460131" y="0"/>
                  </a:moveTo>
                  <a:lnTo>
                    <a:pt x="985333" y="24657"/>
                  </a:lnTo>
                  <a:cubicBezTo>
                    <a:pt x="904127" y="674964"/>
                    <a:pt x="987214" y="1517335"/>
                    <a:pt x="1638954" y="2440233"/>
                  </a:cubicBezTo>
                  <a:lnTo>
                    <a:pt x="1063128" y="2071125"/>
                  </a:lnTo>
                  <a:lnTo>
                    <a:pt x="678579" y="2632273"/>
                  </a:lnTo>
                  <a:lnTo>
                    <a:pt x="262163" y="2020459"/>
                  </a:lnTo>
                  <a:cubicBezTo>
                    <a:pt x="141403" y="2335233"/>
                    <a:pt x="143936" y="2337566"/>
                    <a:pt x="68760" y="2596304"/>
                  </a:cubicBezTo>
                  <a:cubicBezTo>
                    <a:pt x="-118888" y="1450551"/>
                    <a:pt x="99284" y="691656"/>
                    <a:pt x="460131" y="0"/>
                  </a:cubicBezTo>
                  <a:close/>
                </a:path>
              </a:pathLst>
            </a:custGeom>
            <a:solidFill>
              <a:srgbClr val="19B4C9"/>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p>
              <a:endParaRPr altLang="en-US" lang="zh-CN"/>
            </a:p>
          </p:txBody>
        </p:sp>
        <p:sp>
          <p:nvSpPr>
            <p:cNvPr id="83" name="梯形 96"/>
            <p:cNvSpPr/>
            <p:nvPr/>
          </p:nvSpPr>
          <p:spPr>
            <a:xfrm rot="4183552">
              <a:off x="1234404" y="1194710"/>
              <a:ext cx="198553" cy="840519"/>
            </a:xfrm>
            <a:custGeom>
              <a:rect b="b" l="l" r="r" t="t"/>
              <a:pathLst>
                <a:path h="1778648" w="420536">
                  <a:moveTo>
                    <a:pt x="21975" y="0"/>
                  </a:moveTo>
                  <a:lnTo>
                    <a:pt x="139673" y="5525"/>
                  </a:lnTo>
                  <a:cubicBezTo>
                    <a:pt x="77745" y="501457"/>
                    <a:pt x="111365" y="1109088"/>
                    <a:pt x="420536" y="1778648"/>
                  </a:cubicBezTo>
                  <a:lnTo>
                    <a:pt x="279766" y="1771733"/>
                  </a:lnTo>
                  <a:cubicBezTo>
                    <a:pt x="2200" y="1106360"/>
                    <a:pt x="-33067" y="500890"/>
                    <a:pt x="21975" y="0"/>
                  </a:cubicBez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p>
              <a:endParaRPr altLang="en-US" lang="zh-CN"/>
            </a:p>
          </p:txBody>
        </p:sp>
        <p:grpSp>
          <p:nvGrpSpPr>
            <p:cNvPr id="84" name="组合 83"/>
            <p:cNvGrpSpPr/>
            <p:nvPr/>
          </p:nvGrpSpPr>
          <p:grpSpPr>
            <a:xfrm rot="21335216">
              <a:off x="1363234" y="825830"/>
              <a:ext cx="793207" cy="804046"/>
              <a:chOff x="7973454" y="5027358"/>
              <a:chExt cx="1573288" cy="1594782"/>
            </a:xfrm>
          </p:grpSpPr>
          <p:sp>
            <p:nvSpPr>
              <p:cNvPr id="86" name="五角星 2"/>
              <p:cNvSpPr/>
              <p:nvPr/>
            </p:nvSpPr>
            <p:spPr>
              <a:xfrm rot="20480842">
                <a:off x="7975659" y="5027358"/>
                <a:ext cx="1571083" cy="1580289"/>
              </a:xfrm>
              <a:custGeom>
                <a:gdLst>
                  <a:gd fmla="*/ 2063 w 918524" name="connsiteX0"/>
                  <a:gd fmla="*/ 349269 h 923906" name="connsiteY0"/>
                  <a:gd fmla="*/ 264202 w 918524" name="connsiteX1"/>
                  <a:gd fmla="*/ 223173 h 923906" name="connsiteY1"/>
                  <a:gd fmla="*/ 459262 w 918524" name="connsiteX2"/>
                  <a:gd fmla="*/ 0 h 923906" name="connsiteY2"/>
                  <a:gd fmla="*/ 654322 w 918524" name="connsiteX3"/>
                  <a:gd fmla="*/ 223173 h 923906" name="connsiteY3"/>
                  <a:gd fmla="*/ 916461 w 918524" name="connsiteX4"/>
                  <a:gd fmla="*/ 349269 h 923906" name="connsiteY4"/>
                  <a:gd fmla="*/ 774876 w 918524" name="connsiteX5"/>
                  <a:gd fmla="*/ 613293 h 923906" name="connsiteY5"/>
                  <a:gd fmla="*/ 741827 w 918524" name="connsiteX6"/>
                  <a:gd fmla="*/ 914398 h 923906" name="connsiteY6"/>
                  <a:gd fmla="*/ 459262 w 918524" name="connsiteX7"/>
                  <a:gd fmla="*/ 854400 h 923906" name="connsiteY7"/>
                  <a:gd fmla="*/ 176697 w 918524" name="connsiteX8"/>
                  <a:gd fmla="*/ 914398 h 923906" name="connsiteY8"/>
                  <a:gd fmla="*/ 143648 w 918524" name="connsiteX9"/>
                  <a:gd fmla="*/ 613293 h 923906" name="connsiteY9"/>
                  <a:gd fmla="*/ 2063 w 918524" name="connsiteX10"/>
                  <a:gd fmla="*/ 349269 h 923906"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923905" w="918524">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C4EF39"/>
              </a:solidFill>
              <a:ln w="63500">
                <a:noFill/>
              </a:ln>
              <a:effectLst>
                <a:outerShdw algn="t" blurRad="190500" dir="5400000" dist="635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7" name="五角星 2"/>
              <p:cNvSpPr/>
              <p:nvPr/>
            </p:nvSpPr>
            <p:spPr>
              <a:xfrm rot="20480842">
                <a:off x="7973454" y="5041849"/>
                <a:ext cx="1571084" cy="1580291"/>
              </a:xfrm>
              <a:custGeom>
                <a:gdLst>
                  <a:gd fmla="*/ 2063 w 918524" name="connsiteX0"/>
                  <a:gd fmla="*/ 349269 h 923906" name="connsiteY0"/>
                  <a:gd fmla="*/ 264202 w 918524" name="connsiteX1"/>
                  <a:gd fmla="*/ 223173 h 923906" name="connsiteY1"/>
                  <a:gd fmla="*/ 459262 w 918524" name="connsiteX2"/>
                  <a:gd fmla="*/ 0 h 923906" name="connsiteY2"/>
                  <a:gd fmla="*/ 654322 w 918524" name="connsiteX3"/>
                  <a:gd fmla="*/ 223173 h 923906" name="connsiteY3"/>
                  <a:gd fmla="*/ 916461 w 918524" name="connsiteX4"/>
                  <a:gd fmla="*/ 349269 h 923906" name="connsiteY4"/>
                  <a:gd fmla="*/ 774876 w 918524" name="connsiteX5"/>
                  <a:gd fmla="*/ 613293 h 923906" name="connsiteY5"/>
                  <a:gd fmla="*/ 741827 w 918524" name="connsiteX6"/>
                  <a:gd fmla="*/ 914398 h 923906" name="connsiteY6"/>
                  <a:gd fmla="*/ 459262 w 918524" name="connsiteX7"/>
                  <a:gd fmla="*/ 854400 h 923906" name="connsiteY7"/>
                  <a:gd fmla="*/ 176697 w 918524" name="connsiteX8"/>
                  <a:gd fmla="*/ 914398 h 923906" name="connsiteY8"/>
                  <a:gd fmla="*/ 143648 w 918524" name="connsiteX9"/>
                  <a:gd fmla="*/ 613293 h 923906" name="connsiteY9"/>
                  <a:gd fmla="*/ 2063 w 918524" name="connsiteX10"/>
                  <a:gd fmla="*/ 349269 h 923906"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923905" w="918524">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C000"/>
              </a:solidFill>
              <a:ln w="666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85" name="文本框 84"/>
            <p:cNvSpPr txBox="1"/>
            <p:nvPr/>
          </p:nvSpPr>
          <p:spPr>
            <a:xfrm rot="164214">
              <a:off x="1474949" y="1028499"/>
              <a:ext cx="546365" cy="449778"/>
            </a:xfrm>
            <a:prstGeom prst="rect">
              <a:avLst/>
            </a:prstGeom>
            <a:noFill/>
            <a:ln>
              <a:noFill/>
            </a:ln>
          </p:spPr>
          <p:txBody>
            <a:bodyPr rtlCol="0" wrap="none">
              <a:spAutoFit/>
            </a:bodyPr>
            <a:lstStyle/>
            <a:p>
              <a:r>
                <a:rPr altLang="zh-CN" lang="en-US" smtClean="0" sz="2000">
                  <a:ln w="25400">
                    <a:noFill/>
                  </a:ln>
                  <a:solidFill>
                    <a:schemeClr val="bg1"/>
                  </a:solidFill>
                  <a:latin charset="-122" panose="03000509000000000000" pitchFamily="65" typeface="方正超粗黑简体"/>
                  <a:ea charset="-122" panose="03000509000000000000" pitchFamily="65" typeface="方正超粗黑简体"/>
                </a:rPr>
                <a:t>04</a:t>
              </a:r>
            </a:p>
          </p:txBody>
        </p:sp>
      </p:grpSp>
      <p:grpSp>
        <p:nvGrpSpPr>
          <p:cNvPr id="88" name="组合 87"/>
          <p:cNvGrpSpPr/>
          <p:nvPr/>
        </p:nvGrpSpPr>
        <p:grpSpPr>
          <a:xfrm rot="2224307">
            <a:off x="9428579" y="151962"/>
            <a:ext cx="751521" cy="737702"/>
            <a:chOff x="10646778" y="4753862"/>
            <a:chExt cx="751521" cy="737702"/>
          </a:xfrm>
        </p:grpSpPr>
        <p:sp>
          <p:nvSpPr>
            <p:cNvPr id="89" name="五角星 2"/>
            <p:cNvSpPr/>
            <p:nvPr/>
          </p:nvSpPr>
          <p:spPr>
            <a:xfrm flipH="1" rot="20227648">
              <a:off x="10648573" y="4753862"/>
              <a:ext cx="749726" cy="728735"/>
            </a:xfrm>
            <a:custGeom>
              <a:gdLst>
                <a:gd fmla="*/ 2063 w 918524" name="connsiteX0"/>
                <a:gd fmla="*/ 349269 h 923906" name="connsiteY0"/>
                <a:gd fmla="*/ 264202 w 918524" name="connsiteX1"/>
                <a:gd fmla="*/ 223173 h 923906" name="connsiteY1"/>
                <a:gd fmla="*/ 459262 w 918524" name="connsiteX2"/>
                <a:gd fmla="*/ 0 h 923906" name="connsiteY2"/>
                <a:gd fmla="*/ 654322 w 918524" name="connsiteX3"/>
                <a:gd fmla="*/ 223173 h 923906" name="connsiteY3"/>
                <a:gd fmla="*/ 916461 w 918524" name="connsiteX4"/>
                <a:gd fmla="*/ 349269 h 923906" name="connsiteY4"/>
                <a:gd fmla="*/ 774876 w 918524" name="connsiteX5"/>
                <a:gd fmla="*/ 613293 h 923906" name="connsiteY5"/>
                <a:gd fmla="*/ 741827 w 918524" name="connsiteX6"/>
                <a:gd fmla="*/ 914398 h 923906" name="connsiteY6"/>
                <a:gd fmla="*/ 459262 w 918524" name="connsiteX7"/>
                <a:gd fmla="*/ 854400 h 923906" name="connsiteY7"/>
                <a:gd fmla="*/ 176697 w 918524" name="connsiteX8"/>
                <a:gd fmla="*/ 914398 h 923906" name="connsiteY8"/>
                <a:gd fmla="*/ 143648 w 918524" name="connsiteX9"/>
                <a:gd fmla="*/ 613293 h 923906" name="connsiteY9"/>
                <a:gd fmla="*/ 2063 w 918524" name="connsiteX10"/>
                <a:gd fmla="*/ 349269 h 923906"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923905" w="918524">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algn="t" blurRad="76200" dir="5400000" dist="50800"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90" name="组合 89"/>
            <p:cNvGrpSpPr/>
            <p:nvPr/>
          </p:nvGrpSpPr>
          <p:grpSpPr>
            <a:xfrm>
              <a:off x="10646778" y="4762829"/>
              <a:ext cx="749726" cy="728735"/>
              <a:chOff x="11012539" y="4493889"/>
              <a:chExt cx="749726" cy="728735"/>
            </a:xfrm>
          </p:grpSpPr>
          <p:sp>
            <p:nvSpPr>
              <p:cNvPr id="91" name="五角星 2"/>
              <p:cNvSpPr/>
              <p:nvPr/>
            </p:nvSpPr>
            <p:spPr>
              <a:xfrm flipH="1" rot="20227648">
                <a:off x="11012539" y="4493889"/>
                <a:ext cx="749726" cy="728735"/>
              </a:xfrm>
              <a:custGeom>
                <a:gdLst>
                  <a:gd fmla="*/ 2063 w 918524" name="connsiteX0"/>
                  <a:gd fmla="*/ 349269 h 923906" name="connsiteY0"/>
                  <a:gd fmla="*/ 264202 w 918524" name="connsiteX1"/>
                  <a:gd fmla="*/ 223173 h 923906" name="connsiteY1"/>
                  <a:gd fmla="*/ 459262 w 918524" name="connsiteX2"/>
                  <a:gd fmla="*/ 0 h 923906" name="connsiteY2"/>
                  <a:gd fmla="*/ 654322 w 918524" name="connsiteX3"/>
                  <a:gd fmla="*/ 223173 h 923906" name="connsiteY3"/>
                  <a:gd fmla="*/ 916461 w 918524" name="connsiteX4"/>
                  <a:gd fmla="*/ 349269 h 923906" name="connsiteY4"/>
                  <a:gd fmla="*/ 774876 w 918524" name="connsiteX5"/>
                  <a:gd fmla="*/ 613293 h 923906" name="connsiteY5"/>
                  <a:gd fmla="*/ 741827 w 918524" name="connsiteX6"/>
                  <a:gd fmla="*/ 914398 h 923906" name="connsiteY6"/>
                  <a:gd fmla="*/ 459262 w 918524" name="connsiteX7"/>
                  <a:gd fmla="*/ 854400 h 923906" name="connsiteY7"/>
                  <a:gd fmla="*/ 176697 w 918524" name="connsiteX8"/>
                  <a:gd fmla="*/ 914398 h 923906" name="connsiteY8"/>
                  <a:gd fmla="*/ 143648 w 918524" name="connsiteX9"/>
                  <a:gd fmla="*/ 613293 h 923906" name="connsiteY9"/>
                  <a:gd fmla="*/ 2063 w 918524" name="connsiteX10"/>
                  <a:gd fmla="*/ 349269 h 923906"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923905" w="918524">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FF00"/>
              </a:solidFill>
              <a:ln w="15875">
                <a:solidFill>
                  <a:srgbClr val="FFFF00"/>
                </a:solidFill>
              </a:ln>
              <a:effectLst>
                <a:innerShdw blurRad="292100">
                  <a:srgbClr val="FFC000"/>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2" name="五角星 2"/>
              <p:cNvSpPr/>
              <p:nvPr/>
            </p:nvSpPr>
            <p:spPr>
              <a:xfrm rot="20424262">
                <a:off x="11046365" y="4655056"/>
                <a:ext cx="290576" cy="221980"/>
              </a:xfrm>
              <a:custGeom>
                <a:gdLst>
                  <a:gd fmla="*/ 0 w 457199" name="connsiteX0"/>
                  <a:gd fmla="*/ 349269 h 349269" name="connsiteY0"/>
                  <a:gd fmla="*/ 262139 w 457199" name="connsiteX1"/>
                  <a:gd fmla="*/ 223173 h 349269" name="connsiteY1"/>
                  <a:gd fmla="*/ 457199 w 457199" name="connsiteX2"/>
                  <a:gd fmla="*/ 0 h 349269" name="connsiteY2"/>
                  <a:gd fmla="*/ 713782 w 713782" name="connsiteX3"/>
                  <a:gd fmla="*/ 284696 h 349269" name="connsiteY3"/>
                  <a:gd fmla="*/ 715845 w 715845" name="connsiteX4"/>
                  <a:gd fmla="*/ 284696 h 613293" name="connsiteY4"/>
                  <a:gd fmla="*/ 715845 w 715845" name="connsiteX5"/>
                  <a:gd fmla="*/ 284696 h 914398" name="connsiteY5"/>
                  <a:gd fmla="*/ 715845 w 715845" name="connsiteX6"/>
                  <a:gd fmla="*/ 284696 h 916632" name="connsiteY6"/>
                  <a:gd fmla="*/ 715845 w 741827" name="connsiteX7"/>
                  <a:gd fmla="*/ 284696 h 923906" name="connsiteY7"/>
                  <a:gd fmla="*/ 715845 w 774876" name="connsiteX8"/>
                  <a:gd fmla="*/ 284696 h 923906" name="connsiteY8"/>
                  <a:gd fmla="*/ 715845 w 918524" name="connsiteX9"/>
                  <a:gd fmla="*/ 284696 h 923906" name="connsiteY9"/>
                  <a:gd fmla="*/ 715845 w 918524" name="connsiteX10"/>
                  <a:gd fmla="*/ 284696 h 923906" name="connsiteY10"/>
                </a:gdLst>
                <a:cxnLst>
                  <a:cxn ang="0">
                    <a:pos x="connsiteX0" y="connsiteY0"/>
                  </a:cxn>
                  <a:cxn ang="0">
                    <a:pos x="connsiteX1" y="connsiteY1"/>
                  </a:cxn>
                  <a:cxn ang="0">
                    <a:pos x="connsiteX2" y="connsiteY2"/>
                  </a:cxn>
                </a:cxnLst>
                <a:rect b="b" l="l" r="r" t="t"/>
                <a:pathLst>
                  <a:path h="349269" w="457199">
                    <a:moveTo>
                      <a:pt x="0" y="349269"/>
                    </a:moveTo>
                    <a:cubicBezTo>
                      <a:pt x="20092" y="284249"/>
                      <a:pt x="185939" y="281384"/>
                      <a:pt x="262139" y="223173"/>
                    </a:cubicBezTo>
                    <a:cubicBezTo>
                      <a:pt x="338339" y="164962"/>
                      <a:pt x="392179" y="0"/>
                      <a:pt x="457199" y="0"/>
                    </a:cubicBezTo>
                  </a:path>
                </a:pathLst>
              </a:custGeom>
              <a:noFill/>
              <a:ln cap="rnd" w="28575">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3" name="五角星 2"/>
              <p:cNvSpPr/>
              <p:nvPr/>
            </p:nvSpPr>
            <p:spPr>
              <a:xfrm rot="6997346">
                <a:off x="11587935" y="4901938"/>
                <a:ext cx="128719" cy="147271"/>
              </a:xfrm>
              <a:custGeom>
                <a:gdLst>
                  <a:gd fmla="*/ 0 w 195060" name="connsiteX0"/>
                  <a:gd fmla="*/ 223173 h 223173" name="connsiteY0"/>
                  <a:gd fmla="*/ 195060 w 195060" name="connsiteX1"/>
                  <a:gd fmla="*/ 0 h 223173" name="connsiteY1"/>
                  <a:gd fmla="*/ 457199 w 457199" name="connsiteX2"/>
                  <a:gd fmla="*/ 0 h 349269" name="connsiteY2"/>
                  <a:gd fmla="*/ 713782 w 713782" name="connsiteX3"/>
                  <a:gd fmla="*/ 284696 h 349269" name="connsiteY3"/>
                  <a:gd fmla="*/ 715845 w 715845" name="connsiteX4"/>
                  <a:gd fmla="*/ 284696 h 613293" name="connsiteY4"/>
                  <a:gd fmla="*/ 715845 w 715845" name="connsiteX5"/>
                  <a:gd fmla="*/ 284696 h 914398" name="connsiteY5"/>
                  <a:gd fmla="*/ 715845 w 715845" name="connsiteX6"/>
                  <a:gd fmla="*/ 284696 h 916632" name="connsiteY6"/>
                  <a:gd fmla="*/ 715845 w 741827" name="connsiteX7"/>
                  <a:gd fmla="*/ 284696 h 923906" name="connsiteY7"/>
                  <a:gd fmla="*/ 715845 w 774876" name="connsiteX8"/>
                  <a:gd fmla="*/ 284696 h 923906" name="connsiteY8"/>
                  <a:gd fmla="*/ 715845 w 918524" name="connsiteX9"/>
                  <a:gd fmla="*/ 284696 h 923906" name="connsiteY9"/>
                  <a:gd fmla="*/ 715845 w 918524" name="connsiteX10"/>
                  <a:gd fmla="*/ 284696 h 923906" name="connsiteY10"/>
                </a:gdLst>
                <a:cxnLst>
                  <a:cxn ang="0">
                    <a:pos x="connsiteX0" y="connsiteY0"/>
                  </a:cxn>
                  <a:cxn ang="0">
                    <a:pos x="connsiteX1" y="connsiteY1"/>
                  </a:cxn>
                </a:cxnLst>
                <a:rect b="b" l="l" r="r" t="t"/>
                <a:pathLst>
                  <a:path h="223173" w="195060">
                    <a:moveTo>
                      <a:pt x="0" y="223173"/>
                    </a:moveTo>
                    <a:cubicBezTo>
                      <a:pt x="76200" y="164962"/>
                      <a:pt x="130040" y="0"/>
                      <a:pt x="195060" y="0"/>
                    </a:cubicBezTo>
                  </a:path>
                </a:pathLst>
              </a:custGeom>
              <a:noFill/>
              <a:ln cap="rnd" w="28575">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grpSp>
        <p:nvGrpSpPr>
          <p:cNvPr id="94" name="组合 93"/>
          <p:cNvGrpSpPr/>
          <p:nvPr/>
        </p:nvGrpSpPr>
        <p:grpSpPr>
          <a:xfrm rot="610562">
            <a:off x="4237743" y="867598"/>
            <a:ext cx="477338" cy="468561"/>
            <a:chOff x="10646778" y="4753862"/>
            <a:chExt cx="751521" cy="737702"/>
          </a:xfrm>
        </p:grpSpPr>
        <p:sp>
          <p:nvSpPr>
            <p:cNvPr id="95" name="五角星 2"/>
            <p:cNvSpPr/>
            <p:nvPr/>
          </p:nvSpPr>
          <p:spPr>
            <a:xfrm flipH="1" rot="20227648">
              <a:off x="10648573" y="4753862"/>
              <a:ext cx="749726" cy="728735"/>
            </a:xfrm>
            <a:custGeom>
              <a:gdLst>
                <a:gd fmla="*/ 2063 w 918524" name="connsiteX0"/>
                <a:gd fmla="*/ 349269 h 923906" name="connsiteY0"/>
                <a:gd fmla="*/ 264202 w 918524" name="connsiteX1"/>
                <a:gd fmla="*/ 223173 h 923906" name="connsiteY1"/>
                <a:gd fmla="*/ 459262 w 918524" name="connsiteX2"/>
                <a:gd fmla="*/ 0 h 923906" name="connsiteY2"/>
                <a:gd fmla="*/ 654322 w 918524" name="connsiteX3"/>
                <a:gd fmla="*/ 223173 h 923906" name="connsiteY3"/>
                <a:gd fmla="*/ 916461 w 918524" name="connsiteX4"/>
                <a:gd fmla="*/ 349269 h 923906" name="connsiteY4"/>
                <a:gd fmla="*/ 774876 w 918524" name="connsiteX5"/>
                <a:gd fmla="*/ 613293 h 923906" name="connsiteY5"/>
                <a:gd fmla="*/ 741827 w 918524" name="connsiteX6"/>
                <a:gd fmla="*/ 914398 h 923906" name="connsiteY6"/>
                <a:gd fmla="*/ 459262 w 918524" name="connsiteX7"/>
                <a:gd fmla="*/ 854400 h 923906" name="connsiteY7"/>
                <a:gd fmla="*/ 176697 w 918524" name="connsiteX8"/>
                <a:gd fmla="*/ 914398 h 923906" name="connsiteY8"/>
                <a:gd fmla="*/ 143648 w 918524" name="connsiteX9"/>
                <a:gd fmla="*/ 613293 h 923906" name="connsiteY9"/>
                <a:gd fmla="*/ 2063 w 918524" name="connsiteX10"/>
                <a:gd fmla="*/ 349269 h 923906"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923905" w="918524">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algn="t" blurRad="76200" dir="5400000" dist="50800"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96" name="组合 95"/>
            <p:cNvGrpSpPr/>
            <p:nvPr/>
          </p:nvGrpSpPr>
          <p:grpSpPr>
            <a:xfrm>
              <a:off x="10646778" y="4762829"/>
              <a:ext cx="749726" cy="728735"/>
              <a:chOff x="11012539" y="4493889"/>
              <a:chExt cx="749726" cy="728735"/>
            </a:xfrm>
          </p:grpSpPr>
          <p:sp>
            <p:nvSpPr>
              <p:cNvPr id="97" name="五角星 2"/>
              <p:cNvSpPr/>
              <p:nvPr/>
            </p:nvSpPr>
            <p:spPr>
              <a:xfrm flipH="1" rot="20227648">
                <a:off x="11012539" y="4493889"/>
                <a:ext cx="749726" cy="728735"/>
              </a:xfrm>
              <a:custGeom>
                <a:gdLst>
                  <a:gd fmla="*/ 2063 w 918524" name="connsiteX0"/>
                  <a:gd fmla="*/ 349269 h 923906" name="connsiteY0"/>
                  <a:gd fmla="*/ 264202 w 918524" name="connsiteX1"/>
                  <a:gd fmla="*/ 223173 h 923906" name="connsiteY1"/>
                  <a:gd fmla="*/ 459262 w 918524" name="connsiteX2"/>
                  <a:gd fmla="*/ 0 h 923906" name="connsiteY2"/>
                  <a:gd fmla="*/ 654322 w 918524" name="connsiteX3"/>
                  <a:gd fmla="*/ 223173 h 923906" name="connsiteY3"/>
                  <a:gd fmla="*/ 916461 w 918524" name="connsiteX4"/>
                  <a:gd fmla="*/ 349269 h 923906" name="connsiteY4"/>
                  <a:gd fmla="*/ 774876 w 918524" name="connsiteX5"/>
                  <a:gd fmla="*/ 613293 h 923906" name="connsiteY5"/>
                  <a:gd fmla="*/ 741827 w 918524" name="connsiteX6"/>
                  <a:gd fmla="*/ 914398 h 923906" name="connsiteY6"/>
                  <a:gd fmla="*/ 459262 w 918524" name="connsiteX7"/>
                  <a:gd fmla="*/ 854400 h 923906" name="connsiteY7"/>
                  <a:gd fmla="*/ 176697 w 918524" name="connsiteX8"/>
                  <a:gd fmla="*/ 914398 h 923906" name="connsiteY8"/>
                  <a:gd fmla="*/ 143648 w 918524" name="connsiteX9"/>
                  <a:gd fmla="*/ 613293 h 923906" name="connsiteY9"/>
                  <a:gd fmla="*/ 2063 w 918524" name="connsiteX10"/>
                  <a:gd fmla="*/ 349269 h 923906"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923905" w="918524">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8FA7"/>
              </a:solidFill>
              <a:ln w="15875">
                <a:solidFill>
                  <a:schemeClr val="bg1"/>
                </a:solidFill>
              </a:ln>
              <a:effectLst>
                <a:innerShdw blurRad="292100">
                  <a:srgbClr val="FF5B76"/>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8" name="五角星 2"/>
              <p:cNvSpPr/>
              <p:nvPr/>
            </p:nvSpPr>
            <p:spPr>
              <a:xfrm rot="20424262">
                <a:off x="11046365" y="4655056"/>
                <a:ext cx="290576" cy="221980"/>
              </a:xfrm>
              <a:custGeom>
                <a:gdLst>
                  <a:gd fmla="*/ 0 w 457199" name="connsiteX0"/>
                  <a:gd fmla="*/ 349269 h 349269" name="connsiteY0"/>
                  <a:gd fmla="*/ 262139 w 457199" name="connsiteX1"/>
                  <a:gd fmla="*/ 223173 h 349269" name="connsiteY1"/>
                  <a:gd fmla="*/ 457199 w 457199" name="connsiteX2"/>
                  <a:gd fmla="*/ 0 h 349269" name="connsiteY2"/>
                  <a:gd fmla="*/ 713782 w 713782" name="connsiteX3"/>
                  <a:gd fmla="*/ 284696 h 349269" name="connsiteY3"/>
                  <a:gd fmla="*/ 715845 w 715845" name="connsiteX4"/>
                  <a:gd fmla="*/ 284696 h 613293" name="connsiteY4"/>
                  <a:gd fmla="*/ 715845 w 715845" name="connsiteX5"/>
                  <a:gd fmla="*/ 284696 h 914398" name="connsiteY5"/>
                  <a:gd fmla="*/ 715845 w 715845" name="connsiteX6"/>
                  <a:gd fmla="*/ 284696 h 916632" name="connsiteY6"/>
                  <a:gd fmla="*/ 715845 w 741827" name="connsiteX7"/>
                  <a:gd fmla="*/ 284696 h 923906" name="connsiteY7"/>
                  <a:gd fmla="*/ 715845 w 774876" name="connsiteX8"/>
                  <a:gd fmla="*/ 284696 h 923906" name="connsiteY8"/>
                  <a:gd fmla="*/ 715845 w 918524" name="connsiteX9"/>
                  <a:gd fmla="*/ 284696 h 923906" name="connsiteY9"/>
                  <a:gd fmla="*/ 715845 w 918524" name="connsiteX10"/>
                  <a:gd fmla="*/ 284696 h 923906" name="connsiteY10"/>
                </a:gdLst>
                <a:cxnLst>
                  <a:cxn ang="0">
                    <a:pos x="connsiteX0" y="connsiteY0"/>
                  </a:cxn>
                  <a:cxn ang="0">
                    <a:pos x="connsiteX1" y="connsiteY1"/>
                  </a:cxn>
                  <a:cxn ang="0">
                    <a:pos x="connsiteX2" y="connsiteY2"/>
                  </a:cxn>
                </a:cxnLst>
                <a:rect b="b" l="l" r="r" t="t"/>
                <a:pathLst>
                  <a:path h="349269" w="457199">
                    <a:moveTo>
                      <a:pt x="0" y="349269"/>
                    </a:moveTo>
                    <a:cubicBezTo>
                      <a:pt x="20092" y="284249"/>
                      <a:pt x="185939" y="281384"/>
                      <a:pt x="262139" y="223173"/>
                    </a:cubicBezTo>
                    <a:cubicBezTo>
                      <a:pt x="338339" y="164962"/>
                      <a:pt x="392179" y="0"/>
                      <a:pt x="457199" y="0"/>
                    </a:cubicBezTo>
                  </a:path>
                </a:pathLst>
              </a:custGeom>
              <a:noFill/>
              <a:ln cap="rnd" w="28575">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9" name="五角星 2"/>
              <p:cNvSpPr/>
              <p:nvPr/>
            </p:nvSpPr>
            <p:spPr>
              <a:xfrm rot="6997346">
                <a:off x="11587935" y="4901938"/>
                <a:ext cx="128719" cy="147271"/>
              </a:xfrm>
              <a:custGeom>
                <a:gdLst>
                  <a:gd fmla="*/ 0 w 195060" name="connsiteX0"/>
                  <a:gd fmla="*/ 223173 h 223173" name="connsiteY0"/>
                  <a:gd fmla="*/ 195060 w 195060" name="connsiteX1"/>
                  <a:gd fmla="*/ 0 h 223173" name="connsiteY1"/>
                  <a:gd fmla="*/ 457199 w 457199" name="connsiteX2"/>
                  <a:gd fmla="*/ 0 h 349269" name="connsiteY2"/>
                  <a:gd fmla="*/ 713782 w 713782" name="connsiteX3"/>
                  <a:gd fmla="*/ 284696 h 349269" name="connsiteY3"/>
                  <a:gd fmla="*/ 715845 w 715845" name="connsiteX4"/>
                  <a:gd fmla="*/ 284696 h 613293" name="connsiteY4"/>
                  <a:gd fmla="*/ 715845 w 715845" name="connsiteX5"/>
                  <a:gd fmla="*/ 284696 h 914398" name="connsiteY5"/>
                  <a:gd fmla="*/ 715845 w 715845" name="connsiteX6"/>
                  <a:gd fmla="*/ 284696 h 916632" name="connsiteY6"/>
                  <a:gd fmla="*/ 715845 w 741827" name="connsiteX7"/>
                  <a:gd fmla="*/ 284696 h 923906" name="connsiteY7"/>
                  <a:gd fmla="*/ 715845 w 774876" name="connsiteX8"/>
                  <a:gd fmla="*/ 284696 h 923906" name="connsiteY8"/>
                  <a:gd fmla="*/ 715845 w 918524" name="connsiteX9"/>
                  <a:gd fmla="*/ 284696 h 923906" name="connsiteY9"/>
                  <a:gd fmla="*/ 715845 w 918524" name="connsiteX10"/>
                  <a:gd fmla="*/ 284696 h 923906" name="connsiteY10"/>
                </a:gdLst>
                <a:cxnLst>
                  <a:cxn ang="0">
                    <a:pos x="connsiteX0" y="connsiteY0"/>
                  </a:cxn>
                  <a:cxn ang="0">
                    <a:pos x="connsiteX1" y="connsiteY1"/>
                  </a:cxn>
                </a:cxnLst>
                <a:rect b="b" l="l" r="r" t="t"/>
                <a:pathLst>
                  <a:path h="223173" w="195060">
                    <a:moveTo>
                      <a:pt x="0" y="223173"/>
                    </a:moveTo>
                    <a:cubicBezTo>
                      <a:pt x="76200" y="164962"/>
                      <a:pt x="130040" y="0"/>
                      <a:pt x="195060" y="0"/>
                    </a:cubicBezTo>
                  </a:path>
                </a:pathLst>
              </a:custGeom>
              <a:noFill/>
              <a:ln cap="rnd" w="28575">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grpSp>
        <p:nvGrpSpPr>
          <p:cNvPr id="100" name="组合 99"/>
          <p:cNvGrpSpPr/>
          <p:nvPr/>
        </p:nvGrpSpPr>
        <p:grpSpPr>
          <a:xfrm rot="2427509">
            <a:off x="6712592" y="2483848"/>
            <a:ext cx="661032" cy="648877"/>
            <a:chOff x="10646778" y="4753862"/>
            <a:chExt cx="751521" cy="737702"/>
          </a:xfrm>
        </p:grpSpPr>
        <p:sp>
          <p:nvSpPr>
            <p:cNvPr id="101" name="五角星 2"/>
            <p:cNvSpPr/>
            <p:nvPr/>
          </p:nvSpPr>
          <p:spPr>
            <a:xfrm flipH="1" rot="20227648">
              <a:off x="10648573" y="4753862"/>
              <a:ext cx="749726" cy="728735"/>
            </a:xfrm>
            <a:custGeom>
              <a:gdLst>
                <a:gd fmla="*/ 2063 w 918524" name="connsiteX0"/>
                <a:gd fmla="*/ 349269 h 923906" name="connsiteY0"/>
                <a:gd fmla="*/ 264202 w 918524" name="connsiteX1"/>
                <a:gd fmla="*/ 223173 h 923906" name="connsiteY1"/>
                <a:gd fmla="*/ 459262 w 918524" name="connsiteX2"/>
                <a:gd fmla="*/ 0 h 923906" name="connsiteY2"/>
                <a:gd fmla="*/ 654322 w 918524" name="connsiteX3"/>
                <a:gd fmla="*/ 223173 h 923906" name="connsiteY3"/>
                <a:gd fmla="*/ 916461 w 918524" name="connsiteX4"/>
                <a:gd fmla="*/ 349269 h 923906" name="connsiteY4"/>
                <a:gd fmla="*/ 774876 w 918524" name="connsiteX5"/>
                <a:gd fmla="*/ 613293 h 923906" name="connsiteY5"/>
                <a:gd fmla="*/ 741827 w 918524" name="connsiteX6"/>
                <a:gd fmla="*/ 914398 h 923906" name="connsiteY6"/>
                <a:gd fmla="*/ 459262 w 918524" name="connsiteX7"/>
                <a:gd fmla="*/ 854400 h 923906" name="connsiteY7"/>
                <a:gd fmla="*/ 176697 w 918524" name="connsiteX8"/>
                <a:gd fmla="*/ 914398 h 923906" name="connsiteY8"/>
                <a:gd fmla="*/ 143648 w 918524" name="connsiteX9"/>
                <a:gd fmla="*/ 613293 h 923906" name="connsiteY9"/>
                <a:gd fmla="*/ 2063 w 918524" name="connsiteX10"/>
                <a:gd fmla="*/ 349269 h 923906"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923905" w="918524">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algn="t" blurRad="76200" dir="5400000" dist="50800"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02" name="组合 101"/>
            <p:cNvGrpSpPr/>
            <p:nvPr/>
          </p:nvGrpSpPr>
          <p:grpSpPr>
            <a:xfrm>
              <a:off x="10646778" y="4762829"/>
              <a:ext cx="749726" cy="728735"/>
              <a:chOff x="11012539" y="4493889"/>
              <a:chExt cx="749726" cy="728735"/>
            </a:xfrm>
          </p:grpSpPr>
          <p:sp>
            <p:nvSpPr>
              <p:cNvPr id="103" name="五角星 2"/>
              <p:cNvSpPr/>
              <p:nvPr/>
            </p:nvSpPr>
            <p:spPr>
              <a:xfrm flipH="1" rot="20227648">
                <a:off x="11012539" y="4493889"/>
                <a:ext cx="749726" cy="728735"/>
              </a:xfrm>
              <a:custGeom>
                <a:gdLst>
                  <a:gd fmla="*/ 2063 w 918524" name="connsiteX0"/>
                  <a:gd fmla="*/ 349269 h 923906" name="connsiteY0"/>
                  <a:gd fmla="*/ 264202 w 918524" name="connsiteX1"/>
                  <a:gd fmla="*/ 223173 h 923906" name="connsiteY1"/>
                  <a:gd fmla="*/ 459262 w 918524" name="connsiteX2"/>
                  <a:gd fmla="*/ 0 h 923906" name="connsiteY2"/>
                  <a:gd fmla="*/ 654322 w 918524" name="connsiteX3"/>
                  <a:gd fmla="*/ 223173 h 923906" name="connsiteY3"/>
                  <a:gd fmla="*/ 916461 w 918524" name="connsiteX4"/>
                  <a:gd fmla="*/ 349269 h 923906" name="connsiteY4"/>
                  <a:gd fmla="*/ 774876 w 918524" name="connsiteX5"/>
                  <a:gd fmla="*/ 613293 h 923906" name="connsiteY5"/>
                  <a:gd fmla="*/ 741827 w 918524" name="connsiteX6"/>
                  <a:gd fmla="*/ 914398 h 923906" name="connsiteY6"/>
                  <a:gd fmla="*/ 459262 w 918524" name="connsiteX7"/>
                  <a:gd fmla="*/ 854400 h 923906" name="connsiteY7"/>
                  <a:gd fmla="*/ 176697 w 918524" name="connsiteX8"/>
                  <a:gd fmla="*/ 914398 h 923906" name="connsiteY8"/>
                  <a:gd fmla="*/ 143648 w 918524" name="connsiteX9"/>
                  <a:gd fmla="*/ 613293 h 923906" name="connsiteY9"/>
                  <a:gd fmla="*/ 2063 w 918524" name="connsiteX10"/>
                  <a:gd fmla="*/ 349269 h 923906"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923905" w="918524">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8AFA4C"/>
              </a:solidFill>
              <a:ln w="15875">
                <a:solidFill>
                  <a:schemeClr val="bg1"/>
                </a:solidFill>
              </a:ln>
              <a:effectLst>
                <a:innerShdw blurRad="292100">
                  <a:srgbClr val="76CE0C"/>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4" name="五角星 2"/>
              <p:cNvSpPr/>
              <p:nvPr/>
            </p:nvSpPr>
            <p:spPr>
              <a:xfrm rot="20424262">
                <a:off x="11046365" y="4655056"/>
                <a:ext cx="290576" cy="221980"/>
              </a:xfrm>
              <a:custGeom>
                <a:gdLst>
                  <a:gd fmla="*/ 0 w 457199" name="connsiteX0"/>
                  <a:gd fmla="*/ 349269 h 349269" name="connsiteY0"/>
                  <a:gd fmla="*/ 262139 w 457199" name="connsiteX1"/>
                  <a:gd fmla="*/ 223173 h 349269" name="connsiteY1"/>
                  <a:gd fmla="*/ 457199 w 457199" name="connsiteX2"/>
                  <a:gd fmla="*/ 0 h 349269" name="connsiteY2"/>
                  <a:gd fmla="*/ 713782 w 713782" name="connsiteX3"/>
                  <a:gd fmla="*/ 284696 h 349269" name="connsiteY3"/>
                  <a:gd fmla="*/ 715845 w 715845" name="connsiteX4"/>
                  <a:gd fmla="*/ 284696 h 613293" name="connsiteY4"/>
                  <a:gd fmla="*/ 715845 w 715845" name="connsiteX5"/>
                  <a:gd fmla="*/ 284696 h 914398" name="connsiteY5"/>
                  <a:gd fmla="*/ 715845 w 715845" name="connsiteX6"/>
                  <a:gd fmla="*/ 284696 h 916632" name="connsiteY6"/>
                  <a:gd fmla="*/ 715845 w 741827" name="connsiteX7"/>
                  <a:gd fmla="*/ 284696 h 923906" name="connsiteY7"/>
                  <a:gd fmla="*/ 715845 w 774876" name="connsiteX8"/>
                  <a:gd fmla="*/ 284696 h 923906" name="connsiteY8"/>
                  <a:gd fmla="*/ 715845 w 918524" name="connsiteX9"/>
                  <a:gd fmla="*/ 284696 h 923906" name="connsiteY9"/>
                  <a:gd fmla="*/ 715845 w 918524" name="connsiteX10"/>
                  <a:gd fmla="*/ 284696 h 923906" name="connsiteY10"/>
                </a:gdLst>
                <a:cxnLst>
                  <a:cxn ang="0">
                    <a:pos x="connsiteX0" y="connsiteY0"/>
                  </a:cxn>
                  <a:cxn ang="0">
                    <a:pos x="connsiteX1" y="connsiteY1"/>
                  </a:cxn>
                  <a:cxn ang="0">
                    <a:pos x="connsiteX2" y="connsiteY2"/>
                  </a:cxn>
                </a:cxnLst>
                <a:rect b="b" l="l" r="r" t="t"/>
                <a:pathLst>
                  <a:path h="349269" w="457199">
                    <a:moveTo>
                      <a:pt x="0" y="349269"/>
                    </a:moveTo>
                    <a:cubicBezTo>
                      <a:pt x="20092" y="284249"/>
                      <a:pt x="185939" y="281384"/>
                      <a:pt x="262139" y="223173"/>
                    </a:cubicBezTo>
                    <a:cubicBezTo>
                      <a:pt x="338339" y="164962"/>
                      <a:pt x="392179" y="0"/>
                      <a:pt x="457199" y="0"/>
                    </a:cubicBezTo>
                  </a:path>
                </a:pathLst>
              </a:custGeom>
              <a:noFill/>
              <a:ln cap="rnd" w="28575">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5" name="五角星 2"/>
              <p:cNvSpPr/>
              <p:nvPr/>
            </p:nvSpPr>
            <p:spPr>
              <a:xfrm rot="6997346">
                <a:off x="11587935" y="4901938"/>
                <a:ext cx="128719" cy="147271"/>
              </a:xfrm>
              <a:custGeom>
                <a:gdLst>
                  <a:gd fmla="*/ 0 w 195060" name="connsiteX0"/>
                  <a:gd fmla="*/ 223173 h 223173" name="connsiteY0"/>
                  <a:gd fmla="*/ 195060 w 195060" name="connsiteX1"/>
                  <a:gd fmla="*/ 0 h 223173" name="connsiteY1"/>
                  <a:gd fmla="*/ 457199 w 457199" name="connsiteX2"/>
                  <a:gd fmla="*/ 0 h 349269" name="connsiteY2"/>
                  <a:gd fmla="*/ 713782 w 713782" name="connsiteX3"/>
                  <a:gd fmla="*/ 284696 h 349269" name="connsiteY3"/>
                  <a:gd fmla="*/ 715845 w 715845" name="connsiteX4"/>
                  <a:gd fmla="*/ 284696 h 613293" name="connsiteY4"/>
                  <a:gd fmla="*/ 715845 w 715845" name="connsiteX5"/>
                  <a:gd fmla="*/ 284696 h 914398" name="connsiteY5"/>
                  <a:gd fmla="*/ 715845 w 715845" name="connsiteX6"/>
                  <a:gd fmla="*/ 284696 h 916632" name="connsiteY6"/>
                  <a:gd fmla="*/ 715845 w 741827" name="connsiteX7"/>
                  <a:gd fmla="*/ 284696 h 923906" name="connsiteY7"/>
                  <a:gd fmla="*/ 715845 w 774876" name="connsiteX8"/>
                  <a:gd fmla="*/ 284696 h 923906" name="connsiteY8"/>
                  <a:gd fmla="*/ 715845 w 918524" name="connsiteX9"/>
                  <a:gd fmla="*/ 284696 h 923906" name="connsiteY9"/>
                  <a:gd fmla="*/ 715845 w 918524" name="connsiteX10"/>
                  <a:gd fmla="*/ 284696 h 923906" name="connsiteY10"/>
                </a:gdLst>
                <a:cxnLst>
                  <a:cxn ang="0">
                    <a:pos x="connsiteX0" y="connsiteY0"/>
                  </a:cxn>
                  <a:cxn ang="0">
                    <a:pos x="connsiteX1" y="connsiteY1"/>
                  </a:cxn>
                </a:cxnLst>
                <a:rect b="b" l="l" r="r" t="t"/>
                <a:pathLst>
                  <a:path h="223173" w="195060">
                    <a:moveTo>
                      <a:pt x="0" y="223173"/>
                    </a:moveTo>
                    <a:cubicBezTo>
                      <a:pt x="76200" y="164962"/>
                      <a:pt x="130040" y="0"/>
                      <a:pt x="195060" y="0"/>
                    </a:cubicBezTo>
                  </a:path>
                </a:pathLst>
              </a:custGeom>
              <a:noFill/>
              <a:ln cap="rnd" w="28575">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sp>
        <p:nvSpPr>
          <p:cNvPr id="106" name="矩形 105"/>
          <p:cNvSpPr/>
          <p:nvPr/>
        </p:nvSpPr>
        <p:spPr>
          <a:xfrm>
            <a:off x="534172" y="2503243"/>
            <a:ext cx="2771733" cy="1737360"/>
          </a:xfrm>
          <a:prstGeom prst="rect">
            <a:avLst/>
          </a:prstGeom>
        </p:spPr>
        <p:txBody>
          <a:bodyPr wrap="square">
            <a:spAutoFit/>
          </a:bodyPr>
          <a:lstStyle/>
          <a:p>
            <a:pPr>
              <a:lnSpc>
                <a:spcPct val="150000"/>
              </a:lnSpc>
            </a:pPr>
            <a:r>
              <a:rPr altLang="en-US" lang="zh-CN" smtClean="0" sz="1200">
                <a:solidFill>
                  <a:schemeClr val="bg1"/>
                </a:solidFill>
                <a:latin charset="-122" panose="020b0503020204020204" pitchFamily="34" typeface="微软雅黑"/>
                <a:ea charset="-122" panose="020b0503020204020204" pitchFamily="34" typeface="微软雅黑"/>
              </a:rPr>
              <a:t>           详细介绍本班的师资力量，点击输入简要文字内容，文字内容需概括精炼，言简意赅的说明内容……点击输入简要文字内容，文字内容需概括精炼，言简意赅的说明内容…文字内容需概括精炼，言简意赅的说明内容……</a:t>
            </a:r>
          </a:p>
        </p:txBody>
      </p:sp>
    </p:spTree>
    <p:extLst>
      <p:ext uri="{BB962C8B-B14F-4D97-AF65-F5344CB8AC3E}">
        <p14:creationId val="2990591777"/>
      </p:ext>
    </p:extLst>
  </p:cSld>
  <p:clrMapOvr>
    <a:masterClrMapping/>
  </p:clrMapOvr>
  <mc:AlternateContent>
    <mc:Choice Requires="p14">
      <p:transition p14:dur="2500" spd="slow">
        <p:fad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additive="base">
                                        <p:cTn dur="750" fill="hold" id="7"/>
                                        <p:tgtEl>
                                          <p:spTgt spid="3"/>
                                        </p:tgtEl>
                                        <p:attrNameLst>
                                          <p:attrName>ppt_x</p:attrName>
                                        </p:attrNameLst>
                                      </p:cBhvr>
                                      <p:tavLst>
                                        <p:tav tm="0">
                                          <p:val>
                                            <p:strVal val="0-#ppt_w/2"/>
                                          </p:val>
                                        </p:tav>
                                        <p:tav tm="100000">
                                          <p:val>
                                            <p:strVal val="#ppt_x"/>
                                          </p:val>
                                        </p:tav>
                                      </p:tavLst>
                                    </p:anim>
                                    <p:anim calcmode="lin" valueType="num">
                                      <p:cBhvr additive="base">
                                        <p:cTn dur="750" fill="hold" id="8"/>
                                        <p:tgtEl>
                                          <p:spTgt spid="3"/>
                                        </p:tgtEl>
                                        <p:attrNameLst>
                                          <p:attrName>ppt_y</p:attrName>
                                        </p:attrNameLst>
                                      </p:cBhvr>
                                      <p:tavLst>
                                        <p:tav tm="0">
                                          <p:val>
                                            <p:strVal val="#ppt_y"/>
                                          </p:val>
                                        </p:tav>
                                        <p:tav tm="100000">
                                          <p:val>
                                            <p:strVal val="#ppt_y"/>
                                          </p:val>
                                        </p:tav>
                                      </p:tavLst>
                                    </p:anim>
                                  </p:childTnLst>
                                </p:cTn>
                              </p:par>
                              <p:par>
                                <p:cTn fill="hold" grpId="0" id="9" nodeType="withEffect" presetClass="entr" presetID="22" presetSubtype="8">
                                  <p:stCondLst>
                                    <p:cond delay="750"/>
                                  </p:stCondLst>
                                  <p:childTnLst>
                                    <p:set>
                                      <p:cBhvr>
                                        <p:cTn dur="1" fill="hold" id="10">
                                          <p:stCondLst>
                                            <p:cond delay="0"/>
                                          </p:stCondLst>
                                        </p:cTn>
                                        <p:tgtEl>
                                          <p:spTgt spid="2"/>
                                        </p:tgtEl>
                                        <p:attrNameLst>
                                          <p:attrName>style.visibility</p:attrName>
                                        </p:attrNameLst>
                                      </p:cBhvr>
                                      <p:to>
                                        <p:strVal val="visible"/>
                                      </p:to>
                                    </p:set>
                                    <p:animEffect filter="wipe(left)" transition="in">
                                      <p:cBhvr>
                                        <p:cTn dur="750" id="11"/>
                                        <p:tgtEl>
                                          <p:spTgt spid="2"/>
                                        </p:tgtEl>
                                      </p:cBhvr>
                                    </p:animEffect>
                                  </p:childTnLst>
                                </p:cTn>
                              </p:par>
                              <p:par>
                                <p:cTn fill="hold" grpId="0" id="12" nodeType="withEffect" presetClass="entr" presetID="42" presetSubtype="0">
                                  <p:stCondLst>
                                    <p:cond delay="1500"/>
                                  </p:stCondLst>
                                  <p:childTnLst>
                                    <p:set>
                                      <p:cBhvr>
                                        <p:cTn dur="1" fill="hold" id="13">
                                          <p:stCondLst>
                                            <p:cond delay="0"/>
                                          </p:stCondLst>
                                        </p:cTn>
                                        <p:tgtEl>
                                          <p:spTgt spid="49"/>
                                        </p:tgtEl>
                                        <p:attrNameLst>
                                          <p:attrName>style.visibility</p:attrName>
                                        </p:attrNameLst>
                                      </p:cBhvr>
                                      <p:to>
                                        <p:strVal val="visible"/>
                                      </p:to>
                                    </p:set>
                                    <p:animEffect filter="fade" transition="in">
                                      <p:cBhvr>
                                        <p:cTn dur="1000" id="14"/>
                                        <p:tgtEl>
                                          <p:spTgt spid="49"/>
                                        </p:tgtEl>
                                      </p:cBhvr>
                                    </p:animEffect>
                                    <p:anim calcmode="lin" valueType="num">
                                      <p:cBhvr>
                                        <p:cTn dur="1000" fill="hold" id="15"/>
                                        <p:tgtEl>
                                          <p:spTgt spid="49"/>
                                        </p:tgtEl>
                                        <p:attrNameLst>
                                          <p:attrName>ppt_x</p:attrName>
                                        </p:attrNameLst>
                                      </p:cBhvr>
                                      <p:tavLst>
                                        <p:tav tm="0">
                                          <p:val>
                                            <p:strVal val="#ppt_x"/>
                                          </p:val>
                                        </p:tav>
                                        <p:tav tm="100000">
                                          <p:val>
                                            <p:strVal val="#ppt_x"/>
                                          </p:val>
                                        </p:tav>
                                      </p:tavLst>
                                    </p:anim>
                                    <p:anim calcmode="lin" valueType="num">
                                      <p:cBhvr>
                                        <p:cTn dur="1000" fill="hold" id="16"/>
                                        <p:tgtEl>
                                          <p:spTgt spid="49"/>
                                        </p:tgtEl>
                                        <p:attrNameLst>
                                          <p:attrName>ppt_y</p:attrName>
                                        </p:attrNameLst>
                                      </p:cBhvr>
                                      <p:tavLst>
                                        <p:tav tm="0">
                                          <p:val>
                                            <p:strVal val="#ppt_y+.1"/>
                                          </p:val>
                                        </p:tav>
                                        <p:tav tm="100000">
                                          <p:val>
                                            <p:strVal val="#ppt_y"/>
                                          </p:val>
                                        </p:tav>
                                      </p:tavLst>
                                    </p:anim>
                                  </p:childTnLst>
                                </p:cTn>
                              </p:par>
                              <p:par>
                                <p:cTn fill="hold" grpId="0" id="17" nodeType="withEffect" presetClass="entr" presetID="42" presetSubtype="0">
                                  <p:stCondLst>
                                    <p:cond delay="2000"/>
                                  </p:stCondLst>
                                  <p:childTnLst>
                                    <p:set>
                                      <p:cBhvr>
                                        <p:cTn dur="1" fill="hold" id="18">
                                          <p:stCondLst>
                                            <p:cond delay="0"/>
                                          </p:stCondLst>
                                        </p:cTn>
                                        <p:tgtEl>
                                          <p:spTgt spid="50"/>
                                        </p:tgtEl>
                                        <p:attrNameLst>
                                          <p:attrName>style.visibility</p:attrName>
                                        </p:attrNameLst>
                                      </p:cBhvr>
                                      <p:to>
                                        <p:strVal val="visible"/>
                                      </p:to>
                                    </p:set>
                                    <p:animEffect filter="fade" transition="in">
                                      <p:cBhvr>
                                        <p:cTn dur="1000" id="19"/>
                                        <p:tgtEl>
                                          <p:spTgt spid="50"/>
                                        </p:tgtEl>
                                      </p:cBhvr>
                                    </p:animEffect>
                                    <p:anim calcmode="lin" valueType="num">
                                      <p:cBhvr>
                                        <p:cTn dur="1000" fill="hold" id="20"/>
                                        <p:tgtEl>
                                          <p:spTgt spid="50"/>
                                        </p:tgtEl>
                                        <p:attrNameLst>
                                          <p:attrName>ppt_x</p:attrName>
                                        </p:attrNameLst>
                                      </p:cBhvr>
                                      <p:tavLst>
                                        <p:tav tm="0">
                                          <p:val>
                                            <p:strVal val="#ppt_x"/>
                                          </p:val>
                                        </p:tav>
                                        <p:tav tm="100000">
                                          <p:val>
                                            <p:strVal val="#ppt_x"/>
                                          </p:val>
                                        </p:tav>
                                      </p:tavLst>
                                    </p:anim>
                                    <p:anim calcmode="lin" valueType="num">
                                      <p:cBhvr>
                                        <p:cTn dur="1000" fill="hold" id="21"/>
                                        <p:tgtEl>
                                          <p:spTgt spid="50"/>
                                        </p:tgtEl>
                                        <p:attrNameLst>
                                          <p:attrName>ppt_y</p:attrName>
                                        </p:attrNameLst>
                                      </p:cBhvr>
                                      <p:tavLst>
                                        <p:tav tm="0">
                                          <p:val>
                                            <p:strVal val="#ppt_y+.1"/>
                                          </p:val>
                                        </p:tav>
                                        <p:tav tm="100000">
                                          <p:val>
                                            <p:strVal val="#ppt_y"/>
                                          </p:val>
                                        </p:tav>
                                      </p:tavLst>
                                    </p:anim>
                                  </p:childTnLst>
                                </p:cTn>
                              </p:par>
                              <p:par>
                                <p:cTn fill="hold" grpId="0" id="22" nodeType="withEffect" presetClass="entr" presetID="42" presetSubtype="0">
                                  <p:stCondLst>
                                    <p:cond delay="2750"/>
                                  </p:stCondLst>
                                  <p:childTnLst>
                                    <p:set>
                                      <p:cBhvr>
                                        <p:cTn dur="1" fill="hold" id="23">
                                          <p:stCondLst>
                                            <p:cond delay="0"/>
                                          </p:stCondLst>
                                        </p:cTn>
                                        <p:tgtEl>
                                          <p:spTgt spid="4"/>
                                        </p:tgtEl>
                                        <p:attrNameLst>
                                          <p:attrName>style.visibility</p:attrName>
                                        </p:attrNameLst>
                                      </p:cBhvr>
                                      <p:to>
                                        <p:strVal val="visible"/>
                                      </p:to>
                                    </p:set>
                                    <p:animEffect filter="fade" transition="in">
                                      <p:cBhvr>
                                        <p:cTn dur="1000" id="24"/>
                                        <p:tgtEl>
                                          <p:spTgt spid="4"/>
                                        </p:tgtEl>
                                      </p:cBhvr>
                                    </p:animEffect>
                                    <p:anim calcmode="lin" valueType="num">
                                      <p:cBhvr>
                                        <p:cTn dur="1000" fill="hold" id="25"/>
                                        <p:tgtEl>
                                          <p:spTgt spid="4"/>
                                        </p:tgtEl>
                                        <p:attrNameLst>
                                          <p:attrName>ppt_x</p:attrName>
                                        </p:attrNameLst>
                                      </p:cBhvr>
                                      <p:tavLst>
                                        <p:tav tm="0">
                                          <p:val>
                                            <p:strVal val="#ppt_x"/>
                                          </p:val>
                                        </p:tav>
                                        <p:tav tm="100000">
                                          <p:val>
                                            <p:strVal val="#ppt_x"/>
                                          </p:val>
                                        </p:tav>
                                      </p:tavLst>
                                    </p:anim>
                                    <p:anim calcmode="lin" valueType="num">
                                      <p:cBhvr>
                                        <p:cTn dur="1000" fill="hold" id="26"/>
                                        <p:tgtEl>
                                          <p:spTgt spid="4"/>
                                        </p:tgtEl>
                                        <p:attrNameLst>
                                          <p:attrName>ppt_y</p:attrName>
                                        </p:attrNameLst>
                                      </p:cBhvr>
                                      <p:tavLst>
                                        <p:tav tm="0">
                                          <p:val>
                                            <p:strVal val="#ppt_y+.1"/>
                                          </p:val>
                                        </p:tav>
                                        <p:tav tm="100000">
                                          <p:val>
                                            <p:strVal val="#ppt_y"/>
                                          </p:val>
                                        </p:tav>
                                      </p:tavLst>
                                    </p:anim>
                                  </p:childTnLst>
                                </p:cTn>
                              </p:par>
                              <p:par>
                                <p:cTn fill="hold" id="27" nodeType="withEffect" presetClass="entr" presetID="10" presetSubtype="0">
                                  <p:stCondLst>
                                    <p:cond delay="3750"/>
                                  </p:stCondLst>
                                  <p:childTnLst>
                                    <p:set>
                                      <p:cBhvr>
                                        <p:cTn dur="1" fill="hold" id="28">
                                          <p:stCondLst>
                                            <p:cond delay="0"/>
                                          </p:stCondLst>
                                        </p:cTn>
                                        <p:tgtEl>
                                          <p:spTgt spid="107"/>
                                        </p:tgtEl>
                                        <p:attrNameLst>
                                          <p:attrName>style.visibility</p:attrName>
                                        </p:attrNameLst>
                                      </p:cBhvr>
                                      <p:to>
                                        <p:strVal val="visible"/>
                                      </p:to>
                                    </p:set>
                                    <p:animEffect filter="fade" transition="in">
                                      <p:cBhvr>
                                        <p:cTn dur="500" id="29"/>
                                        <p:tgtEl>
                                          <p:spTgt spid="107"/>
                                        </p:tgtEl>
                                      </p:cBhvr>
                                    </p:animEffect>
                                  </p:childTnLst>
                                </p:cTn>
                              </p:par>
                              <p:par>
                                <p:cTn fill="hold" id="30" nodeType="withEffect" presetClass="entr" presetID="22" presetSubtype="8">
                                  <p:stCondLst>
                                    <p:cond delay="4250"/>
                                  </p:stCondLst>
                                  <p:childTnLst>
                                    <p:set>
                                      <p:cBhvr>
                                        <p:cTn dur="1" fill="hold" id="31">
                                          <p:stCondLst>
                                            <p:cond delay="0"/>
                                          </p:stCondLst>
                                        </p:cTn>
                                        <p:tgtEl>
                                          <p:spTgt spid="81"/>
                                        </p:tgtEl>
                                        <p:attrNameLst>
                                          <p:attrName>style.visibility</p:attrName>
                                        </p:attrNameLst>
                                      </p:cBhvr>
                                      <p:to>
                                        <p:strVal val="visible"/>
                                      </p:to>
                                    </p:set>
                                    <p:animEffect filter="wipe(left)" transition="in">
                                      <p:cBhvr>
                                        <p:cTn dur="1000" id="32"/>
                                        <p:tgtEl>
                                          <p:spTgt spid="81"/>
                                        </p:tgtEl>
                                      </p:cBhvr>
                                    </p:animEffect>
                                  </p:childTnLst>
                                </p:cTn>
                              </p:par>
                              <p:par>
                                <p:cTn fill="hold" id="33" nodeType="withEffect" presetClass="entr" presetID="10" presetSubtype="0">
                                  <p:stCondLst>
                                    <p:cond delay="5250"/>
                                  </p:stCondLst>
                                  <p:childTnLst>
                                    <p:set>
                                      <p:cBhvr>
                                        <p:cTn dur="1" fill="hold" id="34">
                                          <p:stCondLst>
                                            <p:cond delay="0"/>
                                          </p:stCondLst>
                                        </p:cTn>
                                        <p:tgtEl>
                                          <p:spTgt spid="110"/>
                                        </p:tgtEl>
                                        <p:attrNameLst>
                                          <p:attrName>style.visibility</p:attrName>
                                        </p:attrNameLst>
                                      </p:cBhvr>
                                      <p:to>
                                        <p:strVal val="visible"/>
                                      </p:to>
                                    </p:set>
                                    <p:animEffect filter="fade" transition="in">
                                      <p:cBhvr>
                                        <p:cTn dur="500" id="35"/>
                                        <p:tgtEl>
                                          <p:spTgt spid="110"/>
                                        </p:tgtEl>
                                      </p:cBhvr>
                                    </p:animEffect>
                                  </p:childTnLst>
                                </p:cTn>
                              </p:par>
                              <p:par>
                                <p:cTn fill="hold" id="36" nodeType="withEffect" presetClass="entr" presetID="10" presetSubtype="0">
                                  <p:stCondLst>
                                    <p:cond delay="5750"/>
                                  </p:stCondLst>
                                  <p:childTnLst>
                                    <p:set>
                                      <p:cBhvr>
                                        <p:cTn dur="1" fill="hold" id="37">
                                          <p:stCondLst>
                                            <p:cond delay="0"/>
                                          </p:stCondLst>
                                        </p:cTn>
                                        <p:tgtEl>
                                          <p:spTgt spid="109"/>
                                        </p:tgtEl>
                                        <p:attrNameLst>
                                          <p:attrName>style.visibility</p:attrName>
                                        </p:attrNameLst>
                                      </p:cBhvr>
                                      <p:to>
                                        <p:strVal val="visible"/>
                                      </p:to>
                                    </p:set>
                                    <p:animEffect filter="fade" transition="in">
                                      <p:cBhvr>
                                        <p:cTn dur="500" id="38"/>
                                        <p:tgtEl>
                                          <p:spTgt spid="109"/>
                                        </p:tgtEl>
                                      </p:cBhvr>
                                    </p:animEffect>
                                  </p:childTnLst>
                                </p:cTn>
                              </p:par>
                              <p:par>
                                <p:cTn fill="hold" id="39" nodeType="withEffect" presetClass="entr" presetID="10" presetSubtype="0">
                                  <p:stCondLst>
                                    <p:cond delay="6250"/>
                                  </p:stCondLst>
                                  <p:childTnLst>
                                    <p:set>
                                      <p:cBhvr>
                                        <p:cTn dur="1" fill="hold" id="40">
                                          <p:stCondLst>
                                            <p:cond delay="0"/>
                                          </p:stCondLst>
                                        </p:cTn>
                                        <p:tgtEl>
                                          <p:spTgt spid="108"/>
                                        </p:tgtEl>
                                        <p:attrNameLst>
                                          <p:attrName>style.visibility</p:attrName>
                                        </p:attrNameLst>
                                      </p:cBhvr>
                                      <p:to>
                                        <p:strVal val="visible"/>
                                      </p:to>
                                    </p:set>
                                    <p:animEffect filter="fade" transition="in">
                                      <p:cBhvr>
                                        <p:cTn dur="500" id="41"/>
                                        <p:tgtEl>
                                          <p:spTgt spid="108"/>
                                        </p:tgtEl>
                                      </p:cBhvr>
                                    </p:animEffect>
                                  </p:childTnLst>
                                </p:cTn>
                              </p:par>
                              <p:par>
                                <p:cTn fill="hold" grpId="0" id="42" nodeType="withEffect" presetClass="entr" presetID="15" presetSubtype="0">
                                  <p:stCondLst>
                                    <p:cond delay="6750"/>
                                  </p:stCondLst>
                                  <p:iterate type="lt">
                                    <p:tmPct val="15000"/>
                                  </p:iterate>
                                  <p:childTnLst>
                                    <p:set>
                                      <p:cBhvr>
                                        <p:cTn dur="1" fill="hold" id="43">
                                          <p:stCondLst>
                                            <p:cond delay="0"/>
                                          </p:stCondLst>
                                        </p:cTn>
                                        <p:tgtEl>
                                          <p:spTgt spid="47"/>
                                        </p:tgtEl>
                                        <p:attrNameLst>
                                          <p:attrName>style.visibility</p:attrName>
                                        </p:attrNameLst>
                                      </p:cBhvr>
                                      <p:to>
                                        <p:strVal val="visible"/>
                                      </p:to>
                                    </p:set>
                                    <p:anim calcmode="lin" valueType="num">
                                      <p:cBhvr>
                                        <p:cTn dur="1250" fill="hold" id="44"/>
                                        <p:tgtEl>
                                          <p:spTgt spid="47"/>
                                        </p:tgtEl>
                                        <p:attrNameLst>
                                          <p:attrName>ppt_w</p:attrName>
                                        </p:attrNameLst>
                                      </p:cBhvr>
                                      <p:tavLst>
                                        <p:tav tm="0">
                                          <p:val>
                                            <p:fltVal val="0"/>
                                          </p:val>
                                        </p:tav>
                                        <p:tav tm="100000">
                                          <p:val>
                                            <p:strVal val="#ppt_w"/>
                                          </p:val>
                                        </p:tav>
                                      </p:tavLst>
                                    </p:anim>
                                    <p:anim calcmode="lin" valueType="num">
                                      <p:cBhvr>
                                        <p:cTn dur="1250" fill="hold" id="45"/>
                                        <p:tgtEl>
                                          <p:spTgt spid="47"/>
                                        </p:tgtEl>
                                        <p:attrNameLst>
                                          <p:attrName>ppt_h</p:attrName>
                                        </p:attrNameLst>
                                      </p:cBhvr>
                                      <p:tavLst>
                                        <p:tav tm="0">
                                          <p:val>
                                            <p:fltVal val="0"/>
                                          </p:val>
                                        </p:tav>
                                        <p:tav tm="100000">
                                          <p:val>
                                            <p:strVal val="#ppt_h"/>
                                          </p:val>
                                        </p:tav>
                                      </p:tavLst>
                                    </p:anim>
                                    <p:anim calcmode="lin" valueType="num">
                                      <p:cBhvr>
                                        <p:cTn dur="1250" fill="hold" id="46"/>
                                        <p:tgtEl>
                                          <p:spTgt spid="47"/>
                                        </p:tgtEl>
                                        <p:attrNameLst>
                                          <p:attrName>ppt_x</p:attrName>
                                        </p:attrNameLst>
                                      </p:cBhvr>
                                      <p:tavLst>
                                        <p:tav fmla="#ppt_x+(cos(-2*pi*(1-$))*-#ppt_x-sin(-2*pi*(1-$))*(1-#ppt_y))*(1-$)" tm="0">
                                          <p:val>
                                            <p:fltVal val="0"/>
                                          </p:val>
                                        </p:tav>
                                        <p:tav tm="100000">
                                          <p:val>
                                            <p:fltVal val="1"/>
                                          </p:val>
                                        </p:tav>
                                      </p:tavLst>
                                    </p:anim>
                                    <p:anim calcmode="lin" valueType="num">
                                      <p:cBhvr>
                                        <p:cTn dur="1250" fill="hold" id="47"/>
                                        <p:tgtEl>
                                          <p:spTgt spid="47"/>
                                        </p:tgtEl>
                                        <p:attrNameLst>
                                          <p:attrName>ppt_y</p:attrName>
                                        </p:attrNameLst>
                                      </p:cBhvr>
                                      <p:tavLst>
                                        <p:tav fmla="#ppt_y+(sin(-2*pi*(1-$))*-#ppt_x+cos(-2*pi*(1-$))*(1-#ppt_y))*(1-$)" tm="0">
                                          <p:val>
                                            <p:fltVal val="0"/>
                                          </p:val>
                                        </p:tav>
                                        <p:tav tm="100000">
                                          <p:val>
                                            <p:fltVal val="1"/>
                                          </p:val>
                                        </p:tav>
                                      </p:tavLst>
                                    </p:anim>
                                  </p:childTnLst>
                                </p:cTn>
                              </p:par>
                              <p:par>
                                <p:cTn fill="hold" id="48" nodeType="withEffect" presetClass="entr" presetID="10" presetSubtype="0">
                                  <p:stCondLst>
                                    <p:cond delay="8500"/>
                                  </p:stCondLst>
                                  <p:childTnLst>
                                    <p:set>
                                      <p:cBhvr>
                                        <p:cTn dur="1" fill="hold" id="49">
                                          <p:stCondLst>
                                            <p:cond delay="0"/>
                                          </p:stCondLst>
                                        </p:cTn>
                                        <p:tgtEl>
                                          <p:spTgt spid="111"/>
                                        </p:tgtEl>
                                        <p:attrNameLst>
                                          <p:attrName>style.visibility</p:attrName>
                                        </p:attrNameLst>
                                      </p:cBhvr>
                                      <p:to>
                                        <p:strVal val="visible"/>
                                      </p:to>
                                    </p:set>
                                    <p:animEffect filter="fade" transition="in">
                                      <p:cBhvr>
                                        <p:cTn dur="500" id="50"/>
                                        <p:tgtEl>
                                          <p:spTgt spid="111"/>
                                        </p:tgtEl>
                                      </p:cBhvr>
                                    </p:animEffect>
                                  </p:childTnLst>
                                </p:cTn>
                              </p:par>
                              <p:par>
                                <p:cTn fill="hold" grpId="0" id="51" nodeType="withEffect" presetClass="entr" presetID="22" presetSubtype="1">
                                  <p:stCondLst>
                                    <p:cond delay="9000"/>
                                  </p:stCondLst>
                                  <p:childTnLst>
                                    <p:set>
                                      <p:cBhvr>
                                        <p:cTn dur="1" fill="hold" id="52">
                                          <p:stCondLst>
                                            <p:cond delay="0"/>
                                          </p:stCondLst>
                                        </p:cTn>
                                        <p:tgtEl>
                                          <p:spTgt spid="106"/>
                                        </p:tgtEl>
                                        <p:attrNameLst>
                                          <p:attrName>style.visibility</p:attrName>
                                        </p:attrNameLst>
                                      </p:cBhvr>
                                      <p:to>
                                        <p:strVal val="visible"/>
                                      </p:to>
                                    </p:set>
                                    <p:animEffect filter="wipe(up)" transition="in">
                                      <p:cBhvr>
                                        <p:cTn dur="2250" id="53"/>
                                        <p:tgtEl>
                                          <p:spTgt spid="106"/>
                                        </p:tgtEl>
                                      </p:cBhvr>
                                    </p:animEffect>
                                  </p:childTnLst>
                                </p:cTn>
                              </p:par>
                              <p:par>
                                <p:cTn fill="hold" id="54" nodeType="withEffect" presetClass="entr" presetID="10" presetSubtype="0">
                                  <p:stCondLst>
                                    <p:cond delay="11250"/>
                                  </p:stCondLst>
                                  <p:childTnLst>
                                    <p:set>
                                      <p:cBhvr>
                                        <p:cTn dur="1" fill="hold" id="55">
                                          <p:stCondLst>
                                            <p:cond delay="0"/>
                                          </p:stCondLst>
                                        </p:cTn>
                                        <p:tgtEl>
                                          <p:spTgt spid="8"/>
                                        </p:tgtEl>
                                        <p:attrNameLst>
                                          <p:attrName>style.visibility</p:attrName>
                                        </p:attrNameLst>
                                      </p:cBhvr>
                                      <p:to>
                                        <p:strVal val="visible"/>
                                      </p:to>
                                    </p:set>
                                    <p:animEffect filter="fade" transition="in">
                                      <p:cBhvr>
                                        <p:cTn dur="500" id="56"/>
                                        <p:tgtEl>
                                          <p:spTgt spid="8"/>
                                        </p:tgtEl>
                                      </p:cBhvr>
                                    </p:animEffect>
                                  </p:childTnLst>
                                </p:cTn>
                              </p:par>
                              <p:par>
                                <p:cTn fill="hold" id="57" nodeType="withEffect" presetClass="entr" presetID="10" presetSubtype="0">
                                  <p:stCondLst>
                                    <p:cond delay="11750"/>
                                  </p:stCondLst>
                                  <p:childTnLst>
                                    <p:set>
                                      <p:cBhvr>
                                        <p:cTn dur="1" fill="hold" id="58">
                                          <p:stCondLst>
                                            <p:cond delay="0"/>
                                          </p:stCondLst>
                                        </p:cTn>
                                        <p:tgtEl>
                                          <p:spTgt spid="9"/>
                                        </p:tgtEl>
                                        <p:attrNameLst>
                                          <p:attrName>style.visibility</p:attrName>
                                        </p:attrNameLst>
                                      </p:cBhvr>
                                      <p:to>
                                        <p:strVal val="visible"/>
                                      </p:to>
                                    </p:set>
                                    <p:animEffect filter="fade" transition="in">
                                      <p:cBhvr>
                                        <p:cTn dur="500" id="59"/>
                                        <p:tgtEl>
                                          <p:spTgt spid="9"/>
                                        </p:tgtEl>
                                      </p:cBhvr>
                                    </p:animEffect>
                                  </p:childTnLst>
                                </p:cTn>
                              </p:par>
                              <p:par>
                                <p:cTn fill="hold" id="60" nodeType="withEffect" presetClass="entr" presetID="10" presetSubtype="0">
                                  <p:stCondLst>
                                    <p:cond delay="12250"/>
                                  </p:stCondLst>
                                  <p:childTnLst>
                                    <p:set>
                                      <p:cBhvr>
                                        <p:cTn dur="1" fill="hold" id="61">
                                          <p:stCondLst>
                                            <p:cond delay="0"/>
                                          </p:stCondLst>
                                        </p:cTn>
                                        <p:tgtEl>
                                          <p:spTgt spid="10"/>
                                        </p:tgtEl>
                                        <p:attrNameLst>
                                          <p:attrName>style.visibility</p:attrName>
                                        </p:attrNameLst>
                                      </p:cBhvr>
                                      <p:to>
                                        <p:strVal val="visible"/>
                                      </p:to>
                                    </p:set>
                                    <p:animEffect filter="fade" transition="in">
                                      <p:cBhvr>
                                        <p:cTn dur="500" id="62"/>
                                        <p:tgtEl>
                                          <p:spTgt spid="10"/>
                                        </p:tgtEl>
                                      </p:cBhvr>
                                    </p:animEffect>
                                  </p:childTnLst>
                                </p:cTn>
                              </p:par>
                              <p:par>
                                <p:cTn fill="hold" id="63" nodeType="withEffect" presetClass="entr" presetID="10" presetSubtype="0">
                                  <p:stCondLst>
                                    <p:cond delay="12750"/>
                                  </p:stCondLst>
                                  <p:childTnLst>
                                    <p:set>
                                      <p:cBhvr>
                                        <p:cTn dur="1" fill="hold" id="64">
                                          <p:stCondLst>
                                            <p:cond delay="0"/>
                                          </p:stCondLst>
                                        </p:cTn>
                                        <p:tgtEl>
                                          <p:spTgt spid="14"/>
                                        </p:tgtEl>
                                        <p:attrNameLst>
                                          <p:attrName>style.visibility</p:attrName>
                                        </p:attrNameLst>
                                      </p:cBhvr>
                                      <p:to>
                                        <p:strVal val="visible"/>
                                      </p:to>
                                    </p:set>
                                    <p:animEffect filter="fade" transition="in">
                                      <p:cBhvr>
                                        <p:cTn dur="500" id="65"/>
                                        <p:tgtEl>
                                          <p:spTgt spid="14"/>
                                        </p:tgtEl>
                                      </p:cBhvr>
                                    </p:animEffect>
                                  </p:childTnLst>
                                </p:cTn>
                              </p:par>
                              <p:par>
                                <p:cTn fill="hold" id="66" nodeType="withEffect" presetClass="entr" presetID="10" presetSubtype="0">
                                  <p:stCondLst>
                                    <p:cond delay="13250"/>
                                  </p:stCondLst>
                                  <p:childTnLst>
                                    <p:set>
                                      <p:cBhvr>
                                        <p:cTn dur="1" fill="hold" id="67">
                                          <p:stCondLst>
                                            <p:cond delay="0"/>
                                          </p:stCondLst>
                                        </p:cTn>
                                        <p:tgtEl>
                                          <p:spTgt spid="13"/>
                                        </p:tgtEl>
                                        <p:attrNameLst>
                                          <p:attrName>style.visibility</p:attrName>
                                        </p:attrNameLst>
                                      </p:cBhvr>
                                      <p:to>
                                        <p:strVal val="visible"/>
                                      </p:to>
                                    </p:set>
                                    <p:animEffect filter="fade" transition="in">
                                      <p:cBhvr>
                                        <p:cTn dur="500" id="68"/>
                                        <p:tgtEl>
                                          <p:spTgt spid="13"/>
                                        </p:tgtEl>
                                      </p:cBhvr>
                                    </p:animEffect>
                                  </p:childTnLst>
                                </p:cTn>
                              </p:par>
                              <p:par>
                                <p:cTn fill="hold" id="69" nodeType="withEffect" presetClass="entr" presetID="10" presetSubtype="0">
                                  <p:stCondLst>
                                    <p:cond delay="13750"/>
                                  </p:stCondLst>
                                  <p:childTnLst>
                                    <p:set>
                                      <p:cBhvr>
                                        <p:cTn dur="1" fill="hold" id="70">
                                          <p:stCondLst>
                                            <p:cond delay="0"/>
                                          </p:stCondLst>
                                        </p:cTn>
                                        <p:tgtEl>
                                          <p:spTgt spid="12"/>
                                        </p:tgtEl>
                                        <p:attrNameLst>
                                          <p:attrName>style.visibility</p:attrName>
                                        </p:attrNameLst>
                                      </p:cBhvr>
                                      <p:to>
                                        <p:strVal val="visible"/>
                                      </p:to>
                                    </p:set>
                                    <p:animEffect filter="fade" transition="in">
                                      <p:cBhvr>
                                        <p:cTn dur="500" id="71"/>
                                        <p:tgtEl>
                                          <p:spTgt spid="12"/>
                                        </p:tgtEl>
                                      </p:cBhvr>
                                    </p:animEffect>
                                  </p:childTnLst>
                                </p:cTn>
                              </p:par>
                              <p:par>
                                <p:cTn fill="hold" id="72" nodeType="withEffect" presetClass="entr" presetID="47" presetSubtype="0">
                                  <p:stCondLst>
                                    <p:cond delay="14250"/>
                                  </p:stCondLst>
                                  <p:childTnLst>
                                    <p:set>
                                      <p:cBhvr>
                                        <p:cTn dur="1" fill="hold" id="73">
                                          <p:stCondLst>
                                            <p:cond delay="0"/>
                                          </p:stCondLst>
                                        </p:cTn>
                                        <p:tgtEl>
                                          <p:spTgt spid="18"/>
                                        </p:tgtEl>
                                        <p:attrNameLst>
                                          <p:attrName>style.visibility</p:attrName>
                                        </p:attrNameLst>
                                      </p:cBhvr>
                                      <p:to>
                                        <p:strVal val="visible"/>
                                      </p:to>
                                    </p:set>
                                    <p:animEffect filter="fade" transition="in">
                                      <p:cBhvr>
                                        <p:cTn dur="1000" id="74"/>
                                        <p:tgtEl>
                                          <p:spTgt spid="18"/>
                                        </p:tgtEl>
                                      </p:cBhvr>
                                    </p:animEffect>
                                    <p:anim calcmode="lin" valueType="num">
                                      <p:cBhvr>
                                        <p:cTn dur="1000" fill="hold" id="75"/>
                                        <p:tgtEl>
                                          <p:spTgt spid="18"/>
                                        </p:tgtEl>
                                        <p:attrNameLst>
                                          <p:attrName>ppt_x</p:attrName>
                                        </p:attrNameLst>
                                      </p:cBhvr>
                                      <p:tavLst>
                                        <p:tav tm="0">
                                          <p:val>
                                            <p:strVal val="#ppt_x"/>
                                          </p:val>
                                        </p:tav>
                                        <p:tav tm="100000">
                                          <p:val>
                                            <p:strVal val="#ppt_x"/>
                                          </p:val>
                                        </p:tav>
                                      </p:tavLst>
                                    </p:anim>
                                    <p:anim calcmode="lin" valueType="num">
                                      <p:cBhvr>
                                        <p:cTn dur="1000" fill="hold" id="76"/>
                                        <p:tgtEl>
                                          <p:spTgt spid="18"/>
                                        </p:tgtEl>
                                        <p:attrNameLst>
                                          <p:attrName>ppt_y</p:attrName>
                                        </p:attrNameLst>
                                      </p:cBhvr>
                                      <p:tavLst>
                                        <p:tav tm="0">
                                          <p:val>
                                            <p:strVal val="#ppt_y-.1"/>
                                          </p:val>
                                        </p:tav>
                                        <p:tav tm="100000">
                                          <p:val>
                                            <p:strVal val="#ppt_y"/>
                                          </p:val>
                                        </p:tav>
                                      </p:tavLst>
                                    </p:anim>
                                  </p:childTnLst>
                                </p:cTn>
                              </p:par>
                              <p:par>
                                <p:cTn fill="hold" id="77" nodeType="withEffect" presetClass="entr" presetID="47" presetSubtype="0">
                                  <p:stCondLst>
                                    <p:cond delay="14750"/>
                                  </p:stCondLst>
                                  <p:childTnLst>
                                    <p:set>
                                      <p:cBhvr>
                                        <p:cTn dur="1" fill="hold" id="78">
                                          <p:stCondLst>
                                            <p:cond delay="0"/>
                                          </p:stCondLst>
                                        </p:cTn>
                                        <p:tgtEl>
                                          <p:spTgt spid="21"/>
                                        </p:tgtEl>
                                        <p:attrNameLst>
                                          <p:attrName>style.visibility</p:attrName>
                                        </p:attrNameLst>
                                      </p:cBhvr>
                                      <p:to>
                                        <p:strVal val="visible"/>
                                      </p:to>
                                    </p:set>
                                    <p:animEffect filter="fade" transition="in">
                                      <p:cBhvr>
                                        <p:cTn dur="1000" id="79"/>
                                        <p:tgtEl>
                                          <p:spTgt spid="21"/>
                                        </p:tgtEl>
                                      </p:cBhvr>
                                    </p:animEffect>
                                    <p:anim calcmode="lin" valueType="num">
                                      <p:cBhvr>
                                        <p:cTn dur="1000" fill="hold" id="80"/>
                                        <p:tgtEl>
                                          <p:spTgt spid="21"/>
                                        </p:tgtEl>
                                        <p:attrNameLst>
                                          <p:attrName>ppt_x</p:attrName>
                                        </p:attrNameLst>
                                      </p:cBhvr>
                                      <p:tavLst>
                                        <p:tav tm="0">
                                          <p:val>
                                            <p:strVal val="#ppt_x"/>
                                          </p:val>
                                        </p:tav>
                                        <p:tav tm="100000">
                                          <p:val>
                                            <p:strVal val="#ppt_x"/>
                                          </p:val>
                                        </p:tav>
                                      </p:tavLst>
                                    </p:anim>
                                    <p:anim calcmode="lin" valueType="num">
                                      <p:cBhvr>
                                        <p:cTn dur="1000" fill="hold" id="81"/>
                                        <p:tgtEl>
                                          <p:spTgt spid="21"/>
                                        </p:tgtEl>
                                        <p:attrNameLst>
                                          <p:attrName>ppt_y</p:attrName>
                                        </p:attrNameLst>
                                      </p:cBhvr>
                                      <p:tavLst>
                                        <p:tav tm="0">
                                          <p:val>
                                            <p:strVal val="#ppt_y-.1"/>
                                          </p:val>
                                        </p:tav>
                                        <p:tav tm="100000">
                                          <p:val>
                                            <p:strVal val="#ppt_y"/>
                                          </p:val>
                                        </p:tav>
                                      </p:tavLst>
                                    </p:anim>
                                  </p:childTnLst>
                                </p:cTn>
                              </p:par>
                              <p:par>
                                <p:cTn fill="hold" id="82" nodeType="withEffect" presetClass="entr" presetID="47" presetSubtype="0">
                                  <p:stCondLst>
                                    <p:cond delay="15250"/>
                                  </p:stCondLst>
                                  <p:childTnLst>
                                    <p:set>
                                      <p:cBhvr>
                                        <p:cTn dur="1" fill="hold" id="83">
                                          <p:stCondLst>
                                            <p:cond delay="0"/>
                                          </p:stCondLst>
                                        </p:cTn>
                                        <p:tgtEl>
                                          <p:spTgt spid="24"/>
                                        </p:tgtEl>
                                        <p:attrNameLst>
                                          <p:attrName>style.visibility</p:attrName>
                                        </p:attrNameLst>
                                      </p:cBhvr>
                                      <p:to>
                                        <p:strVal val="visible"/>
                                      </p:to>
                                    </p:set>
                                    <p:animEffect filter="fade" transition="in">
                                      <p:cBhvr>
                                        <p:cTn dur="1000" id="84"/>
                                        <p:tgtEl>
                                          <p:spTgt spid="24"/>
                                        </p:tgtEl>
                                      </p:cBhvr>
                                    </p:animEffect>
                                    <p:anim calcmode="lin" valueType="num">
                                      <p:cBhvr>
                                        <p:cTn dur="1000" fill="hold" id="85"/>
                                        <p:tgtEl>
                                          <p:spTgt spid="24"/>
                                        </p:tgtEl>
                                        <p:attrNameLst>
                                          <p:attrName>ppt_x</p:attrName>
                                        </p:attrNameLst>
                                      </p:cBhvr>
                                      <p:tavLst>
                                        <p:tav tm="0">
                                          <p:val>
                                            <p:strVal val="#ppt_x"/>
                                          </p:val>
                                        </p:tav>
                                        <p:tav tm="100000">
                                          <p:val>
                                            <p:strVal val="#ppt_x"/>
                                          </p:val>
                                        </p:tav>
                                      </p:tavLst>
                                    </p:anim>
                                    <p:anim calcmode="lin" valueType="num">
                                      <p:cBhvr>
                                        <p:cTn dur="1000" fill="hold" id="86"/>
                                        <p:tgtEl>
                                          <p:spTgt spid="24"/>
                                        </p:tgtEl>
                                        <p:attrNameLst>
                                          <p:attrName>ppt_y</p:attrName>
                                        </p:attrNameLst>
                                      </p:cBhvr>
                                      <p:tavLst>
                                        <p:tav tm="0">
                                          <p:val>
                                            <p:strVal val="#ppt_y-.1"/>
                                          </p:val>
                                        </p:tav>
                                        <p:tav tm="100000">
                                          <p:val>
                                            <p:strVal val="#ppt_y"/>
                                          </p:val>
                                        </p:tav>
                                      </p:tavLst>
                                    </p:anim>
                                  </p:childTnLst>
                                </p:cTn>
                              </p:par>
                              <p:par>
                                <p:cTn fill="hold" id="87" nodeType="withEffect" presetClass="entr" presetID="47" presetSubtype="0">
                                  <p:stCondLst>
                                    <p:cond delay="15750"/>
                                  </p:stCondLst>
                                  <p:childTnLst>
                                    <p:set>
                                      <p:cBhvr>
                                        <p:cTn dur="1" fill="hold" id="88">
                                          <p:stCondLst>
                                            <p:cond delay="0"/>
                                          </p:stCondLst>
                                        </p:cTn>
                                        <p:tgtEl>
                                          <p:spTgt spid="30"/>
                                        </p:tgtEl>
                                        <p:attrNameLst>
                                          <p:attrName>style.visibility</p:attrName>
                                        </p:attrNameLst>
                                      </p:cBhvr>
                                      <p:to>
                                        <p:strVal val="visible"/>
                                      </p:to>
                                    </p:set>
                                    <p:animEffect filter="fade" transition="in">
                                      <p:cBhvr>
                                        <p:cTn dur="1000" id="89"/>
                                        <p:tgtEl>
                                          <p:spTgt spid="30"/>
                                        </p:tgtEl>
                                      </p:cBhvr>
                                    </p:animEffect>
                                    <p:anim calcmode="lin" valueType="num">
                                      <p:cBhvr>
                                        <p:cTn dur="1000" fill="hold" id="90"/>
                                        <p:tgtEl>
                                          <p:spTgt spid="30"/>
                                        </p:tgtEl>
                                        <p:attrNameLst>
                                          <p:attrName>ppt_x</p:attrName>
                                        </p:attrNameLst>
                                      </p:cBhvr>
                                      <p:tavLst>
                                        <p:tav tm="0">
                                          <p:val>
                                            <p:strVal val="#ppt_x"/>
                                          </p:val>
                                        </p:tav>
                                        <p:tav tm="100000">
                                          <p:val>
                                            <p:strVal val="#ppt_x"/>
                                          </p:val>
                                        </p:tav>
                                      </p:tavLst>
                                    </p:anim>
                                    <p:anim calcmode="lin" valueType="num">
                                      <p:cBhvr>
                                        <p:cTn dur="1000" fill="hold" id="91"/>
                                        <p:tgtEl>
                                          <p:spTgt spid="30"/>
                                        </p:tgtEl>
                                        <p:attrNameLst>
                                          <p:attrName>ppt_y</p:attrName>
                                        </p:attrNameLst>
                                      </p:cBhvr>
                                      <p:tavLst>
                                        <p:tav tm="0">
                                          <p:val>
                                            <p:strVal val="#ppt_y-.1"/>
                                          </p:val>
                                        </p:tav>
                                        <p:tav tm="100000">
                                          <p:val>
                                            <p:strVal val="#ppt_y"/>
                                          </p:val>
                                        </p:tav>
                                      </p:tavLst>
                                    </p:anim>
                                  </p:childTnLst>
                                </p:cTn>
                              </p:par>
                              <p:par>
                                <p:cTn fill="hold" id="92" nodeType="withEffect" presetClass="entr" presetID="47" presetSubtype="0">
                                  <p:stCondLst>
                                    <p:cond delay="16250"/>
                                  </p:stCondLst>
                                  <p:childTnLst>
                                    <p:set>
                                      <p:cBhvr>
                                        <p:cTn dur="1" fill="hold" id="93">
                                          <p:stCondLst>
                                            <p:cond delay="0"/>
                                          </p:stCondLst>
                                        </p:cTn>
                                        <p:tgtEl>
                                          <p:spTgt spid="33"/>
                                        </p:tgtEl>
                                        <p:attrNameLst>
                                          <p:attrName>style.visibility</p:attrName>
                                        </p:attrNameLst>
                                      </p:cBhvr>
                                      <p:to>
                                        <p:strVal val="visible"/>
                                      </p:to>
                                    </p:set>
                                    <p:animEffect filter="fade" transition="in">
                                      <p:cBhvr>
                                        <p:cTn dur="1000" id="94"/>
                                        <p:tgtEl>
                                          <p:spTgt spid="33"/>
                                        </p:tgtEl>
                                      </p:cBhvr>
                                    </p:animEffect>
                                    <p:anim calcmode="lin" valueType="num">
                                      <p:cBhvr>
                                        <p:cTn dur="1000" fill="hold" id="95"/>
                                        <p:tgtEl>
                                          <p:spTgt spid="33"/>
                                        </p:tgtEl>
                                        <p:attrNameLst>
                                          <p:attrName>ppt_x</p:attrName>
                                        </p:attrNameLst>
                                      </p:cBhvr>
                                      <p:tavLst>
                                        <p:tav tm="0">
                                          <p:val>
                                            <p:strVal val="#ppt_x"/>
                                          </p:val>
                                        </p:tav>
                                        <p:tav tm="100000">
                                          <p:val>
                                            <p:strVal val="#ppt_x"/>
                                          </p:val>
                                        </p:tav>
                                      </p:tavLst>
                                    </p:anim>
                                    <p:anim calcmode="lin" valueType="num">
                                      <p:cBhvr>
                                        <p:cTn dur="1000" fill="hold" id="96"/>
                                        <p:tgtEl>
                                          <p:spTgt spid="33"/>
                                        </p:tgtEl>
                                        <p:attrNameLst>
                                          <p:attrName>ppt_y</p:attrName>
                                        </p:attrNameLst>
                                      </p:cBhvr>
                                      <p:tavLst>
                                        <p:tav tm="0">
                                          <p:val>
                                            <p:strVal val="#ppt_y-.1"/>
                                          </p:val>
                                        </p:tav>
                                        <p:tav tm="100000">
                                          <p:val>
                                            <p:strVal val="#ppt_y"/>
                                          </p:val>
                                        </p:tav>
                                      </p:tavLst>
                                    </p:anim>
                                  </p:childTnLst>
                                </p:cTn>
                              </p:par>
                              <p:par>
                                <p:cTn fill="hold" id="97" nodeType="withEffect" presetClass="entr" presetID="47" presetSubtype="0">
                                  <p:stCondLst>
                                    <p:cond delay="16750"/>
                                  </p:stCondLst>
                                  <p:childTnLst>
                                    <p:set>
                                      <p:cBhvr>
                                        <p:cTn dur="1" fill="hold" id="98">
                                          <p:stCondLst>
                                            <p:cond delay="0"/>
                                          </p:stCondLst>
                                        </p:cTn>
                                        <p:tgtEl>
                                          <p:spTgt spid="36"/>
                                        </p:tgtEl>
                                        <p:attrNameLst>
                                          <p:attrName>style.visibility</p:attrName>
                                        </p:attrNameLst>
                                      </p:cBhvr>
                                      <p:to>
                                        <p:strVal val="visible"/>
                                      </p:to>
                                    </p:set>
                                    <p:animEffect filter="fade" transition="in">
                                      <p:cBhvr>
                                        <p:cTn dur="1000" id="99"/>
                                        <p:tgtEl>
                                          <p:spTgt spid="36"/>
                                        </p:tgtEl>
                                      </p:cBhvr>
                                    </p:animEffect>
                                    <p:anim calcmode="lin" valueType="num">
                                      <p:cBhvr>
                                        <p:cTn dur="1000" fill="hold" id="100"/>
                                        <p:tgtEl>
                                          <p:spTgt spid="36"/>
                                        </p:tgtEl>
                                        <p:attrNameLst>
                                          <p:attrName>ppt_x</p:attrName>
                                        </p:attrNameLst>
                                      </p:cBhvr>
                                      <p:tavLst>
                                        <p:tav tm="0">
                                          <p:val>
                                            <p:strVal val="#ppt_x"/>
                                          </p:val>
                                        </p:tav>
                                        <p:tav tm="100000">
                                          <p:val>
                                            <p:strVal val="#ppt_x"/>
                                          </p:val>
                                        </p:tav>
                                      </p:tavLst>
                                    </p:anim>
                                    <p:anim calcmode="lin" valueType="num">
                                      <p:cBhvr>
                                        <p:cTn dur="1000" fill="hold" id="101"/>
                                        <p:tgtEl>
                                          <p:spTgt spid="36"/>
                                        </p:tgtEl>
                                        <p:attrNameLst>
                                          <p:attrName>ppt_y</p:attrName>
                                        </p:attrNameLst>
                                      </p:cBhvr>
                                      <p:tavLst>
                                        <p:tav tm="0">
                                          <p:val>
                                            <p:strVal val="#ppt_y-.1"/>
                                          </p:val>
                                        </p:tav>
                                        <p:tav tm="100000">
                                          <p:val>
                                            <p:strVal val="#ppt_y"/>
                                          </p:val>
                                        </p:tav>
                                      </p:tavLst>
                                    </p:anim>
                                  </p:childTnLst>
                                </p:cTn>
                              </p:par>
                              <p:par>
                                <p:cTn fill="hold" id="102" nodeType="withEffect" presetClass="entr" presetID="53" presetSubtype="0">
                                  <p:stCondLst>
                                    <p:cond delay="17750"/>
                                  </p:stCondLst>
                                  <p:childTnLst>
                                    <p:set>
                                      <p:cBhvr>
                                        <p:cTn dur="1" fill="hold" id="103">
                                          <p:stCondLst>
                                            <p:cond delay="0"/>
                                          </p:stCondLst>
                                        </p:cTn>
                                        <p:tgtEl>
                                          <p:spTgt spid="94"/>
                                        </p:tgtEl>
                                        <p:attrNameLst>
                                          <p:attrName>style.visibility</p:attrName>
                                        </p:attrNameLst>
                                      </p:cBhvr>
                                      <p:to>
                                        <p:strVal val="visible"/>
                                      </p:to>
                                    </p:set>
                                    <p:anim calcmode="lin" valueType="num">
                                      <p:cBhvr>
                                        <p:cTn dur="500" fill="hold" id="104"/>
                                        <p:tgtEl>
                                          <p:spTgt spid="94"/>
                                        </p:tgtEl>
                                        <p:attrNameLst>
                                          <p:attrName>ppt_w</p:attrName>
                                        </p:attrNameLst>
                                      </p:cBhvr>
                                      <p:tavLst>
                                        <p:tav tm="0">
                                          <p:val>
                                            <p:fltVal val="0"/>
                                          </p:val>
                                        </p:tav>
                                        <p:tav tm="100000">
                                          <p:val>
                                            <p:strVal val="#ppt_w"/>
                                          </p:val>
                                        </p:tav>
                                      </p:tavLst>
                                    </p:anim>
                                    <p:anim calcmode="lin" valueType="num">
                                      <p:cBhvr>
                                        <p:cTn dur="500" fill="hold" id="105"/>
                                        <p:tgtEl>
                                          <p:spTgt spid="94"/>
                                        </p:tgtEl>
                                        <p:attrNameLst>
                                          <p:attrName>ppt_h</p:attrName>
                                        </p:attrNameLst>
                                      </p:cBhvr>
                                      <p:tavLst>
                                        <p:tav tm="0">
                                          <p:val>
                                            <p:fltVal val="0"/>
                                          </p:val>
                                        </p:tav>
                                        <p:tav tm="100000">
                                          <p:val>
                                            <p:strVal val="#ppt_h"/>
                                          </p:val>
                                        </p:tav>
                                      </p:tavLst>
                                    </p:anim>
                                    <p:animEffect filter="fade" transition="in">
                                      <p:cBhvr>
                                        <p:cTn dur="500" id="106"/>
                                        <p:tgtEl>
                                          <p:spTgt spid="94"/>
                                        </p:tgtEl>
                                      </p:cBhvr>
                                    </p:animEffect>
                                  </p:childTnLst>
                                </p:cTn>
                              </p:par>
                              <p:par>
                                <p:cTn fill="hold" id="107" nodeType="withEffect" presetClass="entr" presetID="53" presetSubtype="0">
                                  <p:stCondLst>
                                    <p:cond delay="18250"/>
                                  </p:stCondLst>
                                  <p:childTnLst>
                                    <p:set>
                                      <p:cBhvr>
                                        <p:cTn dur="1" fill="hold" id="108">
                                          <p:stCondLst>
                                            <p:cond delay="0"/>
                                          </p:stCondLst>
                                        </p:cTn>
                                        <p:tgtEl>
                                          <p:spTgt spid="100"/>
                                        </p:tgtEl>
                                        <p:attrNameLst>
                                          <p:attrName>style.visibility</p:attrName>
                                        </p:attrNameLst>
                                      </p:cBhvr>
                                      <p:to>
                                        <p:strVal val="visible"/>
                                      </p:to>
                                    </p:set>
                                    <p:anim calcmode="lin" valueType="num">
                                      <p:cBhvr>
                                        <p:cTn dur="500" fill="hold" id="109"/>
                                        <p:tgtEl>
                                          <p:spTgt spid="100"/>
                                        </p:tgtEl>
                                        <p:attrNameLst>
                                          <p:attrName>ppt_w</p:attrName>
                                        </p:attrNameLst>
                                      </p:cBhvr>
                                      <p:tavLst>
                                        <p:tav tm="0">
                                          <p:val>
                                            <p:fltVal val="0"/>
                                          </p:val>
                                        </p:tav>
                                        <p:tav tm="100000">
                                          <p:val>
                                            <p:strVal val="#ppt_w"/>
                                          </p:val>
                                        </p:tav>
                                      </p:tavLst>
                                    </p:anim>
                                    <p:anim calcmode="lin" valueType="num">
                                      <p:cBhvr>
                                        <p:cTn dur="500" fill="hold" id="110"/>
                                        <p:tgtEl>
                                          <p:spTgt spid="100"/>
                                        </p:tgtEl>
                                        <p:attrNameLst>
                                          <p:attrName>ppt_h</p:attrName>
                                        </p:attrNameLst>
                                      </p:cBhvr>
                                      <p:tavLst>
                                        <p:tav tm="0">
                                          <p:val>
                                            <p:fltVal val="0"/>
                                          </p:val>
                                        </p:tav>
                                        <p:tav tm="100000">
                                          <p:val>
                                            <p:strVal val="#ppt_h"/>
                                          </p:val>
                                        </p:tav>
                                      </p:tavLst>
                                    </p:anim>
                                    <p:animEffect filter="fade" transition="in">
                                      <p:cBhvr>
                                        <p:cTn dur="500" id="111"/>
                                        <p:tgtEl>
                                          <p:spTgt spid="100"/>
                                        </p:tgtEl>
                                      </p:cBhvr>
                                    </p:animEffect>
                                  </p:childTnLst>
                                </p:cTn>
                              </p:par>
                              <p:par>
                                <p:cTn fill="hold" id="112" nodeType="withEffect" presetClass="entr" presetID="53" presetSubtype="0">
                                  <p:stCondLst>
                                    <p:cond delay="18750"/>
                                  </p:stCondLst>
                                  <p:childTnLst>
                                    <p:set>
                                      <p:cBhvr>
                                        <p:cTn dur="1" fill="hold" id="113">
                                          <p:stCondLst>
                                            <p:cond delay="0"/>
                                          </p:stCondLst>
                                        </p:cTn>
                                        <p:tgtEl>
                                          <p:spTgt spid="88"/>
                                        </p:tgtEl>
                                        <p:attrNameLst>
                                          <p:attrName>style.visibility</p:attrName>
                                        </p:attrNameLst>
                                      </p:cBhvr>
                                      <p:to>
                                        <p:strVal val="visible"/>
                                      </p:to>
                                    </p:set>
                                    <p:anim calcmode="lin" valueType="num">
                                      <p:cBhvr>
                                        <p:cTn dur="500" fill="hold" id="114"/>
                                        <p:tgtEl>
                                          <p:spTgt spid="88"/>
                                        </p:tgtEl>
                                        <p:attrNameLst>
                                          <p:attrName>ppt_w</p:attrName>
                                        </p:attrNameLst>
                                      </p:cBhvr>
                                      <p:tavLst>
                                        <p:tav tm="0">
                                          <p:val>
                                            <p:fltVal val="0"/>
                                          </p:val>
                                        </p:tav>
                                        <p:tav tm="100000">
                                          <p:val>
                                            <p:strVal val="#ppt_w"/>
                                          </p:val>
                                        </p:tav>
                                      </p:tavLst>
                                    </p:anim>
                                    <p:anim calcmode="lin" valueType="num">
                                      <p:cBhvr>
                                        <p:cTn dur="500" fill="hold" id="115"/>
                                        <p:tgtEl>
                                          <p:spTgt spid="88"/>
                                        </p:tgtEl>
                                        <p:attrNameLst>
                                          <p:attrName>ppt_h</p:attrName>
                                        </p:attrNameLst>
                                      </p:cBhvr>
                                      <p:tavLst>
                                        <p:tav tm="0">
                                          <p:val>
                                            <p:fltVal val="0"/>
                                          </p:val>
                                        </p:tav>
                                        <p:tav tm="100000">
                                          <p:val>
                                            <p:strVal val="#ppt_h"/>
                                          </p:val>
                                        </p:tav>
                                      </p:tavLst>
                                    </p:anim>
                                    <p:animEffect filter="fade" transition="in">
                                      <p:cBhvr>
                                        <p:cTn dur="500" id="116"/>
                                        <p:tgtEl>
                                          <p:spTgt spid="88"/>
                                        </p:tgtEl>
                                      </p:cBhvr>
                                    </p:animEffect>
                                  </p:childTnLst>
                                </p:cTn>
                              </p:par>
                              <p:par>
                                <p:cTn fill="hold" grpId="0" id="117" nodeType="withEffect" presetClass="entr" presetID="42" presetSubtype="0">
                                  <p:stCondLst>
                                    <p:cond delay="17750"/>
                                  </p:stCondLst>
                                  <p:childTnLst>
                                    <p:set>
                                      <p:cBhvr>
                                        <p:cTn dur="1" fill="hold" id="118">
                                          <p:stCondLst>
                                            <p:cond delay="0"/>
                                          </p:stCondLst>
                                        </p:cTn>
                                        <p:tgtEl>
                                          <p:spTgt spid="39"/>
                                        </p:tgtEl>
                                        <p:attrNameLst>
                                          <p:attrName>style.visibility</p:attrName>
                                        </p:attrNameLst>
                                      </p:cBhvr>
                                      <p:to>
                                        <p:strVal val="visible"/>
                                      </p:to>
                                    </p:set>
                                    <p:animEffect filter="fade" transition="in">
                                      <p:cBhvr>
                                        <p:cTn dur="2750" id="119"/>
                                        <p:tgtEl>
                                          <p:spTgt spid="39"/>
                                        </p:tgtEl>
                                      </p:cBhvr>
                                    </p:animEffect>
                                    <p:anim calcmode="lin" valueType="num">
                                      <p:cBhvr>
                                        <p:cTn dur="2750" fill="hold" id="120"/>
                                        <p:tgtEl>
                                          <p:spTgt spid="39"/>
                                        </p:tgtEl>
                                        <p:attrNameLst>
                                          <p:attrName>ppt_x</p:attrName>
                                        </p:attrNameLst>
                                      </p:cBhvr>
                                      <p:tavLst>
                                        <p:tav tm="0">
                                          <p:val>
                                            <p:strVal val="#ppt_x"/>
                                          </p:val>
                                        </p:tav>
                                        <p:tav tm="100000">
                                          <p:val>
                                            <p:strVal val="#ppt_x"/>
                                          </p:val>
                                        </p:tav>
                                      </p:tavLst>
                                    </p:anim>
                                    <p:anim calcmode="lin" valueType="num">
                                      <p:cBhvr>
                                        <p:cTn dur="2750" fill="hold" id="121"/>
                                        <p:tgtEl>
                                          <p:spTgt spid="39"/>
                                        </p:tgtEl>
                                        <p:attrNameLst>
                                          <p:attrName>ppt_y</p:attrName>
                                        </p:attrNameLst>
                                      </p:cBhvr>
                                      <p:tavLst>
                                        <p:tav tm="0">
                                          <p:val>
                                            <p:strVal val="#ppt_y+.1"/>
                                          </p:val>
                                        </p:tav>
                                        <p:tav tm="100000">
                                          <p:val>
                                            <p:strVal val="#ppt_y"/>
                                          </p:val>
                                        </p:tav>
                                      </p:tavLst>
                                    </p:anim>
                                  </p:childTnLst>
                                </p:cTn>
                              </p:par>
                              <p:par>
                                <p:cTn fill="hold" grpId="0" id="122" nodeType="withEffect" presetClass="entr" presetID="42" presetSubtype="0">
                                  <p:stCondLst>
                                    <p:cond delay="17250"/>
                                  </p:stCondLst>
                                  <p:childTnLst>
                                    <p:set>
                                      <p:cBhvr>
                                        <p:cTn dur="1" fill="hold" id="123">
                                          <p:stCondLst>
                                            <p:cond delay="0"/>
                                          </p:stCondLst>
                                        </p:cTn>
                                        <p:tgtEl>
                                          <p:spTgt spid="42"/>
                                        </p:tgtEl>
                                        <p:attrNameLst>
                                          <p:attrName>style.visibility</p:attrName>
                                        </p:attrNameLst>
                                      </p:cBhvr>
                                      <p:to>
                                        <p:strVal val="visible"/>
                                      </p:to>
                                    </p:set>
                                    <p:animEffect filter="fade" transition="in">
                                      <p:cBhvr>
                                        <p:cTn dur="3000" id="124"/>
                                        <p:tgtEl>
                                          <p:spTgt spid="42"/>
                                        </p:tgtEl>
                                      </p:cBhvr>
                                    </p:animEffect>
                                    <p:anim calcmode="lin" valueType="num">
                                      <p:cBhvr>
                                        <p:cTn dur="3000" fill="hold" id="125"/>
                                        <p:tgtEl>
                                          <p:spTgt spid="42"/>
                                        </p:tgtEl>
                                        <p:attrNameLst>
                                          <p:attrName>ppt_x</p:attrName>
                                        </p:attrNameLst>
                                      </p:cBhvr>
                                      <p:tavLst>
                                        <p:tav tm="0">
                                          <p:val>
                                            <p:strVal val="#ppt_x"/>
                                          </p:val>
                                        </p:tav>
                                        <p:tav tm="100000">
                                          <p:val>
                                            <p:strVal val="#ppt_x"/>
                                          </p:val>
                                        </p:tav>
                                      </p:tavLst>
                                    </p:anim>
                                    <p:anim calcmode="lin" valueType="num">
                                      <p:cBhvr>
                                        <p:cTn dur="3000" fill="hold" id="126"/>
                                        <p:tgtEl>
                                          <p:spTgt spid="42"/>
                                        </p:tgtEl>
                                        <p:attrNameLst>
                                          <p:attrName>ppt_y</p:attrName>
                                        </p:attrNameLst>
                                      </p:cBhvr>
                                      <p:tavLst>
                                        <p:tav tm="0">
                                          <p:val>
                                            <p:strVal val="#ppt_y+.1"/>
                                          </p:val>
                                        </p:tav>
                                        <p:tav tm="100000">
                                          <p:val>
                                            <p:strVal val="#ppt_y"/>
                                          </p:val>
                                        </p:tav>
                                      </p:tavLst>
                                    </p:anim>
                                  </p:childTnLst>
                                </p:cTn>
                              </p:par>
                              <p:par>
                                <p:cTn fill="hold" grpId="0" id="127" nodeType="withEffect" presetClass="entr" presetID="42" presetSubtype="0">
                                  <p:stCondLst>
                                    <p:cond delay="18250"/>
                                  </p:stCondLst>
                                  <p:childTnLst>
                                    <p:set>
                                      <p:cBhvr>
                                        <p:cTn dur="1" fill="hold" id="128">
                                          <p:stCondLst>
                                            <p:cond delay="0"/>
                                          </p:stCondLst>
                                        </p:cTn>
                                        <p:tgtEl>
                                          <p:spTgt spid="45"/>
                                        </p:tgtEl>
                                        <p:attrNameLst>
                                          <p:attrName>style.visibility</p:attrName>
                                        </p:attrNameLst>
                                      </p:cBhvr>
                                      <p:to>
                                        <p:strVal val="visible"/>
                                      </p:to>
                                    </p:set>
                                    <p:animEffect filter="fade" transition="in">
                                      <p:cBhvr>
                                        <p:cTn dur="3000" id="129"/>
                                        <p:tgtEl>
                                          <p:spTgt spid="45"/>
                                        </p:tgtEl>
                                      </p:cBhvr>
                                    </p:animEffect>
                                    <p:anim calcmode="lin" valueType="num">
                                      <p:cBhvr>
                                        <p:cTn dur="3000" fill="hold" id="130"/>
                                        <p:tgtEl>
                                          <p:spTgt spid="45"/>
                                        </p:tgtEl>
                                        <p:attrNameLst>
                                          <p:attrName>ppt_x</p:attrName>
                                        </p:attrNameLst>
                                      </p:cBhvr>
                                      <p:tavLst>
                                        <p:tav tm="0">
                                          <p:val>
                                            <p:strVal val="#ppt_x"/>
                                          </p:val>
                                        </p:tav>
                                        <p:tav tm="100000">
                                          <p:val>
                                            <p:strVal val="#ppt_x"/>
                                          </p:val>
                                        </p:tav>
                                      </p:tavLst>
                                    </p:anim>
                                    <p:anim calcmode="lin" valueType="num">
                                      <p:cBhvr>
                                        <p:cTn dur="3000" fill="hold" id="131"/>
                                        <p:tgtEl>
                                          <p:spTgt spid="45"/>
                                        </p:tgtEl>
                                        <p:attrNameLst>
                                          <p:attrName>ppt_y</p:attrName>
                                        </p:attrNameLst>
                                      </p:cBhvr>
                                      <p:tavLst>
                                        <p:tav tm="0">
                                          <p:val>
                                            <p:strVal val="#ppt_y+.1"/>
                                          </p:val>
                                        </p:tav>
                                        <p:tav tm="100000">
                                          <p:val>
                                            <p:strVal val="#ppt_y"/>
                                          </p:val>
                                        </p:tav>
                                      </p:tavLst>
                                    </p:anim>
                                  </p:childTnLst>
                                </p:cTn>
                              </p:par>
                              <p:par>
                                <p:cTn fill="hold" grpId="0" id="132" nodeType="withEffect" presetClass="entr" presetID="42" presetSubtype="0">
                                  <p:stCondLst>
                                    <p:cond delay="17500"/>
                                  </p:stCondLst>
                                  <p:childTnLst>
                                    <p:set>
                                      <p:cBhvr>
                                        <p:cTn dur="1" fill="hold" id="133">
                                          <p:stCondLst>
                                            <p:cond delay="0"/>
                                          </p:stCondLst>
                                        </p:cTn>
                                        <p:tgtEl>
                                          <p:spTgt spid="46"/>
                                        </p:tgtEl>
                                        <p:attrNameLst>
                                          <p:attrName>style.visibility</p:attrName>
                                        </p:attrNameLst>
                                      </p:cBhvr>
                                      <p:to>
                                        <p:strVal val="visible"/>
                                      </p:to>
                                    </p:set>
                                    <p:animEffect filter="fade" transition="in">
                                      <p:cBhvr>
                                        <p:cTn dur="3500" id="134"/>
                                        <p:tgtEl>
                                          <p:spTgt spid="46"/>
                                        </p:tgtEl>
                                      </p:cBhvr>
                                    </p:animEffect>
                                    <p:anim calcmode="lin" valueType="num">
                                      <p:cBhvr>
                                        <p:cTn dur="3500" fill="hold" id="135"/>
                                        <p:tgtEl>
                                          <p:spTgt spid="46"/>
                                        </p:tgtEl>
                                        <p:attrNameLst>
                                          <p:attrName>ppt_x</p:attrName>
                                        </p:attrNameLst>
                                      </p:cBhvr>
                                      <p:tavLst>
                                        <p:tav tm="0">
                                          <p:val>
                                            <p:strVal val="#ppt_x"/>
                                          </p:val>
                                        </p:tav>
                                        <p:tav tm="100000">
                                          <p:val>
                                            <p:strVal val="#ppt_x"/>
                                          </p:val>
                                        </p:tav>
                                      </p:tavLst>
                                    </p:anim>
                                    <p:anim calcmode="lin" valueType="num">
                                      <p:cBhvr>
                                        <p:cTn dur="3500" fill="hold" id="136"/>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2"/>
      <p:bldP grpId="0" spid="39"/>
      <p:bldP grpId="0" spid="42"/>
      <p:bldP grpId="0" spid="45"/>
      <p:bldP grpId="0" spid="46"/>
      <p:bldP grpId="0" spid="47"/>
      <p:bldP grpId="0" spid="49"/>
      <p:bldP grpId="0" spid="50"/>
      <p:bldP grpId="0" spid="106"/>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01" name="矩形 100"/>
          <p:cNvSpPr/>
          <p:nvPr/>
        </p:nvSpPr>
        <p:spPr>
          <a:xfrm>
            <a:off x="0" y="0"/>
            <a:ext cx="5832389" cy="6858000"/>
          </a:xfrm>
          <a:prstGeom prst="rect">
            <a:avLst/>
          </a:pr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 name="椭圆 1"/>
          <p:cNvSpPr/>
          <p:nvPr/>
        </p:nvSpPr>
        <p:spPr>
          <a:xfrm>
            <a:off x="1110230" y="1226561"/>
            <a:ext cx="4118464" cy="4118464"/>
          </a:xfrm>
          <a:prstGeom prst="ellipse">
            <a:avLst/>
          </a:prstGeom>
          <a:solidFill>
            <a:schemeClr val="bg1"/>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2" name="椭圆 101"/>
          <p:cNvSpPr/>
          <p:nvPr/>
        </p:nvSpPr>
        <p:spPr>
          <a:xfrm>
            <a:off x="1003137" y="1131824"/>
            <a:ext cx="4334981" cy="4334981"/>
          </a:xfrm>
          <a:prstGeom prst="ellipse">
            <a:avLst/>
          </a:prstGeom>
          <a:noFill/>
          <a:ln w="190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56" name="组合 55"/>
          <p:cNvGrpSpPr/>
          <p:nvPr/>
        </p:nvGrpSpPr>
        <p:grpSpPr>
          <a:xfrm>
            <a:off x="602653" y="1585445"/>
            <a:ext cx="1382734" cy="1382734"/>
            <a:chOff x="1010426" y="1671943"/>
            <a:chExt cx="1382734" cy="1382734"/>
          </a:xfrm>
        </p:grpSpPr>
        <p:grpSp>
          <p:nvGrpSpPr>
            <p:cNvPr id="3" name="组合 2"/>
            <p:cNvGrpSpPr/>
            <p:nvPr/>
          </p:nvGrpSpPr>
          <p:grpSpPr>
            <a:xfrm>
              <a:off x="1010426" y="1671943"/>
              <a:ext cx="1382734" cy="1382734"/>
              <a:chOff x="5533163" y="1969001"/>
              <a:chExt cx="1382734" cy="1382734"/>
            </a:xfrm>
            <a:effectLst>
              <a:outerShdw algn="ctr" blurRad="228600" dir="5400000" dist="165100" rotWithShape="0" sx="86000" sy="86000">
                <a:srgbClr val="000000">
                  <a:alpha val="39000"/>
                </a:srgbClr>
              </a:outerShdw>
            </a:effectLst>
          </p:grpSpPr>
          <p:sp>
            <p:nvSpPr>
              <p:cNvPr id="4" name="椭圆 3"/>
              <p:cNvSpPr/>
              <p:nvPr/>
            </p:nvSpPr>
            <p:spPr>
              <a:xfrm>
                <a:off x="5533163" y="1969001"/>
                <a:ext cx="1382734" cy="1382734"/>
              </a:xfrm>
              <a:prstGeom prst="ellipse">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椭圆 4"/>
              <p:cNvSpPr/>
              <p:nvPr/>
            </p:nvSpPr>
            <p:spPr>
              <a:xfrm>
                <a:off x="5595265" y="2031103"/>
                <a:ext cx="1258530" cy="1258530"/>
              </a:xfrm>
              <a:prstGeom prst="ellipse">
                <a:avLst/>
              </a:prstGeom>
              <a:solidFill>
                <a:srgbClr val="FFC000"/>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5" name="TextBox 18"/>
            <p:cNvSpPr txBox="1"/>
            <p:nvPr/>
          </p:nvSpPr>
          <p:spPr>
            <a:xfrm>
              <a:off x="1261041" y="1908107"/>
              <a:ext cx="792480" cy="822960"/>
            </a:xfrm>
            <a:prstGeom prst="rect">
              <a:avLst/>
            </a:prstGeom>
            <a:noFill/>
          </p:spPr>
          <p:txBody>
            <a:bodyPr rtlCol="0" wrap="none">
              <a:spAutoFit/>
            </a:bodyPr>
            <a:lstStyle/>
            <a:p>
              <a:r>
                <a:rPr altLang="en-US" b="1" lang="zh-CN" smtClean="0" sz="2400">
                  <a:solidFill>
                    <a:schemeClr val="bg1"/>
                  </a:solidFill>
                  <a:latin charset="-122" panose="020b0503020204020204" pitchFamily="34" typeface="微软雅黑"/>
                  <a:ea charset="-122" panose="020b0503020204020204" pitchFamily="34" typeface="微软雅黑"/>
                </a:rPr>
                <a:t>动态</a:t>
              </a:r>
            </a:p>
            <a:p>
              <a:r>
                <a:rPr altLang="en-US" b="1" lang="zh-CN" smtClean="0" sz="2400">
                  <a:solidFill>
                    <a:schemeClr val="bg1"/>
                  </a:solidFill>
                  <a:latin charset="-122" panose="020b0503020204020204" pitchFamily="34" typeface="微软雅黑"/>
                  <a:ea charset="-122" panose="020b0503020204020204" pitchFamily="34" typeface="微软雅黑"/>
                </a:rPr>
                <a:t>管理</a:t>
              </a:r>
            </a:p>
          </p:txBody>
        </p:sp>
      </p:grpSp>
      <p:grpSp>
        <p:nvGrpSpPr>
          <p:cNvPr id="18" name="组合 17"/>
          <p:cNvGrpSpPr/>
          <p:nvPr/>
        </p:nvGrpSpPr>
        <p:grpSpPr>
          <a:xfrm>
            <a:off x="2003354" y="3558745"/>
            <a:ext cx="2282475" cy="1115324"/>
            <a:chOff x="7537940" y="4525221"/>
            <a:chExt cx="3329353" cy="1626877"/>
          </a:xfrm>
        </p:grpSpPr>
        <p:grpSp>
          <p:nvGrpSpPr>
            <p:cNvPr id="19" name="组合 18"/>
            <p:cNvGrpSpPr/>
            <p:nvPr/>
          </p:nvGrpSpPr>
          <p:grpSpPr>
            <a:xfrm>
              <a:off x="7821038" y="4936787"/>
              <a:ext cx="1021405" cy="1215311"/>
              <a:chOff x="7821038" y="4936787"/>
              <a:chExt cx="1021405" cy="1215311"/>
            </a:xfrm>
          </p:grpSpPr>
          <p:sp>
            <p:nvSpPr>
              <p:cNvPr id="46" name="矩形 45"/>
              <p:cNvSpPr/>
              <p:nvPr/>
            </p:nvSpPr>
            <p:spPr>
              <a:xfrm>
                <a:off x="8285598" y="5405959"/>
                <a:ext cx="128954" cy="715108"/>
              </a:xfrm>
              <a:prstGeom prst="rect">
                <a:avLst/>
              </a:prstGeom>
              <a:solidFill>
                <a:srgbClr val="00B050"/>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7" name="圆角矩形 46"/>
              <p:cNvSpPr/>
              <p:nvPr/>
            </p:nvSpPr>
            <p:spPr>
              <a:xfrm>
                <a:off x="7924800" y="4938408"/>
                <a:ext cx="907916" cy="666346"/>
              </a:xfrm>
              <a:prstGeom prst="roundRect">
                <a:avLst>
                  <a:gd fmla="val 50000" name="adj"/>
                </a:avLst>
              </a:prstGeom>
              <a:solidFill>
                <a:srgbClr val="FDD52B"/>
              </a:solidFill>
              <a:ln w="508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8" name="任意多边形 47"/>
              <p:cNvSpPr/>
              <p:nvPr/>
            </p:nvSpPr>
            <p:spPr>
              <a:xfrm rot="3099031">
                <a:off x="7850430" y="5784440"/>
                <a:ext cx="491860" cy="243455"/>
              </a:xfrm>
              <a:custGeom>
                <a:gdLst>
                  <a:gd fmla="*/ 408045 w 807528" name="connsiteX0"/>
                  <a:gd fmla="*/ 0 h 340759" name="connsiteY0"/>
                  <a:gd fmla="*/ 770124 w 807528" name="connsiteX1"/>
                  <a:gd fmla="*/ 120039 h 340759" name="connsiteY1"/>
                  <a:gd fmla="*/ 807528 w 807528" name="connsiteX2"/>
                  <a:gd fmla="*/ 163008 h 340759" name="connsiteY2"/>
                  <a:gd fmla="*/ 801821 w 807528" name="connsiteX3"/>
                  <a:gd fmla="*/ 174472 h 340759" name="connsiteY3"/>
                  <a:gd fmla="*/ 399483 w 807528" name="connsiteX4"/>
                  <a:gd fmla="*/ 340759 h 340759" name="connsiteY4"/>
                  <a:gd fmla="*/ 37405 w 807528" name="connsiteX5"/>
                  <a:gd fmla="*/ 220720 h 340759" name="connsiteY5"/>
                  <a:gd fmla="*/ 0 w 807528" name="connsiteX6"/>
                  <a:gd fmla="*/ 177751 h 340759" name="connsiteY6"/>
                  <a:gd fmla="*/ 5708 w 807528" name="connsiteX7"/>
                  <a:gd fmla="*/ 166287 h 340759" name="connsiteY7"/>
                  <a:gd fmla="*/ 408045 w 807528" name="connsiteX8"/>
                  <a:gd fmla="*/ 0 h 340759"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340759" w="807528">
                    <a:moveTo>
                      <a:pt x="408045" y="0"/>
                    </a:moveTo>
                    <a:cubicBezTo>
                      <a:pt x="558768" y="0"/>
                      <a:pt x="691654" y="47616"/>
                      <a:pt x="770124" y="120039"/>
                    </a:cubicBezTo>
                    <a:lnTo>
                      <a:pt x="807528" y="163008"/>
                    </a:lnTo>
                    <a:lnTo>
                      <a:pt x="801821" y="174472"/>
                    </a:lnTo>
                    <a:cubicBezTo>
                      <a:pt x="735534" y="272192"/>
                      <a:pt x="580350" y="340759"/>
                      <a:pt x="399483" y="340759"/>
                    </a:cubicBezTo>
                    <a:cubicBezTo>
                      <a:pt x="248761" y="340759"/>
                      <a:pt x="115874" y="293143"/>
                      <a:pt x="37405" y="220720"/>
                    </a:cubicBezTo>
                    <a:lnTo>
                      <a:pt x="0" y="177751"/>
                    </a:lnTo>
                    <a:lnTo>
                      <a:pt x="5708" y="166287"/>
                    </a:lnTo>
                    <a:cubicBezTo>
                      <a:pt x="71995" y="68567"/>
                      <a:pt x="227178" y="0"/>
                      <a:pt x="408045" y="0"/>
                    </a:cubicBezTo>
                    <a:close/>
                  </a:path>
                </a:pathLst>
              </a:custGeom>
              <a:solidFill>
                <a:srgbClr val="00B050"/>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9" name="任意多边形 48"/>
              <p:cNvSpPr/>
              <p:nvPr/>
            </p:nvSpPr>
            <p:spPr>
              <a:xfrm flipH="1" rot="18500968">
                <a:off x="8342800" y="5772717"/>
                <a:ext cx="491860" cy="243455"/>
              </a:xfrm>
              <a:custGeom>
                <a:gdLst>
                  <a:gd fmla="*/ 408045 w 807528" name="connsiteX0"/>
                  <a:gd fmla="*/ 0 h 340759" name="connsiteY0"/>
                  <a:gd fmla="*/ 770124 w 807528" name="connsiteX1"/>
                  <a:gd fmla="*/ 120039 h 340759" name="connsiteY1"/>
                  <a:gd fmla="*/ 807528 w 807528" name="connsiteX2"/>
                  <a:gd fmla="*/ 163008 h 340759" name="connsiteY2"/>
                  <a:gd fmla="*/ 801821 w 807528" name="connsiteX3"/>
                  <a:gd fmla="*/ 174472 h 340759" name="connsiteY3"/>
                  <a:gd fmla="*/ 399483 w 807528" name="connsiteX4"/>
                  <a:gd fmla="*/ 340759 h 340759" name="connsiteY4"/>
                  <a:gd fmla="*/ 37405 w 807528" name="connsiteX5"/>
                  <a:gd fmla="*/ 220720 h 340759" name="connsiteY5"/>
                  <a:gd fmla="*/ 0 w 807528" name="connsiteX6"/>
                  <a:gd fmla="*/ 177751 h 340759" name="connsiteY6"/>
                  <a:gd fmla="*/ 5708 w 807528" name="connsiteX7"/>
                  <a:gd fmla="*/ 166287 h 340759" name="connsiteY7"/>
                  <a:gd fmla="*/ 408045 w 807528" name="connsiteX8"/>
                  <a:gd fmla="*/ 0 h 340759"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340759" w="807528">
                    <a:moveTo>
                      <a:pt x="408045" y="0"/>
                    </a:moveTo>
                    <a:cubicBezTo>
                      <a:pt x="558768" y="0"/>
                      <a:pt x="691654" y="47616"/>
                      <a:pt x="770124" y="120039"/>
                    </a:cubicBezTo>
                    <a:lnTo>
                      <a:pt x="807528" y="163008"/>
                    </a:lnTo>
                    <a:lnTo>
                      <a:pt x="801821" y="174472"/>
                    </a:lnTo>
                    <a:cubicBezTo>
                      <a:pt x="735534" y="272192"/>
                      <a:pt x="580350" y="340759"/>
                      <a:pt x="399483" y="340759"/>
                    </a:cubicBezTo>
                    <a:cubicBezTo>
                      <a:pt x="248761" y="340759"/>
                      <a:pt x="115874" y="293143"/>
                      <a:pt x="37405" y="220720"/>
                    </a:cubicBezTo>
                    <a:lnTo>
                      <a:pt x="0" y="177751"/>
                    </a:lnTo>
                    <a:lnTo>
                      <a:pt x="5708" y="166287"/>
                    </a:lnTo>
                    <a:cubicBezTo>
                      <a:pt x="71995" y="68567"/>
                      <a:pt x="227178" y="0"/>
                      <a:pt x="408045" y="0"/>
                    </a:cubicBezTo>
                    <a:close/>
                  </a:path>
                </a:pathLst>
              </a:custGeom>
              <a:solidFill>
                <a:srgbClr val="00B050"/>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0" name="圆角矩形 49"/>
              <p:cNvSpPr/>
              <p:nvPr/>
            </p:nvSpPr>
            <p:spPr>
              <a:xfrm>
                <a:off x="7821038" y="4936787"/>
                <a:ext cx="1021405" cy="666346"/>
              </a:xfrm>
              <a:custGeom>
                <a:gdLst>
                  <a:gd fmla="*/ 583660 w 1021405" name="connsiteX0"/>
                  <a:gd fmla="*/ 0 h 666346" name="connsiteY0"/>
                  <a:gd fmla="*/ 688232 w 1021405" name="connsiteX1"/>
                  <a:gd fmla="*/ 0 h 666346" name="connsiteY1"/>
                  <a:gd fmla="*/ 1021405 w 1021405" name="connsiteX2"/>
                  <a:gd fmla="*/ 333173 h 666346" name="connsiteY2"/>
                  <a:gd fmla="*/ 1021405 w 1021405" name="connsiteX3"/>
                  <a:gd fmla="*/ 333173 h 666346" name="connsiteY3"/>
                  <a:gd fmla="*/ 688232 w 1021405" name="connsiteX4"/>
                  <a:gd fmla="*/ 666346 h 666346" name="connsiteY4"/>
                  <a:gd fmla="*/ 333173 w 1021405" name="connsiteX5"/>
                  <a:gd fmla="*/ 666346 h 666346" name="connsiteY5"/>
                  <a:gd fmla="*/ 0 w 1021405" name="connsiteX6"/>
                  <a:gd fmla="*/ 333173 h 666346" name="connsiteY6"/>
                  <a:gd fmla="*/ 333173 w 1021405" name="connsiteX7"/>
                  <a:gd fmla="*/ 0 h 666346" name="connsiteY7"/>
                  <a:gd fmla="*/ 333173 w 1021405" name="connsiteX8"/>
                  <a:gd fmla="*/ 4864 h 671210" name="connsiteY8"/>
                  <a:gd fmla="*/ 558368 w 1021405" name="connsiteX9"/>
                  <a:gd fmla="*/ 91440 h 67121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666346" w="1021405">
                    <a:moveTo>
                      <a:pt x="583660" y="0"/>
                    </a:moveTo>
                    <a:lnTo>
                      <a:pt x="688232" y="0"/>
                    </a:lnTo>
                    <a:cubicBezTo>
                      <a:pt x="872238" y="0"/>
                      <a:pt x="1021405" y="149167"/>
                      <a:pt x="1021405" y="333173"/>
                    </a:cubicBezTo>
                    <a:lnTo>
                      <a:pt x="1021405" y="333173"/>
                    </a:lnTo>
                    <a:cubicBezTo>
                      <a:pt x="1021405" y="517179"/>
                      <a:pt x="872238" y="666346"/>
                      <a:pt x="688232" y="666346"/>
                    </a:cubicBezTo>
                    <a:lnTo>
                      <a:pt x="333173" y="666346"/>
                    </a:lnTo>
                    <a:cubicBezTo>
                      <a:pt x="149167" y="666346"/>
                      <a:pt x="0" y="517179"/>
                      <a:pt x="0" y="333173"/>
                    </a:cubicBezTo>
                    <a:cubicBezTo>
                      <a:pt x="0" y="149167"/>
                      <a:pt x="149167" y="0"/>
                      <a:pt x="333173" y="0"/>
                    </a:cubicBezTo>
                  </a:path>
                </a:pathLst>
              </a:custGeom>
              <a:noFill/>
              <a:ln cap="rnd"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51" name="直接连接符 50"/>
              <p:cNvCxnSpPr/>
              <p:nvPr/>
            </p:nvCxnSpPr>
            <p:spPr>
              <a:xfrm>
                <a:off x="8229599" y="4938408"/>
                <a:ext cx="115111" cy="0"/>
              </a:xfrm>
              <a:prstGeom prst="line">
                <a:avLst/>
              </a:prstGeom>
              <a:ln cap="rnd"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椭圆 51"/>
              <p:cNvSpPr/>
              <p:nvPr/>
            </p:nvSpPr>
            <p:spPr>
              <a:xfrm>
                <a:off x="8149921" y="5306748"/>
                <a:ext cx="82977" cy="8297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3" name="椭圆 52"/>
              <p:cNvSpPr/>
              <p:nvPr/>
            </p:nvSpPr>
            <p:spPr>
              <a:xfrm>
                <a:off x="8472257" y="5296539"/>
                <a:ext cx="82977" cy="8297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4" name="弧形 53"/>
              <p:cNvSpPr/>
              <p:nvPr/>
            </p:nvSpPr>
            <p:spPr>
              <a:xfrm>
                <a:off x="8230366" y="5170608"/>
                <a:ext cx="238385" cy="238385"/>
              </a:xfrm>
              <a:prstGeom prst="arc">
                <a:avLst>
                  <a:gd fmla="val 4238669" name="adj1"/>
                  <a:gd fmla="val 6386865" name="adj2"/>
                </a:avLst>
              </a:prstGeom>
              <a:ln cap="rnd" w="50800">
                <a:solidFill>
                  <a:schemeClr val="tx1"/>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grpSp>
        <p:grpSp>
          <p:nvGrpSpPr>
            <p:cNvPr id="20" name="组合 19"/>
            <p:cNvGrpSpPr/>
            <p:nvPr/>
          </p:nvGrpSpPr>
          <p:grpSpPr>
            <a:xfrm>
              <a:off x="8706254" y="4525221"/>
              <a:ext cx="1011675" cy="1625256"/>
              <a:chOff x="8706254" y="4525221"/>
              <a:chExt cx="1011675" cy="1625256"/>
            </a:xfrm>
          </p:grpSpPr>
          <p:sp>
            <p:nvSpPr>
              <p:cNvPr id="34" name="矩形 33"/>
              <p:cNvSpPr/>
              <p:nvPr/>
            </p:nvSpPr>
            <p:spPr>
              <a:xfrm>
                <a:off x="9120555" y="5404338"/>
                <a:ext cx="128954" cy="715108"/>
              </a:xfrm>
              <a:prstGeom prst="rect">
                <a:avLst/>
              </a:prstGeom>
              <a:solidFill>
                <a:srgbClr val="00B050"/>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5" name="组合 34"/>
              <p:cNvGrpSpPr/>
              <p:nvPr/>
            </p:nvGrpSpPr>
            <p:grpSpPr>
              <a:xfrm>
                <a:off x="8716119" y="4922330"/>
                <a:ext cx="1001810" cy="749032"/>
                <a:chOff x="8768382" y="3387986"/>
                <a:chExt cx="1038905" cy="802349"/>
              </a:xfrm>
            </p:grpSpPr>
            <p:sp>
              <p:nvSpPr>
                <p:cNvPr id="42" name="任意多边形 41"/>
                <p:cNvSpPr/>
                <p:nvPr/>
              </p:nvSpPr>
              <p:spPr>
                <a:xfrm>
                  <a:off x="8768382" y="3387986"/>
                  <a:ext cx="1013829" cy="802349"/>
                </a:xfrm>
                <a:custGeom>
                  <a:gdLst>
                    <a:gd fmla="*/ 112711 w 984738" name="connsiteX0"/>
                    <a:gd fmla="*/ 0 h 802348" name="connsiteY0"/>
                    <a:gd fmla="*/ 492370 w 984738" name="connsiteX1"/>
                    <a:gd fmla="*/ 345144 h 802348" name="connsiteY1"/>
                    <a:gd fmla="*/ 872027 w 984738" name="connsiteX2"/>
                    <a:gd fmla="*/ 1 h 802348" name="connsiteY2"/>
                    <a:gd fmla="*/ 900649 w 984738" name="connsiteX3"/>
                    <a:gd fmla="*/ 34691 h 802348" name="connsiteY3"/>
                    <a:gd fmla="*/ 984738 w 984738" name="connsiteX4"/>
                    <a:gd fmla="*/ 309979 h 802348" name="connsiteY4"/>
                    <a:gd fmla="*/ 492369 w 984738" name="connsiteX5"/>
                    <a:gd fmla="*/ 802348 h 802348" name="connsiteY5"/>
                    <a:gd fmla="*/ 0 w 984738" name="connsiteX6"/>
                    <a:gd fmla="*/ 309979 h 802348" name="connsiteY6"/>
                    <a:gd fmla="*/ 84089 w 984738" name="connsiteX7"/>
                    <a:gd fmla="*/ 34691 h 802348"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802348" w="984738">
                      <a:moveTo>
                        <a:pt x="112711" y="0"/>
                      </a:moveTo>
                      <a:lnTo>
                        <a:pt x="492370" y="345144"/>
                      </a:lnTo>
                      <a:lnTo>
                        <a:pt x="872027" y="1"/>
                      </a:lnTo>
                      <a:lnTo>
                        <a:pt x="900649" y="34691"/>
                      </a:lnTo>
                      <a:cubicBezTo>
                        <a:pt x="953738" y="113274"/>
                        <a:pt x="984738" y="208006"/>
                        <a:pt x="984738" y="309979"/>
                      </a:cubicBezTo>
                      <a:cubicBezTo>
                        <a:pt x="984738" y="581907"/>
                        <a:pt x="764297" y="802348"/>
                        <a:pt x="492369" y="802348"/>
                      </a:cubicBezTo>
                      <a:cubicBezTo>
                        <a:pt x="220441" y="802348"/>
                        <a:pt x="0" y="581907"/>
                        <a:pt x="0" y="309979"/>
                      </a:cubicBezTo>
                      <a:cubicBezTo>
                        <a:pt x="0" y="208006"/>
                        <a:pt x="31000" y="113274"/>
                        <a:pt x="84089" y="34691"/>
                      </a:cubicBezTo>
                      <a:close/>
                    </a:path>
                  </a:pathLst>
                </a:custGeom>
                <a:solidFill>
                  <a:srgbClr val="F6960A"/>
                </a:solidFill>
                <a:ln w="508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43" name="任意多边形 42"/>
                <p:cNvSpPr/>
                <p:nvPr/>
              </p:nvSpPr>
              <p:spPr>
                <a:xfrm>
                  <a:off x="8805900" y="3817414"/>
                  <a:ext cx="405112" cy="367739"/>
                </a:xfrm>
                <a:custGeom>
                  <a:gdLst>
                    <a:gd fmla="*/ 144897 w 405112" name="connsiteX0"/>
                    <a:gd fmla="*/ 0 h 367740" name="connsiteY0"/>
                    <a:gd fmla="*/ 405112 w 405112" name="connsiteX1"/>
                    <a:gd fmla="*/ 260215 h 367740" name="connsiteY1"/>
                    <a:gd fmla="*/ 384663 w 405112" name="connsiteX2"/>
                    <a:gd fmla="*/ 361503 h 367740" name="connsiteY2"/>
                    <a:gd fmla="*/ 381277 w 405112" name="connsiteX3"/>
                    <a:gd fmla="*/ 367740 h 367740" name="connsiteY3"/>
                    <a:gd fmla="*/ 364124 w 405112" name="connsiteX4"/>
                    <a:gd fmla="*/ 366011 h 367740" name="connsiteY4"/>
                    <a:gd fmla="*/ 9678 w 405112" name="connsiteX5"/>
                    <a:gd fmla="*/ 75297 h 367740" name="connsiteY5"/>
                    <a:gd fmla="*/ 0 w 405112" name="connsiteX6"/>
                    <a:gd fmla="*/ 44120 h 367740" name="connsiteY6"/>
                    <a:gd fmla="*/ 43609 w 405112" name="connsiteX7"/>
                    <a:gd fmla="*/ 20449 h 367740" name="connsiteY7"/>
                    <a:gd fmla="*/ 144897 w 405112" name="connsiteX8"/>
                    <a:gd fmla="*/ 0 h 367740"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367740" w="405112">
                      <a:moveTo>
                        <a:pt x="144897" y="0"/>
                      </a:moveTo>
                      <a:cubicBezTo>
                        <a:pt x="288610" y="0"/>
                        <a:pt x="405112" y="116502"/>
                        <a:pt x="405112" y="260215"/>
                      </a:cubicBezTo>
                      <a:cubicBezTo>
                        <a:pt x="405112" y="296143"/>
                        <a:pt x="397831" y="330371"/>
                        <a:pt x="384663" y="361503"/>
                      </a:cubicBezTo>
                      <a:lnTo>
                        <a:pt x="381277" y="367740"/>
                      </a:lnTo>
                      <a:lnTo>
                        <a:pt x="364124" y="366011"/>
                      </a:lnTo>
                      <a:cubicBezTo>
                        <a:pt x="203864" y="333217"/>
                        <a:pt x="71966" y="222563"/>
                        <a:pt x="9678" y="75297"/>
                      </a:cubicBezTo>
                      <a:lnTo>
                        <a:pt x="0" y="44120"/>
                      </a:lnTo>
                      <a:lnTo>
                        <a:pt x="43609" y="20449"/>
                      </a:lnTo>
                      <a:cubicBezTo>
                        <a:pt x="74741" y="7282"/>
                        <a:pt x="108969" y="0"/>
                        <a:pt x="144897" y="0"/>
                      </a:cubicBezTo>
                      <a:close/>
                    </a:path>
                  </a:pathLst>
                </a:custGeom>
                <a:solidFill>
                  <a:schemeClr val="bg1"/>
                </a:solidFill>
                <a:ln w="508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44" name="任意多边形 43"/>
                <p:cNvSpPr/>
                <p:nvPr/>
              </p:nvSpPr>
              <p:spPr>
                <a:xfrm>
                  <a:off x="9518515" y="3706239"/>
                  <a:ext cx="288772" cy="374147"/>
                </a:xfrm>
                <a:custGeom>
                  <a:gdLst>
                    <a:gd fmla="*/ 194554 w 288772" name="connsiteX0"/>
                    <a:gd fmla="*/ 0 h 374147" name="connsiteY0"/>
                    <a:gd fmla="*/ 270283 w 288772" name="connsiteX1"/>
                    <a:gd fmla="*/ 15289 h 374147" name="connsiteY1"/>
                    <a:gd fmla="*/ 288772 w 288772" name="connsiteX2"/>
                    <a:gd fmla="*/ 27755 h 374147" name="connsiteY2"/>
                    <a:gd fmla="*/ 281202 w 288772" name="connsiteX3"/>
                    <a:gd fmla="*/ 102850 h 374147" name="connsiteY3"/>
                    <a:gd fmla="*/ 146994 w 288772" name="connsiteX4"/>
                    <a:gd fmla="*/ 351778 h 374147" name="connsiteY4"/>
                    <a:gd fmla="*/ 119882 w 288772" name="connsiteX5"/>
                    <a:gd fmla="*/ 374147 h 374147" name="connsiteY5"/>
                    <a:gd fmla="*/ 118825 w 288772" name="connsiteX6"/>
                    <a:gd fmla="*/ 373819 h 374147" name="connsiteY6"/>
                    <a:gd fmla="*/ 0 w 288772" name="connsiteX7"/>
                    <a:gd fmla="*/ 194554 h 374147" name="connsiteY7"/>
                    <a:gd fmla="*/ 194554 w 288772" name="connsiteX8"/>
                    <a:gd fmla="*/ 0 h 374147"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374147" w="288772">
                      <a:moveTo>
                        <a:pt x="194554" y="0"/>
                      </a:moveTo>
                      <a:cubicBezTo>
                        <a:pt x="221417" y="0"/>
                        <a:pt x="247007" y="5444"/>
                        <a:pt x="270283" y="15289"/>
                      </a:cubicBezTo>
                      <a:lnTo>
                        <a:pt x="288772" y="27755"/>
                      </a:lnTo>
                      <a:lnTo>
                        <a:pt x="281202" y="102850"/>
                      </a:lnTo>
                      <a:cubicBezTo>
                        <a:pt x="261526" y="199006"/>
                        <a:pt x="213820" y="284952"/>
                        <a:pt x="146994" y="351778"/>
                      </a:cubicBezTo>
                      <a:lnTo>
                        <a:pt x="119882" y="374147"/>
                      </a:lnTo>
                      <a:lnTo>
                        <a:pt x="118825" y="373819"/>
                      </a:lnTo>
                      <a:cubicBezTo>
                        <a:pt x="48997" y="344284"/>
                        <a:pt x="0" y="275141"/>
                        <a:pt x="0" y="194554"/>
                      </a:cubicBezTo>
                      <a:cubicBezTo>
                        <a:pt x="0" y="87105"/>
                        <a:pt x="87105" y="0"/>
                        <a:pt x="194554" y="0"/>
                      </a:cubicBezTo>
                      <a:close/>
                    </a:path>
                  </a:pathLst>
                </a:custGeom>
                <a:solidFill>
                  <a:schemeClr val="bg1"/>
                </a:solidFill>
                <a:ln w="508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45" name="任意多边形 44"/>
                <p:cNvSpPr/>
                <p:nvPr/>
              </p:nvSpPr>
              <p:spPr>
                <a:xfrm>
                  <a:off x="9150487" y="3621677"/>
                  <a:ext cx="286966" cy="222370"/>
                </a:xfrm>
                <a:custGeom>
                  <a:gdLst>
                    <a:gd fmla="*/ 26808 w 286966" name="connsiteX0"/>
                    <a:gd fmla="*/ 0 h 222370" name="connsiteY0"/>
                    <a:gd fmla="*/ 157139 w 286966" name="connsiteX1"/>
                    <a:gd fmla="*/ 118482 h 222370" name="connsiteY1"/>
                    <a:gd fmla="*/ 270537 w 286966" name="connsiteX2"/>
                    <a:gd fmla="*/ 15393 h 222370" name="connsiteY2"/>
                    <a:gd fmla="*/ 275691 w 286966" name="connsiteX3"/>
                    <a:gd fmla="*/ 23037 h 222370" name="connsiteY3"/>
                    <a:gd fmla="*/ 286966 w 286966" name="connsiteX4"/>
                    <a:gd fmla="*/ 78887 h 222370" name="connsiteY4"/>
                    <a:gd fmla="*/ 143483 w 286966" name="connsiteX5"/>
                    <a:gd fmla="*/ 222370 h 222370" name="connsiteY5"/>
                    <a:gd fmla="*/ 0 w 286966" name="connsiteX6"/>
                    <a:gd fmla="*/ 78887 h 222370" name="connsiteY6"/>
                    <a:gd fmla="*/ 11276 w 286966" name="connsiteX7"/>
                    <a:gd fmla="*/ 23037 h 222370"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222370" w="286966">
                      <a:moveTo>
                        <a:pt x="26808" y="0"/>
                      </a:moveTo>
                      <a:lnTo>
                        <a:pt x="157139" y="118482"/>
                      </a:lnTo>
                      <a:lnTo>
                        <a:pt x="270537" y="15393"/>
                      </a:lnTo>
                      <a:lnTo>
                        <a:pt x="275691" y="23037"/>
                      </a:lnTo>
                      <a:cubicBezTo>
                        <a:pt x="282951" y="40203"/>
                        <a:pt x="286966" y="59077"/>
                        <a:pt x="286966" y="78887"/>
                      </a:cubicBezTo>
                      <a:cubicBezTo>
                        <a:pt x="286966" y="158130"/>
                        <a:pt x="222726" y="222370"/>
                        <a:pt x="143483" y="222370"/>
                      </a:cubicBezTo>
                      <a:cubicBezTo>
                        <a:pt x="64240" y="222370"/>
                        <a:pt x="0" y="158130"/>
                        <a:pt x="0" y="78887"/>
                      </a:cubicBezTo>
                      <a:cubicBezTo>
                        <a:pt x="0" y="59077"/>
                        <a:pt x="4015" y="40203"/>
                        <a:pt x="11276" y="23037"/>
                      </a:cubicBezTo>
                      <a:close/>
                    </a:path>
                  </a:pathLst>
                </a:custGeom>
                <a:solidFill>
                  <a:schemeClr val="bg1"/>
                </a:solidFill>
                <a:ln w="508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grpSp>
          <p:sp>
            <p:nvSpPr>
              <p:cNvPr id="36" name="任意多边形 35"/>
              <p:cNvSpPr/>
              <p:nvPr/>
            </p:nvSpPr>
            <p:spPr>
              <a:xfrm rot="3099031">
                <a:off x="8685387" y="5782819"/>
                <a:ext cx="491860" cy="243455"/>
              </a:xfrm>
              <a:custGeom>
                <a:gdLst>
                  <a:gd fmla="*/ 408045 w 807528" name="connsiteX0"/>
                  <a:gd fmla="*/ 0 h 340759" name="connsiteY0"/>
                  <a:gd fmla="*/ 770124 w 807528" name="connsiteX1"/>
                  <a:gd fmla="*/ 120039 h 340759" name="connsiteY1"/>
                  <a:gd fmla="*/ 807528 w 807528" name="connsiteX2"/>
                  <a:gd fmla="*/ 163008 h 340759" name="connsiteY2"/>
                  <a:gd fmla="*/ 801821 w 807528" name="connsiteX3"/>
                  <a:gd fmla="*/ 174472 h 340759" name="connsiteY3"/>
                  <a:gd fmla="*/ 399483 w 807528" name="connsiteX4"/>
                  <a:gd fmla="*/ 340759 h 340759" name="connsiteY4"/>
                  <a:gd fmla="*/ 37405 w 807528" name="connsiteX5"/>
                  <a:gd fmla="*/ 220720 h 340759" name="connsiteY5"/>
                  <a:gd fmla="*/ 0 w 807528" name="connsiteX6"/>
                  <a:gd fmla="*/ 177751 h 340759" name="connsiteY6"/>
                  <a:gd fmla="*/ 5708 w 807528" name="connsiteX7"/>
                  <a:gd fmla="*/ 166287 h 340759" name="connsiteY7"/>
                  <a:gd fmla="*/ 408045 w 807528" name="connsiteX8"/>
                  <a:gd fmla="*/ 0 h 340759"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340759" w="807528">
                    <a:moveTo>
                      <a:pt x="408045" y="0"/>
                    </a:moveTo>
                    <a:cubicBezTo>
                      <a:pt x="558768" y="0"/>
                      <a:pt x="691654" y="47616"/>
                      <a:pt x="770124" y="120039"/>
                    </a:cubicBezTo>
                    <a:lnTo>
                      <a:pt x="807528" y="163008"/>
                    </a:lnTo>
                    <a:lnTo>
                      <a:pt x="801821" y="174472"/>
                    </a:lnTo>
                    <a:cubicBezTo>
                      <a:pt x="735534" y="272192"/>
                      <a:pt x="580350" y="340759"/>
                      <a:pt x="399483" y="340759"/>
                    </a:cubicBezTo>
                    <a:cubicBezTo>
                      <a:pt x="248761" y="340759"/>
                      <a:pt x="115874" y="293143"/>
                      <a:pt x="37405" y="220720"/>
                    </a:cubicBezTo>
                    <a:lnTo>
                      <a:pt x="0" y="177751"/>
                    </a:lnTo>
                    <a:lnTo>
                      <a:pt x="5708" y="166287"/>
                    </a:lnTo>
                    <a:cubicBezTo>
                      <a:pt x="71995" y="68567"/>
                      <a:pt x="227178" y="0"/>
                      <a:pt x="408045" y="0"/>
                    </a:cubicBezTo>
                    <a:close/>
                  </a:path>
                </a:pathLst>
              </a:custGeom>
              <a:solidFill>
                <a:srgbClr val="00B050"/>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 name="任意多边形 36"/>
              <p:cNvSpPr/>
              <p:nvPr/>
            </p:nvSpPr>
            <p:spPr>
              <a:xfrm flipH="1" rot="18500968">
                <a:off x="9177757" y="5771096"/>
                <a:ext cx="491860" cy="243455"/>
              </a:xfrm>
              <a:custGeom>
                <a:gdLst>
                  <a:gd fmla="*/ 408045 w 807528" name="connsiteX0"/>
                  <a:gd fmla="*/ 0 h 340759" name="connsiteY0"/>
                  <a:gd fmla="*/ 770124 w 807528" name="connsiteX1"/>
                  <a:gd fmla="*/ 120039 h 340759" name="connsiteY1"/>
                  <a:gd fmla="*/ 807528 w 807528" name="connsiteX2"/>
                  <a:gd fmla="*/ 163008 h 340759" name="connsiteY2"/>
                  <a:gd fmla="*/ 801821 w 807528" name="connsiteX3"/>
                  <a:gd fmla="*/ 174472 h 340759" name="connsiteY3"/>
                  <a:gd fmla="*/ 399483 w 807528" name="connsiteX4"/>
                  <a:gd fmla="*/ 340759 h 340759" name="connsiteY4"/>
                  <a:gd fmla="*/ 37405 w 807528" name="connsiteX5"/>
                  <a:gd fmla="*/ 220720 h 340759" name="connsiteY5"/>
                  <a:gd fmla="*/ 0 w 807528" name="connsiteX6"/>
                  <a:gd fmla="*/ 177751 h 340759" name="connsiteY6"/>
                  <a:gd fmla="*/ 5708 w 807528" name="connsiteX7"/>
                  <a:gd fmla="*/ 166287 h 340759" name="connsiteY7"/>
                  <a:gd fmla="*/ 408045 w 807528" name="connsiteX8"/>
                  <a:gd fmla="*/ 0 h 340759"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340759" w="807528">
                    <a:moveTo>
                      <a:pt x="408045" y="0"/>
                    </a:moveTo>
                    <a:cubicBezTo>
                      <a:pt x="558768" y="0"/>
                      <a:pt x="691654" y="47616"/>
                      <a:pt x="770124" y="120039"/>
                    </a:cubicBezTo>
                    <a:lnTo>
                      <a:pt x="807528" y="163008"/>
                    </a:lnTo>
                    <a:lnTo>
                      <a:pt x="801821" y="174472"/>
                    </a:lnTo>
                    <a:cubicBezTo>
                      <a:pt x="735534" y="272192"/>
                      <a:pt x="580350" y="340759"/>
                      <a:pt x="399483" y="340759"/>
                    </a:cubicBezTo>
                    <a:cubicBezTo>
                      <a:pt x="248761" y="340759"/>
                      <a:pt x="115874" y="293143"/>
                      <a:pt x="37405" y="220720"/>
                    </a:cubicBezTo>
                    <a:lnTo>
                      <a:pt x="0" y="177751"/>
                    </a:lnTo>
                    <a:lnTo>
                      <a:pt x="5708" y="166287"/>
                    </a:lnTo>
                    <a:cubicBezTo>
                      <a:pt x="71995" y="68567"/>
                      <a:pt x="227178" y="0"/>
                      <a:pt x="408045" y="0"/>
                    </a:cubicBezTo>
                    <a:close/>
                  </a:path>
                </a:pathLst>
              </a:custGeom>
              <a:solidFill>
                <a:srgbClr val="00B050"/>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 name="任意多边形 37"/>
              <p:cNvSpPr/>
              <p:nvPr/>
            </p:nvSpPr>
            <p:spPr>
              <a:xfrm>
                <a:off x="8706254" y="4883345"/>
                <a:ext cx="977005" cy="802348"/>
              </a:xfrm>
              <a:custGeom>
                <a:gdLst>
                  <a:gd fmla="*/ 112711 w 984738" name="connsiteX0"/>
                  <a:gd fmla="*/ 0 h 802348" name="connsiteY0"/>
                  <a:gd fmla="*/ 492370 w 984738" name="connsiteX1"/>
                  <a:gd fmla="*/ 345144 h 802348" name="connsiteY1"/>
                  <a:gd fmla="*/ 872027 w 984738" name="connsiteX2"/>
                  <a:gd fmla="*/ 1 h 802348" name="connsiteY2"/>
                  <a:gd fmla="*/ 900649 w 984738" name="connsiteX3"/>
                  <a:gd fmla="*/ 34691 h 802348" name="connsiteY3"/>
                  <a:gd fmla="*/ 984738 w 984738" name="connsiteX4"/>
                  <a:gd fmla="*/ 309979 h 802348" name="connsiteY4"/>
                  <a:gd fmla="*/ 492369 w 984738" name="connsiteX5"/>
                  <a:gd fmla="*/ 802348 h 802348" name="connsiteY5"/>
                  <a:gd fmla="*/ 0 w 984738" name="connsiteX6"/>
                  <a:gd fmla="*/ 309979 h 802348" name="connsiteY6"/>
                  <a:gd fmla="*/ 84089 w 984738" name="connsiteX7"/>
                  <a:gd fmla="*/ 34691 h 802348"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802348" w="984738">
                    <a:moveTo>
                      <a:pt x="112711" y="0"/>
                    </a:moveTo>
                    <a:lnTo>
                      <a:pt x="492370" y="345144"/>
                    </a:lnTo>
                    <a:lnTo>
                      <a:pt x="872027" y="1"/>
                    </a:lnTo>
                    <a:lnTo>
                      <a:pt x="900649" y="34691"/>
                    </a:lnTo>
                    <a:cubicBezTo>
                      <a:pt x="953738" y="113274"/>
                      <a:pt x="984738" y="208006"/>
                      <a:pt x="984738" y="309979"/>
                    </a:cubicBezTo>
                    <a:cubicBezTo>
                      <a:pt x="984738" y="581907"/>
                      <a:pt x="764297" y="802348"/>
                      <a:pt x="492369" y="802348"/>
                    </a:cubicBezTo>
                    <a:cubicBezTo>
                      <a:pt x="220441" y="802348"/>
                      <a:pt x="0" y="581907"/>
                      <a:pt x="0" y="309979"/>
                    </a:cubicBezTo>
                    <a:cubicBezTo>
                      <a:pt x="0" y="208006"/>
                      <a:pt x="31000" y="113274"/>
                      <a:pt x="84089" y="34691"/>
                    </a:cubicBezTo>
                    <a:close/>
                  </a:path>
                </a:pathLst>
              </a:cu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39" name="任意多边形 38"/>
              <p:cNvSpPr/>
              <p:nvPr/>
            </p:nvSpPr>
            <p:spPr>
              <a:xfrm flipH="1" rot="19068924">
                <a:off x="8820619" y="4525221"/>
                <a:ext cx="738315" cy="682765"/>
              </a:xfrm>
              <a:custGeom>
                <a:gdLst>
                  <a:gd fmla="*/ 21793 w 753761" name="connsiteX0"/>
                  <a:gd fmla="*/ 570034 h 697049" name="connsiteY0"/>
                  <a:gd fmla="*/ 0 w 753761" name="connsiteX1"/>
                  <a:gd fmla="*/ 622645 h 697049" name="connsiteY1"/>
                  <a:gd fmla="*/ 74404 w 753761" name="connsiteX2"/>
                  <a:gd fmla="*/ 697049 h 697049" name="connsiteY2"/>
                  <a:gd fmla="*/ 622460 w 753761" name="connsiteX3"/>
                  <a:gd fmla="*/ 697049 h 697049" name="connsiteY3"/>
                  <a:gd fmla="*/ 651421 w 753761" name="connsiteX4"/>
                  <a:gd fmla="*/ 691202 h 697049" name="connsiteY4"/>
                  <a:gd fmla="*/ 668798 w 753761" name="connsiteX5"/>
                  <a:gd fmla="*/ 679486 h 697049" name="connsiteY5"/>
                  <a:gd fmla="*/ 672773 w 753761" name="connsiteX6"/>
                  <a:gd fmla="*/ 677340 h 697049" name="connsiteY6"/>
                  <a:gd fmla="*/ 673775 w 753761" name="connsiteX7"/>
                  <a:gd fmla="*/ 676131 h 697049" name="connsiteY7"/>
                  <a:gd fmla="*/ 675071 w 753761" name="connsiteX8"/>
                  <a:gd fmla="*/ 675256 h 697049" name="connsiteY8"/>
                  <a:gd fmla="*/ 677586 w 753761" name="connsiteX9"/>
                  <a:gd fmla="*/ 671528 h 697049" name="connsiteY9"/>
                  <a:gd fmla="*/ 690962 w 753761" name="connsiteX10"/>
                  <a:gd fmla="*/ 655369 h 697049" name="connsiteY10"/>
                  <a:gd fmla="*/ 699623 w 753761" name="connsiteX11"/>
                  <a:gd fmla="*/ 627121 h 697049" name="connsiteY11"/>
                  <a:gd fmla="*/ 753397 w 753761" name="connsiteX12"/>
                  <a:gd fmla="*/ 81709 h 697049" name="connsiteY12"/>
                  <a:gd fmla="*/ 686652 w 753761" name="connsiteX13"/>
                  <a:gd fmla="*/ 364 h 697049" name="connsiteY13"/>
                  <a:gd fmla="*/ 605307 w 753761" name="connsiteX14"/>
                  <a:gd fmla="*/ 67109 h 697049" name="connsiteY14"/>
                  <a:gd fmla="*/ 557871 w 753761" name="connsiteX15"/>
                  <a:gd fmla="*/ 548241 h 697049" name="connsiteY15"/>
                  <a:gd fmla="*/ 74404 w 753761" name="connsiteX16"/>
                  <a:gd fmla="*/ 548241 h 697049" name="connsiteY16"/>
                  <a:gd fmla="*/ 21793 w 753761" name="connsiteX17"/>
                  <a:gd fmla="*/ 570034 h 697049" name="connsiteY1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b="b" l="l" r="r" t="t"/>
                <a:pathLst>
                  <a:path h="697049" w="753761">
                    <a:moveTo>
                      <a:pt x="21793" y="570034"/>
                    </a:moveTo>
                    <a:cubicBezTo>
                      <a:pt x="8328" y="583498"/>
                      <a:pt x="0" y="602099"/>
                      <a:pt x="0" y="622645"/>
                    </a:cubicBezTo>
                    <a:cubicBezTo>
                      <a:pt x="0" y="663737"/>
                      <a:pt x="33312" y="697049"/>
                      <a:pt x="74404" y="697049"/>
                    </a:cubicBezTo>
                    <a:lnTo>
                      <a:pt x="622460" y="697049"/>
                    </a:lnTo>
                    <a:cubicBezTo>
                      <a:pt x="632733" y="697049"/>
                      <a:pt x="642520" y="694967"/>
                      <a:pt x="651421" y="691202"/>
                    </a:cubicBezTo>
                    <a:lnTo>
                      <a:pt x="668798" y="679486"/>
                    </a:lnTo>
                    <a:lnTo>
                      <a:pt x="672773" y="677340"/>
                    </a:lnTo>
                    <a:lnTo>
                      <a:pt x="673775" y="676131"/>
                    </a:lnTo>
                    <a:lnTo>
                      <a:pt x="675071" y="675256"/>
                    </a:lnTo>
                    <a:lnTo>
                      <a:pt x="677586" y="671528"/>
                    </a:lnTo>
                    <a:lnTo>
                      <a:pt x="690962" y="655369"/>
                    </a:lnTo>
                    <a:cubicBezTo>
                      <a:pt x="695583" y="646880"/>
                      <a:pt x="698615" y="637345"/>
                      <a:pt x="699623" y="627121"/>
                    </a:cubicBezTo>
                    <a:lnTo>
                      <a:pt x="753397" y="81709"/>
                    </a:lnTo>
                    <a:cubicBezTo>
                      <a:pt x="757429" y="40816"/>
                      <a:pt x="727546" y="4396"/>
                      <a:pt x="686652" y="364"/>
                    </a:cubicBezTo>
                    <a:cubicBezTo>
                      <a:pt x="645759" y="-3668"/>
                      <a:pt x="609338" y="26215"/>
                      <a:pt x="605307" y="67109"/>
                    </a:cubicBezTo>
                    <a:lnTo>
                      <a:pt x="557871" y="548241"/>
                    </a:lnTo>
                    <a:lnTo>
                      <a:pt x="74404" y="548241"/>
                    </a:lnTo>
                    <a:cubicBezTo>
                      <a:pt x="53858" y="548241"/>
                      <a:pt x="35257" y="556569"/>
                      <a:pt x="21793" y="570034"/>
                    </a:cubicBezTo>
                    <a:close/>
                  </a:path>
                </a:pathLst>
              </a:custGeom>
              <a:solidFill>
                <a:schemeClr val="bg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0" name="任意多边形 39"/>
              <p:cNvSpPr/>
              <p:nvPr/>
            </p:nvSpPr>
            <p:spPr>
              <a:xfrm rot="2417162">
                <a:off x="8868870" y="4841928"/>
                <a:ext cx="332258" cy="122976"/>
              </a:xfrm>
              <a:custGeom>
                <a:gdLst>
                  <a:gd fmla="*/ 254817 w 332258" name="connsiteX0"/>
                  <a:gd fmla="*/ 11176 h 122976" name="connsiteY0"/>
                  <a:gd fmla="*/ 332258 w 332258" name="connsiteX1"/>
                  <a:gd fmla="*/ 122976 h 122976" name="connsiteY1"/>
                  <a:gd fmla="*/ 177375 w 332258" name="connsiteX2"/>
                  <a:gd fmla="*/ 122976 h 122976" name="connsiteY2"/>
                  <a:gd fmla="*/ 77442 w 332258" name="connsiteX3"/>
                  <a:gd fmla="*/ 0 h 122976" name="connsiteY3"/>
                  <a:gd fmla="*/ 154883 w 332258" name="connsiteX4"/>
                  <a:gd fmla="*/ 111800 h 122976" name="connsiteY4"/>
                  <a:gd fmla="*/ 0 w 332258" name="connsiteX5"/>
                  <a:gd fmla="*/ 111800 h 122976"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22975" w="332258">
                    <a:moveTo>
                      <a:pt x="254817" y="11176"/>
                    </a:moveTo>
                    <a:lnTo>
                      <a:pt x="332258" y="122976"/>
                    </a:lnTo>
                    <a:lnTo>
                      <a:pt x="177375" y="122976"/>
                    </a:lnTo>
                    <a:close/>
                    <a:moveTo>
                      <a:pt x="77442" y="0"/>
                    </a:moveTo>
                    <a:lnTo>
                      <a:pt x="154883" y="111800"/>
                    </a:lnTo>
                    <a:lnTo>
                      <a:pt x="0" y="111800"/>
                    </a:lnTo>
                    <a:close/>
                  </a:path>
                </a:pathLst>
              </a:custGeom>
              <a:solidFill>
                <a:srgbClr val="C8D1AB"/>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1" name="任意多边形 40"/>
              <p:cNvSpPr/>
              <p:nvPr/>
            </p:nvSpPr>
            <p:spPr>
              <a:xfrm rot="19035928">
                <a:off x="9162321" y="4858141"/>
                <a:ext cx="332258" cy="122976"/>
              </a:xfrm>
              <a:custGeom>
                <a:gdLst>
                  <a:gd fmla="*/ 254817 w 332258" name="connsiteX0"/>
                  <a:gd fmla="*/ 11176 h 122976" name="connsiteY0"/>
                  <a:gd fmla="*/ 332258 w 332258" name="connsiteX1"/>
                  <a:gd fmla="*/ 122976 h 122976" name="connsiteY1"/>
                  <a:gd fmla="*/ 177375 w 332258" name="connsiteX2"/>
                  <a:gd fmla="*/ 122976 h 122976" name="connsiteY2"/>
                  <a:gd fmla="*/ 77442 w 332258" name="connsiteX3"/>
                  <a:gd fmla="*/ 0 h 122976" name="connsiteY3"/>
                  <a:gd fmla="*/ 154883 w 332258" name="connsiteX4"/>
                  <a:gd fmla="*/ 111800 h 122976" name="connsiteY4"/>
                  <a:gd fmla="*/ 0 w 332258" name="connsiteX5"/>
                  <a:gd fmla="*/ 111800 h 122976"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22975" w="332258">
                    <a:moveTo>
                      <a:pt x="254817" y="11176"/>
                    </a:moveTo>
                    <a:lnTo>
                      <a:pt x="332258" y="122976"/>
                    </a:lnTo>
                    <a:lnTo>
                      <a:pt x="177375" y="122976"/>
                    </a:lnTo>
                    <a:close/>
                    <a:moveTo>
                      <a:pt x="77442" y="0"/>
                    </a:moveTo>
                    <a:lnTo>
                      <a:pt x="154883" y="111800"/>
                    </a:lnTo>
                    <a:lnTo>
                      <a:pt x="0" y="111800"/>
                    </a:lnTo>
                    <a:close/>
                  </a:path>
                </a:pathLst>
              </a:custGeom>
              <a:solidFill>
                <a:srgbClr val="C8D1AB"/>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1" name="组合 20"/>
            <p:cNvGrpSpPr/>
            <p:nvPr/>
          </p:nvGrpSpPr>
          <p:grpSpPr>
            <a:xfrm>
              <a:off x="9660411" y="4885331"/>
              <a:ext cx="735825" cy="1264422"/>
              <a:chOff x="9660411" y="4885331"/>
              <a:chExt cx="735825" cy="1264422"/>
            </a:xfrm>
          </p:grpSpPr>
          <p:sp>
            <p:nvSpPr>
              <p:cNvPr id="27" name="矩形 26"/>
              <p:cNvSpPr/>
              <p:nvPr/>
            </p:nvSpPr>
            <p:spPr>
              <a:xfrm>
                <a:off x="9971377" y="5403614"/>
                <a:ext cx="128954" cy="715108"/>
              </a:xfrm>
              <a:prstGeom prst="rect">
                <a:avLst/>
              </a:prstGeom>
              <a:solidFill>
                <a:srgbClr val="00B050"/>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任意多边形 27"/>
              <p:cNvSpPr/>
              <p:nvPr/>
            </p:nvSpPr>
            <p:spPr>
              <a:xfrm rot="3099031">
                <a:off x="9536209" y="5782095"/>
                <a:ext cx="491860" cy="243455"/>
              </a:xfrm>
              <a:custGeom>
                <a:gdLst>
                  <a:gd fmla="*/ 408045 w 807528" name="connsiteX0"/>
                  <a:gd fmla="*/ 0 h 340759" name="connsiteY0"/>
                  <a:gd fmla="*/ 770124 w 807528" name="connsiteX1"/>
                  <a:gd fmla="*/ 120039 h 340759" name="connsiteY1"/>
                  <a:gd fmla="*/ 807528 w 807528" name="connsiteX2"/>
                  <a:gd fmla="*/ 163008 h 340759" name="connsiteY2"/>
                  <a:gd fmla="*/ 801821 w 807528" name="connsiteX3"/>
                  <a:gd fmla="*/ 174472 h 340759" name="connsiteY3"/>
                  <a:gd fmla="*/ 399483 w 807528" name="connsiteX4"/>
                  <a:gd fmla="*/ 340759 h 340759" name="connsiteY4"/>
                  <a:gd fmla="*/ 37405 w 807528" name="connsiteX5"/>
                  <a:gd fmla="*/ 220720 h 340759" name="connsiteY5"/>
                  <a:gd fmla="*/ 0 w 807528" name="connsiteX6"/>
                  <a:gd fmla="*/ 177751 h 340759" name="connsiteY6"/>
                  <a:gd fmla="*/ 5708 w 807528" name="connsiteX7"/>
                  <a:gd fmla="*/ 166287 h 340759" name="connsiteY7"/>
                  <a:gd fmla="*/ 408045 w 807528" name="connsiteX8"/>
                  <a:gd fmla="*/ 0 h 340759"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340759" w="807528">
                    <a:moveTo>
                      <a:pt x="408045" y="0"/>
                    </a:moveTo>
                    <a:cubicBezTo>
                      <a:pt x="558768" y="0"/>
                      <a:pt x="691654" y="47616"/>
                      <a:pt x="770124" y="120039"/>
                    </a:cubicBezTo>
                    <a:lnTo>
                      <a:pt x="807528" y="163008"/>
                    </a:lnTo>
                    <a:lnTo>
                      <a:pt x="801821" y="174472"/>
                    </a:lnTo>
                    <a:cubicBezTo>
                      <a:pt x="735534" y="272192"/>
                      <a:pt x="580350" y="340759"/>
                      <a:pt x="399483" y="340759"/>
                    </a:cubicBezTo>
                    <a:cubicBezTo>
                      <a:pt x="248761" y="340759"/>
                      <a:pt x="115874" y="293143"/>
                      <a:pt x="37405" y="220720"/>
                    </a:cubicBezTo>
                    <a:lnTo>
                      <a:pt x="0" y="177751"/>
                    </a:lnTo>
                    <a:lnTo>
                      <a:pt x="5708" y="166287"/>
                    </a:lnTo>
                    <a:cubicBezTo>
                      <a:pt x="71995" y="68567"/>
                      <a:pt x="227178" y="0"/>
                      <a:pt x="408045" y="0"/>
                    </a:cubicBezTo>
                    <a:close/>
                  </a:path>
                </a:pathLst>
              </a:custGeom>
              <a:solidFill>
                <a:srgbClr val="00B050"/>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任意多边形 28"/>
              <p:cNvSpPr/>
              <p:nvPr/>
            </p:nvSpPr>
            <p:spPr>
              <a:xfrm flipH="1" rot="18500968">
                <a:off x="10028579" y="5770372"/>
                <a:ext cx="491860" cy="243455"/>
              </a:xfrm>
              <a:custGeom>
                <a:gdLst>
                  <a:gd fmla="*/ 408045 w 807528" name="connsiteX0"/>
                  <a:gd fmla="*/ 0 h 340759" name="connsiteY0"/>
                  <a:gd fmla="*/ 770124 w 807528" name="connsiteX1"/>
                  <a:gd fmla="*/ 120039 h 340759" name="connsiteY1"/>
                  <a:gd fmla="*/ 807528 w 807528" name="connsiteX2"/>
                  <a:gd fmla="*/ 163008 h 340759" name="connsiteY2"/>
                  <a:gd fmla="*/ 801821 w 807528" name="connsiteX3"/>
                  <a:gd fmla="*/ 174472 h 340759" name="connsiteY3"/>
                  <a:gd fmla="*/ 399483 w 807528" name="connsiteX4"/>
                  <a:gd fmla="*/ 340759 h 340759" name="connsiteY4"/>
                  <a:gd fmla="*/ 37405 w 807528" name="connsiteX5"/>
                  <a:gd fmla="*/ 220720 h 340759" name="connsiteY5"/>
                  <a:gd fmla="*/ 0 w 807528" name="connsiteX6"/>
                  <a:gd fmla="*/ 177751 h 340759" name="connsiteY6"/>
                  <a:gd fmla="*/ 5708 w 807528" name="connsiteX7"/>
                  <a:gd fmla="*/ 166287 h 340759" name="connsiteY7"/>
                  <a:gd fmla="*/ 408045 w 807528" name="connsiteX8"/>
                  <a:gd fmla="*/ 0 h 340759"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340759" w="807528">
                    <a:moveTo>
                      <a:pt x="408045" y="0"/>
                    </a:moveTo>
                    <a:cubicBezTo>
                      <a:pt x="558768" y="0"/>
                      <a:pt x="691654" y="47616"/>
                      <a:pt x="770124" y="120039"/>
                    </a:cubicBezTo>
                    <a:lnTo>
                      <a:pt x="807528" y="163008"/>
                    </a:lnTo>
                    <a:lnTo>
                      <a:pt x="801821" y="174472"/>
                    </a:lnTo>
                    <a:cubicBezTo>
                      <a:pt x="735534" y="272192"/>
                      <a:pt x="580350" y="340759"/>
                      <a:pt x="399483" y="340759"/>
                    </a:cubicBezTo>
                    <a:cubicBezTo>
                      <a:pt x="248761" y="340759"/>
                      <a:pt x="115874" y="293143"/>
                      <a:pt x="37405" y="220720"/>
                    </a:cubicBezTo>
                    <a:lnTo>
                      <a:pt x="0" y="177751"/>
                    </a:lnTo>
                    <a:lnTo>
                      <a:pt x="5708" y="166287"/>
                    </a:lnTo>
                    <a:cubicBezTo>
                      <a:pt x="71995" y="68567"/>
                      <a:pt x="227178" y="0"/>
                      <a:pt x="408045" y="0"/>
                    </a:cubicBezTo>
                    <a:close/>
                  </a:path>
                </a:pathLst>
              </a:custGeom>
              <a:solidFill>
                <a:srgbClr val="00B050"/>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任意多边形 29"/>
              <p:cNvSpPr/>
              <p:nvPr/>
            </p:nvSpPr>
            <p:spPr>
              <a:xfrm>
                <a:off x="9713831" y="4885331"/>
                <a:ext cx="654057" cy="742536"/>
              </a:xfrm>
              <a:custGeom>
                <a:gdLst>
                  <a:gd fmla="*/ 260785 w 533947" name="connsiteX0"/>
                  <a:gd fmla="*/ 0 h 606177" name="connsiteY0"/>
                  <a:gd fmla="*/ 287955 w 533947" name="connsiteX1"/>
                  <a:gd fmla="*/ 0 h 606177" name="connsiteY1"/>
                  <a:gd fmla="*/ 432096 w 533947" name="connsiteX2"/>
                  <a:gd fmla="*/ 184933 h 606177" name="connsiteY2"/>
                  <a:gd fmla="*/ 533947 w 533947" name="connsiteX3"/>
                  <a:gd fmla="*/ 54258 h 606177" name="connsiteY3"/>
                  <a:gd fmla="*/ 533947 w 533947" name="connsiteX4"/>
                  <a:gd fmla="*/ 339203 h 606177" name="connsiteY4"/>
                  <a:gd fmla="*/ 266973 w 533947" name="connsiteX5"/>
                  <a:gd fmla="*/ 606177 h 606177" name="connsiteY5"/>
                  <a:gd fmla="*/ 266974 w 533947" name="connsiteX6"/>
                  <a:gd fmla="*/ 606176 h 606177" name="connsiteY6"/>
                  <a:gd fmla="*/ 0 w 533947" name="connsiteX7"/>
                  <a:gd fmla="*/ 339202 h 606177" name="connsiteY7"/>
                  <a:gd fmla="*/ 0 w 533947" name="connsiteX8"/>
                  <a:gd fmla="*/ 38705 h 606177" name="connsiteY8"/>
                  <a:gd fmla="*/ 115309 w 533947" name="connsiteX9"/>
                  <a:gd fmla="*/ 186646 h 606177"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606177" w="533947">
                    <a:moveTo>
                      <a:pt x="260785" y="0"/>
                    </a:moveTo>
                    <a:lnTo>
                      <a:pt x="287955" y="0"/>
                    </a:lnTo>
                    <a:lnTo>
                      <a:pt x="432096" y="184933"/>
                    </a:lnTo>
                    <a:lnTo>
                      <a:pt x="533947" y="54258"/>
                    </a:lnTo>
                    <a:lnTo>
                      <a:pt x="533947" y="339203"/>
                    </a:lnTo>
                    <a:cubicBezTo>
                      <a:pt x="533947" y="486649"/>
                      <a:pt x="414419" y="606177"/>
                      <a:pt x="266973" y="606177"/>
                    </a:cubicBezTo>
                    <a:lnTo>
                      <a:pt x="266974" y="606176"/>
                    </a:lnTo>
                    <a:cubicBezTo>
                      <a:pt x="119528" y="606176"/>
                      <a:pt x="0" y="486648"/>
                      <a:pt x="0" y="339202"/>
                    </a:cubicBezTo>
                    <a:lnTo>
                      <a:pt x="0" y="38705"/>
                    </a:lnTo>
                    <a:lnTo>
                      <a:pt x="115309" y="186646"/>
                    </a:lnTo>
                    <a:close/>
                  </a:path>
                </a:pathLst>
              </a:custGeom>
              <a:solidFill>
                <a:srgbClr val="7DD2E3"/>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椭圆 30"/>
              <p:cNvSpPr/>
              <p:nvPr/>
            </p:nvSpPr>
            <p:spPr>
              <a:xfrm>
                <a:off x="9842733" y="5276268"/>
                <a:ext cx="82977" cy="8297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椭圆 31"/>
              <p:cNvSpPr/>
              <p:nvPr/>
            </p:nvSpPr>
            <p:spPr>
              <a:xfrm>
                <a:off x="10165069" y="5266059"/>
                <a:ext cx="82977" cy="8297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 name="弧形 32"/>
              <p:cNvSpPr/>
              <p:nvPr/>
            </p:nvSpPr>
            <p:spPr>
              <a:xfrm>
                <a:off x="9923178" y="5140128"/>
                <a:ext cx="238385" cy="238385"/>
              </a:xfrm>
              <a:prstGeom prst="arc">
                <a:avLst>
                  <a:gd fmla="val 4238669" name="adj1"/>
                  <a:gd fmla="val 6386865" name="adj2"/>
                </a:avLst>
              </a:prstGeom>
              <a:ln cap="rnd" w="50800">
                <a:solidFill>
                  <a:schemeClr val="tx1"/>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grpSp>
        <p:grpSp>
          <p:nvGrpSpPr>
            <p:cNvPr id="22" name="组合 21"/>
            <p:cNvGrpSpPr/>
            <p:nvPr/>
          </p:nvGrpSpPr>
          <p:grpSpPr>
            <a:xfrm>
              <a:off x="7537940" y="6119445"/>
              <a:ext cx="3329353" cy="0"/>
              <a:chOff x="7537940" y="6119445"/>
              <a:chExt cx="3329353" cy="0"/>
            </a:xfrm>
          </p:grpSpPr>
          <p:cxnSp>
            <p:nvCxnSpPr>
              <p:cNvPr id="23" name="直接连接符 22"/>
              <p:cNvCxnSpPr/>
              <p:nvPr/>
            </p:nvCxnSpPr>
            <p:spPr>
              <a:xfrm>
                <a:off x="7690340" y="6119445"/>
                <a:ext cx="2825261" cy="0"/>
              </a:xfrm>
              <a:prstGeom prst="line">
                <a:avLst/>
              </a:prstGeom>
              <a:ln cap="rnd"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7537940" y="6119445"/>
                <a:ext cx="46891" cy="0"/>
              </a:xfrm>
              <a:prstGeom prst="line">
                <a:avLst/>
              </a:prstGeom>
              <a:ln cap="rnd"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10714901" y="6119445"/>
                <a:ext cx="152392" cy="0"/>
              </a:xfrm>
              <a:prstGeom prst="line">
                <a:avLst/>
              </a:prstGeom>
              <a:ln cap="rnd"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10597670" y="6119445"/>
                <a:ext cx="46891" cy="0"/>
              </a:xfrm>
              <a:prstGeom prst="line">
                <a:avLst/>
              </a:prstGeom>
              <a:ln cap="rnd" w="508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55" name="矩形 54"/>
          <p:cNvSpPr/>
          <p:nvPr/>
        </p:nvSpPr>
        <p:spPr>
          <a:xfrm>
            <a:off x="2047102" y="2055252"/>
            <a:ext cx="2623751" cy="1371600"/>
          </a:xfrm>
          <a:prstGeom prst="rect">
            <a:avLst/>
          </a:prstGeom>
        </p:spPr>
        <p:txBody>
          <a:bodyPr wrap="square">
            <a:spAutoFit/>
          </a:bodyPr>
          <a:lstStyle/>
          <a:p>
            <a:pPr>
              <a:lnSpc>
                <a:spcPct val="150000"/>
              </a:lnSpc>
            </a:pPr>
            <a:r>
              <a:rPr altLang="en-US" lang="zh-CN" smtClean="0" sz="1400">
                <a:solidFill>
                  <a:schemeClr val="bg1">
                    <a:lumMod val="50000"/>
                  </a:schemeClr>
                </a:solidFill>
                <a:latin charset="-122" panose="020b0503020204020204" pitchFamily="34" typeface="微软雅黑"/>
                <a:ea charset="-122" panose="020b0503020204020204" pitchFamily="34" typeface="微软雅黑"/>
              </a:rPr>
              <a:t>       班集体的管理是一个动态的过程，班主任不是班集体管理的主体，只是班集管理的主导者和引领者，</a:t>
            </a:r>
          </a:p>
        </p:txBody>
      </p:sp>
      <p:grpSp>
        <p:nvGrpSpPr>
          <p:cNvPr id="57" name="组合 56"/>
          <p:cNvGrpSpPr/>
          <p:nvPr/>
        </p:nvGrpSpPr>
        <p:grpSpPr>
          <a:xfrm>
            <a:off x="187732" y="2542008"/>
            <a:ext cx="1862063" cy="1142683"/>
            <a:chOff x="8726219" y="-661205"/>
            <a:chExt cx="2154936" cy="1322409"/>
          </a:xfrm>
        </p:grpSpPr>
        <p:sp>
          <p:nvSpPr>
            <p:cNvPr id="58" name="任意多边形 57"/>
            <p:cNvSpPr/>
            <p:nvPr/>
          </p:nvSpPr>
          <p:spPr>
            <a:xfrm rot="21387068">
              <a:off x="8737941" y="-661205"/>
              <a:ext cx="2143214" cy="1322408"/>
            </a:xfrm>
            <a:custGeom>
              <a:gdLst>
                <a:gd fmla="*/ 948690 w 2148840" name="connsiteX0"/>
                <a:gd fmla="*/ 0 h 1325880" name="connsiteY0"/>
                <a:gd fmla="*/ 1264643 w 2148840" name="connsiteX1"/>
                <a:gd fmla="*/ 209428 h 1325880" name="connsiteY1"/>
                <a:gd fmla="*/ 1272463 w 2148840" name="connsiteX2"/>
                <a:gd fmla="*/ 234618 h 1325880" name="connsiteY2"/>
                <a:gd fmla="*/ 1318138 w 2148840" name="connsiteX3"/>
                <a:gd fmla="*/ 209827 h 1325880" name="connsiteY3"/>
                <a:gd fmla="*/ 1451610 w 2148840" name="connsiteX4"/>
                <a:gd fmla="*/ 182880 h 1325880" name="connsiteY4"/>
                <a:gd fmla="*/ 1735948 w 2148840" name="connsiteX5"/>
                <a:gd fmla="*/ 334061 h 1325880" name="connsiteY5"/>
                <a:gd fmla="*/ 1754729 w 2148840" name="connsiteX6"/>
                <a:gd fmla="*/ 368663 h 1325880" name="connsiteY6"/>
                <a:gd fmla="*/ 1811161 w 2148840" name="connsiteX7"/>
                <a:gd fmla="*/ 374352 h 1325880" name="connsiteY7"/>
                <a:gd fmla="*/ 2148840 w 2148840" name="connsiteX8"/>
                <a:gd fmla="*/ 788670 h 1325880" name="connsiteY8"/>
                <a:gd fmla="*/ 1725930 w 2148840" name="connsiteX9"/>
                <a:gd fmla="*/ 1211580 h 1325880" name="connsiteY9"/>
                <a:gd fmla="*/ 1489477 w 2148840" name="connsiteX10"/>
                <a:gd fmla="*/ 1139354 h 1325880" name="connsiteY10"/>
                <a:gd fmla="*/ 1436947 w 2148840" name="connsiteX11"/>
                <a:gd fmla="*/ 1096013 h 1325880" name="connsiteY11"/>
                <a:gd fmla="*/ 1420223 w 2148840" name="connsiteX12"/>
                <a:gd fmla="*/ 1126825 h 1325880" name="connsiteY12"/>
                <a:gd fmla="*/ 1045845 w 2148840" name="connsiteX13"/>
                <a:gd fmla="*/ 1325880 h 1325880" name="connsiteY13"/>
                <a:gd fmla="*/ 726597 w 2148840" name="connsiteX14"/>
                <a:gd fmla="*/ 1193643 h 1325880" name="connsiteY14"/>
                <a:gd fmla="*/ 677235 w 2148840" name="connsiteX15"/>
                <a:gd fmla="*/ 1133816 h 1325880" name="connsiteY15"/>
                <a:gd fmla="*/ 643102 w 2148840" name="connsiteX16"/>
                <a:gd fmla="*/ 1152342 h 1325880" name="connsiteY16"/>
                <a:gd fmla="*/ 462915 w 2148840" name="connsiteX17"/>
                <a:gd fmla="*/ 1188720 h 1325880" name="connsiteY17"/>
                <a:gd fmla="*/ 0 w 2148840" name="connsiteX18"/>
                <a:gd fmla="*/ 725805 h 1325880" name="connsiteY18"/>
                <a:gd fmla="*/ 462915 w 2148840" name="connsiteX19"/>
                <a:gd fmla="*/ 262890 h 1325880" name="connsiteY19"/>
                <a:gd fmla="*/ 556209 w 2148840" name="connsiteX20"/>
                <a:gd fmla="*/ 272295 h 1325880" name="connsiteY20"/>
                <a:gd fmla="*/ 611187 w 2148840" name="connsiteX21"/>
                <a:gd fmla="*/ 289361 h 1325880" name="connsiteY21"/>
                <a:gd fmla="*/ 612757 w 2148840" name="connsiteX22"/>
                <a:gd fmla="*/ 273794 h 1325880" name="connsiteY22"/>
                <a:gd fmla="*/ 948690 w 2148840" name="connsiteX23"/>
                <a:gd fmla="*/ 0 h 1325880" name="connsiteY2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b="b" l="l" r="r" t="t"/>
              <a:pathLst>
                <a:path h="1325880" w="214884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outerShdw algn="t" blurRad="215900" dir="6600000" dist="76200"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9" name="任意多边形 58"/>
            <p:cNvSpPr/>
            <p:nvPr/>
          </p:nvSpPr>
          <p:spPr>
            <a:xfrm rot="21387068">
              <a:off x="8726219" y="-661204"/>
              <a:ext cx="2143214" cy="1322408"/>
            </a:xfrm>
            <a:custGeom>
              <a:gdLst>
                <a:gd fmla="*/ 948690 w 2148840" name="connsiteX0"/>
                <a:gd fmla="*/ 0 h 1325880" name="connsiteY0"/>
                <a:gd fmla="*/ 1264643 w 2148840" name="connsiteX1"/>
                <a:gd fmla="*/ 209428 h 1325880" name="connsiteY1"/>
                <a:gd fmla="*/ 1272463 w 2148840" name="connsiteX2"/>
                <a:gd fmla="*/ 234618 h 1325880" name="connsiteY2"/>
                <a:gd fmla="*/ 1318138 w 2148840" name="connsiteX3"/>
                <a:gd fmla="*/ 209827 h 1325880" name="connsiteY3"/>
                <a:gd fmla="*/ 1451610 w 2148840" name="connsiteX4"/>
                <a:gd fmla="*/ 182880 h 1325880" name="connsiteY4"/>
                <a:gd fmla="*/ 1735948 w 2148840" name="connsiteX5"/>
                <a:gd fmla="*/ 334061 h 1325880" name="connsiteY5"/>
                <a:gd fmla="*/ 1754729 w 2148840" name="connsiteX6"/>
                <a:gd fmla="*/ 368663 h 1325880" name="connsiteY6"/>
                <a:gd fmla="*/ 1811161 w 2148840" name="connsiteX7"/>
                <a:gd fmla="*/ 374352 h 1325880" name="connsiteY7"/>
                <a:gd fmla="*/ 2148840 w 2148840" name="connsiteX8"/>
                <a:gd fmla="*/ 788670 h 1325880" name="connsiteY8"/>
                <a:gd fmla="*/ 1725930 w 2148840" name="connsiteX9"/>
                <a:gd fmla="*/ 1211580 h 1325880" name="connsiteY9"/>
                <a:gd fmla="*/ 1489477 w 2148840" name="connsiteX10"/>
                <a:gd fmla="*/ 1139354 h 1325880" name="connsiteY10"/>
                <a:gd fmla="*/ 1436947 w 2148840" name="connsiteX11"/>
                <a:gd fmla="*/ 1096013 h 1325880" name="connsiteY11"/>
                <a:gd fmla="*/ 1420223 w 2148840" name="connsiteX12"/>
                <a:gd fmla="*/ 1126825 h 1325880" name="connsiteY12"/>
                <a:gd fmla="*/ 1045845 w 2148840" name="connsiteX13"/>
                <a:gd fmla="*/ 1325880 h 1325880" name="connsiteY13"/>
                <a:gd fmla="*/ 726597 w 2148840" name="connsiteX14"/>
                <a:gd fmla="*/ 1193643 h 1325880" name="connsiteY14"/>
                <a:gd fmla="*/ 677235 w 2148840" name="connsiteX15"/>
                <a:gd fmla="*/ 1133816 h 1325880" name="connsiteY15"/>
                <a:gd fmla="*/ 643102 w 2148840" name="connsiteX16"/>
                <a:gd fmla="*/ 1152342 h 1325880" name="connsiteY16"/>
                <a:gd fmla="*/ 462915 w 2148840" name="connsiteX17"/>
                <a:gd fmla="*/ 1188720 h 1325880" name="connsiteY17"/>
                <a:gd fmla="*/ 0 w 2148840" name="connsiteX18"/>
                <a:gd fmla="*/ 725805 h 1325880" name="connsiteY18"/>
                <a:gd fmla="*/ 462915 w 2148840" name="connsiteX19"/>
                <a:gd fmla="*/ 262890 h 1325880" name="connsiteY19"/>
                <a:gd fmla="*/ 556209 w 2148840" name="connsiteX20"/>
                <a:gd fmla="*/ 272295 h 1325880" name="connsiteY20"/>
                <a:gd fmla="*/ 611187 w 2148840" name="connsiteX21"/>
                <a:gd fmla="*/ 289361 h 1325880" name="connsiteY21"/>
                <a:gd fmla="*/ 612757 w 2148840" name="connsiteX22"/>
                <a:gd fmla="*/ 273794 h 1325880" name="connsiteY22"/>
                <a:gd fmla="*/ 948690 w 2148840" name="connsiteX23"/>
                <a:gd fmla="*/ 0 h 1325880" name="connsiteY2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b="b" l="l" r="r" t="t"/>
              <a:pathLst>
                <a:path h="1325880" w="214884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innerShdw blurRad="355600" dir="3600000" dist="114300">
                <a:srgbClr val="19B4C9">
                  <a:alpha val="32000"/>
                </a:srgb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pic>
        <p:nvPicPr>
          <p:cNvPr id="60" name="图片 59"/>
          <p:cNvPicPr>
            <a:picLocks noChangeAspect="1"/>
          </p:cNvPicPr>
          <p:nvPr/>
        </p:nvPicPr>
        <p:blipFill>
          <a:blip r:embed="rId3">
            <a:extLst>
              <a:ext uri="{28A0092B-C50C-407E-A947-70E740481C1C}">
                <a14:useLocalDpi val="0"/>
              </a:ext>
            </a:extLst>
          </a:blip>
          <a:srcRect b="42760" l="16487" r="23316" t="38159"/>
          <a:stretch>
            <a:fillRect/>
          </a:stretch>
        </p:blipFill>
        <p:spPr>
          <a:xfrm>
            <a:off x="-234778" y="5778500"/>
            <a:ext cx="6054810" cy="1079500"/>
          </a:xfrm>
          <a:prstGeom prst="rect">
            <a:avLst/>
          </a:prstGeom>
        </p:spPr>
      </p:pic>
      <p:sp>
        <p:nvSpPr>
          <p:cNvPr id="67" name="矩形 66"/>
          <p:cNvSpPr/>
          <p:nvPr/>
        </p:nvSpPr>
        <p:spPr>
          <a:xfrm>
            <a:off x="7219806" y="1835977"/>
            <a:ext cx="3691209" cy="502920"/>
          </a:xfrm>
          <a:prstGeom prst="rect">
            <a:avLst/>
          </a:prstGeom>
        </p:spPr>
        <p:txBody>
          <a:bodyPr wrap="square">
            <a:spAutoFit/>
          </a:bodyPr>
          <a:lstStyle/>
          <a:p>
            <a:pPr indent="-285750" marL="285750">
              <a:lnSpc>
                <a:spcPct val="150000"/>
              </a:lnSpc>
              <a:buClr>
                <a:srgbClr val="FFC000"/>
              </a:buClr>
              <a:buFont charset="2" panose="05000000000000000000" pitchFamily="2" typeface="Wingdings"/>
              <a:buChar char="n"/>
            </a:pPr>
            <a:r>
              <a:rPr altLang="en-US" lang="zh-CN">
                <a:solidFill>
                  <a:schemeClr val="bg1">
                    <a:lumMod val="50000"/>
                  </a:schemeClr>
                </a:solidFill>
              </a:rPr>
              <a:t>思想工作要耐心。做事情要用心。</a:t>
            </a:r>
          </a:p>
        </p:txBody>
      </p:sp>
      <p:sp>
        <p:nvSpPr>
          <p:cNvPr id="68" name="矩形 67"/>
          <p:cNvSpPr/>
          <p:nvPr/>
        </p:nvSpPr>
        <p:spPr>
          <a:xfrm>
            <a:off x="7247344" y="4368865"/>
            <a:ext cx="3231187" cy="502920"/>
          </a:xfrm>
          <a:prstGeom prst="rect">
            <a:avLst/>
          </a:prstGeom>
        </p:spPr>
        <p:txBody>
          <a:bodyPr wrap="square">
            <a:spAutoFit/>
          </a:bodyPr>
          <a:lstStyle/>
          <a:p>
            <a:pPr indent="-285750" marL="285750">
              <a:lnSpc>
                <a:spcPct val="150000"/>
              </a:lnSpc>
              <a:buClr>
                <a:srgbClr val="92D050"/>
              </a:buClr>
              <a:buFont charset="2" panose="05000000000000000000" pitchFamily="2" typeface="Wingdings"/>
              <a:buChar char="n"/>
            </a:pPr>
            <a:r>
              <a:rPr altLang="en-US" lang="zh-CN">
                <a:solidFill>
                  <a:schemeClr val="bg1">
                    <a:lumMod val="50000"/>
                  </a:schemeClr>
                </a:solidFill>
              </a:rPr>
              <a:t>真心想做好，用心去做好，</a:t>
            </a:r>
          </a:p>
        </p:txBody>
      </p:sp>
      <p:sp>
        <p:nvSpPr>
          <p:cNvPr id="69" name="矩形 68"/>
          <p:cNvSpPr/>
          <p:nvPr/>
        </p:nvSpPr>
        <p:spPr>
          <a:xfrm>
            <a:off x="7218807" y="3538908"/>
            <a:ext cx="4050552" cy="502920"/>
          </a:xfrm>
          <a:prstGeom prst="rect">
            <a:avLst/>
          </a:prstGeom>
        </p:spPr>
        <p:txBody>
          <a:bodyPr wrap="square">
            <a:spAutoFit/>
          </a:bodyPr>
          <a:lstStyle/>
          <a:p>
            <a:pPr indent="-285750" marL="285750">
              <a:lnSpc>
                <a:spcPct val="150000"/>
              </a:lnSpc>
              <a:buClr>
                <a:srgbClr val="19B4C9"/>
              </a:buClr>
              <a:buFont charset="2" panose="05000000000000000000" pitchFamily="2" typeface="Wingdings"/>
              <a:buChar char="n"/>
            </a:pPr>
            <a:r>
              <a:rPr altLang="en-US" lang="zh-CN">
                <a:solidFill>
                  <a:schemeClr val="bg1">
                    <a:lumMod val="50000"/>
                  </a:schemeClr>
                </a:solidFill>
              </a:rPr>
              <a:t>发现问题要细心，处理问题要精心</a:t>
            </a:r>
          </a:p>
        </p:txBody>
      </p:sp>
      <p:sp>
        <p:nvSpPr>
          <p:cNvPr id="70" name="矩形 69"/>
          <p:cNvSpPr/>
          <p:nvPr/>
        </p:nvSpPr>
        <p:spPr>
          <a:xfrm>
            <a:off x="7245293" y="2669598"/>
            <a:ext cx="3591584" cy="502920"/>
          </a:xfrm>
          <a:prstGeom prst="rect">
            <a:avLst/>
          </a:prstGeom>
        </p:spPr>
        <p:txBody>
          <a:bodyPr wrap="square">
            <a:spAutoFit/>
          </a:bodyPr>
          <a:lstStyle/>
          <a:p>
            <a:pPr indent="-285750" marL="285750">
              <a:lnSpc>
                <a:spcPct val="150000"/>
              </a:lnSpc>
              <a:buClr>
                <a:srgbClr val="FF8599"/>
              </a:buClr>
              <a:buFont charset="2" panose="05000000000000000000" pitchFamily="2" typeface="Wingdings"/>
              <a:buChar char="n"/>
            </a:pPr>
            <a:r>
              <a:rPr altLang="en-US" lang="zh-CN">
                <a:solidFill>
                  <a:schemeClr val="bg1">
                    <a:lumMod val="50000"/>
                  </a:schemeClr>
                </a:solidFill>
              </a:rPr>
              <a:t>热心献给工作，爱心献给学生，</a:t>
            </a:r>
          </a:p>
        </p:txBody>
      </p:sp>
      <p:grpSp>
        <p:nvGrpSpPr>
          <p:cNvPr id="77" name="组合 76"/>
          <p:cNvGrpSpPr/>
          <p:nvPr/>
        </p:nvGrpSpPr>
        <p:grpSpPr>
          <a:xfrm rot="19652792">
            <a:off x="4849741" y="2412150"/>
            <a:ext cx="601603" cy="609821"/>
            <a:chOff x="2817684" y="410418"/>
            <a:chExt cx="604235" cy="612489"/>
          </a:xfrm>
        </p:grpSpPr>
        <p:grpSp>
          <p:nvGrpSpPr>
            <p:cNvPr id="78" name="组合 77"/>
            <p:cNvGrpSpPr/>
            <p:nvPr/>
          </p:nvGrpSpPr>
          <p:grpSpPr>
            <a:xfrm rot="21335216">
              <a:off x="2817684" y="410418"/>
              <a:ext cx="604235" cy="612489"/>
              <a:chOff x="7973451" y="5027358"/>
              <a:chExt cx="1573291" cy="1594779"/>
            </a:xfrm>
          </p:grpSpPr>
          <p:sp>
            <p:nvSpPr>
              <p:cNvPr id="80" name="五角星 2"/>
              <p:cNvSpPr/>
              <p:nvPr/>
            </p:nvSpPr>
            <p:spPr>
              <a:xfrm rot="20480842">
                <a:off x="7975659" y="5027358"/>
                <a:ext cx="1571083" cy="1580289"/>
              </a:xfrm>
              <a:custGeom>
                <a:gdLst>
                  <a:gd fmla="*/ 2063 w 918524" name="connsiteX0"/>
                  <a:gd fmla="*/ 349269 h 923906" name="connsiteY0"/>
                  <a:gd fmla="*/ 264202 w 918524" name="connsiteX1"/>
                  <a:gd fmla="*/ 223173 h 923906" name="connsiteY1"/>
                  <a:gd fmla="*/ 459262 w 918524" name="connsiteX2"/>
                  <a:gd fmla="*/ 0 h 923906" name="connsiteY2"/>
                  <a:gd fmla="*/ 654322 w 918524" name="connsiteX3"/>
                  <a:gd fmla="*/ 223173 h 923906" name="connsiteY3"/>
                  <a:gd fmla="*/ 916461 w 918524" name="connsiteX4"/>
                  <a:gd fmla="*/ 349269 h 923906" name="connsiteY4"/>
                  <a:gd fmla="*/ 774876 w 918524" name="connsiteX5"/>
                  <a:gd fmla="*/ 613293 h 923906" name="connsiteY5"/>
                  <a:gd fmla="*/ 741827 w 918524" name="connsiteX6"/>
                  <a:gd fmla="*/ 914398 h 923906" name="connsiteY6"/>
                  <a:gd fmla="*/ 459262 w 918524" name="connsiteX7"/>
                  <a:gd fmla="*/ 854400 h 923906" name="connsiteY7"/>
                  <a:gd fmla="*/ 176697 w 918524" name="connsiteX8"/>
                  <a:gd fmla="*/ 914398 h 923906" name="connsiteY8"/>
                  <a:gd fmla="*/ 143648 w 918524" name="connsiteX9"/>
                  <a:gd fmla="*/ 613293 h 923906" name="connsiteY9"/>
                  <a:gd fmla="*/ 2063 w 918524" name="connsiteX10"/>
                  <a:gd fmla="*/ 349269 h 923906"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923905" w="918524">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C4EF39"/>
              </a:solidFill>
              <a:ln w="63500">
                <a:noFill/>
              </a:ln>
              <a:effectLst>
                <a:outerShdw algn="t" blurRad="190500" dir="5400000" dist="635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aseline="-25000" lang="zh-CN"/>
              </a:p>
            </p:txBody>
          </p:sp>
          <p:sp>
            <p:nvSpPr>
              <p:cNvPr id="81" name="五角星 2"/>
              <p:cNvSpPr/>
              <p:nvPr/>
            </p:nvSpPr>
            <p:spPr>
              <a:xfrm rot="20480842">
                <a:off x="7973451" y="5041848"/>
                <a:ext cx="1571083" cy="1580289"/>
              </a:xfrm>
              <a:custGeom>
                <a:gdLst>
                  <a:gd fmla="*/ 2063 w 918524" name="connsiteX0"/>
                  <a:gd fmla="*/ 349269 h 923906" name="connsiteY0"/>
                  <a:gd fmla="*/ 264202 w 918524" name="connsiteX1"/>
                  <a:gd fmla="*/ 223173 h 923906" name="connsiteY1"/>
                  <a:gd fmla="*/ 459262 w 918524" name="connsiteX2"/>
                  <a:gd fmla="*/ 0 h 923906" name="connsiteY2"/>
                  <a:gd fmla="*/ 654322 w 918524" name="connsiteX3"/>
                  <a:gd fmla="*/ 223173 h 923906" name="connsiteY3"/>
                  <a:gd fmla="*/ 916461 w 918524" name="connsiteX4"/>
                  <a:gd fmla="*/ 349269 h 923906" name="connsiteY4"/>
                  <a:gd fmla="*/ 774876 w 918524" name="connsiteX5"/>
                  <a:gd fmla="*/ 613293 h 923906" name="connsiteY5"/>
                  <a:gd fmla="*/ 741827 w 918524" name="connsiteX6"/>
                  <a:gd fmla="*/ 914398 h 923906" name="connsiteY6"/>
                  <a:gd fmla="*/ 459262 w 918524" name="connsiteX7"/>
                  <a:gd fmla="*/ 854400 h 923906" name="connsiteY7"/>
                  <a:gd fmla="*/ 176697 w 918524" name="connsiteX8"/>
                  <a:gd fmla="*/ 914398 h 923906" name="connsiteY8"/>
                  <a:gd fmla="*/ 143648 w 918524" name="connsiteX9"/>
                  <a:gd fmla="*/ 613293 h 923906" name="connsiteY9"/>
                  <a:gd fmla="*/ 2063 w 918524" name="connsiteX10"/>
                  <a:gd fmla="*/ 349269 h 923906"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923905" w="918524">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8FA7"/>
              </a:solidFill>
              <a:ln w="25400">
                <a:solidFill>
                  <a:schemeClr val="bg1"/>
                </a:solidFill>
              </a:ln>
              <a:effectLst>
                <a:innerShdw blurRad="368300">
                  <a:srgbClr val="FF3B65"/>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aseline="-25000" lang="zh-CN"/>
              </a:p>
            </p:txBody>
          </p:sp>
        </p:grpSp>
        <p:sp>
          <p:nvSpPr>
            <p:cNvPr id="79" name="弧形 78"/>
            <p:cNvSpPr/>
            <p:nvPr/>
          </p:nvSpPr>
          <p:spPr>
            <a:xfrm rot="15881702">
              <a:off x="2988235" y="627531"/>
              <a:ext cx="197224" cy="197224"/>
            </a:xfrm>
            <a:prstGeom prst="arc">
              <a:avLst>
                <a:gd fmla="val 16200000" name="adj1"/>
                <a:gd fmla="val 20358260" name="adj2"/>
              </a:avLst>
            </a:prstGeom>
            <a:ln w="41275">
              <a:solidFill>
                <a:schemeClr val="bg1">
                  <a:alpha val="63000"/>
                </a:schemeClr>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grpSp>
      <p:grpSp>
        <p:nvGrpSpPr>
          <p:cNvPr id="82" name="组合 81"/>
          <p:cNvGrpSpPr/>
          <p:nvPr/>
        </p:nvGrpSpPr>
        <p:grpSpPr>
          <a:xfrm rot="2224307">
            <a:off x="4148579" y="1309747"/>
            <a:ext cx="609094" cy="597894"/>
            <a:chOff x="10646778" y="4753862"/>
            <a:chExt cx="751521" cy="737702"/>
          </a:xfrm>
        </p:grpSpPr>
        <p:sp>
          <p:nvSpPr>
            <p:cNvPr id="83" name="五角星 2"/>
            <p:cNvSpPr/>
            <p:nvPr/>
          </p:nvSpPr>
          <p:spPr>
            <a:xfrm flipH="1" rot="20227648">
              <a:off x="10648573" y="4753862"/>
              <a:ext cx="749726" cy="728735"/>
            </a:xfrm>
            <a:custGeom>
              <a:gdLst>
                <a:gd fmla="*/ 2063 w 918524" name="connsiteX0"/>
                <a:gd fmla="*/ 349269 h 923906" name="connsiteY0"/>
                <a:gd fmla="*/ 264202 w 918524" name="connsiteX1"/>
                <a:gd fmla="*/ 223173 h 923906" name="connsiteY1"/>
                <a:gd fmla="*/ 459262 w 918524" name="connsiteX2"/>
                <a:gd fmla="*/ 0 h 923906" name="connsiteY2"/>
                <a:gd fmla="*/ 654322 w 918524" name="connsiteX3"/>
                <a:gd fmla="*/ 223173 h 923906" name="connsiteY3"/>
                <a:gd fmla="*/ 916461 w 918524" name="connsiteX4"/>
                <a:gd fmla="*/ 349269 h 923906" name="connsiteY4"/>
                <a:gd fmla="*/ 774876 w 918524" name="connsiteX5"/>
                <a:gd fmla="*/ 613293 h 923906" name="connsiteY5"/>
                <a:gd fmla="*/ 741827 w 918524" name="connsiteX6"/>
                <a:gd fmla="*/ 914398 h 923906" name="connsiteY6"/>
                <a:gd fmla="*/ 459262 w 918524" name="connsiteX7"/>
                <a:gd fmla="*/ 854400 h 923906" name="connsiteY7"/>
                <a:gd fmla="*/ 176697 w 918524" name="connsiteX8"/>
                <a:gd fmla="*/ 914398 h 923906" name="connsiteY8"/>
                <a:gd fmla="*/ 143648 w 918524" name="connsiteX9"/>
                <a:gd fmla="*/ 613293 h 923906" name="connsiteY9"/>
                <a:gd fmla="*/ 2063 w 918524" name="connsiteX10"/>
                <a:gd fmla="*/ 349269 h 923906"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923905" w="918524">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algn="t" blurRad="76200" dir="5400000" dist="50800"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84" name="组合 83"/>
            <p:cNvGrpSpPr/>
            <p:nvPr/>
          </p:nvGrpSpPr>
          <p:grpSpPr>
            <a:xfrm>
              <a:off x="10646778" y="4762829"/>
              <a:ext cx="749726" cy="728735"/>
              <a:chOff x="11012539" y="4493889"/>
              <a:chExt cx="749726" cy="728735"/>
            </a:xfrm>
          </p:grpSpPr>
          <p:sp>
            <p:nvSpPr>
              <p:cNvPr id="85" name="五角星 2"/>
              <p:cNvSpPr/>
              <p:nvPr/>
            </p:nvSpPr>
            <p:spPr>
              <a:xfrm flipH="1" rot="20227648">
                <a:off x="11012539" y="4493889"/>
                <a:ext cx="749726" cy="728735"/>
              </a:xfrm>
              <a:custGeom>
                <a:gdLst>
                  <a:gd fmla="*/ 2063 w 918524" name="connsiteX0"/>
                  <a:gd fmla="*/ 349269 h 923906" name="connsiteY0"/>
                  <a:gd fmla="*/ 264202 w 918524" name="connsiteX1"/>
                  <a:gd fmla="*/ 223173 h 923906" name="connsiteY1"/>
                  <a:gd fmla="*/ 459262 w 918524" name="connsiteX2"/>
                  <a:gd fmla="*/ 0 h 923906" name="connsiteY2"/>
                  <a:gd fmla="*/ 654322 w 918524" name="connsiteX3"/>
                  <a:gd fmla="*/ 223173 h 923906" name="connsiteY3"/>
                  <a:gd fmla="*/ 916461 w 918524" name="connsiteX4"/>
                  <a:gd fmla="*/ 349269 h 923906" name="connsiteY4"/>
                  <a:gd fmla="*/ 774876 w 918524" name="connsiteX5"/>
                  <a:gd fmla="*/ 613293 h 923906" name="connsiteY5"/>
                  <a:gd fmla="*/ 741827 w 918524" name="connsiteX6"/>
                  <a:gd fmla="*/ 914398 h 923906" name="connsiteY6"/>
                  <a:gd fmla="*/ 459262 w 918524" name="connsiteX7"/>
                  <a:gd fmla="*/ 854400 h 923906" name="connsiteY7"/>
                  <a:gd fmla="*/ 176697 w 918524" name="connsiteX8"/>
                  <a:gd fmla="*/ 914398 h 923906" name="connsiteY8"/>
                  <a:gd fmla="*/ 143648 w 918524" name="connsiteX9"/>
                  <a:gd fmla="*/ 613293 h 923906" name="connsiteY9"/>
                  <a:gd fmla="*/ 2063 w 918524" name="connsiteX10"/>
                  <a:gd fmla="*/ 349269 h 923906"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923905" w="918524">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FF00"/>
              </a:solidFill>
              <a:ln w="15875">
                <a:solidFill>
                  <a:srgbClr val="FFFF00"/>
                </a:solidFill>
              </a:ln>
              <a:effectLst>
                <a:innerShdw blurRad="292100">
                  <a:srgbClr val="FFC000"/>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6" name="五角星 2"/>
              <p:cNvSpPr/>
              <p:nvPr/>
            </p:nvSpPr>
            <p:spPr>
              <a:xfrm rot="20424262">
                <a:off x="11046365" y="4655056"/>
                <a:ext cx="290576" cy="221980"/>
              </a:xfrm>
              <a:custGeom>
                <a:gdLst>
                  <a:gd fmla="*/ 0 w 457199" name="connsiteX0"/>
                  <a:gd fmla="*/ 349269 h 349269" name="connsiteY0"/>
                  <a:gd fmla="*/ 262139 w 457199" name="connsiteX1"/>
                  <a:gd fmla="*/ 223173 h 349269" name="connsiteY1"/>
                  <a:gd fmla="*/ 457199 w 457199" name="connsiteX2"/>
                  <a:gd fmla="*/ 0 h 349269" name="connsiteY2"/>
                  <a:gd fmla="*/ 713782 w 713782" name="connsiteX3"/>
                  <a:gd fmla="*/ 284696 h 349269" name="connsiteY3"/>
                  <a:gd fmla="*/ 715845 w 715845" name="connsiteX4"/>
                  <a:gd fmla="*/ 284696 h 613293" name="connsiteY4"/>
                  <a:gd fmla="*/ 715845 w 715845" name="connsiteX5"/>
                  <a:gd fmla="*/ 284696 h 914398" name="connsiteY5"/>
                  <a:gd fmla="*/ 715845 w 715845" name="connsiteX6"/>
                  <a:gd fmla="*/ 284696 h 916632" name="connsiteY6"/>
                  <a:gd fmla="*/ 715845 w 741827" name="connsiteX7"/>
                  <a:gd fmla="*/ 284696 h 923906" name="connsiteY7"/>
                  <a:gd fmla="*/ 715845 w 774876" name="connsiteX8"/>
                  <a:gd fmla="*/ 284696 h 923906" name="connsiteY8"/>
                  <a:gd fmla="*/ 715845 w 918524" name="connsiteX9"/>
                  <a:gd fmla="*/ 284696 h 923906" name="connsiteY9"/>
                  <a:gd fmla="*/ 715845 w 918524" name="connsiteX10"/>
                  <a:gd fmla="*/ 284696 h 923906" name="connsiteY10"/>
                </a:gdLst>
                <a:cxnLst>
                  <a:cxn ang="0">
                    <a:pos x="connsiteX0" y="connsiteY0"/>
                  </a:cxn>
                  <a:cxn ang="0">
                    <a:pos x="connsiteX1" y="connsiteY1"/>
                  </a:cxn>
                  <a:cxn ang="0">
                    <a:pos x="connsiteX2" y="connsiteY2"/>
                  </a:cxn>
                </a:cxnLst>
                <a:rect b="b" l="l" r="r" t="t"/>
                <a:pathLst>
                  <a:path h="349269" w="457199">
                    <a:moveTo>
                      <a:pt x="0" y="349269"/>
                    </a:moveTo>
                    <a:cubicBezTo>
                      <a:pt x="20092" y="284249"/>
                      <a:pt x="185939" y="281384"/>
                      <a:pt x="262139" y="223173"/>
                    </a:cubicBezTo>
                    <a:cubicBezTo>
                      <a:pt x="338339" y="164962"/>
                      <a:pt x="392179" y="0"/>
                      <a:pt x="457199" y="0"/>
                    </a:cubicBezTo>
                  </a:path>
                </a:pathLst>
              </a:custGeom>
              <a:noFill/>
              <a:ln cap="rnd" w="28575">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7" name="五角星 2"/>
              <p:cNvSpPr/>
              <p:nvPr/>
            </p:nvSpPr>
            <p:spPr>
              <a:xfrm rot="6997346">
                <a:off x="11587935" y="4901938"/>
                <a:ext cx="128719" cy="147271"/>
              </a:xfrm>
              <a:custGeom>
                <a:gdLst>
                  <a:gd fmla="*/ 0 w 195060" name="connsiteX0"/>
                  <a:gd fmla="*/ 223173 h 223173" name="connsiteY0"/>
                  <a:gd fmla="*/ 195060 w 195060" name="connsiteX1"/>
                  <a:gd fmla="*/ 0 h 223173" name="connsiteY1"/>
                  <a:gd fmla="*/ 457199 w 457199" name="connsiteX2"/>
                  <a:gd fmla="*/ 0 h 349269" name="connsiteY2"/>
                  <a:gd fmla="*/ 713782 w 713782" name="connsiteX3"/>
                  <a:gd fmla="*/ 284696 h 349269" name="connsiteY3"/>
                  <a:gd fmla="*/ 715845 w 715845" name="connsiteX4"/>
                  <a:gd fmla="*/ 284696 h 613293" name="connsiteY4"/>
                  <a:gd fmla="*/ 715845 w 715845" name="connsiteX5"/>
                  <a:gd fmla="*/ 284696 h 914398" name="connsiteY5"/>
                  <a:gd fmla="*/ 715845 w 715845" name="connsiteX6"/>
                  <a:gd fmla="*/ 284696 h 916632" name="connsiteY6"/>
                  <a:gd fmla="*/ 715845 w 741827" name="connsiteX7"/>
                  <a:gd fmla="*/ 284696 h 923906" name="connsiteY7"/>
                  <a:gd fmla="*/ 715845 w 774876" name="connsiteX8"/>
                  <a:gd fmla="*/ 284696 h 923906" name="connsiteY8"/>
                  <a:gd fmla="*/ 715845 w 918524" name="connsiteX9"/>
                  <a:gd fmla="*/ 284696 h 923906" name="connsiteY9"/>
                  <a:gd fmla="*/ 715845 w 918524" name="connsiteX10"/>
                  <a:gd fmla="*/ 284696 h 923906" name="connsiteY10"/>
                </a:gdLst>
                <a:cxnLst>
                  <a:cxn ang="0">
                    <a:pos x="connsiteX0" y="connsiteY0"/>
                  </a:cxn>
                  <a:cxn ang="0">
                    <a:pos x="connsiteX1" y="connsiteY1"/>
                  </a:cxn>
                </a:cxnLst>
                <a:rect b="b" l="l" r="r" t="t"/>
                <a:pathLst>
                  <a:path h="223173" w="195060">
                    <a:moveTo>
                      <a:pt x="0" y="223173"/>
                    </a:moveTo>
                    <a:cubicBezTo>
                      <a:pt x="76200" y="164962"/>
                      <a:pt x="130040" y="0"/>
                      <a:pt x="195060" y="0"/>
                    </a:cubicBezTo>
                  </a:path>
                </a:pathLst>
              </a:custGeom>
              <a:noFill/>
              <a:ln cap="rnd" w="28575">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grpSp>
        <p:nvGrpSpPr>
          <p:cNvPr id="88" name="组合 87"/>
          <p:cNvGrpSpPr/>
          <p:nvPr/>
        </p:nvGrpSpPr>
        <p:grpSpPr>
          <a:xfrm rot="1562261">
            <a:off x="4106106" y="4568476"/>
            <a:ext cx="636949" cy="625237"/>
            <a:chOff x="10646778" y="4753862"/>
            <a:chExt cx="751521" cy="737702"/>
          </a:xfrm>
        </p:grpSpPr>
        <p:sp>
          <p:nvSpPr>
            <p:cNvPr id="89" name="五角星 2"/>
            <p:cNvSpPr/>
            <p:nvPr/>
          </p:nvSpPr>
          <p:spPr>
            <a:xfrm flipH="1" rot="20227648">
              <a:off x="10648573" y="4753862"/>
              <a:ext cx="749726" cy="728735"/>
            </a:xfrm>
            <a:custGeom>
              <a:gdLst>
                <a:gd fmla="*/ 2063 w 918524" name="connsiteX0"/>
                <a:gd fmla="*/ 349269 h 923906" name="connsiteY0"/>
                <a:gd fmla="*/ 264202 w 918524" name="connsiteX1"/>
                <a:gd fmla="*/ 223173 h 923906" name="connsiteY1"/>
                <a:gd fmla="*/ 459262 w 918524" name="connsiteX2"/>
                <a:gd fmla="*/ 0 h 923906" name="connsiteY2"/>
                <a:gd fmla="*/ 654322 w 918524" name="connsiteX3"/>
                <a:gd fmla="*/ 223173 h 923906" name="connsiteY3"/>
                <a:gd fmla="*/ 916461 w 918524" name="connsiteX4"/>
                <a:gd fmla="*/ 349269 h 923906" name="connsiteY4"/>
                <a:gd fmla="*/ 774876 w 918524" name="connsiteX5"/>
                <a:gd fmla="*/ 613293 h 923906" name="connsiteY5"/>
                <a:gd fmla="*/ 741827 w 918524" name="connsiteX6"/>
                <a:gd fmla="*/ 914398 h 923906" name="connsiteY6"/>
                <a:gd fmla="*/ 459262 w 918524" name="connsiteX7"/>
                <a:gd fmla="*/ 854400 h 923906" name="connsiteY7"/>
                <a:gd fmla="*/ 176697 w 918524" name="connsiteX8"/>
                <a:gd fmla="*/ 914398 h 923906" name="connsiteY8"/>
                <a:gd fmla="*/ 143648 w 918524" name="connsiteX9"/>
                <a:gd fmla="*/ 613293 h 923906" name="connsiteY9"/>
                <a:gd fmla="*/ 2063 w 918524" name="connsiteX10"/>
                <a:gd fmla="*/ 349269 h 923906"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923905" w="918524">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algn="t" blurRad="76200" dir="5400000" dist="50800"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90" name="组合 89"/>
            <p:cNvGrpSpPr/>
            <p:nvPr/>
          </p:nvGrpSpPr>
          <p:grpSpPr>
            <a:xfrm>
              <a:off x="10646778" y="4762829"/>
              <a:ext cx="749726" cy="728735"/>
              <a:chOff x="11012539" y="4493889"/>
              <a:chExt cx="749726" cy="728735"/>
            </a:xfrm>
          </p:grpSpPr>
          <p:sp>
            <p:nvSpPr>
              <p:cNvPr id="91" name="五角星 2"/>
              <p:cNvSpPr/>
              <p:nvPr/>
            </p:nvSpPr>
            <p:spPr>
              <a:xfrm flipH="1" rot="20227648">
                <a:off x="11012539" y="4493889"/>
                <a:ext cx="749726" cy="728735"/>
              </a:xfrm>
              <a:custGeom>
                <a:gdLst>
                  <a:gd fmla="*/ 2063 w 918524" name="connsiteX0"/>
                  <a:gd fmla="*/ 349269 h 923906" name="connsiteY0"/>
                  <a:gd fmla="*/ 264202 w 918524" name="connsiteX1"/>
                  <a:gd fmla="*/ 223173 h 923906" name="connsiteY1"/>
                  <a:gd fmla="*/ 459262 w 918524" name="connsiteX2"/>
                  <a:gd fmla="*/ 0 h 923906" name="connsiteY2"/>
                  <a:gd fmla="*/ 654322 w 918524" name="connsiteX3"/>
                  <a:gd fmla="*/ 223173 h 923906" name="connsiteY3"/>
                  <a:gd fmla="*/ 916461 w 918524" name="connsiteX4"/>
                  <a:gd fmla="*/ 349269 h 923906" name="connsiteY4"/>
                  <a:gd fmla="*/ 774876 w 918524" name="connsiteX5"/>
                  <a:gd fmla="*/ 613293 h 923906" name="connsiteY5"/>
                  <a:gd fmla="*/ 741827 w 918524" name="connsiteX6"/>
                  <a:gd fmla="*/ 914398 h 923906" name="connsiteY6"/>
                  <a:gd fmla="*/ 459262 w 918524" name="connsiteX7"/>
                  <a:gd fmla="*/ 854400 h 923906" name="connsiteY7"/>
                  <a:gd fmla="*/ 176697 w 918524" name="connsiteX8"/>
                  <a:gd fmla="*/ 914398 h 923906" name="connsiteY8"/>
                  <a:gd fmla="*/ 143648 w 918524" name="connsiteX9"/>
                  <a:gd fmla="*/ 613293 h 923906" name="connsiteY9"/>
                  <a:gd fmla="*/ 2063 w 918524" name="connsiteX10"/>
                  <a:gd fmla="*/ 349269 h 923906"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923905" w="918524">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8AFA4C"/>
              </a:solidFill>
              <a:ln w="15875">
                <a:solidFill>
                  <a:schemeClr val="bg1"/>
                </a:solidFill>
              </a:ln>
              <a:effectLst>
                <a:innerShdw blurRad="292100">
                  <a:srgbClr val="76CE0C"/>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2" name="五角星 2"/>
              <p:cNvSpPr/>
              <p:nvPr/>
            </p:nvSpPr>
            <p:spPr>
              <a:xfrm rot="20424262">
                <a:off x="11046365" y="4655056"/>
                <a:ext cx="290576" cy="221980"/>
              </a:xfrm>
              <a:custGeom>
                <a:gdLst>
                  <a:gd fmla="*/ 0 w 457199" name="connsiteX0"/>
                  <a:gd fmla="*/ 349269 h 349269" name="connsiteY0"/>
                  <a:gd fmla="*/ 262139 w 457199" name="connsiteX1"/>
                  <a:gd fmla="*/ 223173 h 349269" name="connsiteY1"/>
                  <a:gd fmla="*/ 457199 w 457199" name="connsiteX2"/>
                  <a:gd fmla="*/ 0 h 349269" name="connsiteY2"/>
                  <a:gd fmla="*/ 713782 w 713782" name="connsiteX3"/>
                  <a:gd fmla="*/ 284696 h 349269" name="connsiteY3"/>
                  <a:gd fmla="*/ 715845 w 715845" name="connsiteX4"/>
                  <a:gd fmla="*/ 284696 h 613293" name="connsiteY4"/>
                  <a:gd fmla="*/ 715845 w 715845" name="connsiteX5"/>
                  <a:gd fmla="*/ 284696 h 914398" name="connsiteY5"/>
                  <a:gd fmla="*/ 715845 w 715845" name="connsiteX6"/>
                  <a:gd fmla="*/ 284696 h 916632" name="connsiteY6"/>
                  <a:gd fmla="*/ 715845 w 741827" name="connsiteX7"/>
                  <a:gd fmla="*/ 284696 h 923906" name="connsiteY7"/>
                  <a:gd fmla="*/ 715845 w 774876" name="connsiteX8"/>
                  <a:gd fmla="*/ 284696 h 923906" name="connsiteY8"/>
                  <a:gd fmla="*/ 715845 w 918524" name="connsiteX9"/>
                  <a:gd fmla="*/ 284696 h 923906" name="connsiteY9"/>
                  <a:gd fmla="*/ 715845 w 918524" name="connsiteX10"/>
                  <a:gd fmla="*/ 284696 h 923906" name="connsiteY10"/>
                </a:gdLst>
                <a:cxnLst>
                  <a:cxn ang="0">
                    <a:pos x="connsiteX0" y="connsiteY0"/>
                  </a:cxn>
                  <a:cxn ang="0">
                    <a:pos x="connsiteX1" y="connsiteY1"/>
                  </a:cxn>
                  <a:cxn ang="0">
                    <a:pos x="connsiteX2" y="connsiteY2"/>
                  </a:cxn>
                </a:cxnLst>
                <a:rect b="b" l="l" r="r" t="t"/>
                <a:pathLst>
                  <a:path h="349269" w="457199">
                    <a:moveTo>
                      <a:pt x="0" y="349269"/>
                    </a:moveTo>
                    <a:cubicBezTo>
                      <a:pt x="20092" y="284249"/>
                      <a:pt x="185939" y="281384"/>
                      <a:pt x="262139" y="223173"/>
                    </a:cubicBezTo>
                    <a:cubicBezTo>
                      <a:pt x="338339" y="164962"/>
                      <a:pt x="392179" y="0"/>
                      <a:pt x="457199" y="0"/>
                    </a:cubicBezTo>
                  </a:path>
                </a:pathLst>
              </a:custGeom>
              <a:noFill/>
              <a:ln cap="rnd" w="28575">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3" name="五角星 2"/>
              <p:cNvSpPr/>
              <p:nvPr/>
            </p:nvSpPr>
            <p:spPr>
              <a:xfrm rot="6997346">
                <a:off x="11587935" y="4901938"/>
                <a:ext cx="128719" cy="147271"/>
              </a:xfrm>
              <a:custGeom>
                <a:gdLst>
                  <a:gd fmla="*/ 0 w 195060" name="connsiteX0"/>
                  <a:gd fmla="*/ 223173 h 223173" name="connsiteY0"/>
                  <a:gd fmla="*/ 195060 w 195060" name="connsiteX1"/>
                  <a:gd fmla="*/ 0 h 223173" name="connsiteY1"/>
                  <a:gd fmla="*/ 457199 w 457199" name="connsiteX2"/>
                  <a:gd fmla="*/ 0 h 349269" name="connsiteY2"/>
                  <a:gd fmla="*/ 713782 w 713782" name="connsiteX3"/>
                  <a:gd fmla="*/ 284696 h 349269" name="connsiteY3"/>
                  <a:gd fmla="*/ 715845 w 715845" name="connsiteX4"/>
                  <a:gd fmla="*/ 284696 h 613293" name="connsiteY4"/>
                  <a:gd fmla="*/ 715845 w 715845" name="connsiteX5"/>
                  <a:gd fmla="*/ 284696 h 914398" name="connsiteY5"/>
                  <a:gd fmla="*/ 715845 w 715845" name="connsiteX6"/>
                  <a:gd fmla="*/ 284696 h 916632" name="connsiteY6"/>
                  <a:gd fmla="*/ 715845 w 741827" name="connsiteX7"/>
                  <a:gd fmla="*/ 284696 h 923906" name="connsiteY7"/>
                  <a:gd fmla="*/ 715845 w 774876" name="connsiteX8"/>
                  <a:gd fmla="*/ 284696 h 923906" name="connsiteY8"/>
                  <a:gd fmla="*/ 715845 w 918524" name="connsiteX9"/>
                  <a:gd fmla="*/ 284696 h 923906" name="connsiteY9"/>
                  <a:gd fmla="*/ 715845 w 918524" name="connsiteX10"/>
                  <a:gd fmla="*/ 284696 h 923906" name="connsiteY10"/>
                </a:gdLst>
                <a:cxnLst>
                  <a:cxn ang="0">
                    <a:pos x="connsiteX0" y="connsiteY0"/>
                  </a:cxn>
                  <a:cxn ang="0">
                    <a:pos x="connsiteX1" y="connsiteY1"/>
                  </a:cxn>
                </a:cxnLst>
                <a:rect b="b" l="l" r="r" t="t"/>
                <a:pathLst>
                  <a:path h="223173" w="195060">
                    <a:moveTo>
                      <a:pt x="0" y="223173"/>
                    </a:moveTo>
                    <a:cubicBezTo>
                      <a:pt x="76200" y="164962"/>
                      <a:pt x="130040" y="0"/>
                      <a:pt x="195060" y="0"/>
                    </a:cubicBezTo>
                  </a:path>
                </a:pathLst>
              </a:custGeom>
              <a:noFill/>
              <a:ln cap="rnd" w="28575">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grpSp>
        <p:nvGrpSpPr>
          <p:cNvPr id="94" name="组合 93"/>
          <p:cNvGrpSpPr/>
          <p:nvPr/>
        </p:nvGrpSpPr>
        <p:grpSpPr>
          <a:xfrm rot="920444">
            <a:off x="4912600" y="3623036"/>
            <a:ext cx="577446" cy="566828"/>
            <a:chOff x="10646778" y="4753862"/>
            <a:chExt cx="751521" cy="737702"/>
          </a:xfrm>
        </p:grpSpPr>
        <p:sp>
          <p:nvSpPr>
            <p:cNvPr id="95" name="五角星 2"/>
            <p:cNvSpPr/>
            <p:nvPr/>
          </p:nvSpPr>
          <p:spPr>
            <a:xfrm flipH="1" rot="20227648">
              <a:off x="10648573" y="4753862"/>
              <a:ext cx="749726" cy="728735"/>
            </a:xfrm>
            <a:custGeom>
              <a:gdLst>
                <a:gd fmla="*/ 2063 w 918524" name="connsiteX0"/>
                <a:gd fmla="*/ 349269 h 923906" name="connsiteY0"/>
                <a:gd fmla="*/ 264202 w 918524" name="connsiteX1"/>
                <a:gd fmla="*/ 223173 h 923906" name="connsiteY1"/>
                <a:gd fmla="*/ 459262 w 918524" name="connsiteX2"/>
                <a:gd fmla="*/ 0 h 923906" name="connsiteY2"/>
                <a:gd fmla="*/ 654322 w 918524" name="connsiteX3"/>
                <a:gd fmla="*/ 223173 h 923906" name="connsiteY3"/>
                <a:gd fmla="*/ 916461 w 918524" name="connsiteX4"/>
                <a:gd fmla="*/ 349269 h 923906" name="connsiteY4"/>
                <a:gd fmla="*/ 774876 w 918524" name="connsiteX5"/>
                <a:gd fmla="*/ 613293 h 923906" name="connsiteY5"/>
                <a:gd fmla="*/ 741827 w 918524" name="connsiteX6"/>
                <a:gd fmla="*/ 914398 h 923906" name="connsiteY6"/>
                <a:gd fmla="*/ 459262 w 918524" name="connsiteX7"/>
                <a:gd fmla="*/ 854400 h 923906" name="connsiteY7"/>
                <a:gd fmla="*/ 176697 w 918524" name="connsiteX8"/>
                <a:gd fmla="*/ 914398 h 923906" name="connsiteY8"/>
                <a:gd fmla="*/ 143648 w 918524" name="connsiteX9"/>
                <a:gd fmla="*/ 613293 h 923906" name="connsiteY9"/>
                <a:gd fmla="*/ 2063 w 918524" name="connsiteX10"/>
                <a:gd fmla="*/ 349269 h 923906"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923905" w="918524">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algn="t" blurRad="76200" dir="5400000" dist="50800"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96" name="组合 95"/>
            <p:cNvGrpSpPr/>
            <p:nvPr/>
          </p:nvGrpSpPr>
          <p:grpSpPr>
            <a:xfrm>
              <a:off x="10646778" y="4762829"/>
              <a:ext cx="749726" cy="728735"/>
              <a:chOff x="11012539" y="4493889"/>
              <a:chExt cx="749726" cy="728735"/>
            </a:xfrm>
          </p:grpSpPr>
          <p:sp>
            <p:nvSpPr>
              <p:cNvPr id="97" name="五角星 2"/>
              <p:cNvSpPr/>
              <p:nvPr/>
            </p:nvSpPr>
            <p:spPr>
              <a:xfrm flipH="1" rot="20227648">
                <a:off x="11012539" y="4493889"/>
                <a:ext cx="749726" cy="728735"/>
              </a:xfrm>
              <a:custGeom>
                <a:gdLst>
                  <a:gd fmla="*/ 2063 w 918524" name="connsiteX0"/>
                  <a:gd fmla="*/ 349269 h 923906" name="connsiteY0"/>
                  <a:gd fmla="*/ 264202 w 918524" name="connsiteX1"/>
                  <a:gd fmla="*/ 223173 h 923906" name="connsiteY1"/>
                  <a:gd fmla="*/ 459262 w 918524" name="connsiteX2"/>
                  <a:gd fmla="*/ 0 h 923906" name="connsiteY2"/>
                  <a:gd fmla="*/ 654322 w 918524" name="connsiteX3"/>
                  <a:gd fmla="*/ 223173 h 923906" name="connsiteY3"/>
                  <a:gd fmla="*/ 916461 w 918524" name="connsiteX4"/>
                  <a:gd fmla="*/ 349269 h 923906" name="connsiteY4"/>
                  <a:gd fmla="*/ 774876 w 918524" name="connsiteX5"/>
                  <a:gd fmla="*/ 613293 h 923906" name="connsiteY5"/>
                  <a:gd fmla="*/ 741827 w 918524" name="connsiteX6"/>
                  <a:gd fmla="*/ 914398 h 923906" name="connsiteY6"/>
                  <a:gd fmla="*/ 459262 w 918524" name="connsiteX7"/>
                  <a:gd fmla="*/ 854400 h 923906" name="connsiteY7"/>
                  <a:gd fmla="*/ 176697 w 918524" name="connsiteX8"/>
                  <a:gd fmla="*/ 914398 h 923906" name="connsiteY8"/>
                  <a:gd fmla="*/ 143648 w 918524" name="connsiteX9"/>
                  <a:gd fmla="*/ 613293 h 923906" name="connsiteY9"/>
                  <a:gd fmla="*/ 2063 w 918524" name="connsiteX10"/>
                  <a:gd fmla="*/ 349269 h 923906"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923905" w="918524">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64E4F2"/>
              </a:solidFill>
              <a:ln w="15875">
                <a:solidFill>
                  <a:schemeClr val="bg1"/>
                </a:solidFill>
              </a:ln>
              <a:effectLst>
                <a:innerShdw blurRad="292100">
                  <a:srgbClr val="00B0F0"/>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8" name="五角星 2"/>
              <p:cNvSpPr/>
              <p:nvPr/>
            </p:nvSpPr>
            <p:spPr>
              <a:xfrm rot="20424262">
                <a:off x="11046365" y="4655056"/>
                <a:ext cx="290576" cy="221980"/>
              </a:xfrm>
              <a:custGeom>
                <a:gdLst>
                  <a:gd fmla="*/ 0 w 457199" name="connsiteX0"/>
                  <a:gd fmla="*/ 349269 h 349269" name="connsiteY0"/>
                  <a:gd fmla="*/ 262139 w 457199" name="connsiteX1"/>
                  <a:gd fmla="*/ 223173 h 349269" name="connsiteY1"/>
                  <a:gd fmla="*/ 457199 w 457199" name="connsiteX2"/>
                  <a:gd fmla="*/ 0 h 349269" name="connsiteY2"/>
                  <a:gd fmla="*/ 713782 w 713782" name="connsiteX3"/>
                  <a:gd fmla="*/ 284696 h 349269" name="connsiteY3"/>
                  <a:gd fmla="*/ 715845 w 715845" name="connsiteX4"/>
                  <a:gd fmla="*/ 284696 h 613293" name="connsiteY4"/>
                  <a:gd fmla="*/ 715845 w 715845" name="connsiteX5"/>
                  <a:gd fmla="*/ 284696 h 914398" name="connsiteY5"/>
                  <a:gd fmla="*/ 715845 w 715845" name="connsiteX6"/>
                  <a:gd fmla="*/ 284696 h 916632" name="connsiteY6"/>
                  <a:gd fmla="*/ 715845 w 741827" name="connsiteX7"/>
                  <a:gd fmla="*/ 284696 h 923906" name="connsiteY7"/>
                  <a:gd fmla="*/ 715845 w 774876" name="connsiteX8"/>
                  <a:gd fmla="*/ 284696 h 923906" name="connsiteY8"/>
                  <a:gd fmla="*/ 715845 w 918524" name="connsiteX9"/>
                  <a:gd fmla="*/ 284696 h 923906" name="connsiteY9"/>
                  <a:gd fmla="*/ 715845 w 918524" name="connsiteX10"/>
                  <a:gd fmla="*/ 284696 h 923906" name="connsiteY10"/>
                </a:gdLst>
                <a:cxnLst>
                  <a:cxn ang="0">
                    <a:pos x="connsiteX0" y="connsiteY0"/>
                  </a:cxn>
                  <a:cxn ang="0">
                    <a:pos x="connsiteX1" y="connsiteY1"/>
                  </a:cxn>
                  <a:cxn ang="0">
                    <a:pos x="connsiteX2" y="connsiteY2"/>
                  </a:cxn>
                </a:cxnLst>
                <a:rect b="b" l="l" r="r" t="t"/>
                <a:pathLst>
                  <a:path h="349269" w="457199">
                    <a:moveTo>
                      <a:pt x="0" y="349269"/>
                    </a:moveTo>
                    <a:cubicBezTo>
                      <a:pt x="20092" y="284249"/>
                      <a:pt x="185939" y="281384"/>
                      <a:pt x="262139" y="223173"/>
                    </a:cubicBezTo>
                    <a:cubicBezTo>
                      <a:pt x="338339" y="164962"/>
                      <a:pt x="392179" y="0"/>
                      <a:pt x="457199" y="0"/>
                    </a:cubicBezTo>
                  </a:path>
                </a:pathLst>
              </a:custGeom>
              <a:noFill/>
              <a:ln cap="rnd" w="28575">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9" name="五角星 2"/>
              <p:cNvSpPr/>
              <p:nvPr/>
            </p:nvSpPr>
            <p:spPr>
              <a:xfrm rot="6997346">
                <a:off x="11587935" y="4901938"/>
                <a:ext cx="128719" cy="147271"/>
              </a:xfrm>
              <a:custGeom>
                <a:gdLst>
                  <a:gd fmla="*/ 0 w 195060" name="connsiteX0"/>
                  <a:gd fmla="*/ 223173 h 223173" name="connsiteY0"/>
                  <a:gd fmla="*/ 195060 w 195060" name="connsiteX1"/>
                  <a:gd fmla="*/ 0 h 223173" name="connsiteY1"/>
                  <a:gd fmla="*/ 457199 w 457199" name="connsiteX2"/>
                  <a:gd fmla="*/ 0 h 349269" name="connsiteY2"/>
                  <a:gd fmla="*/ 713782 w 713782" name="connsiteX3"/>
                  <a:gd fmla="*/ 284696 h 349269" name="connsiteY3"/>
                  <a:gd fmla="*/ 715845 w 715845" name="connsiteX4"/>
                  <a:gd fmla="*/ 284696 h 613293" name="connsiteY4"/>
                  <a:gd fmla="*/ 715845 w 715845" name="connsiteX5"/>
                  <a:gd fmla="*/ 284696 h 914398" name="connsiteY5"/>
                  <a:gd fmla="*/ 715845 w 715845" name="connsiteX6"/>
                  <a:gd fmla="*/ 284696 h 916632" name="connsiteY6"/>
                  <a:gd fmla="*/ 715845 w 741827" name="connsiteX7"/>
                  <a:gd fmla="*/ 284696 h 923906" name="connsiteY7"/>
                  <a:gd fmla="*/ 715845 w 774876" name="connsiteX8"/>
                  <a:gd fmla="*/ 284696 h 923906" name="connsiteY8"/>
                  <a:gd fmla="*/ 715845 w 918524" name="connsiteX9"/>
                  <a:gd fmla="*/ 284696 h 923906" name="connsiteY9"/>
                  <a:gd fmla="*/ 715845 w 918524" name="connsiteX10"/>
                  <a:gd fmla="*/ 284696 h 923906" name="connsiteY10"/>
                </a:gdLst>
                <a:cxnLst>
                  <a:cxn ang="0">
                    <a:pos x="connsiteX0" y="connsiteY0"/>
                  </a:cxn>
                  <a:cxn ang="0">
                    <a:pos x="connsiteX1" y="connsiteY1"/>
                  </a:cxn>
                </a:cxnLst>
                <a:rect b="b" l="l" r="r" t="t"/>
                <a:pathLst>
                  <a:path h="223173" w="195060">
                    <a:moveTo>
                      <a:pt x="0" y="223173"/>
                    </a:moveTo>
                    <a:cubicBezTo>
                      <a:pt x="76200" y="164962"/>
                      <a:pt x="130040" y="0"/>
                      <a:pt x="195060" y="0"/>
                    </a:cubicBezTo>
                  </a:path>
                </a:pathLst>
              </a:custGeom>
              <a:noFill/>
              <a:ln cap="rnd" w="28575">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grpSp>
        <p:nvGrpSpPr>
          <p:cNvPr id="103" name="组合 102"/>
          <p:cNvGrpSpPr/>
          <p:nvPr/>
        </p:nvGrpSpPr>
        <p:grpSpPr>
          <a:xfrm rot="20532748">
            <a:off x="710482" y="329063"/>
            <a:ext cx="635853" cy="842784"/>
            <a:chOff x="517082" y="722140"/>
            <a:chExt cx="635853" cy="842784"/>
          </a:xfrm>
        </p:grpSpPr>
        <p:sp>
          <p:nvSpPr>
            <p:cNvPr id="104" name="椭圆 103"/>
            <p:cNvSpPr/>
            <p:nvPr/>
          </p:nvSpPr>
          <p:spPr>
            <a:xfrm flipV="1">
              <a:off x="1012258" y="1424247"/>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5" name="椭圆 104"/>
            <p:cNvSpPr/>
            <p:nvPr/>
          </p:nvSpPr>
          <p:spPr>
            <a:xfrm flipV="1">
              <a:off x="525192" y="722140"/>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106" name="直接连接符 105"/>
            <p:cNvCxnSpPr>
              <a:stCxn id="105" idx="0"/>
              <a:endCxn id="104" idx="3"/>
            </p:cNvCxnSpPr>
            <p:nvPr/>
          </p:nvCxnSpPr>
          <p:spPr>
            <a:xfrm rot="1067253">
              <a:off x="517082" y="943528"/>
              <a:ext cx="594227" cy="420611"/>
            </a:xfrm>
            <a:prstGeom prst="line">
              <a:avLst/>
            </a:prstGeom>
            <a:ln>
              <a:solidFill>
                <a:srgbClr val="13D6EB"/>
              </a:solidFill>
              <a:prstDash val="sysDash"/>
            </a:ln>
          </p:spPr>
          <p:style>
            <a:lnRef idx="1">
              <a:schemeClr val="accent1"/>
            </a:lnRef>
            <a:fillRef idx="0">
              <a:schemeClr val="accent1"/>
            </a:fillRef>
            <a:effectRef idx="0">
              <a:schemeClr val="accent1"/>
            </a:effectRef>
            <a:fontRef idx="minor">
              <a:schemeClr val="tx1"/>
            </a:fontRef>
          </p:style>
        </p:cxnSp>
      </p:grpSp>
      <p:grpSp>
        <p:nvGrpSpPr>
          <p:cNvPr id="107" name="组合 106"/>
          <p:cNvGrpSpPr/>
          <p:nvPr/>
        </p:nvGrpSpPr>
        <p:grpSpPr>
          <a:xfrm>
            <a:off x="4971996" y="860914"/>
            <a:ext cx="530493" cy="1204586"/>
            <a:chOff x="3019253" y="1093136"/>
            <a:chExt cx="530493" cy="1204586"/>
          </a:xfrm>
        </p:grpSpPr>
        <p:sp>
          <p:nvSpPr>
            <p:cNvPr id="108" name="椭圆 107"/>
            <p:cNvSpPr/>
            <p:nvPr/>
          </p:nvSpPr>
          <p:spPr>
            <a:xfrm flipV="1">
              <a:off x="3019253" y="1093136"/>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9" name="椭圆 108"/>
            <p:cNvSpPr/>
            <p:nvPr/>
          </p:nvSpPr>
          <p:spPr>
            <a:xfrm flipV="1">
              <a:off x="3409069" y="1819421"/>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0" name="椭圆 109"/>
            <p:cNvSpPr/>
            <p:nvPr/>
          </p:nvSpPr>
          <p:spPr>
            <a:xfrm flipV="1">
              <a:off x="3169918" y="2157045"/>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111" name="直接连接符 110"/>
            <p:cNvCxnSpPr>
              <a:stCxn id="108" idx="7"/>
              <a:endCxn id="109" idx="3"/>
            </p:cNvCxnSpPr>
            <p:nvPr/>
          </p:nvCxnSpPr>
          <p:spPr>
            <a:xfrm>
              <a:off x="3139328" y="1213211"/>
              <a:ext cx="290343" cy="626812"/>
            </a:xfrm>
            <a:prstGeom prst="line">
              <a:avLst/>
            </a:prstGeom>
            <a:ln>
              <a:solidFill>
                <a:srgbClr val="13D6EB"/>
              </a:solidFill>
              <a:prstDash val="sysDash"/>
            </a:ln>
          </p:spPr>
          <p:style>
            <a:lnRef idx="1">
              <a:schemeClr val="accent1"/>
            </a:lnRef>
            <a:fillRef idx="0">
              <a:schemeClr val="accent1"/>
            </a:fillRef>
            <a:effectRef idx="0">
              <a:schemeClr val="accent1"/>
            </a:effectRef>
            <a:fontRef idx="minor">
              <a:schemeClr val="tx1"/>
            </a:fontRef>
          </p:style>
        </p:cxnSp>
        <p:cxnSp>
          <p:nvCxnSpPr>
            <p:cNvPr id="112" name="直接连接符 111"/>
            <p:cNvCxnSpPr>
              <a:stCxn id="109" idx="5"/>
              <a:endCxn id="110" idx="0"/>
            </p:cNvCxnSpPr>
            <p:nvPr/>
          </p:nvCxnSpPr>
          <p:spPr>
            <a:xfrm flipH="1">
              <a:off x="3240257" y="1840023"/>
              <a:ext cx="288887" cy="457699"/>
            </a:xfrm>
            <a:prstGeom prst="line">
              <a:avLst/>
            </a:prstGeom>
            <a:ln>
              <a:solidFill>
                <a:srgbClr val="13D6EB"/>
              </a:solidFill>
              <a:prstDash val="sysDash"/>
            </a:ln>
          </p:spPr>
          <p:style>
            <a:lnRef idx="1">
              <a:schemeClr val="accent1"/>
            </a:lnRef>
            <a:fillRef idx="0">
              <a:schemeClr val="accent1"/>
            </a:fillRef>
            <a:effectRef idx="0">
              <a:schemeClr val="accent1"/>
            </a:effectRef>
            <a:fontRef idx="minor">
              <a:schemeClr val="tx1"/>
            </a:fontRef>
          </p:style>
        </p:cxnSp>
      </p:grpSp>
      <p:grpSp>
        <p:nvGrpSpPr>
          <p:cNvPr id="113" name="组合 112"/>
          <p:cNvGrpSpPr/>
          <p:nvPr/>
        </p:nvGrpSpPr>
        <p:grpSpPr>
          <a:xfrm rot="1255243">
            <a:off x="2534424" y="151351"/>
            <a:ext cx="2400156" cy="1044411"/>
            <a:chOff x="1529791" y="613025"/>
            <a:chExt cx="2400156" cy="1044411"/>
          </a:xfrm>
        </p:grpSpPr>
        <p:sp>
          <p:nvSpPr>
            <p:cNvPr id="114" name="椭圆 113"/>
            <p:cNvSpPr/>
            <p:nvPr/>
          </p:nvSpPr>
          <p:spPr>
            <a:xfrm flipV="1">
              <a:off x="1529791" y="1516759"/>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5" name="椭圆 114"/>
            <p:cNvSpPr/>
            <p:nvPr/>
          </p:nvSpPr>
          <p:spPr>
            <a:xfrm flipV="1">
              <a:off x="2071973" y="859740"/>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116" name="直接连接符 115"/>
            <p:cNvCxnSpPr>
              <a:stCxn id="114" idx="5"/>
              <a:endCxn id="115" idx="1"/>
            </p:cNvCxnSpPr>
            <p:nvPr/>
          </p:nvCxnSpPr>
          <p:spPr>
            <a:xfrm flipV="1" rot="20344756">
              <a:off x="1564916" y="1077233"/>
              <a:ext cx="612609" cy="362710"/>
            </a:xfrm>
            <a:prstGeom prst="line">
              <a:avLst/>
            </a:prstGeom>
            <a:ln>
              <a:solidFill>
                <a:srgbClr val="13D6EB"/>
              </a:solidFill>
              <a:prstDash val="sysDash"/>
            </a:ln>
          </p:spPr>
          <p:style>
            <a:lnRef idx="1">
              <a:schemeClr val="accent1"/>
            </a:lnRef>
            <a:fillRef idx="0">
              <a:schemeClr val="accent1"/>
            </a:fillRef>
            <a:effectRef idx="0">
              <a:schemeClr val="accent1"/>
            </a:effectRef>
            <a:fontRef idx="minor">
              <a:schemeClr val="tx1"/>
            </a:fontRef>
          </p:style>
        </p:cxnSp>
        <p:cxnSp>
          <p:nvCxnSpPr>
            <p:cNvPr id="117" name="直接连接符 116"/>
            <p:cNvCxnSpPr>
              <a:stCxn id="108" idx="3"/>
              <a:endCxn id="115" idx="6"/>
            </p:cNvCxnSpPr>
            <p:nvPr/>
          </p:nvCxnSpPr>
          <p:spPr>
            <a:xfrm flipH="1" flipV="1" rot="20344756">
              <a:off x="2261985" y="613025"/>
              <a:ext cx="1667962" cy="584274"/>
            </a:xfrm>
            <a:prstGeom prst="line">
              <a:avLst/>
            </a:prstGeom>
            <a:ln>
              <a:solidFill>
                <a:srgbClr val="13D6EB"/>
              </a:solidFill>
              <a:prstDash val="sys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val="1547671617"/>
      </p:ext>
    </p:extLst>
  </p:cSld>
  <p:clrMapOvr>
    <a:masterClrMapping/>
  </p:clrMapOvr>
  <mc:AlternateContent>
    <mc:Choice Requires="p14">
      <p:transition p14:dur="2500" spd="slow">
        <p:fad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4">
                                  <p:stCondLst>
                                    <p:cond delay="0"/>
                                  </p:stCondLst>
                                  <p:childTnLst>
                                    <p:set>
                                      <p:cBhvr>
                                        <p:cTn dur="1" fill="hold" id="6">
                                          <p:stCondLst>
                                            <p:cond delay="0"/>
                                          </p:stCondLst>
                                        </p:cTn>
                                        <p:tgtEl>
                                          <p:spTgt spid="101"/>
                                        </p:tgtEl>
                                        <p:attrNameLst>
                                          <p:attrName>style.visibility</p:attrName>
                                        </p:attrNameLst>
                                      </p:cBhvr>
                                      <p:to>
                                        <p:strVal val="visible"/>
                                      </p:to>
                                    </p:set>
                                    <p:anim calcmode="lin" valueType="num">
                                      <p:cBhvr additive="base">
                                        <p:cTn dur="1000" fill="hold" id="7"/>
                                        <p:tgtEl>
                                          <p:spTgt spid="101"/>
                                        </p:tgtEl>
                                        <p:attrNameLst>
                                          <p:attrName>ppt_x</p:attrName>
                                        </p:attrNameLst>
                                      </p:cBhvr>
                                      <p:tavLst>
                                        <p:tav tm="0">
                                          <p:val>
                                            <p:strVal val="#ppt_x"/>
                                          </p:val>
                                        </p:tav>
                                        <p:tav tm="100000">
                                          <p:val>
                                            <p:strVal val="#ppt_x"/>
                                          </p:val>
                                        </p:tav>
                                      </p:tavLst>
                                    </p:anim>
                                    <p:anim calcmode="lin" valueType="num">
                                      <p:cBhvr additive="base">
                                        <p:cTn dur="1000" fill="hold" id="8"/>
                                        <p:tgtEl>
                                          <p:spTgt spid="101"/>
                                        </p:tgtEl>
                                        <p:attrNameLst>
                                          <p:attrName>ppt_y</p:attrName>
                                        </p:attrNameLst>
                                      </p:cBhvr>
                                      <p:tavLst>
                                        <p:tav tm="0">
                                          <p:val>
                                            <p:strVal val="1+#ppt_h/2"/>
                                          </p:val>
                                        </p:tav>
                                        <p:tav tm="100000">
                                          <p:val>
                                            <p:strVal val="#ppt_y"/>
                                          </p:val>
                                        </p:tav>
                                      </p:tavLst>
                                    </p:anim>
                                  </p:childTnLst>
                                </p:cTn>
                              </p:par>
                              <p:par>
                                <p:cTn fill="hold" id="9" nodeType="withEffect" presetClass="entr" presetID="42" presetSubtype="0">
                                  <p:stCondLst>
                                    <p:cond delay="750"/>
                                  </p:stCondLst>
                                  <p:childTnLst>
                                    <p:set>
                                      <p:cBhvr>
                                        <p:cTn dur="1" fill="hold" id="10">
                                          <p:stCondLst>
                                            <p:cond delay="0"/>
                                          </p:stCondLst>
                                        </p:cTn>
                                        <p:tgtEl>
                                          <p:spTgt spid="60"/>
                                        </p:tgtEl>
                                        <p:attrNameLst>
                                          <p:attrName>style.visibility</p:attrName>
                                        </p:attrNameLst>
                                      </p:cBhvr>
                                      <p:to>
                                        <p:strVal val="visible"/>
                                      </p:to>
                                    </p:set>
                                    <p:animEffect filter="fade" transition="in">
                                      <p:cBhvr>
                                        <p:cTn dur="1000" id="11"/>
                                        <p:tgtEl>
                                          <p:spTgt spid="60"/>
                                        </p:tgtEl>
                                      </p:cBhvr>
                                    </p:animEffect>
                                    <p:anim calcmode="lin" valueType="num">
                                      <p:cBhvr>
                                        <p:cTn dur="1000" fill="hold" id="12"/>
                                        <p:tgtEl>
                                          <p:spTgt spid="60"/>
                                        </p:tgtEl>
                                        <p:attrNameLst>
                                          <p:attrName>ppt_x</p:attrName>
                                        </p:attrNameLst>
                                      </p:cBhvr>
                                      <p:tavLst>
                                        <p:tav tm="0">
                                          <p:val>
                                            <p:strVal val="#ppt_x"/>
                                          </p:val>
                                        </p:tav>
                                        <p:tav tm="100000">
                                          <p:val>
                                            <p:strVal val="#ppt_x"/>
                                          </p:val>
                                        </p:tav>
                                      </p:tavLst>
                                    </p:anim>
                                    <p:anim calcmode="lin" valueType="num">
                                      <p:cBhvr>
                                        <p:cTn dur="1000" fill="hold" id="13"/>
                                        <p:tgtEl>
                                          <p:spTgt spid="60"/>
                                        </p:tgtEl>
                                        <p:attrNameLst>
                                          <p:attrName>ppt_y</p:attrName>
                                        </p:attrNameLst>
                                      </p:cBhvr>
                                      <p:tavLst>
                                        <p:tav tm="0">
                                          <p:val>
                                            <p:strVal val="#ppt_y+.1"/>
                                          </p:val>
                                        </p:tav>
                                        <p:tav tm="100000">
                                          <p:val>
                                            <p:strVal val="#ppt_y"/>
                                          </p:val>
                                        </p:tav>
                                      </p:tavLst>
                                    </p:anim>
                                  </p:childTnLst>
                                </p:cTn>
                              </p:par>
                              <p:par>
                                <p:cTn fill="hold" id="14" nodeType="withEffect" presetClass="entr" presetID="22" presetSubtype="8">
                                  <p:stCondLst>
                                    <p:cond delay="1750"/>
                                  </p:stCondLst>
                                  <p:childTnLst>
                                    <p:set>
                                      <p:cBhvr>
                                        <p:cTn dur="1" fill="hold" id="15">
                                          <p:stCondLst>
                                            <p:cond delay="0"/>
                                          </p:stCondLst>
                                        </p:cTn>
                                        <p:tgtEl>
                                          <p:spTgt spid="103"/>
                                        </p:tgtEl>
                                        <p:attrNameLst>
                                          <p:attrName>style.visibility</p:attrName>
                                        </p:attrNameLst>
                                      </p:cBhvr>
                                      <p:to>
                                        <p:strVal val="visible"/>
                                      </p:to>
                                    </p:set>
                                    <p:animEffect filter="wipe(left)" transition="in">
                                      <p:cBhvr>
                                        <p:cTn dur="500" id="16"/>
                                        <p:tgtEl>
                                          <p:spTgt spid="103"/>
                                        </p:tgtEl>
                                      </p:cBhvr>
                                    </p:animEffect>
                                  </p:childTnLst>
                                </p:cTn>
                              </p:par>
                              <p:par>
                                <p:cTn fill="hold" id="17" nodeType="withEffect" presetClass="entr" presetID="22" presetSubtype="8">
                                  <p:stCondLst>
                                    <p:cond delay="2250"/>
                                  </p:stCondLst>
                                  <p:childTnLst>
                                    <p:set>
                                      <p:cBhvr>
                                        <p:cTn dur="1" fill="hold" id="18">
                                          <p:stCondLst>
                                            <p:cond delay="0"/>
                                          </p:stCondLst>
                                        </p:cTn>
                                        <p:tgtEl>
                                          <p:spTgt spid="113"/>
                                        </p:tgtEl>
                                        <p:attrNameLst>
                                          <p:attrName>style.visibility</p:attrName>
                                        </p:attrNameLst>
                                      </p:cBhvr>
                                      <p:to>
                                        <p:strVal val="visible"/>
                                      </p:to>
                                    </p:set>
                                    <p:animEffect filter="wipe(left)" transition="in">
                                      <p:cBhvr>
                                        <p:cTn dur="750" id="19"/>
                                        <p:tgtEl>
                                          <p:spTgt spid="113"/>
                                        </p:tgtEl>
                                      </p:cBhvr>
                                    </p:animEffect>
                                  </p:childTnLst>
                                </p:cTn>
                              </p:par>
                              <p:par>
                                <p:cTn fill="hold" id="20" nodeType="withEffect" presetClass="entr" presetID="22" presetSubtype="1">
                                  <p:stCondLst>
                                    <p:cond delay="3000"/>
                                  </p:stCondLst>
                                  <p:childTnLst>
                                    <p:set>
                                      <p:cBhvr>
                                        <p:cTn dur="1" fill="hold" id="21">
                                          <p:stCondLst>
                                            <p:cond delay="0"/>
                                          </p:stCondLst>
                                        </p:cTn>
                                        <p:tgtEl>
                                          <p:spTgt spid="107"/>
                                        </p:tgtEl>
                                        <p:attrNameLst>
                                          <p:attrName>style.visibility</p:attrName>
                                        </p:attrNameLst>
                                      </p:cBhvr>
                                      <p:to>
                                        <p:strVal val="visible"/>
                                      </p:to>
                                    </p:set>
                                    <p:animEffect filter="wipe(up)" transition="in">
                                      <p:cBhvr>
                                        <p:cTn dur="500" id="22"/>
                                        <p:tgtEl>
                                          <p:spTgt spid="107"/>
                                        </p:tgtEl>
                                      </p:cBhvr>
                                    </p:animEffect>
                                  </p:childTnLst>
                                </p:cTn>
                              </p:par>
                              <p:par>
                                <p:cTn fill="hold" grpId="0" id="23" nodeType="withEffect" presetClass="entr" presetID="42" presetSubtype="0">
                                  <p:stCondLst>
                                    <p:cond delay="3500"/>
                                  </p:stCondLst>
                                  <p:childTnLst>
                                    <p:set>
                                      <p:cBhvr>
                                        <p:cTn dur="1" fill="hold" id="24">
                                          <p:stCondLst>
                                            <p:cond delay="0"/>
                                          </p:stCondLst>
                                        </p:cTn>
                                        <p:tgtEl>
                                          <p:spTgt spid="2"/>
                                        </p:tgtEl>
                                        <p:attrNameLst>
                                          <p:attrName>style.visibility</p:attrName>
                                        </p:attrNameLst>
                                      </p:cBhvr>
                                      <p:to>
                                        <p:strVal val="visible"/>
                                      </p:to>
                                    </p:set>
                                    <p:animEffect filter="fade" transition="in">
                                      <p:cBhvr>
                                        <p:cTn dur="1000" id="25"/>
                                        <p:tgtEl>
                                          <p:spTgt spid="2"/>
                                        </p:tgtEl>
                                      </p:cBhvr>
                                    </p:animEffect>
                                    <p:anim calcmode="lin" valueType="num">
                                      <p:cBhvr>
                                        <p:cTn dur="1000" fill="hold" id="26"/>
                                        <p:tgtEl>
                                          <p:spTgt spid="2"/>
                                        </p:tgtEl>
                                        <p:attrNameLst>
                                          <p:attrName>ppt_x</p:attrName>
                                        </p:attrNameLst>
                                      </p:cBhvr>
                                      <p:tavLst>
                                        <p:tav tm="0">
                                          <p:val>
                                            <p:strVal val="#ppt_x"/>
                                          </p:val>
                                        </p:tav>
                                        <p:tav tm="100000">
                                          <p:val>
                                            <p:strVal val="#ppt_x"/>
                                          </p:val>
                                        </p:tav>
                                      </p:tavLst>
                                    </p:anim>
                                    <p:anim calcmode="lin" valueType="num">
                                      <p:cBhvr>
                                        <p:cTn dur="1000" fill="hold" id="27"/>
                                        <p:tgtEl>
                                          <p:spTgt spid="2"/>
                                        </p:tgtEl>
                                        <p:attrNameLst>
                                          <p:attrName>ppt_y</p:attrName>
                                        </p:attrNameLst>
                                      </p:cBhvr>
                                      <p:tavLst>
                                        <p:tav tm="0">
                                          <p:val>
                                            <p:strVal val="#ppt_y+.1"/>
                                          </p:val>
                                        </p:tav>
                                        <p:tav tm="100000">
                                          <p:val>
                                            <p:strVal val="#ppt_y"/>
                                          </p:val>
                                        </p:tav>
                                      </p:tavLst>
                                    </p:anim>
                                  </p:childTnLst>
                                </p:cTn>
                              </p:par>
                              <p:par>
                                <p:cTn fill="hold" grpId="0" id="28" nodeType="withEffect" presetClass="entr" presetID="10" presetSubtype="0">
                                  <p:stCondLst>
                                    <p:cond delay="4500"/>
                                  </p:stCondLst>
                                  <p:childTnLst>
                                    <p:set>
                                      <p:cBhvr>
                                        <p:cTn dur="1" fill="hold" id="29">
                                          <p:stCondLst>
                                            <p:cond delay="0"/>
                                          </p:stCondLst>
                                        </p:cTn>
                                        <p:tgtEl>
                                          <p:spTgt spid="102"/>
                                        </p:tgtEl>
                                        <p:attrNameLst>
                                          <p:attrName>style.visibility</p:attrName>
                                        </p:attrNameLst>
                                      </p:cBhvr>
                                      <p:to>
                                        <p:strVal val="visible"/>
                                      </p:to>
                                    </p:set>
                                    <p:animEffect filter="fade" transition="in">
                                      <p:cBhvr>
                                        <p:cTn dur="750" id="30"/>
                                        <p:tgtEl>
                                          <p:spTgt spid="102"/>
                                        </p:tgtEl>
                                      </p:cBhvr>
                                    </p:animEffect>
                                  </p:childTnLst>
                                </p:cTn>
                              </p:par>
                              <p:par>
                                <p:cTn fill="hold" grpId="1" id="31" nodeType="withEffect" presetClass="emph" presetID="8" presetSubtype="0">
                                  <p:stCondLst>
                                    <p:cond delay="5250"/>
                                  </p:stCondLst>
                                  <p:childTnLst>
                                    <p:animRot by="10800000">
                                      <p:cBhvr>
                                        <p:cTn dur="8500" fill="hold" id="32"/>
                                        <p:tgtEl>
                                          <p:spTgt spid="102"/>
                                        </p:tgtEl>
                                        <p:attrNameLst>
                                          <p:attrName>r</p:attrName>
                                        </p:attrNameLst>
                                      </p:cBhvr>
                                    </p:animRot>
                                  </p:childTnLst>
                                </p:cTn>
                              </p:par>
                              <p:par>
                                <p:cTn fill="hold" id="33" nodeType="withEffect" presetClass="entr" presetID="42" presetSubtype="0">
                                  <p:stCondLst>
                                    <p:cond delay="5250"/>
                                  </p:stCondLst>
                                  <p:childTnLst>
                                    <p:set>
                                      <p:cBhvr>
                                        <p:cTn dur="1" fill="hold" id="34">
                                          <p:stCondLst>
                                            <p:cond delay="0"/>
                                          </p:stCondLst>
                                        </p:cTn>
                                        <p:tgtEl>
                                          <p:spTgt spid="57"/>
                                        </p:tgtEl>
                                        <p:attrNameLst>
                                          <p:attrName>style.visibility</p:attrName>
                                        </p:attrNameLst>
                                      </p:cBhvr>
                                      <p:to>
                                        <p:strVal val="visible"/>
                                      </p:to>
                                    </p:set>
                                    <p:animEffect filter="fade" transition="in">
                                      <p:cBhvr>
                                        <p:cTn dur="1000" id="35"/>
                                        <p:tgtEl>
                                          <p:spTgt spid="57"/>
                                        </p:tgtEl>
                                      </p:cBhvr>
                                    </p:animEffect>
                                    <p:anim calcmode="lin" valueType="num">
                                      <p:cBhvr>
                                        <p:cTn dur="1000" fill="hold" id="36"/>
                                        <p:tgtEl>
                                          <p:spTgt spid="57"/>
                                        </p:tgtEl>
                                        <p:attrNameLst>
                                          <p:attrName>ppt_x</p:attrName>
                                        </p:attrNameLst>
                                      </p:cBhvr>
                                      <p:tavLst>
                                        <p:tav tm="0">
                                          <p:val>
                                            <p:strVal val="#ppt_x"/>
                                          </p:val>
                                        </p:tav>
                                        <p:tav tm="100000">
                                          <p:val>
                                            <p:strVal val="#ppt_x"/>
                                          </p:val>
                                        </p:tav>
                                      </p:tavLst>
                                    </p:anim>
                                    <p:anim calcmode="lin" valueType="num">
                                      <p:cBhvr>
                                        <p:cTn dur="1000" fill="hold" id="37"/>
                                        <p:tgtEl>
                                          <p:spTgt spid="57"/>
                                        </p:tgtEl>
                                        <p:attrNameLst>
                                          <p:attrName>ppt_y</p:attrName>
                                        </p:attrNameLst>
                                      </p:cBhvr>
                                      <p:tavLst>
                                        <p:tav tm="0">
                                          <p:val>
                                            <p:strVal val="#ppt_y+.1"/>
                                          </p:val>
                                        </p:tav>
                                        <p:tav tm="100000">
                                          <p:val>
                                            <p:strVal val="#ppt_y"/>
                                          </p:val>
                                        </p:tav>
                                      </p:tavLst>
                                    </p:anim>
                                  </p:childTnLst>
                                </p:cTn>
                              </p:par>
                              <p:par>
                                <p:cTn fill="hold" id="38" nodeType="withEffect" presetClass="entr" presetID="42" presetSubtype="0">
                                  <p:stCondLst>
                                    <p:cond delay="5750"/>
                                  </p:stCondLst>
                                  <p:childTnLst>
                                    <p:set>
                                      <p:cBhvr>
                                        <p:cTn dur="1" fill="hold" id="39">
                                          <p:stCondLst>
                                            <p:cond delay="0"/>
                                          </p:stCondLst>
                                        </p:cTn>
                                        <p:tgtEl>
                                          <p:spTgt spid="56"/>
                                        </p:tgtEl>
                                        <p:attrNameLst>
                                          <p:attrName>style.visibility</p:attrName>
                                        </p:attrNameLst>
                                      </p:cBhvr>
                                      <p:to>
                                        <p:strVal val="visible"/>
                                      </p:to>
                                    </p:set>
                                    <p:animEffect filter="fade" transition="in">
                                      <p:cBhvr>
                                        <p:cTn dur="1000" id="40"/>
                                        <p:tgtEl>
                                          <p:spTgt spid="56"/>
                                        </p:tgtEl>
                                      </p:cBhvr>
                                    </p:animEffect>
                                    <p:anim calcmode="lin" valueType="num">
                                      <p:cBhvr>
                                        <p:cTn dur="1000" fill="hold" id="41"/>
                                        <p:tgtEl>
                                          <p:spTgt spid="56"/>
                                        </p:tgtEl>
                                        <p:attrNameLst>
                                          <p:attrName>ppt_x</p:attrName>
                                        </p:attrNameLst>
                                      </p:cBhvr>
                                      <p:tavLst>
                                        <p:tav tm="0">
                                          <p:val>
                                            <p:strVal val="#ppt_x"/>
                                          </p:val>
                                        </p:tav>
                                        <p:tav tm="100000">
                                          <p:val>
                                            <p:strVal val="#ppt_x"/>
                                          </p:val>
                                        </p:tav>
                                      </p:tavLst>
                                    </p:anim>
                                    <p:anim calcmode="lin" valueType="num">
                                      <p:cBhvr>
                                        <p:cTn dur="1000" fill="hold" id="42"/>
                                        <p:tgtEl>
                                          <p:spTgt spid="56"/>
                                        </p:tgtEl>
                                        <p:attrNameLst>
                                          <p:attrName>ppt_y</p:attrName>
                                        </p:attrNameLst>
                                      </p:cBhvr>
                                      <p:tavLst>
                                        <p:tav tm="0">
                                          <p:val>
                                            <p:strVal val="#ppt_y+.1"/>
                                          </p:val>
                                        </p:tav>
                                        <p:tav tm="100000">
                                          <p:val>
                                            <p:strVal val="#ppt_y"/>
                                          </p:val>
                                        </p:tav>
                                      </p:tavLst>
                                    </p:anim>
                                  </p:childTnLst>
                                </p:cTn>
                              </p:par>
                              <p:par>
                                <p:cTn fill="hold" id="43" nodeType="withEffect" presetClass="entr" presetID="10" presetSubtype="0">
                                  <p:stCondLst>
                                    <p:cond delay="6750"/>
                                  </p:stCondLst>
                                  <p:childTnLst>
                                    <p:set>
                                      <p:cBhvr>
                                        <p:cTn dur="1" fill="hold" id="44">
                                          <p:stCondLst>
                                            <p:cond delay="0"/>
                                          </p:stCondLst>
                                        </p:cTn>
                                        <p:tgtEl>
                                          <p:spTgt spid="18"/>
                                        </p:tgtEl>
                                        <p:attrNameLst>
                                          <p:attrName>style.visibility</p:attrName>
                                        </p:attrNameLst>
                                      </p:cBhvr>
                                      <p:to>
                                        <p:strVal val="visible"/>
                                      </p:to>
                                    </p:set>
                                    <p:animEffect filter="fade" transition="in">
                                      <p:cBhvr>
                                        <p:cTn dur="750" id="45"/>
                                        <p:tgtEl>
                                          <p:spTgt spid="18"/>
                                        </p:tgtEl>
                                      </p:cBhvr>
                                    </p:animEffect>
                                  </p:childTnLst>
                                </p:cTn>
                              </p:par>
                              <p:par>
                                <p:cTn fill="hold" grpId="0" id="46" nodeType="withEffect" presetClass="entr" presetID="22" presetSubtype="1">
                                  <p:stCondLst>
                                    <p:cond delay="7250"/>
                                  </p:stCondLst>
                                  <p:childTnLst>
                                    <p:set>
                                      <p:cBhvr>
                                        <p:cTn dur="1" fill="hold" id="47">
                                          <p:stCondLst>
                                            <p:cond delay="0"/>
                                          </p:stCondLst>
                                        </p:cTn>
                                        <p:tgtEl>
                                          <p:spTgt spid="55"/>
                                        </p:tgtEl>
                                        <p:attrNameLst>
                                          <p:attrName>style.visibility</p:attrName>
                                        </p:attrNameLst>
                                      </p:cBhvr>
                                      <p:to>
                                        <p:strVal val="visible"/>
                                      </p:to>
                                    </p:set>
                                    <p:animEffect filter="wipe(up)" transition="in">
                                      <p:cBhvr>
                                        <p:cTn dur="1250" id="48"/>
                                        <p:tgtEl>
                                          <p:spTgt spid="55"/>
                                        </p:tgtEl>
                                      </p:cBhvr>
                                    </p:animEffect>
                                  </p:childTnLst>
                                </p:cTn>
                              </p:par>
                              <p:par>
                                <p:cTn fill="hold" id="49" nodeType="withEffect" presetClass="entr" presetID="53" presetSubtype="0">
                                  <p:stCondLst>
                                    <p:cond delay="8500"/>
                                  </p:stCondLst>
                                  <p:childTnLst>
                                    <p:set>
                                      <p:cBhvr>
                                        <p:cTn dur="1" fill="hold" id="50">
                                          <p:stCondLst>
                                            <p:cond delay="0"/>
                                          </p:stCondLst>
                                        </p:cTn>
                                        <p:tgtEl>
                                          <p:spTgt spid="82"/>
                                        </p:tgtEl>
                                        <p:attrNameLst>
                                          <p:attrName>style.visibility</p:attrName>
                                        </p:attrNameLst>
                                      </p:cBhvr>
                                      <p:to>
                                        <p:strVal val="visible"/>
                                      </p:to>
                                    </p:set>
                                    <p:anim calcmode="lin" valueType="num">
                                      <p:cBhvr>
                                        <p:cTn dur="500" fill="hold" id="51"/>
                                        <p:tgtEl>
                                          <p:spTgt spid="82"/>
                                        </p:tgtEl>
                                        <p:attrNameLst>
                                          <p:attrName>ppt_w</p:attrName>
                                        </p:attrNameLst>
                                      </p:cBhvr>
                                      <p:tavLst>
                                        <p:tav tm="0">
                                          <p:val>
                                            <p:fltVal val="0"/>
                                          </p:val>
                                        </p:tav>
                                        <p:tav tm="100000">
                                          <p:val>
                                            <p:strVal val="#ppt_w"/>
                                          </p:val>
                                        </p:tav>
                                      </p:tavLst>
                                    </p:anim>
                                    <p:anim calcmode="lin" valueType="num">
                                      <p:cBhvr>
                                        <p:cTn dur="500" fill="hold" id="52"/>
                                        <p:tgtEl>
                                          <p:spTgt spid="82"/>
                                        </p:tgtEl>
                                        <p:attrNameLst>
                                          <p:attrName>ppt_h</p:attrName>
                                        </p:attrNameLst>
                                      </p:cBhvr>
                                      <p:tavLst>
                                        <p:tav tm="0">
                                          <p:val>
                                            <p:fltVal val="0"/>
                                          </p:val>
                                        </p:tav>
                                        <p:tav tm="100000">
                                          <p:val>
                                            <p:strVal val="#ppt_h"/>
                                          </p:val>
                                        </p:tav>
                                      </p:tavLst>
                                    </p:anim>
                                    <p:animEffect filter="fade" transition="in">
                                      <p:cBhvr>
                                        <p:cTn dur="500" id="53"/>
                                        <p:tgtEl>
                                          <p:spTgt spid="82"/>
                                        </p:tgtEl>
                                      </p:cBhvr>
                                    </p:animEffect>
                                  </p:childTnLst>
                                </p:cTn>
                              </p:par>
                              <p:par>
                                <p:cTn fill="hold" id="54" nodeType="withEffect" presetClass="entr" presetID="53" presetSubtype="0">
                                  <p:stCondLst>
                                    <p:cond delay="9000"/>
                                  </p:stCondLst>
                                  <p:childTnLst>
                                    <p:set>
                                      <p:cBhvr>
                                        <p:cTn dur="1" fill="hold" id="55">
                                          <p:stCondLst>
                                            <p:cond delay="0"/>
                                          </p:stCondLst>
                                        </p:cTn>
                                        <p:tgtEl>
                                          <p:spTgt spid="77"/>
                                        </p:tgtEl>
                                        <p:attrNameLst>
                                          <p:attrName>style.visibility</p:attrName>
                                        </p:attrNameLst>
                                      </p:cBhvr>
                                      <p:to>
                                        <p:strVal val="visible"/>
                                      </p:to>
                                    </p:set>
                                    <p:anim calcmode="lin" valueType="num">
                                      <p:cBhvr>
                                        <p:cTn dur="500" fill="hold" id="56"/>
                                        <p:tgtEl>
                                          <p:spTgt spid="77"/>
                                        </p:tgtEl>
                                        <p:attrNameLst>
                                          <p:attrName>ppt_w</p:attrName>
                                        </p:attrNameLst>
                                      </p:cBhvr>
                                      <p:tavLst>
                                        <p:tav tm="0">
                                          <p:val>
                                            <p:fltVal val="0"/>
                                          </p:val>
                                        </p:tav>
                                        <p:tav tm="100000">
                                          <p:val>
                                            <p:strVal val="#ppt_w"/>
                                          </p:val>
                                        </p:tav>
                                      </p:tavLst>
                                    </p:anim>
                                    <p:anim calcmode="lin" valueType="num">
                                      <p:cBhvr>
                                        <p:cTn dur="500" fill="hold" id="57"/>
                                        <p:tgtEl>
                                          <p:spTgt spid="77"/>
                                        </p:tgtEl>
                                        <p:attrNameLst>
                                          <p:attrName>ppt_h</p:attrName>
                                        </p:attrNameLst>
                                      </p:cBhvr>
                                      <p:tavLst>
                                        <p:tav tm="0">
                                          <p:val>
                                            <p:fltVal val="0"/>
                                          </p:val>
                                        </p:tav>
                                        <p:tav tm="100000">
                                          <p:val>
                                            <p:strVal val="#ppt_h"/>
                                          </p:val>
                                        </p:tav>
                                      </p:tavLst>
                                    </p:anim>
                                    <p:animEffect filter="fade" transition="in">
                                      <p:cBhvr>
                                        <p:cTn dur="500" id="58"/>
                                        <p:tgtEl>
                                          <p:spTgt spid="77"/>
                                        </p:tgtEl>
                                      </p:cBhvr>
                                    </p:animEffect>
                                  </p:childTnLst>
                                </p:cTn>
                              </p:par>
                              <p:par>
                                <p:cTn fill="hold" id="59" nodeType="withEffect" presetClass="entr" presetID="53" presetSubtype="0">
                                  <p:stCondLst>
                                    <p:cond delay="9500"/>
                                  </p:stCondLst>
                                  <p:childTnLst>
                                    <p:set>
                                      <p:cBhvr>
                                        <p:cTn dur="1" fill="hold" id="60">
                                          <p:stCondLst>
                                            <p:cond delay="0"/>
                                          </p:stCondLst>
                                        </p:cTn>
                                        <p:tgtEl>
                                          <p:spTgt spid="94"/>
                                        </p:tgtEl>
                                        <p:attrNameLst>
                                          <p:attrName>style.visibility</p:attrName>
                                        </p:attrNameLst>
                                      </p:cBhvr>
                                      <p:to>
                                        <p:strVal val="visible"/>
                                      </p:to>
                                    </p:set>
                                    <p:anim calcmode="lin" valueType="num">
                                      <p:cBhvr>
                                        <p:cTn dur="500" fill="hold" id="61"/>
                                        <p:tgtEl>
                                          <p:spTgt spid="94"/>
                                        </p:tgtEl>
                                        <p:attrNameLst>
                                          <p:attrName>ppt_w</p:attrName>
                                        </p:attrNameLst>
                                      </p:cBhvr>
                                      <p:tavLst>
                                        <p:tav tm="0">
                                          <p:val>
                                            <p:fltVal val="0"/>
                                          </p:val>
                                        </p:tav>
                                        <p:tav tm="100000">
                                          <p:val>
                                            <p:strVal val="#ppt_w"/>
                                          </p:val>
                                        </p:tav>
                                      </p:tavLst>
                                    </p:anim>
                                    <p:anim calcmode="lin" valueType="num">
                                      <p:cBhvr>
                                        <p:cTn dur="500" fill="hold" id="62"/>
                                        <p:tgtEl>
                                          <p:spTgt spid="94"/>
                                        </p:tgtEl>
                                        <p:attrNameLst>
                                          <p:attrName>ppt_h</p:attrName>
                                        </p:attrNameLst>
                                      </p:cBhvr>
                                      <p:tavLst>
                                        <p:tav tm="0">
                                          <p:val>
                                            <p:fltVal val="0"/>
                                          </p:val>
                                        </p:tav>
                                        <p:tav tm="100000">
                                          <p:val>
                                            <p:strVal val="#ppt_h"/>
                                          </p:val>
                                        </p:tav>
                                      </p:tavLst>
                                    </p:anim>
                                    <p:animEffect filter="fade" transition="in">
                                      <p:cBhvr>
                                        <p:cTn dur="500" id="63"/>
                                        <p:tgtEl>
                                          <p:spTgt spid="94"/>
                                        </p:tgtEl>
                                      </p:cBhvr>
                                    </p:animEffect>
                                  </p:childTnLst>
                                </p:cTn>
                              </p:par>
                              <p:par>
                                <p:cTn fill="hold" id="64" nodeType="withEffect" presetClass="entr" presetID="53" presetSubtype="0">
                                  <p:stCondLst>
                                    <p:cond delay="10000"/>
                                  </p:stCondLst>
                                  <p:childTnLst>
                                    <p:set>
                                      <p:cBhvr>
                                        <p:cTn dur="1" fill="hold" id="65">
                                          <p:stCondLst>
                                            <p:cond delay="0"/>
                                          </p:stCondLst>
                                        </p:cTn>
                                        <p:tgtEl>
                                          <p:spTgt spid="88"/>
                                        </p:tgtEl>
                                        <p:attrNameLst>
                                          <p:attrName>style.visibility</p:attrName>
                                        </p:attrNameLst>
                                      </p:cBhvr>
                                      <p:to>
                                        <p:strVal val="visible"/>
                                      </p:to>
                                    </p:set>
                                    <p:anim calcmode="lin" valueType="num">
                                      <p:cBhvr>
                                        <p:cTn dur="500" fill="hold" id="66"/>
                                        <p:tgtEl>
                                          <p:spTgt spid="88"/>
                                        </p:tgtEl>
                                        <p:attrNameLst>
                                          <p:attrName>ppt_w</p:attrName>
                                        </p:attrNameLst>
                                      </p:cBhvr>
                                      <p:tavLst>
                                        <p:tav tm="0">
                                          <p:val>
                                            <p:fltVal val="0"/>
                                          </p:val>
                                        </p:tav>
                                        <p:tav tm="100000">
                                          <p:val>
                                            <p:strVal val="#ppt_w"/>
                                          </p:val>
                                        </p:tav>
                                      </p:tavLst>
                                    </p:anim>
                                    <p:anim calcmode="lin" valueType="num">
                                      <p:cBhvr>
                                        <p:cTn dur="500" fill="hold" id="67"/>
                                        <p:tgtEl>
                                          <p:spTgt spid="88"/>
                                        </p:tgtEl>
                                        <p:attrNameLst>
                                          <p:attrName>ppt_h</p:attrName>
                                        </p:attrNameLst>
                                      </p:cBhvr>
                                      <p:tavLst>
                                        <p:tav tm="0">
                                          <p:val>
                                            <p:fltVal val="0"/>
                                          </p:val>
                                        </p:tav>
                                        <p:tav tm="100000">
                                          <p:val>
                                            <p:strVal val="#ppt_h"/>
                                          </p:val>
                                        </p:tav>
                                      </p:tavLst>
                                    </p:anim>
                                    <p:animEffect filter="fade" transition="in">
                                      <p:cBhvr>
                                        <p:cTn dur="500" id="68"/>
                                        <p:tgtEl>
                                          <p:spTgt spid="88"/>
                                        </p:tgtEl>
                                      </p:cBhvr>
                                    </p:animEffect>
                                  </p:childTnLst>
                                </p:cTn>
                              </p:par>
                              <p:par>
                                <p:cTn fill="hold" grpId="0" id="69" nodeType="withEffect" presetClass="entr" presetID="42" presetSubtype="0">
                                  <p:stCondLst>
                                    <p:cond delay="10500"/>
                                  </p:stCondLst>
                                  <p:childTnLst>
                                    <p:set>
                                      <p:cBhvr>
                                        <p:cTn dur="1" fill="hold" id="70">
                                          <p:stCondLst>
                                            <p:cond delay="0"/>
                                          </p:stCondLst>
                                        </p:cTn>
                                        <p:tgtEl>
                                          <p:spTgt spid="67"/>
                                        </p:tgtEl>
                                        <p:attrNameLst>
                                          <p:attrName>style.visibility</p:attrName>
                                        </p:attrNameLst>
                                      </p:cBhvr>
                                      <p:to>
                                        <p:strVal val="visible"/>
                                      </p:to>
                                    </p:set>
                                    <p:animEffect filter="fade" transition="in">
                                      <p:cBhvr>
                                        <p:cTn dur="1000" id="71"/>
                                        <p:tgtEl>
                                          <p:spTgt spid="67"/>
                                        </p:tgtEl>
                                      </p:cBhvr>
                                    </p:animEffect>
                                    <p:anim calcmode="lin" valueType="num">
                                      <p:cBhvr>
                                        <p:cTn dur="1000" fill="hold" id="72"/>
                                        <p:tgtEl>
                                          <p:spTgt spid="67"/>
                                        </p:tgtEl>
                                        <p:attrNameLst>
                                          <p:attrName>ppt_x</p:attrName>
                                        </p:attrNameLst>
                                      </p:cBhvr>
                                      <p:tavLst>
                                        <p:tav tm="0">
                                          <p:val>
                                            <p:strVal val="#ppt_x"/>
                                          </p:val>
                                        </p:tav>
                                        <p:tav tm="100000">
                                          <p:val>
                                            <p:strVal val="#ppt_x"/>
                                          </p:val>
                                        </p:tav>
                                      </p:tavLst>
                                    </p:anim>
                                    <p:anim calcmode="lin" valueType="num">
                                      <p:cBhvr>
                                        <p:cTn dur="1000" fill="hold" id="73"/>
                                        <p:tgtEl>
                                          <p:spTgt spid="67"/>
                                        </p:tgtEl>
                                        <p:attrNameLst>
                                          <p:attrName>ppt_y</p:attrName>
                                        </p:attrNameLst>
                                      </p:cBhvr>
                                      <p:tavLst>
                                        <p:tav tm="0">
                                          <p:val>
                                            <p:strVal val="#ppt_y+.1"/>
                                          </p:val>
                                        </p:tav>
                                        <p:tav tm="100000">
                                          <p:val>
                                            <p:strVal val="#ppt_y"/>
                                          </p:val>
                                        </p:tav>
                                      </p:tavLst>
                                    </p:anim>
                                  </p:childTnLst>
                                </p:cTn>
                              </p:par>
                              <p:par>
                                <p:cTn fill="hold" grpId="0" id="74" nodeType="withEffect" presetClass="entr" presetID="42" presetSubtype="0">
                                  <p:stCondLst>
                                    <p:cond delay="11000"/>
                                  </p:stCondLst>
                                  <p:childTnLst>
                                    <p:set>
                                      <p:cBhvr>
                                        <p:cTn dur="1" fill="hold" id="75">
                                          <p:stCondLst>
                                            <p:cond delay="0"/>
                                          </p:stCondLst>
                                        </p:cTn>
                                        <p:tgtEl>
                                          <p:spTgt spid="70"/>
                                        </p:tgtEl>
                                        <p:attrNameLst>
                                          <p:attrName>style.visibility</p:attrName>
                                        </p:attrNameLst>
                                      </p:cBhvr>
                                      <p:to>
                                        <p:strVal val="visible"/>
                                      </p:to>
                                    </p:set>
                                    <p:animEffect filter="fade" transition="in">
                                      <p:cBhvr>
                                        <p:cTn dur="1000" id="76"/>
                                        <p:tgtEl>
                                          <p:spTgt spid="70"/>
                                        </p:tgtEl>
                                      </p:cBhvr>
                                    </p:animEffect>
                                    <p:anim calcmode="lin" valueType="num">
                                      <p:cBhvr>
                                        <p:cTn dur="1000" fill="hold" id="77"/>
                                        <p:tgtEl>
                                          <p:spTgt spid="70"/>
                                        </p:tgtEl>
                                        <p:attrNameLst>
                                          <p:attrName>ppt_x</p:attrName>
                                        </p:attrNameLst>
                                      </p:cBhvr>
                                      <p:tavLst>
                                        <p:tav tm="0">
                                          <p:val>
                                            <p:strVal val="#ppt_x"/>
                                          </p:val>
                                        </p:tav>
                                        <p:tav tm="100000">
                                          <p:val>
                                            <p:strVal val="#ppt_x"/>
                                          </p:val>
                                        </p:tav>
                                      </p:tavLst>
                                    </p:anim>
                                    <p:anim calcmode="lin" valueType="num">
                                      <p:cBhvr>
                                        <p:cTn dur="1000" fill="hold" id="78"/>
                                        <p:tgtEl>
                                          <p:spTgt spid="70"/>
                                        </p:tgtEl>
                                        <p:attrNameLst>
                                          <p:attrName>ppt_y</p:attrName>
                                        </p:attrNameLst>
                                      </p:cBhvr>
                                      <p:tavLst>
                                        <p:tav tm="0">
                                          <p:val>
                                            <p:strVal val="#ppt_y+.1"/>
                                          </p:val>
                                        </p:tav>
                                        <p:tav tm="100000">
                                          <p:val>
                                            <p:strVal val="#ppt_y"/>
                                          </p:val>
                                        </p:tav>
                                      </p:tavLst>
                                    </p:anim>
                                  </p:childTnLst>
                                </p:cTn>
                              </p:par>
                              <p:par>
                                <p:cTn fill="hold" grpId="0" id="79" nodeType="withEffect" presetClass="entr" presetID="42" presetSubtype="0">
                                  <p:stCondLst>
                                    <p:cond delay="11500"/>
                                  </p:stCondLst>
                                  <p:childTnLst>
                                    <p:set>
                                      <p:cBhvr>
                                        <p:cTn dur="1" fill="hold" id="80">
                                          <p:stCondLst>
                                            <p:cond delay="0"/>
                                          </p:stCondLst>
                                        </p:cTn>
                                        <p:tgtEl>
                                          <p:spTgt spid="69"/>
                                        </p:tgtEl>
                                        <p:attrNameLst>
                                          <p:attrName>style.visibility</p:attrName>
                                        </p:attrNameLst>
                                      </p:cBhvr>
                                      <p:to>
                                        <p:strVal val="visible"/>
                                      </p:to>
                                    </p:set>
                                    <p:animEffect filter="fade" transition="in">
                                      <p:cBhvr>
                                        <p:cTn dur="1000" id="81"/>
                                        <p:tgtEl>
                                          <p:spTgt spid="69"/>
                                        </p:tgtEl>
                                      </p:cBhvr>
                                    </p:animEffect>
                                    <p:anim calcmode="lin" valueType="num">
                                      <p:cBhvr>
                                        <p:cTn dur="1000" fill="hold" id="82"/>
                                        <p:tgtEl>
                                          <p:spTgt spid="69"/>
                                        </p:tgtEl>
                                        <p:attrNameLst>
                                          <p:attrName>ppt_x</p:attrName>
                                        </p:attrNameLst>
                                      </p:cBhvr>
                                      <p:tavLst>
                                        <p:tav tm="0">
                                          <p:val>
                                            <p:strVal val="#ppt_x"/>
                                          </p:val>
                                        </p:tav>
                                        <p:tav tm="100000">
                                          <p:val>
                                            <p:strVal val="#ppt_x"/>
                                          </p:val>
                                        </p:tav>
                                      </p:tavLst>
                                    </p:anim>
                                    <p:anim calcmode="lin" valueType="num">
                                      <p:cBhvr>
                                        <p:cTn dur="1000" fill="hold" id="83"/>
                                        <p:tgtEl>
                                          <p:spTgt spid="69"/>
                                        </p:tgtEl>
                                        <p:attrNameLst>
                                          <p:attrName>ppt_y</p:attrName>
                                        </p:attrNameLst>
                                      </p:cBhvr>
                                      <p:tavLst>
                                        <p:tav tm="0">
                                          <p:val>
                                            <p:strVal val="#ppt_y+.1"/>
                                          </p:val>
                                        </p:tav>
                                        <p:tav tm="100000">
                                          <p:val>
                                            <p:strVal val="#ppt_y"/>
                                          </p:val>
                                        </p:tav>
                                      </p:tavLst>
                                    </p:anim>
                                  </p:childTnLst>
                                </p:cTn>
                              </p:par>
                              <p:par>
                                <p:cTn fill="hold" grpId="0" id="84" nodeType="withEffect" presetClass="entr" presetID="42" presetSubtype="0">
                                  <p:stCondLst>
                                    <p:cond delay="12000"/>
                                  </p:stCondLst>
                                  <p:childTnLst>
                                    <p:set>
                                      <p:cBhvr>
                                        <p:cTn dur="1" fill="hold" id="85">
                                          <p:stCondLst>
                                            <p:cond delay="0"/>
                                          </p:stCondLst>
                                        </p:cTn>
                                        <p:tgtEl>
                                          <p:spTgt spid="68"/>
                                        </p:tgtEl>
                                        <p:attrNameLst>
                                          <p:attrName>style.visibility</p:attrName>
                                        </p:attrNameLst>
                                      </p:cBhvr>
                                      <p:to>
                                        <p:strVal val="visible"/>
                                      </p:to>
                                    </p:set>
                                    <p:animEffect filter="fade" transition="in">
                                      <p:cBhvr>
                                        <p:cTn dur="1000" id="86"/>
                                        <p:tgtEl>
                                          <p:spTgt spid="68"/>
                                        </p:tgtEl>
                                      </p:cBhvr>
                                    </p:animEffect>
                                    <p:anim calcmode="lin" valueType="num">
                                      <p:cBhvr>
                                        <p:cTn dur="1000" fill="hold" id="87"/>
                                        <p:tgtEl>
                                          <p:spTgt spid="68"/>
                                        </p:tgtEl>
                                        <p:attrNameLst>
                                          <p:attrName>ppt_x</p:attrName>
                                        </p:attrNameLst>
                                      </p:cBhvr>
                                      <p:tavLst>
                                        <p:tav tm="0">
                                          <p:val>
                                            <p:strVal val="#ppt_x"/>
                                          </p:val>
                                        </p:tav>
                                        <p:tav tm="100000">
                                          <p:val>
                                            <p:strVal val="#ppt_x"/>
                                          </p:val>
                                        </p:tav>
                                      </p:tavLst>
                                    </p:anim>
                                    <p:anim calcmode="lin" valueType="num">
                                      <p:cBhvr>
                                        <p:cTn dur="1000" fill="hold" id="88"/>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1"/>
      <p:bldP grpId="0" spid="2"/>
      <p:bldP grpId="0" spid="102"/>
      <p:bldP grpId="1" spid="102"/>
      <p:bldP grpId="0" spid="55"/>
      <p:bldP grpId="0" spid="67"/>
      <p:bldP grpId="0" spid="68"/>
      <p:bldP grpId="0" spid="69"/>
      <p:bldP grpId="0" spid="70"/>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 name="组合 2"/>
          <p:cNvGrpSpPr/>
          <p:nvPr/>
        </p:nvGrpSpPr>
        <p:grpSpPr>
          <a:xfrm>
            <a:off x="-237594" y="-114300"/>
            <a:ext cx="4759233" cy="4497976"/>
            <a:chOff x="-180444" y="-108857"/>
            <a:chExt cx="4759233" cy="4497976"/>
          </a:xfrm>
        </p:grpSpPr>
        <p:grpSp>
          <p:nvGrpSpPr>
            <p:cNvPr id="46" name="组合 45"/>
            <p:cNvGrpSpPr/>
            <p:nvPr/>
          </p:nvGrpSpPr>
          <p:grpSpPr>
            <a:xfrm flipH="1">
              <a:off x="-180444" y="-108857"/>
              <a:ext cx="4175761" cy="3570514"/>
              <a:chOff x="8203475" y="-95794"/>
              <a:chExt cx="4175761" cy="3570514"/>
            </a:xfrm>
          </p:grpSpPr>
          <p:sp>
            <p:nvSpPr>
              <p:cNvPr id="48" name="矩形 47"/>
              <p:cNvSpPr/>
              <p:nvPr/>
            </p:nvSpPr>
            <p:spPr>
              <a:xfrm>
                <a:off x="8660674" y="0"/>
                <a:ext cx="3531326" cy="2769326"/>
              </a:xfrm>
              <a:prstGeom prst="rect">
                <a:avLst/>
              </a:pr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9" name="任意多边形 48"/>
              <p:cNvSpPr/>
              <p:nvPr/>
            </p:nvSpPr>
            <p:spPr>
              <a:xfrm>
                <a:off x="8212184" y="-95794"/>
                <a:ext cx="4167052" cy="3566160"/>
              </a:xfrm>
              <a:custGeom>
                <a:gdLst>
                  <a:gd fmla="*/ 66171 w 3897085" name="connsiteX0"/>
                  <a:gd fmla="*/ 0 h 3474720" name="connsiteY0"/>
                  <a:gd fmla="*/ 913544 w 3897085" name="connsiteX1"/>
                  <a:gd fmla="*/ 0 h 3474720" name="connsiteY1"/>
                  <a:gd fmla="*/ 941219 w 3897085" name="connsiteX2"/>
                  <a:gd fmla="*/ 50987 h 3474720" name="connsiteY2"/>
                  <a:gd fmla="*/ 979714 w 3897085" name="connsiteX3"/>
                  <a:gd fmla="*/ 241662 h 3474720" name="connsiteY3"/>
                  <a:gd fmla="*/ 941219 w 3897085" name="connsiteX4"/>
                  <a:gd fmla="*/ 432337 h 3474720" name="connsiteY4"/>
                  <a:gd fmla="*/ 940094 w 3897085" name="connsiteX5"/>
                  <a:gd fmla="*/ 434410 h 3474720" name="connsiteY5"/>
                  <a:gd fmla="*/ 973181 w 3897085" name="connsiteX6"/>
                  <a:gd fmla="*/ 431074 h 3474720" name="connsiteY6"/>
                  <a:gd fmla="*/ 1508797 w 3897085" name="connsiteX7"/>
                  <a:gd fmla="*/ 786104 h 3474720" name="connsiteY7"/>
                  <a:gd fmla="*/ 1526368 w 3897085" name="connsiteX8"/>
                  <a:gd fmla="*/ 842708 h 3474720" name="connsiteY8"/>
                  <a:gd fmla="*/ 1579016 w 3897085" name="connsiteX9"/>
                  <a:gd fmla="*/ 799269 h 3474720" name="connsiteY9"/>
                  <a:gd fmla="*/ 2057400 w 3897085" name="connsiteX10"/>
                  <a:gd fmla="*/ 653143 h 3474720" name="connsiteY10"/>
                  <a:gd fmla="*/ 2913018 w 3897085" name="connsiteX11"/>
                  <a:gd fmla="*/ 1508761 h 3474720" name="connsiteY11"/>
                  <a:gd fmla="*/ 2845779 w 3897085" name="connsiteX12"/>
                  <a:gd fmla="*/ 1841806 h 3474720" name="connsiteY12"/>
                  <a:gd fmla="*/ 2789968 w 3897085" name="connsiteX13"/>
                  <a:gd fmla="*/ 1944631 h 3474720" name="connsiteY13"/>
                  <a:gd fmla="*/ 2857646 w 3897085" name="connsiteX14"/>
                  <a:gd fmla="*/ 1965639 h 3474720" name="connsiteY14"/>
                  <a:gd fmla="*/ 3038685 w 3897085" name="connsiteX15"/>
                  <a:gd fmla="*/ 2114721 h 3474720" name="connsiteY15"/>
                  <a:gd fmla="*/ 3070970 w 3897085" name="connsiteX16"/>
                  <a:gd fmla="*/ 2174202 h 3474720" name="connsiteY16"/>
                  <a:gd fmla="*/ 3120278 w 3897085" name="connsiteX17"/>
                  <a:gd fmla="*/ 2114440 h 3474720" name="connsiteY17"/>
                  <a:gd fmla="*/ 3683725 w 3897085" name="connsiteX18"/>
                  <a:gd fmla="*/ 1881052 h 3474720" name="connsiteY18"/>
                  <a:gd fmla="*/ 3844315 w 3897085" name="connsiteX19"/>
                  <a:gd fmla="*/ 1897241 h 3474720" name="connsiteY19"/>
                  <a:gd fmla="*/ 3897085 w 3897085" name="connsiteX20"/>
                  <a:gd fmla="*/ 1910810 h 3474720" name="connsiteY20"/>
                  <a:gd fmla="*/ 3897085 w 3897085" name="connsiteX21"/>
                  <a:gd fmla="*/ 3444963 h 3474720" name="connsiteY21"/>
                  <a:gd fmla="*/ 3844315 w 3897085" name="connsiteX22"/>
                  <a:gd fmla="*/ 3458531 h 3474720" name="connsiteY22"/>
                  <a:gd fmla="*/ 3683725 w 3897085" name="connsiteX23"/>
                  <a:gd fmla="*/ 3474720 h 3474720" name="connsiteY23"/>
                  <a:gd fmla="*/ 2903080 w 3897085" name="connsiteX24"/>
                  <a:gd fmla="*/ 2838476 h 3474720" name="connsiteY24"/>
                  <a:gd fmla="*/ 2889774 w 3897085" name="connsiteX25"/>
                  <a:gd fmla="*/ 2706488 h 3474720" name="connsiteY25"/>
                  <a:gd fmla="*/ 2857646 w 3897085" name="connsiteX26"/>
                  <a:gd fmla="*/ 2723927 h 3474720" name="connsiteY26"/>
                  <a:gd fmla="*/ 2697479 w 3897085" name="connsiteX27"/>
                  <a:gd fmla="*/ 2756263 h 3474720" name="connsiteY27"/>
                  <a:gd fmla="*/ 2285999 w 3897085" name="connsiteX28"/>
                  <a:gd fmla="*/ 2344783 h 3474720" name="connsiteY28"/>
                  <a:gd fmla="*/ 2287265 w 3897085" name="connsiteX29"/>
                  <a:gd fmla="*/ 2332230 h 3474720" name="connsiteY29"/>
                  <a:gd fmla="*/ 2229837 w 3897085" name="connsiteX30"/>
                  <a:gd fmla="*/ 2346996 h 3474720" name="connsiteY30"/>
                  <a:gd fmla="*/ 2057400 w 3897085" name="connsiteX31"/>
                  <a:gd fmla="*/ 2364379 h 3474720" name="connsiteY31"/>
                  <a:gd fmla="*/ 1219165 w 3897085" name="connsiteX32"/>
                  <a:gd fmla="*/ 1681198 h 3474720" name="connsiteY32"/>
                  <a:gd fmla="*/ 1205410 w 3897085" name="connsiteX33"/>
                  <a:gd fmla="*/ 1544751 h 3474720" name="connsiteY33"/>
                  <a:gd fmla="*/ 1199448 w 3897085" name="connsiteX34"/>
                  <a:gd fmla="*/ 1547987 h 3474720" name="connsiteY34"/>
                  <a:gd fmla="*/ 973181 w 3897085" name="connsiteX35"/>
                  <a:gd fmla="*/ 1593668 h 3474720" name="connsiteY35"/>
                  <a:gd fmla="*/ 391884 w 3897085" name="connsiteX36"/>
                  <a:gd fmla="*/ 1012371 h 3474720" name="connsiteY36"/>
                  <a:gd fmla="*/ 437565 w 3897085" name="connsiteX37"/>
                  <a:gd fmla="*/ 786104 h 3474720" name="connsiteY37"/>
                  <a:gd fmla="*/ 468369 w 3897085" name="connsiteX38"/>
                  <a:gd fmla="*/ 729353 h 3474720" name="connsiteY38"/>
                  <a:gd fmla="*/ 391134 w 3897085" name="connsiteX39"/>
                  <a:gd fmla="*/ 721567 h 3474720" name="connsiteY39"/>
                  <a:gd fmla="*/ 0 w 3897085" name="connsiteX40"/>
                  <a:gd fmla="*/ 241662 h 3474720" name="connsiteY40"/>
                  <a:gd fmla="*/ 38496 w 3897085" name="connsiteX41"/>
                  <a:gd fmla="*/ 50987 h 3474720" name="connsiteY4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b="b" l="l" r="r" t="t"/>
                <a:pathLst>
                  <a:path h="3474720" w="3897085">
                    <a:moveTo>
                      <a:pt x="66171" y="0"/>
                    </a:moveTo>
                    <a:lnTo>
                      <a:pt x="913544" y="0"/>
                    </a:lnTo>
                    <a:lnTo>
                      <a:pt x="941219" y="50987"/>
                    </a:lnTo>
                    <a:cubicBezTo>
                      <a:pt x="966007" y="109593"/>
                      <a:pt x="979714" y="174027"/>
                      <a:pt x="979714" y="241662"/>
                    </a:cubicBezTo>
                    <a:cubicBezTo>
                      <a:pt x="979714" y="309297"/>
                      <a:pt x="966007" y="373731"/>
                      <a:pt x="941219" y="432337"/>
                    </a:cubicBezTo>
                    <a:lnTo>
                      <a:pt x="940094" y="434410"/>
                    </a:lnTo>
                    <a:lnTo>
                      <a:pt x="973181" y="431074"/>
                    </a:lnTo>
                    <a:cubicBezTo>
                      <a:pt x="1213962" y="431074"/>
                      <a:pt x="1420551" y="577468"/>
                      <a:pt x="1508797" y="786104"/>
                    </a:cubicBezTo>
                    <a:lnTo>
                      <a:pt x="1526368" y="842708"/>
                    </a:lnTo>
                    <a:lnTo>
                      <a:pt x="1579016" y="799269"/>
                    </a:lnTo>
                    <a:cubicBezTo>
                      <a:pt x="1715573" y="707013"/>
                      <a:pt x="1880196" y="653143"/>
                      <a:pt x="2057400" y="653143"/>
                    </a:cubicBezTo>
                    <a:cubicBezTo>
                      <a:pt x="2529945" y="653143"/>
                      <a:pt x="2913018" y="1036216"/>
                      <a:pt x="2913018" y="1508761"/>
                    </a:cubicBezTo>
                    <a:cubicBezTo>
                      <a:pt x="2913018" y="1626897"/>
                      <a:pt x="2889076" y="1739442"/>
                      <a:pt x="2845779" y="1841806"/>
                    </a:cubicBezTo>
                    <a:lnTo>
                      <a:pt x="2789968" y="1944631"/>
                    </a:lnTo>
                    <a:lnTo>
                      <a:pt x="2857646" y="1965639"/>
                    </a:lnTo>
                    <a:cubicBezTo>
                      <a:pt x="2931489" y="1996872"/>
                      <a:pt x="2994317" y="2049048"/>
                      <a:pt x="3038685" y="2114721"/>
                    </a:cubicBezTo>
                    <a:lnTo>
                      <a:pt x="3070970" y="2174202"/>
                    </a:lnTo>
                    <a:lnTo>
                      <a:pt x="3120278" y="2114440"/>
                    </a:lnTo>
                    <a:cubicBezTo>
                      <a:pt x="3264477" y="1970241"/>
                      <a:pt x="3463685" y="1881052"/>
                      <a:pt x="3683725" y="1881052"/>
                    </a:cubicBezTo>
                    <a:cubicBezTo>
                      <a:pt x="3738735" y="1881052"/>
                      <a:pt x="3792443" y="1886626"/>
                      <a:pt x="3844315" y="1897241"/>
                    </a:cubicBezTo>
                    <a:lnTo>
                      <a:pt x="3897085" y="1910810"/>
                    </a:lnTo>
                    <a:lnTo>
                      <a:pt x="3897085" y="3444963"/>
                    </a:lnTo>
                    <a:lnTo>
                      <a:pt x="3844315" y="3458531"/>
                    </a:lnTo>
                    <a:cubicBezTo>
                      <a:pt x="3792443" y="3469146"/>
                      <a:pt x="3738735" y="3474720"/>
                      <a:pt x="3683725" y="3474720"/>
                    </a:cubicBezTo>
                    <a:cubicBezTo>
                      <a:pt x="3298656" y="3474720"/>
                      <a:pt x="2977382" y="3201580"/>
                      <a:pt x="2903080" y="2838476"/>
                    </a:cubicBezTo>
                    <a:lnTo>
                      <a:pt x="2889774" y="2706488"/>
                    </a:lnTo>
                    <a:lnTo>
                      <a:pt x="2857646" y="2723927"/>
                    </a:lnTo>
                    <a:cubicBezTo>
                      <a:pt x="2808417" y="2744749"/>
                      <a:pt x="2754293" y="2756263"/>
                      <a:pt x="2697479" y="2756263"/>
                    </a:cubicBezTo>
                    <a:cubicBezTo>
                      <a:pt x="2470225" y="2756263"/>
                      <a:pt x="2285999" y="2572037"/>
                      <a:pt x="2285999" y="2344783"/>
                    </a:cubicBezTo>
                    <a:lnTo>
                      <a:pt x="2287265" y="2332230"/>
                    </a:lnTo>
                    <a:lnTo>
                      <a:pt x="2229837" y="2346996"/>
                    </a:lnTo>
                    <a:cubicBezTo>
                      <a:pt x="2174138" y="2358394"/>
                      <a:pt x="2116468" y="2364379"/>
                      <a:pt x="2057400" y="2364379"/>
                    </a:cubicBezTo>
                    <a:cubicBezTo>
                      <a:pt x="1643923" y="2364379"/>
                      <a:pt x="1298948" y="2071089"/>
                      <a:pt x="1219165" y="1681198"/>
                    </a:cubicBezTo>
                    <a:lnTo>
                      <a:pt x="1205410" y="1544751"/>
                    </a:lnTo>
                    <a:lnTo>
                      <a:pt x="1199448" y="1547987"/>
                    </a:lnTo>
                    <a:cubicBezTo>
                      <a:pt x="1129903" y="1577402"/>
                      <a:pt x="1053441" y="1593668"/>
                      <a:pt x="973181" y="1593668"/>
                    </a:cubicBezTo>
                    <a:cubicBezTo>
                      <a:pt x="652140" y="1593668"/>
                      <a:pt x="391884" y="1333412"/>
                      <a:pt x="391884" y="1012371"/>
                    </a:cubicBezTo>
                    <a:cubicBezTo>
                      <a:pt x="391884" y="932111"/>
                      <a:pt x="408150" y="855650"/>
                      <a:pt x="437565" y="786104"/>
                    </a:cubicBezTo>
                    <a:lnTo>
                      <a:pt x="468369" y="729353"/>
                    </a:lnTo>
                    <a:lnTo>
                      <a:pt x="391134" y="721567"/>
                    </a:lnTo>
                    <a:cubicBezTo>
                      <a:pt x="167914" y="675890"/>
                      <a:pt x="0" y="478385"/>
                      <a:pt x="0" y="241662"/>
                    </a:cubicBezTo>
                    <a:cubicBezTo>
                      <a:pt x="0" y="174027"/>
                      <a:pt x="13708" y="109593"/>
                      <a:pt x="38496" y="50987"/>
                    </a:cubicBezTo>
                    <a:close/>
                  </a:path>
                </a:pathLst>
              </a:custGeom>
              <a:solidFill>
                <a:schemeClr val="bg1"/>
              </a:solidFill>
              <a:ln>
                <a:noFill/>
              </a:ln>
              <a:effectLst>
                <a:outerShdw algn="l" blurRad="165100" dist="88900"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0" name="任意多边形 49"/>
              <p:cNvSpPr/>
              <p:nvPr/>
            </p:nvSpPr>
            <p:spPr>
              <a:xfrm>
                <a:off x="8203475" y="-91440"/>
                <a:ext cx="4167052" cy="3566160"/>
              </a:xfrm>
              <a:custGeom>
                <a:gdLst>
                  <a:gd fmla="*/ 66171 w 3897085" name="connsiteX0"/>
                  <a:gd fmla="*/ 0 h 3474720" name="connsiteY0"/>
                  <a:gd fmla="*/ 913544 w 3897085" name="connsiteX1"/>
                  <a:gd fmla="*/ 0 h 3474720" name="connsiteY1"/>
                  <a:gd fmla="*/ 941219 w 3897085" name="connsiteX2"/>
                  <a:gd fmla="*/ 50987 h 3474720" name="connsiteY2"/>
                  <a:gd fmla="*/ 979714 w 3897085" name="connsiteX3"/>
                  <a:gd fmla="*/ 241662 h 3474720" name="connsiteY3"/>
                  <a:gd fmla="*/ 941219 w 3897085" name="connsiteX4"/>
                  <a:gd fmla="*/ 432337 h 3474720" name="connsiteY4"/>
                  <a:gd fmla="*/ 940094 w 3897085" name="connsiteX5"/>
                  <a:gd fmla="*/ 434410 h 3474720" name="connsiteY5"/>
                  <a:gd fmla="*/ 973181 w 3897085" name="connsiteX6"/>
                  <a:gd fmla="*/ 431074 h 3474720" name="connsiteY6"/>
                  <a:gd fmla="*/ 1508797 w 3897085" name="connsiteX7"/>
                  <a:gd fmla="*/ 786104 h 3474720" name="connsiteY7"/>
                  <a:gd fmla="*/ 1526368 w 3897085" name="connsiteX8"/>
                  <a:gd fmla="*/ 842708 h 3474720" name="connsiteY8"/>
                  <a:gd fmla="*/ 1579016 w 3897085" name="connsiteX9"/>
                  <a:gd fmla="*/ 799269 h 3474720" name="connsiteY9"/>
                  <a:gd fmla="*/ 2057400 w 3897085" name="connsiteX10"/>
                  <a:gd fmla="*/ 653143 h 3474720" name="connsiteY10"/>
                  <a:gd fmla="*/ 2913018 w 3897085" name="connsiteX11"/>
                  <a:gd fmla="*/ 1508761 h 3474720" name="connsiteY11"/>
                  <a:gd fmla="*/ 2845779 w 3897085" name="connsiteX12"/>
                  <a:gd fmla="*/ 1841806 h 3474720" name="connsiteY12"/>
                  <a:gd fmla="*/ 2789968 w 3897085" name="connsiteX13"/>
                  <a:gd fmla="*/ 1944631 h 3474720" name="connsiteY13"/>
                  <a:gd fmla="*/ 2857646 w 3897085" name="connsiteX14"/>
                  <a:gd fmla="*/ 1965639 h 3474720" name="connsiteY14"/>
                  <a:gd fmla="*/ 3038685 w 3897085" name="connsiteX15"/>
                  <a:gd fmla="*/ 2114721 h 3474720" name="connsiteY15"/>
                  <a:gd fmla="*/ 3070970 w 3897085" name="connsiteX16"/>
                  <a:gd fmla="*/ 2174202 h 3474720" name="connsiteY16"/>
                  <a:gd fmla="*/ 3120278 w 3897085" name="connsiteX17"/>
                  <a:gd fmla="*/ 2114440 h 3474720" name="connsiteY17"/>
                  <a:gd fmla="*/ 3683725 w 3897085" name="connsiteX18"/>
                  <a:gd fmla="*/ 1881052 h 3474720" name="connsiteY18"/>
                  <a:gd fmla="*/ 3844315 w 3897085" name="connsiteX19"/>
                  <a:gd fmla="*/ 1897241 h 3474720" name="connsiteY19"/>
                  <a:gd fmla="*/ 3897085 w 3897085" name="connsiteX20"/>
                  <a:gd fmla="*/ 1910810 h 3474720" name="connsiteY20"/>
                  <a:gd fmla="*/ 3897085 w 3897085" name="connsiteX21"/>
                  <a:gd fmla="*/ 3444963 h 3474720" name="connsiteY21"/>
                  <a:gd fmla="*/ 3844315 w 3897085" name="connsiteX22"/>
                  <a:gd fmla="*/ 3458531 h 3474720" name="connsiteY22"/>
                  <a:gd fmla="*/ 3683725 w 3897085" name="connsiteX23"/>
                  <a:gd fmla="*/ 3474720 h 3474720" name="connsiteY23"/>
                  <a:gd fmla="*/ 2903080 w 3897085" name="connsiteX24"/>
                  <a:gd fmla="*/ 2838476 h 3474720" name="connsiteY24"/>
                  <a:gd fmla="*/ 2889774 w 3897085" name="connsiteX25"/>
                  <a:gd fmla="*/ 2706488 h 3474720" name="connsiteY25"/>
                  <a:gd fmla="*/ 2857646 w 3897085" name="connsiteX26"/>
                  <a:gd fmla="*/ 2723927 h 3474720" name="connsiteY26"/>
                  <a:gd fmla="*/ 2697479 w 3897085" name="connsiteX27"/>
                  <a:gd fmla="*/ 2756263 h 3474720" name="connsiteY27"/>
                  <a:gd fmla="*/ 2285999 w 3897085" name="connsiteX28"/>
                  <a:gd fmla="*/ 2344783 h 3474720" name="connsiteY28"/>
                  <a:gd fmla="*/ 2287265 w 3897085" name="connsiteX29"/>
                  <a:gd fmla="*/ 2332230 h 3474720" name="connsiteY29"/>
                  <a:gd fmla="*/ 2229837 w 3897085" name="connsiteX30"/>
                  <a:gd fmla="*/ 2346996 h 3474720" name="connsiteY30"/>
                  <a:gd fmla="*/ 2057400 w 3897085" name="connsiteX31"/>
                  <a:gd fmla="*/ 2364379 h 3474720" name="connsiteY31"/>
                  <a:gd fmla="*/ 1219165 w 3897085" name="connsiteX32"/>
                  <a:gd fmla="*/ 1681198 h 3474720" name="connsiteY32"/>
                  <a:gd fmla="*/ 1205410 w 3897085" name="connsiteX33"/>
                  <a:gd fmla="*/ 1544751 h 3474720" name="connsiteY33"/>
                  <a:gd fmla="*/ 1199448 w 3897085" name="connsiteX34"/>
                  <a:gd fmla="*/ 1547987 h 3474720" name="connsiteY34"/>
                  <a:gd fmla="*/ 973181 w 3897085" name="connsiteX35"/>
                  <a:gd fmla="*/ 1593668 h 3474720" name="connsiteY35"/>
                  <a:gd fmla="*/ 391884 w 3897085" name="connsiteX36"/>
                  <a:gd fmla="*/ 1012371 h 3474720" name="connsiteY36"/>
                  <a:gd fmla="*/ 437565 w 3897085" name="connsiteX37"/>
                  <a:gd fmla="*/ 786104 h 3474720" name="connsiteY37"/>
                  <a:gd fmla="*/ 468369 w 3897085" name="connsiteX38"/>
                  <a:gd fmla="*/ 729353 h 3474720" name="connsiteY38"/>
                  <a:gd fmla="*/ 391134 w 3897085" name="connsiteX39"/>
                  <a:gd fmla="*/ 721567 h 3474720" name="connsiteY39"/>
                  <a:gd fmla="*/ 0 w 3897085" name="connsiteX40"/>
                  <a:gd fmla="*/ 241662 h 3474720" name="connsiteY40"/>
                  <a:gd fmla="*/ 38496 w 3897085" name="connsiteX41"/>
                  <a:gd fmla="*/ 50987 h 3474720" name="connsiteY4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b="b" l="l" r="r" t="t"/>
                <a:pathLst>
                  <a:path h="3474720" w="3897085">
                    <a:moveTo>
                      <a:pt x="66171" y="0"/>
                    </a:moveTo>
                    <a:lnTo>
                      <a:pt x="913544" y="0"/>
                    </a:lnTo>
                    <a:lnTo>
                      <a:pt x="941219" y="50987"/>
                    </a:lnTo>
                    <a:cubicBezTo>
                      <a:pt x="966007" y="109593"/>
                      <a:pt x="979714" y="174027"/>
                      <a:pt x="979714" y="241662"/>
                    </a:cubicBezTo>
                    <a:cubicBezTo>
                      <a:pt x="979714" y="309297"/>
                      <a:pt x="966007" y="373731"/>
                      <a:pt x="941219" y="432337"/>
                    </a:cubicBezTo>
                    <a:lnTo>
                      <a:pt x="940094" y="434410"/>
                    </a:lnTo>
                    <a:lnTo>
                      <a:pt x="973181" y="431074"/>
                    </a:lnTo>
                    <a:cubicBezTo>
                      <a:pt x="1213962" y="431074"/>
                      <a:pt x="1420551" y="577468"/>
                      <a:pt x="1508797" y="786104"/>
                    </a:cubicBezTo>
                    <a:lnTo>
                      <a:pt x="1526368" y="842708"/>
                    </a:lnTo>
                    <a:lnTo>
                      <a:pt x="1579016" y="799269"/>
                    </a:lnTo>
                    <a:cubicBezTo>
                      <a:pt x="1715573" y="707013"/>
                      <a:pt x="1880196" y="653143"/>
                      <a:pt x="2057400" y="653143"/>
                    </a:cubicBezTo>
                    <a:cubicBezTo>
                      <a:pt x="2529945" y="653143"/>
                      <a:pt x="2913018" y="1036216"/>
                      <a:pt x="2913018" y="1508761"/>
                    </a:cubicBezTo>
                    <a:cubicBezTo>
                      <a:pt x="2913018" y="1626897"/>
                      <a:pt x="2889076" y="1739442"/>
                      <a:pt x="2845779" y="1841806"/>
                    </a:cubicBezTo>
                    <a:lnTo>
                      <a:pt x="2789968" y="1944631"/>
                    </a:lnTo>
                    <a:lnTo>
                      <a:pt x="2857646" y="1965639"/>
                    </a:lnTo>
                    <a:cubicBezTo>
                      <a:pt x="2931489" y="1996872"/>
                      <a:pt x="2994317" y="2049048"/>
                      <a:pt x="3038685" y="2114721"/>
                    </a:cubicBezTo>
                    <a:lnTo>
                      <a:pt x="3070970" y="2174202"/>
                    </a:lnTo>
                    <a:lnTo>
                      <a:pt x="3120278" y="2114440"/>
                    </a:lnTo>
                    <a:cubicBezTo>
                      <a:pt x="3264477" y="1970241"/>
                      <a:pt x="3463685" y="1881052"/>
                      <a:pt x="3683725" y="1881052"/>
                    </a:cubicBezTo>
                    <a:cubicBezTo>
                      <a:pt x="3738735" y="1881052"/>
                      <a:pt x="3792443" y="1886626"/>
                      <a:pt x="3844315" y="1897241"/>
                    </a:cubicBezTo>
                    <a:lnTo>
                      <a:pt x="3897085" y="1910810"/>
                    </a:lnTo>
                    <a:lnTo>
                      <a:pt x="3897085" y="3444963"/>
                    </a:lnTo>
                    <a:lnTo>
                      <a:pt x="3844315" y="3458531"/>
                    </a:lnTo>
                    <a:cubicBezTo>
                      <a:pt x="3792443" y="3469146"/>
                      <a:pt x="3738735" y="3474720"/>
                      <a:pt x="3683725" y="3474720"/>
                    </a:cubicBezTo>
                    <a:cubicBezTo>
                      <a:pt x="3298656" y="3474720"/>
                      <a:pt x="2977382" y="3201580"/>
                      <a:pt x="2903080" y="2838476"/>
                    </a:cubicBezTo>
                    <a:lnTo>
                      <a:pt x="2889774" y="2706488"/>
                    </a:lnTo>
                    <a:lnTo>
                      <a:pt x="2857646" y="2723927"/>
                    </a:lnTo>
                    <a:cubicBezTo>
                      <a:pt x="2808417" y="2744749"/>
                      <a:pt x="2754293" y="2756263"/>
                      <a:pt x="2697479" y="2756263"/>
                    </a:cubicBezTo>
                    <a:cubicBezTo>
                      <a:pt x="2470225" y="2756263"/>
                      <a:pt x="2285999" y="2572037"/>
                      <a:pt x="2285999" y="2344783"/>
                    </a:cubicBezTo>
                    <a:lnTo>
                      <a:pt x="2287265" y="2332230"/>
                    </a:lnTo>
                    <a:lnTo>
                      <a:pt x="2229837" y="2346996"/>
                    </a:lnTo>
                    <a:cubicBezTo>
                      <a:pt x="2174138" y="2358394"/>
                      <a:pt x="2116468" y="2364379"/>
                      <a:pt x="2057400" y="2364379"/>
                    </a:cubicBezTo>
                    <a:cubicBezTo>
                      <a:pt x="1643923" y="2364379"/>
                      <a:pt x="1298948" y="2071089"/>
                      <a:pt x="1219165" y="1681198"/>
                    </a:cubicBezTo>
                    <a:lnTo>
                      <a:pt x="1205410" y="1544751"/>
                    </a:lnTo>
                    <a:lnTo>
                      <a:pt x="1199448" y="1547987"/>
                    </a:lnTo>
                    <a:cubicBezTo>
                      <a:pt x="1129903" y="1577402"/>
                      <a:pt x="1053441" y="1593668"/>
                      <a:pt x="973181" y="1593668"/>
                    </a:cubicBezTo>
                    <a:cubicBezTo>
                      <a:pt x="652140" y="1593668"/>
                      <a:pt x="391884" y="1333412"/>
                      <a:pt x="391884" y="1012371"/>
                    </a:cubicBezTo>
                    <a:cubicBezTo>
                      <a:pt x="391884" y="932111"/>
                      <a:pt x="408150" y="855650"/>
                      <a:pt x="437565" y="786104"/>
                    </a:cubicBezTo>
                    <a:lnTo>
                      <a:pt x="468369" y="729353"/>
                    </a:lnTo>
                    <a:lnTo>
                      <a:pt x="391134" y="721567"/>
                    </a:lnTo>
                    <a:cubicBezTo>
                      <a:pt x="167914" y="675890"/>
                      <a:pt x="0" y="478385"/>
                      <a:pt x="0" y="241662"/>
                    </a:cubicBezTo>
                    <a:cubicBezTo>
                      <a:pt x="0" y="174027"/>
                      <a:pt x="13708" y="109593"/>
                      <a:pt x="38496" y="50987"/>
                    </a:cubicBezTo>
                    <a:close/>
                  </a:path>
                </a:pathLst>
              </a:custGeom>
              <a:solidFill>
                <a:schemeClr val="bg1"/>
              </a:solidFill>
              <a:ln>
                <a:noFill/>
              </a:ln>
              <a:effectLst>
                <a:innerShdw blurRad="444500" dir="18900000" dist="50800">
                  <a:srgbClr val="91F0FD">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47" name="任意多边形 46"/>
            <p:cNvSpPr/>
            <p:nvPr/>
          </p:nvSpPr>
          <p:spPr>
            <a:xfrm flipH="1">
              <a:off x="15498" y="0"/>
              <a:ext cx="4563291" cy="4389119"/>
            </a:xfrm>
            <a:custGeom>
              <a:gdLst>
                <a:gd fmla="*/ 0 w 4563291" name="connsiteX0"/>
                <a:gd fmla="*/ 0 h 4389119" name="connsiteY0"/>
                <a:gd fmla="*/ 1195147 w 4563291" name="connsiteX1"/>
                <a:gd fmla="*/ 0 h 4389119" name="connsiteY1"/>
                <a:gd fmla="*/ 1195147 w 4563291" name="connsiteX2"/>
                <a:gd fmla="*/ 1271847 h 4389119" name="connsiteY2"/>
                <a:gd fmla="*/ 2160923 w 4563291" name="connsiteX3"/>
                <a:gd fmla="*/ 1271847 h 4389119" name="connsiteY3"/>
                <a:gd fmla="*/ 2160923 w 4563291" name="connsiteX4"/>
                <a:gd fmla="*/ 1724298 h 4389119" name="connsiteY4"/>
                <a:gd fmla="*/ 2586445 w 4563291" name="connsiteX5"/>
                <a:gd fmla="*/ 1724298 h 4389119" name="connsiteY5"/>
                <a:gd fmla="*/ 2586445 w 4563291" name="connsiteX6"/>
                <a:gd fmla="*/ 2169621 h 4389119" name="connsiteY6"/>
                <a:gd fmla="*/ 3078410 w 4563291" name="connsiteX7"/>
                <a:gd fmla="*/ 2169621 h 4389119" name="connsiteY7"/>
                <a:gd fmla="*/ 3078410 w 4563291" name="connsiteX8"/>
                <a:gd fmla="*/ 2508070 h 4389119" name="connsiteY8"/>
                <a:gd fmla="*/ 3866605 w 4563291" name="connsiteX9"/>
                <a:gd fmla="*/ 2508070 h 4389119" name="connsiteY9"/>
                <a:gd fmla="*/ 3866605 w 4563291" name="connsiteX10"/>
                <a:gd fmla="*/ 2743200 h 4389119" name="connsiteY10"/>
                <a:gd fmla="*/ 4563291 w 4563291" name="connsiteX11"/>
                <a:gd fmla="*/ 2743200 h 4389119" name="connsiteY11"/>
                <a:gd fmla="*/ 4563291 w 4563291" name="connsiteX12"/>
                <a:gd fmla="*/ 4389119 h 4389119" name="connsiteY12"/>
                <a:gd fmla="*/ 2595523 w 4563291" name="connsiteX13"/>
                <a:gd fmla="*/ 4389119 h 4389119" name="connsiteY13"/>
                <a:gd fmla="*/ 2595523 w 4563291" name="connsiteX14"/>
                <a:gd fmla="*/ 3366654 h 4389119" name="connsiteY14"/>
                <a:gd fmla="*/ 1690108 w 4563291" name="connsiteX15"/>
                <a:gd fmla="*/ 3366654 h 4389119" name="connsiteY15"/>
                <a:gd fmla="*/ 1690108 w 4563291" name="connsiteX16"/>
                <a:gd fmla="*/ 2867890 h 4389119" name="connsiteY16"/>
                <a:gd fmla="*/ 639826 w 4563291" name="connsiteX17"/>
                <a:gd fmla="*/ 2867890 h 4389119" name="connsiteY17"/>
                <a:gd fmla="*/ 639826 w 4563291" name="connsiteX18"/>
                <a:gd fmla="*/ 2019992 h 4389119" name="connsiteY18"/>
                <a:gd fmla="*/ 0 w 4563291" name="connsiteX19"/>
                <a:gd fmla="*/ 2019992 h 4389119" name="connsiteY1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4389119" w="4563291">
                  <a:moveTo>
                    <a:pt x="0" y="0"/>
                  </a:moveTo>
                  <a:lnTo>
                    <a:pt x="1195147" y="0"/>
                  </a:lnTo>
                  <a:lnTo>
                    <a:pt x="1195147" y="1271847"/>
                  </a:lnTo>
                  <a:lnTo>
                    <a:pt x="2160923" y="1271847"/>
                  </a:lnTo>
                  <a:lnTo>
                    <a:pt x="2160923" y="1724298"/>
                  </a:lnTo>
                  <a:lnTo>
                    <a:pt x="2586445" y="1724298"/>
                  </a:lnTo>
                  <a:lnTo>
                    <a:pt x="2586445" y="2169621"/>
                  </a:lnTo>
                  <a:lnTo>
                    <a:pt x="3078410" y="2169621"/>
                  </a:lnTo>
                  <a:lnTo>
                    <a:pt x="3078410" y="2508070"/>
                  </a:lnTo>
                  <a:lnTo>
                    <a:pt x="3866605" y="2508070"/>
                  </a:lnTo>
                  <a:lnTo>
                    <a:pt x="3866605" y="2743200"/>
                  </a:lnTo>
                  <a:lnTo>
                    <a:pt x="4563291" y="2743200"/>
                  </a:lnTo>
                  <a:lnTo>
                    <a:pt x="4563291" y="4389119"/>
                  </a:lnTo>
                  <a:lnTo>
                    <a:pt x="2595523" y="4389119"/>
                  </a:lnTo>
                  <a:lnTo>
                    <a:pt x="2595523" y="3366654"/>
                  </a:lnTo>
                  <a:lnTo>
                    <a:pt x="1690108" y="3366654"/>
                  </a:lnTo>
                  <a:lnTo>
                    <a:pt x="1690108" y="2867890"/>
                  </a:lnTo>
                  <a:lnTo>
                    <a:pt x="639826" y="2867890"/>
                  </a:lnTo>
                  <a:lnTo>
                    <a:pt x="639826" y="2019992"/>
                  </a:lnTo>
                  <a:lnTo>
                    <a:pt x="0" y="201999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pic>
        <p:nvPicPr>
          <p:cNvPr id="73" name="图片 72"/>
          <p:cNvPicPr>
            <a:picLocks noChangeAspect="1"/>
          </p:cNvPicPr>
          <p:nvPr/>
        </p:nvPicPr>
        <p:blipFill>
          <a:blip r:embed="rId4">
            <a:extLst>
              <a:ext uri="{28A0092B-C50C-407E-A947-70E740481C1C}">
                <a14:useLocalDpi val="0"/>
              </a:ext>
            </a:extLst>
          </a:blip>
          <a:srcRect b="13390" l="26340" r="34149" t="20306"/>
          <a:stretch>
            <a:fillRect/>
          </a:stretch>
        </p:blipFill>
        <p:spPr>
          <a:xfrm>
            <a:off x="1110934" y="4286251"/>
            <a:ext cx="2553275" cy="2410170"/>
          </a:xfrm>
          <a:prstGeom prst="rect">
            <a:avLst/>
          </a:prstGeom>
        </p:spPr>
      </p:pic>
      <p:pic>
        <p:nvPicPr>
          <p:cNvPr id="88" name="图片 87"/>
          <p:cNvPicPr>
            <a:picLocks noChangeAspect="1"/>
          </p:cNvPicPr>
          <p:nvPr/>
        </p:nvPicPr>
        <p:blipFill>
          <a:blip r:embed="rId5">
            <a:extLst>
              <a:ext uri="{28A0092B-C50C-407E-A947-70E740481C1C}">
                <a14:useLocalDpi val="0"/>
              </a:ext>
            </a:extLst>
          </a:blip>
          <a:srcRect b="33815" l="30447" r="58009" t="36684"/>
          <a:stretch>
            <a:fillRect/>
          </a:stretch>
        </p:blipFill>
        <p:spPr>
          <a:xfrm rot="151844">
            <a:off x="982799" y="4274875"/>
            <a:ext cx="580572" cy="834573"/>
          </a:xfrm>
          <a:prstGeom prst="rect">
            <a:avLst/>
          </a:prstGeom>
        </p:spPr>
      </p:pic>
      <p:grpSp>
        <p:nvGrpSpPr>
          <p:cNvPr id="9" name="组合 8"/>
          <p:cNvGrpSpPr/>
          <p:nvPr/>
        </p:nvGrpSpPr>
        <p:grpSpPr>
          <a:xfrm>
            <a:off x="443607" y="885824"/>
            <a:ext cx="2343678" cy="2967518"/>
            <a:chOff x="748407" y="542924"/>
            <a:chExt cx="2343678" cy="2967518"/>
          </a:xfrm>
        </p:grpSpPr>
        <p:pic>
          <p:nvPicPr>
            <p:cNvPr id="4" name="图片 3"/>
            <p:cNvPicPr>
              <a:picLocks noChangeAspect="1"/>
            </p:cNvPicPr>
            <p:nvPr/>
          </p:nvPicPr>
          <p:blipFill>
            <a:blip r:embed="rId6">
              <a:extLst>
                <a:ext uri="{28A0092B-C50C-407E-A947-70E740481C1C}">
                  <a14:useLocalDpi val="0"/>
                </a:ext>
              </a:extLst>
            </a:blip>
            <a:srcRect b="53979" l="31542" r="42530"/>
            <a:stretch>
              <a:fillRect/>
            </a:stretch>
          </p:blipFill>
          <p:spPr>
            <a:xfrm>
              <a:off x="748407" y="542924"/>
              <a:ext cx="2314575" cy="2203151"/>
            </a:xfrm>
            <a:prstGeom prst="rect">
              <a:avLst/>
            </a:prstGeom>
          </p:spPr>
        </p:pic>
        <p:grpSp>
          <p:nvGrpSpPr>
            <p:cNvPr id="58" name="组合 57"/>
            <p:cNvGrpSpPr/>
            <p:nvPr/>
          </p:nvGrpSpPr>
          <p:grpSpPr>
            <a:xfrm>
              <a:off x="937149" y="2188033"/>
              <a:ext cx="2154936" cy="1322409"/>
              <a:chOff x="8726219" y="-661205"/>
              <a:chExt cx="2154936" cy="1322409"/>
            </a:xfrm>
          </p:grpSpPr>
          <p:sp>
            <p:nvSpPr>
              <p:cNvPr id="59" name="任意多边形 58"/>
              <p:cNvSpPr/>
              <p:nvPr/>
            </p:nvSpPr>
            <p:spPr>
              <a:xfrm rot="21387068">
                <a:off x="8737941" y="-661205"/>
                <a:ext cx="2143214" cy="1322408"/>
              </a:xfrm>
              <a:custGeom>
                <a:gdLst>
                  <a:gd fmla="*/ 948690 w 2148840" name="connsiteX0"/>
                  <a:gd fmla="*/ 0 h 1325880" name="connsiteY0"/>
                  <a:gd fmla="*/ 1264643 w 2148840" name="connsiteX1"/>
                  <a:gd fmla="*/ 209428 h 1325880" name="connsiteY1"/>
                  <a:gd fmla="*/ 1272463 w 2148840" name="connsiteX2"/>
                  <a:gd fmla="*/ 234618 h 1325880" name="connsiteY2"/>
                  <a:gd fmla="*/ 1318138 w 2148840" name="connsiteX3"/>
                  <a:gd fmla="*/ 209827 h 1325880" name="connsiteY3"/>
                  <a:gd fmla="*/ 1451610 w 2148840" name="connsiteX4"/>
                  <a:gd fmla="*/ 182880 h 1325880" name="connsiteY4"/>
                  <a:gd fmla="*/ 1735948 w 2148840" name="connsiteX5"/>
                  <a:gd fmla="*/ 334061 h 1325880" name="connsiteY5"/>
                  <a:gd fmla="*/ 1754729 w 2148840" name="connsiteX6"/>
                  <a:gd fmla="*/ 368663 h 1325880" name="connsiteY6"/>
                  <a:gd fmla="*/ 1811161 w 2148840" name="connsiteX7"/>
                  <a:gd fmla="*/ 374352 h 1325880" name="connsiteY7"/>
                  <a:gd fmla="*/ 2148840 w 2148840" name="connsiteX8"/>
                  <a:gd fmla="*/ 788670 h 1325880" name="connsiteY8"/>
                  <a:gd fmla="*/ 1725930 w 2148840" name="connsiteX9"/>
                  <a:gd fmla="*/ 1211580 h 1325880" name="connsiteY9"/>
                  <a:gd fmla="*/ 1489477 w 2148840" name="connsiteX10"/>
                  <a:gd fmla="*/ 1139354 h 1325880" name="connsiteY10"/>
                  <a:gd fmla="*/ 1436947 w 2148840" name="connsiteX11"/>
                  <a:gd fmla="*/ 1096013 h 1325880" name="connsiteY11"/>
                  <a:gd fmla="*/ 1420223 w 2148840" name="connsiteX12"/>
                  <a:gd fmla="*/ 1126825 h 1325880" name="connsiteY12"/>
                  <a:gd fmla="*/ 1045845 w 2148840" name="connsiteX13"/>
                  <a:gd fmla="*/ 1325880 h 1325880" name="connsiteY13"/>
                  <a:gd fmla="*/ 726597 w 2148840" name="connsiteX14"/>
                  <a:gd fmla="*/ 1193643 h 1325880" name="connsiteY14"/>
                  <a:gd fmla="*/ 677235 w 2148840" name="connsiteX15"/>
                  <a:gd fmla="*/ 1133816 h 1325880" name="connsiteY15"/>
                  <a:gd fmla="*/ 643102 w 2148840" name="connsiteX16"/>
                  <a:gd fmla="*/ 1152342 h 1325880" name="connsiteY16"/>
                  <a:gd fmla="*/ 462915 w 2148840" name="connsiteX17"/>
                  <a:gd fmla="*/ 1188720 h 1325880" name="connsiteY17"/>
                  <a:gd fmla="*/ 0 w 2148840" name="connsiteX18"/>
                  <a:gd fmla="*/ 725805 h 1325880" name="connsiteY18"/>
                  <a:gd fmla="*/ 462915 w 2148840" name="connsiteX19"/>
                  <a:gd fmla="*/ 262890 h 1325880" name="connsiteY19"/>
                  <a:gd fmla="*/ 556209 w 2148840" name="connsiteX20"/>
                  <a:gd fmla="*/ 272295 h 1325880" name="connsiteY20"/>
                  <a:gd fmla="*/ 611187 w 2148840" name="connsiteX21"/>
                  <a:gd fmla="*/ 289361 h 1325880" name="connsiteY21"/>
                  <a:gd fmla="*/ 612757 w 2148840" name="connsiteX22"/>
                  <a:gd fmla="*/ 273794 h 1325880" name="connsiteY22"/>
                  <a:gd fmla="*/ 948690 w 2148840" name="connsiteX23"/>
                  <a:gd fmla="*/ 0 h 1325880" name="connsiteY2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b="b" l="l" r="r" t="t"/>
                <a:pathLst>
                  <a:path h="1325880" w="214884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outerShdw algn="t" blurRad="215900" dir="6600000" dist="76200"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7" name="任意多边形 66"/>
              <p:cNvSpPr/>
              <p:nvPr/>
            </p:nvSpPr>
            <p:spPr>
              <a:xfrm rot="21387068">
                <a:off x="8726219" y="-661204"/>
                <a:ext cx="2143214" cy="1322408"/>
              </a:xfrm>
              <a:custGeom>
                <a:gdLst>
                  <a:gd fmla="*/ 948690 w 2148840" name="connsiteX0"/>
                  <a:gd fmla="*/ 0 h 1325880" name="connsiteY0"/>
                  <a:gd fmla="*/ 1264643 w 2148840" name="connsiteX1"/>
                  <a:gd fmla="*/ 209428 h 1325880" name="connsiteY1"/>
                  <a:gd fmla="*/ 1272463 w 2148840" name="connsiteX2"/>
                  <a:gd fmla="*/ 234618 h 1325880" name="connsiteY2"/>
                  <a:gd fmla="*/ 1318138 w 2148840" name="connsiteX3"/>
                  <a:gd fmla="*/ 209827 h 1325880" name="connsiteY3"/>
                  <a:gd fmla="*/ 1451610 w 2148840" name="connsiteX4"/>
                  <a:gd fmla="*/ 182880 h 1325880" name="connsiteY4"/>
                  <a:gd fmla="*/ 1735948 w 2148840" name="connsiteX5"/>
                  <a:gd fmla="*/ 334061 h 1325880" name="connsiteY5"/>
                  <a:gd fmla="*/ 1754729 w 2148840" name="connsiteX6"/>
                  <a:gd fmla="*/ 368663 h 1325880" name="connsiteY6"/>
                  <a:gd fmla="*/ 1811161 w 2148840" name="connsiteX7"/>
                  <a:gd fmla="*/ 374352 h 1325880" name="connsiteY7"/>
                  <a:gd fmla="*/ 2148840 w 2148840" name="connsiteX8"/>
                  <a:gd fmla="*/ 788670 h 1325880" name="connsiteY8"/>
                  <a:gd fmla="*/ 1725930 w 2148840" name="connsiteX9"/>
                  <a:gd fmla="*/ 1211580 h 1325880" name="connsiteY9"/>
                  <a:gd fmla="*/ 1489477 w 2148840" name="connsiteX10"/>
                  <a:gd fmla="*/ 1139354 h 1325880" name="connsiteY10"/>
                  <a:gd fmla="*/ 1436947 w 2148840" name="connsiteX11"/>
                  <a:gd fmla="*/ 1096013 h 1325880" name="connsiteY11"/>
                  <a:gd fmla="*/ 1420223 w 2148840" name="connsiteX12"/>
                  <a:gd fmla="*/ 1126825 h 1325880" name="connsiteY12"/>
                  <a:gd fmla="*/ 1045845 w 2148840" name="connsiteX13"/>
                  <a:gd fmla="*/ 1325880 h 1325880" name="connsiteY13"/>
                  <a:gd fmla="*/ 726597 w 2148840" name="connsiteX14"/>
                  <a:gd fmla="*/ 1193643 h 1325880" name="connsiteY14"/>
                  <a:gd fmla="*/ 677235 w 2148840" name="connsiteX15"/>
                  <a:gd fmla="*/ 1133816 h 1325880" name="connsiteY15"/>
                  <a:gd fmla="*/ 643102 w 2148840" name="connsiteX16"/>
                  <a:gd fmla="*/ 1152342 h 1325880" name="connsiteY16"/>
                  <a:gd fmla="*/ 462915 w 2148840" name="connsiteX17"/>
                  <a:gd fmla="*/ 1188720 h 1325880" name="connsiteY17"/>
                  <a:gd fmla="*/ 0 w 2148840" name="connsiteX18"/>
                  <a:gd fmla="*/ 725805 h 1325880" name="connsiteY18"/>
                  <a:gd fmla="*/ 462915 w 2148840" name="connsiteX19"/>
                  <a:gd fmla="*/ 262890 h 1325880" name="connsiteY19"/>
                  <a:gd fmla="*/ 556209 w 2148840" name="connsiteX20"/>
                  <a:gd fmla="*/ 272295 h 1325880" name="connsiteY20"/>
                  <a:gd fmla="*/ 611187 w 2148840" name="connsiteX21"/>
                  <a:gd fmla="*/ 289361 h 1325880" name="connsiteY21"/>
                  <a:gd fmla="*/ 612757 w 2148840" name="connsiteX22"/>
                  <a:gd fmla="*/ 273794 h 1325880" name="connsiteY22"/>
                  <a:gd fmla="*/ 948690 w 2148840" name="connsiteX23"/>
                  <a:gd fmla="*/ 0 h 1325880" name="connsiteY2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b="b" l="l" r="r" t="t"/>
                <a:pathLst>
                  <a:path h="1325880" w="214884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innerShdw blurRad="381000" dir="3600000" dist="165100">
                  <a:srgbClr val="19B4C9">
                    <a:alpha val="38000"/>
                  </a:srgb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pic>
        <p:nvPicPr>
          <p:cNvPr id="36" name="图片 35"/>
          <p:cNvPicPr>
            <a:picLocks noChangeAspect="1"/>
          </p:cNvPicPr>
          <p:nvPr/>
        </p:nvPicPr>
        <p:blipFill>
          <a:blip r:embed="rId7">
            <a:extLst>
              <a:ext uri="{28A0092B-C50C-407E-A947-70E740481C1C}">
                <a14:useLocalDpi val="0"/>
              </a:ext>
            </a:extLst>
          </a:blip>
          <a:srcRect b="18961" l="20649" r="24936" t="31862"/>
          <a:stretch>
            <a:fillRect/>
          </a:stretch>
        </p:blipFill>
        <p:spPr>
          <a:xfrm flipH="1" rot="21359132">
            <a:off x="2500233" y="2740048"/>
            <a:ext cx="2664486" cy="1354500"/>
          </a:xfrm>
          <a:prstGeom prst="rect">
            <a:avLst/>
          </a:prstGeom>
        </p:spPr>
      </p:pic>
      <p:grpSp>
        <p:nvGrpSpPr>
          <p:cNvPr id="33" name="组合 32"/>
          <p:cNvGrpSpPr/>
          <p:nvPr/>
        </p:nvGrpSpPr>
        <p:grpSpPr>
          <a:xfrm flipH="1">
            <a:off x="4504956" y="3377035"/>
            <a:ext cx="1830183" cy="1023513"/>
            <a:chOff x="594424" y="1153191"/>
            <a:chExt cx="2605976" cy="1634460"/>
          </a:xfrm>
        </p:grpSpPr>
        <p:sp>
          <p:nvSpPr>
            <p:cNvPr id="34" name="任意多边形 33"/>
            <p:cNvSpPr/>
            <p:nvPr/>
          </p:nvSpPr>
          <p:spPr>
            <a:xfrm>
              <a:off x="616196" y="1175175"/>
              <a:ext cx="2584204" cy="1612476"/>
            </a:xfrm>
            <a:custGeom>
              <a:gdLst>
                <a:gd fmla="*/ 1389184 w 3610707" name="connsiteX0"/>
                <a:gd fmla="*/ 0 h 2450125" name="connsiteY0"/>
                <a:gd fmla="*/ 2191163 w 3610707" name="connsiteX1"/>
                <a:gd fmla="*/ 426409 h 2450125" name="connsiteY1"/>
                <a:gd fmla="*/ 2262626 w 3610707" name="connsiteX2"/>
                <a:gd fmla="*/ 558069 h 2450125" name="connsiteY2"/>
                <a:gd fmla="*/ 2332890 w 3610707" name="connsiteX3"/>
                <a:gd fmla="*/ 550986 h 2450125" name="connsiteY3"/>
                <a:gd fmla="*/ 2894584 w 3610707" name="connsiteX4"/>
                <a:gd fmla="*/ 923302 h 2450125" name="connsiteY4"/>
                <a:gd fmla="*/ 2915413 w 3610707" name="connsiteX5"/>
                <a:gd fmla="*/ 990402 h 2450125" name="connsiteY5"/>
                <a:gd fmla="*/ 2934595 w 3610707" name="connsiteX6"/>
                <a:gd fmla="*/ 984447 h 2450125" name="connsiteY6"/>
                <a:gd fmla="*/ 3048000 w 3610707" name="connsiteX7"/>
                <a:gd fmla="*/ 973015 h 2450125" name="connsiteY7"/>
                <a:gd fmla="*/ 3610707 w 3610707" name="connsiteX8"/>
                <a:gd fmla="*/ 1535722 h 2450125" name="connsiteY8"/>
                <a:gd fmla="*/ 3048000 w 3610707" name="connsiteX9"/>
                <a:gd fmla="*/ 2098429 h 2450125" name="connsiteY9"/>
                <a:gd fmla="*/ 2934595 w 3610707" name="connsiteX10"/>
                <a:gd fmla="*/ 2086997 h 2450125" name="connsiteY10"/>
                <a:gd fmla="*/ 2841470 w 3610707" name="connsiteX11"/>
                <a:gd fmla="*/ 2058089 h 2450125" name="connsiteY11"/>
                <a:gd fmla="*/ 2778805 w 3610707" name="connsiteX12"/>
                <a:gd fmla="*/ 2134039 h 2450125" name="connsiteY12"/>
                <a:gd fmla="*/ 2327029 w 3610707" name="connsiteX13"/>
                <a:gd fmla="*/ 2321171 h 2450125" name="connsiteY13"/>
                <a:gd fmla="*/ 1897442 w 3610707" name="connsiteX14"/>
                <a:gd fmla="*/ 2155195 h 2450125" name="connsiteY14"/>
                <a:gd fmla="*/ 1878393 w 3610707" name="connsiteX15"/>
                <a:gd fmla="*/ 2135215 h 2450125" name="connsiteY15"/>
                <a:gd fmla="*/ 1860361 w 3610707" name="connsiteX16"/>
                <a:gd fmla="*/ 2168437 h 2450125" name="connsiteY16"/>
                <a:gd fmla="*/ 1330568 w 3610707" name="connsiteX17"/>
                <a:gd fmla="*/ 2450125 h 2450125" name="connsiteY17"/>
                <a:gd fmla="*/ 800775 w 3610707" name="connsiteX18"/>
                <a:gd fmla="*/ 2168437 h 2450125" name="connsiteY18"/>
                <a:gd fmla="*/ 771869 w 3610707" name="connsiteX19"/>
                <a:gd fmla="*/ 2115180 h 2450125" name="connsiteY19"/>
                <a:gd fmla="*/ 753583 w 3610707" name="connsiteX20"/>
                <a:gd fmla="*/ 2120856 h 2450125" name="connsiteY20"/>
                <a:gd fmla="*/ 627184 w 3610707" name="connsiteX21"/>
                <a:gd fmla="*/ 2133598 h 2450125" name="connsiteY21"/>
                <a:gd fmla="*/ 0 w 3610707" name="connsiteX22"/>
                <a:gd fmla="*/ 1506414 h 2450125" name="connsiteY22"/>
                <a:gd fmla="*/ 383056 w 3610707" name="connsiteX23"/>
                <a:gd fmla="*/ 928517 h 2450125" name="connsiteY23"/>
                <a:gd fmla="*/ 424632 w 3610707" name="connsiteX24"/>
                <a:gd fmla="*/ 915611 h 2450125" name="connsiteY24"/>
                <a:gd fmla="*/ 427023 w 3610707" name="connsiteX25"/>
                <a:gd fmla="*/ 868268 h 2450125" name="connsiteY25"/>
                <a:gd fmla="*/ 1389184 w 3610707" name="connsiteX26"/>
                <a:gd fmla="*/ 0 h 2450125" name="connsiteY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b="b" l="l" r="r" t="t"/>
              <a:pathLst>
                <a:path h="2450125" w="3610707">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algn="t" blurRad="152400" dir="5400000" dist="88900"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 name="任意多边形 34"/>
            <p:cNvSpPr/>
            <p:nvPr/>
          </p:nvSpPr>
          <p:spPr>
            <a:xfrm>
              <a:off x="594424" y="1153191"/>
              <a:ext cx="2584204" cy="1612476"/>
            </a:xfrm>
            <a:custGeom>
              <a:gdLst>
                <a:gd fmla="*/ 1389184 w 3610707" name="connsiteX0"/>
                <a:gd fmla="*/ 0 h 2450125" name="connsiteY0"/>
                <a:gd fmla="*/ 2191163 w 3610707" name="connsiteX1"/>
                <a:gd fmla="*/ 426409 h 2450125" name="connsiteY1"/>
                <a:gd fmla="*/ 2262626 w 3610707" name="connsiteX2"/>
                <a:gd fmla="*/ 558069 h 2450125" name="connsiteY2"/>
                <a:gd fmla="*/ 2332890 w 3610707" name="connsiteX3"/>
                <a:gd fmla="*/ 550986 h 2450125" name="connsiteY3"/>
                <a:gd fmla="*/ 2894584 w 3610707" name="connsiteX4"/>
                <a:gd fmla="*/ 923302 h 2450125" name="connsiteY4"/>
                <a:gd fmla="*/ 2915413 w 3610707" name="connsiteX5"/>
                <a:gd fmla="*/ 990402 h 2450125" name="connsiteY5"/>
                <a:gd fmla="*/ 2934595 w 3610707" name="connsiteX6"/>
                <a:gd fmla="*/ 984447 h 2450125" name="connsiteY6"/>
                <a:gd fmla="*/ 3048000 w 3610707" name="connsiteX7"/>
                <a:gd fmla="*/ 973015 h 2450125" name="connsiteY7"/>
                <a:gd fmla="*/ 3610707 w 3610707" name="connsiteX8"/>
                <a:gd fmla="*/ 1535722 h 2450125" name="connsiteY8"/>
                <a:gd fmla="*/ 3048000 w 3610707" name="connsiteX9"/>
                <a:gd fmla="*/ 2098429 h 2450125" name="connsiteY9"/>
                <a:gd fmla="*/ 2934595 w 3610707" name="connsiteX10"/>
                <a:gd fmla="*/ 2086997 h 2450125" name="connsiteY10"/>
                <a:gd fmla="*/ 2841470 w 3610707" name="connsiteX11"/>
                <a:gd fmla="*/ 2058089 h 2450125" name="connsiteY11"/>
                <a:gd fmla="*/ 2778805 w 3610707" name="connsiteX12"/>
                <a:gd fmla="*/ 2134039 h 2450125" name="connsiteY12"/>
                <a:gd fmla="*/ 2327029 w 3610707" name="connsiteX13"/>
                <a:gd fmla="*/ 2321171 h 2450125" name="connsiteY13"/>
                <a:gd fmla="*/ 1897442 w 3610707" name="connsiteX14"/>
                <a:gd fmla="*/ 2155195 h 2450125" name="connsiteY14"/>
                <a:gd fmla="*/ 1878393 w 3610707" name="connsiteX15"/>
                <a:gd fmla="*/ 2135215 h 2450125" name="connsiteY15"/>
                <a:gd fmla="*/ 1860361 w 3610707" name="connsiteX16"/>
                <a:gd fmla="*/ 2168437 h 2450125" name="connsiteY16"/>
                <a:gd fmla="*/ 1330568 w 3610707" name="connsiteX17"/>
                <a:gd fmla="*/ 2450125 h 2450125" name="connsiteY17"/>
                <a:gd fmla="*/ 800775 w 3610707" name="connsiteX18"/>
                <a:gd fmla="*/ 2168437 h 2450125" name="connsiteY18"/>
                <a:gd fmla="*/ 771869 w 3610707" name="connsiteX19"/>
                <a:gd fmla="*/ 2115180 h 2450125" name="connsiteY19"/>
                <a:gd fmla="*/ 753583 w 3610707" name="connsiteX20"/>
                <a:gd fmla="*/ 2120856 h 2450125" name="connsiteY20"/>
                <a:gd fmla="*/ 627184 w 3610707" name="connsiteX21"/>
                <a:gd fmla="*/ 2133598 h 2450125" name="connsiteY21"/>
                <a:gd fmla="*/ 0 w 3610707" name="connsiteX22"/>
                <a:gd fmla="*/ 1506414 h 2450125" name="connsiteY22"/>
                <a:gd fmla="*/ 383056 w 3610707" name="connsiteX23"/>
                <a:gd fmla="*/ 928517 h 2450125" name="connsiteY23"/>
                <a:gd fmla="*/ 424632 w 3610707" name="connsiteX24"/>
                <a:gd fmla="*/ 915611 h 2450125" name="connsiteY24"/>
                <a:gd fmla="*/ 427023 w 3610707" name="connsiteX25"/>
                <a:gd fmla="*/ 868268 h 2450125" name="connsiteY25"/>
                <a:gd fmla="*/ 1389184 w 3610707" name="connsiteX26"/>
                <a:gd fmla="*/ 0 h 2450125" name="connsiteY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b="b" l="l" r="r" t="t"/>
              <a:pathLst>
                <a:path h="2450125" w="3610707">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r="3600000" dist="114300">
                <a:srgbClr val="19B4C9">
                  <a:alpha val="53000"/>
                </a:srgb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pic>
        <p:nvPicPr>
          <p:cNvPr id="37" name="图片 36"/>
          <p:cNvPicPr>
            <a:picLocks noChangeAspect="1"/>
          </p:cNvPicPr>
          <p:nvPr/>
        </p:nvPicPr>
        <p:blipFill>
          <a:blip r:embed="rId8">
            <a:extLst>
              <a:ext uri="{28A0092B-C50C-407E-A947-70E740481C1C}">
                <a14:useLocalDpi val="0"/>
              </a:ext>
            </a:extLst>
          </a:blip>
          <a:srcRect b="13292" l="11977" r="50938" t="53872"/>
          <a:stretch>
            <a:fillRect/>
          </a:stretch>
        </p:blipFill>
        <p:spPr>
          <a:xfrm flipH="1" rot="523248">
            <a:off x="4252936" y="2132273"/>
            <a:ext cx="889086" cy="442813"/>
          </a:xfrm>
          <a:prstGeom prst="rect">
            <a:avLst/>
          </a:prstGeom>
          <a:effectLst/>
        </p:spPr>
      </p:pic>
      <p:grpSp>
        <p:nvGrpSpPr>
          <p:cNvPr id="10" name="组合 9"/>
          <p:cNvGrpSpPr/>
          <p:nvPr/>
        </p:nvGrpSpPr>
        <p:grpSpPr>
          <a:xfrm>
            <a:off x="8677275" y="307911"/>
            <a:ext cx="2562225" cy="1939989"/>
            <a:chOff x="8677275" y="307911"/>
            <a:chExt cx="2562225" cy="1939989"/>
          </a:xfrm>
        </p:grpSpPr>
        <p:pic>
          <p:nvPicPr>
            <p:cNvPr id="41" name="图片 40"/>
            <p:cNvPicPr>
              <a:picLocks noChangeAspect="1"/>
            </p:cNvPicPr>
            <p:nvPr/>
          </p:nvPicPr>
          <p:blipFill>
            <a:blip r:embed="rId9">
              <a:extLst>
                <a:ext uri="{28A0092B-C50C-407E-A947-70E740481C1C}">
                  <a14:useLocalDpi val="0"/>
                </a:ext>
              </a:extLst>
            </a:blip>
            <a:stretch>
              <a:fillRect/>
            </a:stretch>
          </p:blipFill>
          <p:spPr>
            <a:xfrm>
              <a:off x="8678986" y="307911"/>
              <a:ext cx="2559298" cy="1919474"/>
            </a:xfrm>
            <a:prstGeom prst="round2DiagRect">
              <a:avLst>
                <a:gd fmla="val 0" name="adj1"/>
                <a:gd fmla="val 0" name="adj2"/>
              </a:avLst>
            </a:prstGeom>
            <a:ln cap="sq" w="88900">
              <a:noFill/>
              <a:miter lim="800000"/>
            </a:ln>
            <a:effectLst/>
          </p:spPr>
        </p:pic>
        <p:sp>
          <p:nvSpPr>
            <p:cNvPr id="5" name="矩形 4"/>
            <p:cNvSpPr/>
            <p:nvPr/>
          </p:nvSpPr>
          <p:spPr>
            <a:xfrm>
              <a:off x="8677275" y="1895475"/>
              <a:ext cx="2562225" cy="352425"/>
            </a:xfrm>
            <a:prstGeom prst="rect">
              <a:avLst/>
            </a:prstGeom>
            <a:solidFill>
              <a:srgbClr val="13D6E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2" name="文本框 101"/>
            <p:cNvSpPr txBox="1"/>
            <p:nvPr/>
          </p:nvSpPr>
          <p:spPr>
            <a:xfrm>
              <a:off x="9028840" y="1921062"/>
              <a:ext cx="1810610" cy="304800"/>
            </a:xfrm>
            <a:prstGeom prst="rect">
              <a:avLst/>
            </a:prstGeom>
            <a:noFill/>
          </p:spPr>
          <p:txBody>
            <a:bodyPr rtlCol="0" wrap="square">
              <a:spAutoFit/>
            </a:bodyPr>
            <a:lstStyle/>
            <a:p>
              <a:pPr algn="dist"/>
              <a:r>
                <a:rPr altLang="en-US" lang="zh-CN" smtClean="0" sz="1400">
                  <a:solidFill>
                    <a:schemeClr val="bg1"/>
                  </a:solidFill>
                  <a:latin charset="-122" panose="020b0503020204020204" pitchFamily="34" typeface="微软雅黑"/>
                  <a:ea charset="-122" panose="020b0503020204020204" pitchFamily="34" typeface="微软雅黑"/>
                </a:rPr>
                <a:t>输入图片说明文字</a:t>
              </a:r>
            </a:p>
          </p:txBody>
        </p:sp>
      </p:grpSp>
      <p:grpSp>
        <p:nvGrpSpPr>
          <p:cNvPr id="11" name="组合 10"/>
          <p:cNvGrpSpPr/>
          <p:nvPr/>
        </p:nvGrpSpPr>
        <p:grpSpPr>
          <a:xfrm>
            <a:off x="8180948" y="2366137"/>
            <a:ext cx="3058552" cy="2082038"/>
            <a:chOff x="8180948" y="2366137"/>
            <a:chExt cx="3058552" cy="2082038"/>
          </a:xfrm>
        </p:grpSpPr>
        <p:pic>
          <p:nvPicPr>
            <p:cNvPr id="42" name="图片 41"/>
            <p:cNvPicPr>
              <a:picLocks noChangeAspect="1"/>
            </p:cNvPicPr>
            <p:nvPr/>
          </p:nvPicPr>
          <p:blipFill>
            <a:blip r:embed="rId10">
              <a:extLst>
                <a:ext uri="{28A0092B-C50C-407E-A947-70E740481C1C}">
                  <a14:useLocalDpi val="0"/>
                </a:ext>
              </a:extLst>
            </a:blip>
            <a:stretch>
              <a:fillRect/>
            </a:stretch>
          </p:blipFill>
          <p:spPr>
            <a:xfrm>
              <a:off x="8180948" y="2366137"/>
              <a:ext cx="3050101" cy="2030017"/>
            </a:xfrm>
            <a:prstGeom prst="snip2DiagRect">
              <a:avLst>
                <a:gd fmla="val 0" name="adj1"/>
                <a:gd fmla="val 0" name="adj2"/>
              </a:avLst>
            </a:prstGeom>
            <a:solidFill>
              <a:srgbClr val="FFFFFF">
                <a:shade val="85000"/>
              </a:srgbClr>
            </a:solidFill>
            <a:ln cap="sq" w="88900">
              <a:noFill/>
              <a:miter lim="800000"/>
            </a:ln>
            <a:effectLst/>
          </p:spPr>
        </p:pic>
        <p:sp>
          <p:nvSpPr>
            <p:cNvPr id="6" name="矩形 5"/>
            <p:cNvSpPr/>
            <p:nvPr/>
          </p:nvSpPr>
          <p:spPr>
            <a:xfrm>
              <a:off x="8181975" y="4057650"/>
              <a:ext cx="3057525" cy="390525"/>
            </a:xfrm>
            <a:prstGeom prst="rect">
              <a:avLst/>
            </a:prstGeom>
            <a:solidFill>
              <a:srgbClr val="FF7D9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3" name="文本框 102"/>
            <p:cNvSpPr txBox="1"/>
            <p:nvPr/>
          </p:nvSpPr>
          <p:spPr>
            <a:xfrm>
              <a:off x="8771665" y="4096639"/>
              <a:ext cx="2029911" cy="304800"/>
            </a:xfrm>
            <a:prstGeom prst="rect">
              <a:avLst/>
            </a:prstGeom>
            <a:noFill/>
          </p:spPr>
          <p:txBody>
            <a:bodyPr rtlCol="0" wrap="square">
              <a:spAutoFit/>
            </a:bodyPr>
            <a:lstStyle/>
            <a:p>
              <a:pPr algn="dist"/>
              <a:r>
                <a:rPr altLang="en-US" lang="zh-CN" smtClean="0" sz="1400">
                  <a:solidFill>
                    <a:schemeClr val="bg1"/>
                  </a:solidFill>
                  <a:latin charset="-122" panose="020b0503020204020204" pitchFamily="34" typeface="微软雅黑"/>
                  <a:ea charset="-122" panose="020b0503020204020204" pitchFamily="34" typeface="微软雅黑"/>
                </a:rPr>
                <a:t>输入图片说明文字</a:t>
              </a:r>
            </a:p>
          </p:txBody>
        </p:sp>
      </p:grpSp>
      <p:grpSp>
        <p:nvGrpSpPr>
          <p:cNvPr id="13" name="组合 12"/>
          <p:cNvGrpSpPr/>
          <p:nvPr/>
        </p:nvGrpSpPr>
        <p:grpSpPr>
          <a:xfrm>
            <a:off x="4086225" y="4572000"/>
            <a:ext cx="2748525" cy="2051539"/>
            <a:chOff x="4086225" y="4572000"/>
            <a:chExt cx="2748525" cy="2051539"/>
          </a:xfrm>
        </p:grpSpPr>
        <p:pic>
          <p:nvPicPr>
            <p:cNvPr id="44" name="图片 43"/>
            <p:cNvPicPr>
              <a:picLocks noChangeAspect="1"/>
            </p:cNvPicPr>
            <p:nvPr/>
          </p:nvPicPr>
          <p:blipFill>
            <a:blip r:embed="rId11">
              <a:extLst>
                <a:ext uri="{28A0092B-C50C-407E-A947-70E740481C1C}">
                  <a14:useLocalDpi val="0"/>
                </a:ext>
              </a:extLst>
            </a:blip>
            <a:stretch>
              <a:fillRect/>
            </a:stretch>
          </p:blipFill>
          <p:spPr>
            <a:xfrm>
              <a:off x="4099365" y="4572000"/>
              <a:ext cx="2735385" cy="2051539"/>
            </a:xfrm>
            <a:prstGeom prst="rect">
              <a:avLst/>
            </a:prstGeom>
            <a:solidFill>
              <a:srgbClr val="FFFFFF">
                <a:shade val="85000"/>
              </a:srgbClr>
            </a:solidFill>
            <a:ln cap="sq" w="88900">
              <a:noFill/>
              <a:miter lim="800000"/>
            </a:ln>
            <a:effectLst/>
          </p:spPr>
        </p:pic>
        <p:sp>
          <p:nvSpPr>
            <p:cNvPr id="7" name="矩形 6"/>
            <p:cNvSpPr/>
            <p:nvPr/>
          </p:nvSpPr>
          <p:spPr>
            <a:xfrm>
              <a:off x="4086225" y="6200775"/>
              <a:ext cx="2743200" cy="4191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4" name="文本框 103"/>
            <p:cNvSpPr txBox="1"/>
            <p:nvPr/>
          </p:nvSpPr>
          <p:spPr>
            <a:xfrm>
              <a:off x="4409215" y="6262691"/>
              <a:ext cx="2029911" cy="304800"/>
            </a:xfrm>
            <a:prstGeom prst="rect">
              <a:avLst/>
            </a:prstGeom>
            <a:noFill/>
          </p:spPr>
          <p:txBody>
            <a:bodyPr rtlCol="0" wrap="square">
              <a:spAutoFit/>
            </a:bodyPr>
            <a:lstStyle/>
            <a:p>
              <a:pPr algn="dist"/>
              <a:r>
                <a:rPr altLang="en-US" lang="zh-CN" smtClean="0" sz="1400">
                  <a:solidFill>
                    <a:schemeClr val="bg1"/>
                  </a:solidFill>
                  <a:latin charset="-122" panose="020b0503020204020204" pitchFamily="34" typeface="微软雅黑"/>
                  <a:ea charset="-122" panose="020b0503020204020204" pitchFamily="34" typeface="微软雅黑"/>
                </a:rPr>
                <a:t>输入图片说明文字</a:t>
              </a:r>
            </a:p>
          </p:txBody>
        </p:sp>
      </p:grpSp>
      <p:grpSp>
        <p:nvGrpSpPr>
          <p:cNvPr id="12" name="组合 11"/>
          <p:cNvGrpSpPr/>
          <p:nvPr/>
        </p:nvGrpSpPr>
        <p:grpSpPr>
          <a:xfrm>
            <a:off x="6991350" y="4562475"/>
            <a:ext cx="4267200" cy="2057401"/>
            <a:chOff x="6991350" y="4562475"/>
            <a:chExt cx="4267200" cy="2057401"/>
          </a:xfrm>
        </p:grpSpPr>
        <p:pic>
          <p:nvPicPr>
            <p:cNvPr id="43" name="图片 42"/>
            <p:cNvPicPr>
              <a:picLocks noChangeAspect="1"/>
            </p:cNvPicPr>
            <p:nvPr/>
          </p:nvPicPr>
          <p:blipFill>
            <a:blip r:embed="rId12">
              <a:extLst>
                <a:ext uri="{28A0092B-C50C-407E-A947-70E740481C1C}">
                  <a14:useLocalDpi val="0"/>
                </a:ext>
              </a:extLst>
            </a:blip>
            <a:srcRect b="7128" l="6701" r="2821" t="20302"/>
            <a:stretch>
              <a:fillRect/>
            </a:stretch>
          </p:blipFill>
          <p:spPr>
            <a:xfrm>
              <a:off x="6991350" y="4566553"/>
              <a:ext cx="3829050" cy="2047462"/>
            </a:xfrm>
            <a:prstGeom prst="rect">
              <a:avLst/>
            </a:prstGeom>
            <a:solidFill>
              <a:srgbClr val="FFFFFF">
                <a:shade val="85000"/>
              </a:srgbClr>
            </a:solidFill>
            <a:ln cap="sq" w="88900">
              <a:noFill/>
              <a:miter lim="800000"/>
            </a:ln>
            <a:effectLst/>
          </p:spPr>
        </p:pic>
        <p:sp>
          <p:nvSpPr>
            <p:cNvPr id="8" name="矩形 7"/>
            <p:cNvSpPr/>
            <p:nvPr/>
          </p:nvSpPr>
          <p:spPr>
            <a:xfrm>
              <a:off x="10344150" y="4562475"/>
              <a:ext cx="914400" cy="2057401"/>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5" name="文本框 104"/>
            <p:cNvSpPr txBox="1"/>
            <p:nvPr/>
          </p:nvSpPr>
          <p:spPr>
            <a:xfrm>
              <a:off x="10476640" y="5152142"/>
              <a:ext cx="591410" cy="944880"/>
            </a:xfrm>
            <a:prstGeom prst="rect">
              <a:avLst/>
            </a:prstGeom>
            <a:noFill/>
          </p:spPr>
          <p:txBody>
            <a:bodyPr rtlCol="0" wrap="square">
              <a:spAutoFit/>
            </a:bodyPr>
            <a:lstStyle/>
            <a:p>
              <a:pPr algn="dist"/>
              <a:r>
                <a:rPr altLang="en-US" lang="zh-CN" smtClean="0" sz="1400">
                  <a:solidFill>
                    <a:schemeClr val="bg1"/>
                  </a:solidFill>
                  <a:latin charset="-122" panose="020b0503020204020204" pitchFamily="34" typeface="微软雅黑"/>
                  <a:ea charset="-122" panose="020b0503020204020204" pitchFamily="34" typeface="微软雅黑"/>
                </a:rPr>
                <a:t>输入</a:t>
              </a:r>
            </a:p>
            <a:p>
              <a:pPr algn="dist"/>
              <a:r>
                <a:rPr altLang="en-US" lang="zh-CN" smtClean="0" sz="1400">
                  <a:solidFill>
                    <a:schemeClr val="bg1"/>
                  </a:solidFill>
                  <a:latin charset="-122" panose="020b0503020204020204" pitchFamily="34" typeface="微软雅黑"/>
                  <a:ea charset="-122" panose="020b0503020204020204" pitchFamily="34" typeface="微软雅黑"/>
                </a:rPr>
                <a:t>图片</a:t>
              </a:r>
            </a:p>
            <a:p>
              <a:pPr algn="dist"/>
              <a:r>
                <a:rPr altLang="en-US" lang="zh-CN" smtClean="0" sz="1400">
                  <a:solidFill>
                    <a:schemeClr val="bg1"/>
                  </a:solidFill>
                  <a:latin charset="-122" panose="020b0503020204020204" pitchFamily="34" typeface="微软雅黑"/>
                  <a:ea charset="-122" panose="020b0503020204020204" pitchFamily="34" typeface="微软雅黑"/>
                </a:rPr>
                <a:t>说明</a:t>
              </a:r>
            </a:p>
            <a:p>
              <a:pPr algn="dist"/>
              <a:r>
                <a:rPr altLang="en-US" lang="zh-CN" smtClean="0" sz="1400">
                  <a:solidFill>
                    <a:schemeClr val="bg1"/>
                  </a:solidFill>
                  <a:latin charset="-122" panose="020b0503020204020204" pitchFamily="34" typeface="微软雅黑"/>
                  <a:ea charset="-122" panose="020b0503020204020204" pitchFamily="34" typeface="微软雅黑"/>
                </a:rPr>
                <a:t>文字</a:t>
              </a:r>
            </a:p>
          </p:txBody>
        </p:sp>
      </p:grpSp>
      <p:pic>
        <p:nvPicPr>
          <p:cNvPr id="78" name="图片 77"/>
          <p:cNvPicPr>
            <a:picLocks noChangeAspect="1"/>
          </p:cNvPicPr>
          <p:nvPr/>
        </p:nvPicPr>
        <p:blipFill>
          <a:blip r:embed="rId13">
            <a:extLst>
              <a:ext uri="{28A0092B-C50C-407E-A947-70E740481C1C}">
                <a14:useLocalDpi val="0"/>
              </a:ext>
            </a:extLst>
          </a:blip>
          <a:srcRect b="32583" l="22468" r="37533" t="31862"/>
          <a:stretch>
            <a:fillRect/>
          </a:stretch>
        </p:blipFill>
        <p:spPr>
          <a:xfrm flipH="1" rot="20963420">
            <a:off x="5819926" y="2616524"/>
            <a:ext cx="1020611" cy="510306"/>
          </a:xfrm>
          <a:prstGeom prst="rect">
            <a:avLst/>
          </a:prstGeom>
        </p:spPr>
      </p:pic>
      <p:sp>
        <p:nvSpPr>
          <p:cNvPr id="79" name="文本框 78"/>
          <p:cNvSpPr txBox="1"/>
          <p:nvPr/>
        </p:nvSpPr>
        <p:spPr>
          <a:xfrm>
            <a:off x="3478468" y="505012"/>
            <a:ext cx="2467329" cy="518160"/>
          </a:xfrm>
          <a:prstGeom prst="rect">
            <a:avLst/>
          </a:prstGeom>
          <a:noFill/>
        </p:spPr>
        <p:txBody>
          <a:bodyPr rtlCol="0" wrap="square">
            <a:spAutoFit/>
          </a:bodyPr>
          <a:lstStyle/>
          <a:p>
            <a:pPr algn="dist"/>
            <a:r>
              <a:rPr altLang="en-US" b="1" lang="zh-CN" smtClean="0" sz="2800">
                <a:solidFill>
                  <a:srgbClr val="19B4C9"/>
                </a:solidFill>
                <a:latin charset="-122" panose="020b0503020204020204" pitchFamily="34" typeface="微软雅黑"/>
                <a:ea charset="-122" panose="020b0503020204020204" pitchFamily="34" typeface="微软雅黑"/>
              </a:rPr>
              <a:t>输入文本标题</a:t>
            </a:r>
          </a:p>
        </p:txBody>
      </p:sp>
      <p:sp>
        <p:nvSpPr>
          <p:cNvPr id="80" name="矩形 79"/>
          <p:cNvSpPr/>
          <p:nvPr/>
        </p:nvSpPr>
        <p:spPr>
          <a:xfrm>
            <a:off x="3253664" y="1033263"/>
            <a:ext cx="3311260" cy="1097280"/>
          </a:xfrm>
          <a:prstGeom prst="rect">
            <a:avLst/>
          </a:prstGeom>
        </p:spPr>
        <p:txBody>
          <a:bodyPr wrap="square">
            <a:spAutoFit/>
          </a:bodyPr>
          <a:lstStyle/>
          <a:p>
            <a:pPr>
              <a:lnSpc>
                <a:spcPct val="150000"/>
              </a:lnSpc>
            </a:pPr>
            <a:r>
              <a:rPr altLang="en-US" lang="zh-CN" sz="1100">
                <a:solidFill>
                  <a:schemeClr val="bg2">
                    <a:lumMod val="75000"/>
                  </a:schemeClr>
                </a:solidFill>
                <a:latin charset="-122" panose="020b0503020204020204" pitchFamily="34" typeface="微软雅黑"/>
                <a:ea charset="-122" panose="020b0503020204020204" pitchFamily="34" typeface="微软雅黑"/>
              </a:rPr>
              <a:t>点击输入简要文字内容，文字内容需概括精炼，言简意赅的说明内容…点击输入简要文字内容，文字内容需概括精炼，言简意赅的说明内容……</a:t>
            </a:r>
          </a:p>
          <a:p>
            <a:pPr>
              <a:lnSpc>
                <a:spcPct val="150000"/>
              </a:lnSpc>
            </a:pPr>
            <a:r>
              <a:rPr altLang="en-US" lang="zh-CN" sz="1100">
                <a:solidFill>
                  <a:schemeClr val="bg2">
                    <a:lumMod val="75000"/>
                  </a:schemeClr>
                </a:solidFill>
                <a:latin charset="-122" panose="020b0503020204020204" pitchFamily="34" typeface="微软雅黑"/>
                <a:ea charset="-122" panose="020b0503020204020204" pitchFamily="34" typeface="微软雅黑"/>
              </a:rPr>
              <a:t>…</a:t>
            </a:r>
          </a:p>
        </p:txBody>
      </p:sp>
      <p:grpSp>
        <p:nvGrpSpPr>
          <p:cNvPr id="60" name="组合 59"/>
          <p:cNvGrpSpPr/>
          <p:nvPr/>
        </p:nvGrpSpPr>
        <p:grpSpPr>
          <a:xfrm rot="610562">
            <a:off x="2472858" y="2359933"/>
            <a:ext cx="477338" cy="468561"/>
            <a:chOff x="10646778" y="4753862"/>
            <a:chExt cx="751521" cy="737702"/>
          </a:xfrm>
        </p:grpSpPr>
        <p:sp>
          <p:nvSpPr>
            <p:cNvPr id="61" name="五角星 2"/>
            <p:cNvSpPr/>
            <p:nvPr/>
          </p:nvSpPr>
          <p:spPr>
            <a:xfrm flipH="1" rot="20227648">
              <a:off x="10648573" y="4753862"/>
              <a:ext cx="749726" cy="728735"/>
            </a:xfrm>
            <a:custGeom>
              <a:gdLst>
                <a:gd fmla="*/ 2063 w 918524" name="connsiteX0"/>
                <a:gd fmla="*/ 349269 h 923906" name="connsiteY0"/>
                <a:gd fmla="*/ 264202 w 918524" name="connsiteX1"/>
                <a:gd fmla="*/ 223173 h 923906" name="connsiteY1"/>
                <a:gd fmla="*/ 459262 w 918524" name="connsiteX2"/>
                <a:gd fmla="*/ 0 h 923906" name="connsiteY2"/>
                <a:gd fmla="*/ 654322 w 918524" name="connsiteX3"/>
                <a:gd fmla="*/ 223173 h 923906" name="connsiteY3"/>
                <a:gd fmla="*/ 916461 w 918524" name="connsiteX4"/>
                <a:gd fmla="*/ 349269 h 923906" name="connsiteY4"/>
                <a:gd fmla="*/ 774876 w 918524" name="connsiteX5"/>
                <a:gd fmla="*/ 613293 h 923906" name="connsiteY5"/>
                <a:gd fmla="*/ 741827 w 918524" name="connsiteX6"/>
                <a:gd fmla="*/ 914398 h 923906" name="connsiteY6"/>
                <a:gd fmla="*/ 459262 w 918524" name="connsiteX7"/>
                <a:gd fmla="*/ 854400 h 923906" name="connsiteY7"/>
                <a:gd fmla="*/ 176697 w 918524" name="connsiteX8"/>
                <a:gd fmla="*/ 914398 h 923906" name="connsiteY8"/>
                <a:gd fmla="*/ 143648 w 918524" name="connsiteX9"/>
                <a:gd fmla="*/ 613293 h 923906" name="connsiteY9"/>
                <a:gd fmla="*/ 2063 w 918524" name="connsiteX10"/>
                <a:gd fmla="*/ 349269 h 923906"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923905" w="918524">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algn="t" blurRad="76200" dir="5400000" dist="50800"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62" name="组合 61"/>
            <p:cNvGrpSpPr/>
            <p:nvPr/>
          </p:nvGrpSpPr>
          <p:grpSpPr>
            <a:xfrm>
              <a:off x="10646778" y="4762829"/>
              <a:ext cx="749726" cy="728735"/>
              <a:chOff x="11012539" y="4493889"/>
              <a:chExt cx="749726" cy="728735"/>
            </a:xfrm>
          </p:grpSpPr>
          <p:sp>
            <p:nvSpPr>
              <p:cNvPr id="63" name="五角星 2"/>
              <p:cNvSpPr/>
              <p:nvPr/>
            </p:nvSpPr>
            <p:spPr>
              <a:xfrm flipH="1" rot="20227648">
                <a:off x="11012539" y="4493889"/>
                <a:ext cx="749726" cy="728735"/>
              </a:xfrm>
              <a:custGeom>
                <a:gdLst>
                  <a:gd fmla="*/ 2063 w 918524" name="connsiteX0"/>
                  <a:gd fmla="*/ 349269 h 923906" name="connsiteY0"/>
                  <a:gd fmla="*/ 264202 w 918524" name="connsiteX1"/>
                  <a:gd fmla="*/ 223173 h 923906" name="connsiteY1"/>
                  <a:gd fmla="*/ 459262 w 918524" name="connsiteX2"/>
                  <a:gd fmla="*/ 0 h 923906" name="connsiteY2"/>
                  <a:gd fmla="*/ 654322 w 918524" name="connsiteX3"/>
                  <a:gd fmla="*/ 223173 h 923906" name="connsiteY3"/>
                  <a:gd fmla="*/ 916461 w 918524" name="connsiteX4"/>
                  <a:gd fmla="*/ 349269 h 923906" name="connsiteY4"/>
                  <a:gd fmla="*/ 774876 w 918524" name="connsiteX5"/>
                  <a:gd fmla="*/ 613293 h 923906" name="connsiteY5"/>
                  <a:gd fmla="*/ 741827 w 918524" name="connsiteX6"/>
                  <a:gd fmla="*/ 914398 h 923906" name="connsiteY6"/>
                  <a:gd fmla="*/ 459262 w 918524" name="connsiteX7"/>
                  <a:gd fmla="*/ 854400 h 923906" name="connsiteY7"/>
                  <a:gd fmla="*/ 176697 w 918524" name="connsiteX8"/>
                  <a:gd fmla="*/ 914398 h 923906" name="connsiteY8"/>
                  <a:gd fmla="*/ 143648 w 918524" name="connsiteX9"/>
                  <a:gd fmla="*/ 613293 h 923906" name="connsiteY9"/>
                  <a:gd fmla="*/ 2063 w 918524" name="connsiteX10"/>
                  <a:gd fmla="*/ 349269 h 923906"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923905" w="918524">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8FA7"/>
              </a:solidFill>
              <a:ln w="15875">
                <a:solidFill>
                  <a:schemeClr val="bg1"/>
                </a:solidFill>
              </a:ln>
              <a:effectLst>
                <a:innerShdw blurRad="292100">
                  <a:srgbClr val="FF5B76"/>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4" name="五角星 2"/>
              <p:cNvSpPr/>
              <p:nvPr/>
            </p:nvSpPr>
            <p:spPr>
              <a:xfrm rot="20424262">
                <a:off x="11046365" y="4655056"/>
                <a:ext cx="290576" cy="221980"/>
              </a:xfrm>
              <a:custGeom>
                <a:gdLst>
                  <a:gd fmla="*/ 0 w 457199" name="connsiteX0"/>
                  <a:gd fmla="*/ 349269 h 349269" name="connsiteY0"/>
                  <a:gd fmla="*/ 262139 w 457199" name="connsiteX1"/>
                  <a:gd fmla="*/ 223173 h 349269" name="connsiteY1"/>
                  <a:gd fmla="*/ 457199 w 457199" name="connsiteX2"/>
                  <a:gd fmla="*/ 0 h 349269" name="connsiteY2"/>
                  <a:gd fmla="*/ 713782 w 713782" name="connsiteX3"/>
                  <a:gd fmla="*/ 284696 h 349269" name="connsiteY3"/>
                  <a:gd fmla="*/ 715845 w 715845" name="connsiteX4"/>
                  <a:gd fmla="*/ 284696 h 613293" name="connsiteY4"/>
                  <a:gd fmla="*/ 715845 w 715845" name="connsiteX5"/>
                  <a:gd fmla="*/ 284696 h 914398" name="connsiteY5"/>
                  <a:gd fmla="*/ 715845 w 715845" name="connsiteX6"/>
                  <a:gd fmla="*/ 284696 h 916632" name="connsiteY6"/>
                  <a:gd fmla="*/ 715845 w 741827" name="connsiteX7"/>
                  <a:gd fmla="*/ 284696 h 923906" name="connsiteY7"/>
                  <a:gd fmla="*/ 715845 w 774876" name="connsiteX8"/>
                  <a:gd fmla="*/ 284696 h 923906" name="connsiteY8"/>
                  <a:gd fmla="*/ 715845 w 918524" name="connsiteX9"/>
                  <a:gd fmla="*/ 284696 h 923906" name="connsiteY9"/>
                  <a:gd fmla="*/ 715845 w 918524" name="connsiteX10"/>
                  <a:gd fmla="*/ 284696 h 923906" name="connsiteY10"/>
                </a:gdLst>
                <a:cxnLst>
                  <a:cxn ang="0">
                    <a:pos x="connsiteX0" y="connsiteY0"/>
                  </a:cxn>
                  <a:cxn ang="0">
                    <a:pos x="connsiteX1" y="connsiteY1"/>
                  </a:cxn>
                  <a:cxn ang="0">
                    <a:pos x="connsiteX2" y="connsiteY2"/>
                  </a:cxn>
                </a:cxnLst>
                <a:rect b="b" l="l" r="r" t="t"/>
                <a:pathLst>
                  <a:path h="349269" w="457199">
                    <a:moveTo>
                      <a:pt x="0" y="349269"/>
                    </a:moveTo>
                    <a:cubicBezTo>
                      <a:pt x="20092" y="284249"/>
                      <a:pt x="185939" y="281384"/>
                      <a:pt x="262139" y="223173"/>
                    </a:cubicBezTo>
                    <a:cubicBezTo>
                      <a:pt x="338339" y="164962"/>
                      <a:pt x="392179" y="0"/>
                      <a:pt x="457199" y="0"/>
                    </a:cubicBezTo>
                  </a:path>
                </a:pathLst>
              </a:custGeom>
              <a:noFill/>
              <a:ln cap="rnd" w="28575">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5" name="五角星 2"/>
              <p:cNvSpPr/>
              <p:nvPr/>
            </p:nvSpPr>
            <p:spPr>
              <a:xfrm rot="6997346">
                <a:off x="11587935" y="4901938"/>
                <a:ext cx="128719" cy="147271"/>
              </a:xfrm>
              <a:custGeom>
                <a:gdLst>
                  <a:gd fmla="*/ 0 w 195060" name="connsiteX0"/>
                  <a:gd fmla="*/ 223173 h 223173" name="connsiteY0"/>
                  <a:gd fmla="*/ 195060 w 195060" name="connsiteX1"/>
                  <a:gd fmla="*/ 0 h 223173" name="connsiteY1"/>
                  <a:gd fmla="*/ 457199 w 457199" name="connsiteX2"/>
                  <a:gd fmla="*/ 0 h 349269" name="connsiteY2"/>
                  <a:gd fmla="*/ 713782 w 713782" name="connsiteX3"/>
                  <a:gd fmla="*/ 284696 h 349269" name="connsiteY3"/>
                  <a:gd fmla="*/ 715845 w 715845" name="connsiteX4"/>
                  <a:gd fmla="*/ 284696 h 613293" name="connsiteY4"/>
                  <a:gd fmla="*/ 715845 w 715845" name="connsiteX5"/>
                  <a:gd fmla="*/ 284696 h 914398" name="connsiteY5"/>
                  <a:gd fmla="*/ 715845 w 715845" name="connsiteX6"/>
                  <a:gd fmla="*/ 284696 h 916632" name="connsiteY6"/>
                  <a:gd fmla="*/ 715845 w 741827" name="connsiteX7"/>
                  <a:gd fmla="*/ 284696 h 923906" name="connsiteY7"/>
                  <a:gd fmla="*/ 715845 w 774876" name="connsiteX8"/>
                  <a:gd fmla="*/ 284696 h 923906" name="connsiteY8"/>
                  <a:gd fmla="*/ 715845 w 918524" name="connsiteX9"/>
                  <a:gd fmla="*/ 284696 h 923906" name="connsiteY9"/>
                  <a:gd fmla="*/ 715845 w 918524" name="connsiteX10"/>
                  <a:gd fmla="*/ 284696 h 923906" name="connsiteY10"/>
                </a:gdLst>
                <a:cxnLst>
                  <a:cxn ang="0">
                    <a:pos x="connsiteX0" y="connsiteY0"/>
                  </a:cxn>
                  <a:cxn ang="0">
                    <a:pos x="connsiteX1" y="connsiteY1"/>
                  </a:cxn>
                </a:cxnLst>
                <a:rect b="b" l="l" r="r" t="t"/>
                <a:pathLst>
                  <a:path h="223173" w="195060">
                    <a:moveTo>
                      <a:pt x="0" y="223173"/>
                    </a:moveTo>
                    <a:cubicBezTo>
                      <a:pt x="76200" y="164962"/>
                      <a:pt x="130040" y="0"/>
                      <a:pt x="195060" y="0"/>
                    </a:cubicBezTo>
                  </a:path>
                </a:pathLst>
              </a:custGeom>
              <a:noFill/>
              <a:ln cap="rnd" w="28575">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grpSp>
        <p:nvGrpSpPr>
          <p:cNvPr id="70" name="组合 69"/>
          <p:cNvGrpSpPr/>
          <p:nvPr/>
        </p:nvGrpSpPr>
        <p:grpSpPr>
          <a:xfrm rot="2614959">
            <a:off x="8477585" y="1885225"/>
            <a:ext cx="533048" cy="544909"/>
            <a:chOff x="10646778" y="4753862"/>
            <a:chExt cx="751521" cy="737702"/>
          </a:xfrm>
        </p:grpSpPr>
        <p:sp>
          <p:nvSpPr>
            <p:cNvPr id="71" name="五角星 2"/>
            <p:cNvSpPr/>
            <p:nvPr/>
          </p:nvSpPr>
          <p:spPr>
            <a:xfrm flipH="1" rot="20227648">
              <a:off x="10648573" y="4753862"/>
              <a:ext cx="749726" cy="728735"/>
            </a:xfrm>
            <a:custGeom>
              <a:gdLst>
                <a:gd fmla="*/ 2063 w 918524" name="connsiteX0"/>
                <a:gd fmla="*/ 349269 h 923906" name="connsiteY0"/>
                <a:gd fmla="*/ 264202 w 918524" name="connsiteX1"/>
                <a:gd fmla="*/ 223173 h 923906" name="connsiteY1"/>
                <a:gd fmla="*/ 459262 w 918524" name="connsiteX2"/>
                <a:gd fmla="*/ 0 h 923906" name="connsiteY2"/>
                <a:gd fmla="*/ 654322 w 918524" name="connsiteX3"/>
                <a:gd fmla="*/ 223173 h 923906" name="connsiteY3"/>
                <a:gd fmla="*/ 916461 w 918524" name="connsiteX4"/>
                <a:gd fmla="*/ 349269 h 923906" name="connsiteY4"/>
                <a:gd fmla="*/ 774876 w 918524" name="connsiteX5"/>
                <a:gd fmla="*/ 613293 h 923906" name="connsiteY5"/>
                <a:gd fmla="*/ 741827 w 918524" name="connsiteX6"/>
                <a:gd fmla="*/ 914398 h 923906" name="connsiteY6"/>
                <a:gd fmla="*/ 459262 w 918524" name="connsiteX7"/>
                <a:gd fmla="*/ 854400 h 923906" name="connsiteY7"/>
                <a:gd fmla="*/ 176697 w 918524" name="connsiteX8"/>
                <a:gd fmla="*/ 914398 h 923906" name="connsiteY8"/>
                <a:gd fmla="*/ 143648 w 918524" name="connsiteX9"/>
                <a:gd fmla="*/ 613293 h 923906" name="connsiteY9"/>
                <a:gd fmla="*/ 2063 w 918524" name="connsiteX10"/>
                <a:gd fmla="*/ 349269 h 923906"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923905" w="918524">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algn="t" blurRad="76200" dir="5400000" dist="50800"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72" name="组合 71"/>
            <p:cNvGrpSpPr/>
            <p:nvPr/>
          </p:nvGrpSpPr>
          <p:grpSpPr>
            <a:xfrm>
              <a:off x="10646778" y="4762829"/>
              <a:ext cx="749726" cy="728735"/>
              <a:chOff x="11012539" y="4493889"/>
              <a:chExt cx="749726" cy="728735"/>
            </a:xfrm>
          </p:grpSpPr>
          <p:sp>
            <p:nvSpPr>
              <p:cNvPr id="74" name="五角星 2"/>
              <p:cNvSpPr/>
              <p:nvPr/>
            </p:nvSpPr>
            <p:spPr>
              <a:xfrm flipH="1" rot="20227648">
                <a:off x="11012539" y="4493889"/>
                <a:ext cx="749726" cy="728735"/>
              </a:xfrm>
              <a:custGeom>
                <a:gdLst>
                  <a:gd fmla="*/ 2063 w 918524" name="connsiteX0"/>
                  <a:gd fmla="*/ 349269 h 923906" name="connsiteY0"/>
                  <a:gd fmla="*/ 264202 w 918524" name="connsiteX1"/>
                  <a:gd fmla="*/ 223173 h 923906" name="connsiteY1"/>
                  <a:gd fmla="*/ 459262 w 918524" name="connsiteX2"/>
                  <a:gd fmla="*/ 0 h 923906" name="connsiteY2"/>
                  <a:gd fmla="*/ 654322 w 918524" name="connsiteX3"/>
                  <a:gd fmla="*/ 223173 h 923906" name="connsiteY3"/>
                  <a:gd fmla="*/ 916461 w 918524" name="connsiteX4"/>
                  <a:gd fmla="*/ 349269 h 923906" name="connsiteY4"/>
                  <a:gd fmla="*/ 774876 w 918524" name="connsiteX5"/>
                  <a:gd fmla="*/ 613293 h 923906" name="connsiteY5"/>
                  <a:gd fmla="*/ 741827 w 918524" name="connsiteX6"/>
                  <a:gd fmla="*/ 914398 h 923906" name="connsiteY6"/>
                  <a:gd fmla="*/ 459262 w 918524" name="connsiteX7"/>
                  <a:gd fmla="*/ 854400 h 923906" name="connsiteY7"/>
                  <a:gd fmla="*/ 176697 w 918524" name="connsiteX8"/>
                  <a:gd fmla="*/ 914398 h 923906" name="connsiteY8"/>
                  <a:gd fmla="*/ 143648 w 918524" name="connsiteX9"/>
                  <a:gd fmla="*/ 613293 h 923906" name="connsiteY9"/>
                  <a:gd fmla="*/ 2063 w 918524" name="connsiteX10"/>
                  <a:gd fmla="*/ 349269 h 923906"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923905" w="918524">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FF00"/>
              </a:solidFill>
              <a:ln w="15875">
                <a:solidFill>
                  <a:srgbClr val="FFFF00"/>
                </a:solidFill>
              </a:ln>
              <a:effectLst>
                <a:innerShdw blurRad="292100">
                  <a:srgbClr val="FFC000"/>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5" name="五角星 2"/>
              <p:cNvSpPr/>
              <p:nvPr/>
            </p:nvSpPr>
            <p:spPr>
              <a:xfrm rot="20424262">
                <a:off x="11046365" y="4655056"/>
                <a:ext cx="290576" cy="221980"/>
              </a:xfrm>
              <a:custGeom>
                <a:gdLst>
                  <a:gd fmla="*/ 0 w 457199" name="connsiteX0"/>
                  <a:gd fmla="*/ 349269 h 349269" name="connsiteY0"/>
                  <a:gd fmla="*/ 262139 w 457199" name="connsiteX1"/>
                  <a:gd fmla="*/ 223173 h 349269" name="connsiteY1"/>
                  <a:gd fmla="*/ 457199 w 457199" name="connsiteX2"/>
                  <a:gd fmla="*/ 0 h 349269" name="connsiteY2"/>
                  <a:gd fmla="*/ 713782 w 713782" name="connsiteX3"/>
                  <a:gd fmla="*/ 284696 h 349269" name="connsiteY3"/>
                  <a:gd fmla="*/ 715845 w 715845" name="connsiteX4"/>
                  <a:gd fmla="*/ 284696 h 613293" name="connsiteY4"/>
                  <a:gd fmla="*/ 715845 w 715845" name="connsiteX5"/>
                  <a:gd fmla="*/ 284696 h 914398" name="connsiteY5"/>
                  <a:gd fmla="*/ 715845 w 715845" name="connsiteX6"/>
                  <a:gd fmla="*/ 284696 h 916632" name="connsiteY6"/>
                  <a:gd fmla="*/ 715845 w 741827" name="connsiteX7"/>
                  <a:gd fmla="*/ 284696 h 923906" name="connsiteY7"/>
                  <a:gd fmla="*/ 715845 w 774876" name="connsiteX8"/>
                  <a:gd fmla="*/ 284696 h 923906" name="connsiteY8"/>
                  <a:gd fmla="*/ 715845 w 918524" name="connsiteX9"/>
                  <a:gd fmla="*/ 284696 h 923906" name="connsiteY9"/>
                  <a:gd fmla="*/ 715845 w 918524" name="connsiteX10"/>
                  <a:gd fmla="*/ 284696 h 923906" name="connsiteY10"/>
                </a:gdLst>
                <a:cxnLst>
                  <a:cxn ang="0">
                    <a:pos x="connsiteX0" y="connsiteY0"/>
                  </a:cxn>
                  <a:cxn ang="0">
                    <a:pos x="connsiteX1" y="connsiteY1"/>
                  </a:cxn>
                  <a:cxn ang="0">
                    <a:pos x="connsiteX2" y="connsiteY2"/>
                  </a:cxn>
                </a:cxnLst>
                <a:rect b="b" l="l" r="r" t="t"/>
                <a:pathLst>
                  <a:path h="349269" w="457199">
                    <a:moveTo>
                      <a:pt x="0" y="349269"/>
                    </a:moveTo>
                    <a:cubicBezTo>
                      <a:pt x="20092" y="284249"/>
                      <a:pt x="185939" y="281384"/>
                      <a:pt x="262139" y="223173"/>
                    </a:cubicBezTo>
                    <a:cubicBezTo>
                      <a:pt x="338339" y="164962"/>
                      <a:pt x="392179" y="0"/>
                      <a:pt x="457199" y="0"/>
                    </a:cubicBezTo>
                  </a:path>
                </a:pathLst>
              </a:custGeom>
              <a:noFill/>
              <a:ln cap="rnd" w="28575">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6" name="五角星 2"/>
              <p:cNvSpPr/>
              <p:nvPr/>
            </p:nvSpPr>
            <p:spPr>
              <a:xfrm rot="6997346">
                <a:off x="11587935" y="4901938"/>
                <a:ext cx="128719" cy="147271"/>
              </a:xfrm>
              <a:custGeom>
                <a:gdLst>
                  <a:gd fmla="*/ 0 w 195060" name="connsiteX0"/>
                  <a:gd fmla="*/ 223173 h 223173" name="connsiteY0"/>
                  <a:gd fmla="*/ 195060 w 195060" name="connsiteX1"/>
                  <a:gd fmla="*/ 0 h 223173" name="connsiteY1"/>
                  <a:gd fmla="*/ 457199 w 457199" name="connsiteX2"/>
                  <a:gd fmla="*/ 0 h 349269" name="connsiteY2"/>
                  <a:gd fmla="*/ 713782 w 713782" name="connsiteX3"/>
                  <a:gd fmla="*/ 284696 h 349269" name="connsiteY3"/>
                  <a:gd fmla="*/ 715845 w 715845" name="connsiteX4"/>
                  <a:gd fmla="*/ 284696 h 613293" name="connsiteY4"/>
                  <a:gd fmla="*/ 715845 w 715845" name="connsiteX5"/>
                  <a:gd fmla="*/ 284696 h 914398" name="connsiteY5"/>
                  <a:gd fmla="*/ 715845 w 715845" name="connsiteX6"/>
                  <a:gd fmla="*/ 284696 h 916632" name="connsiteY6"/>
                  <a:gd fmla="*/ 715845 w 741827" name="connsiteX7"/>
                  <a:gd fmla="*/ 284696 h 923906" name="connsiteY7"/>
                  <a:gd fmla="*/ 715845 w 774876" name="connsiteX8"/>
                  <a:gd fmla="*/ 284696 h 923906" name="connsiteY8"/>
                  <a:gd fmla="*/ 715845 w 918524" name="connsiteX9"/>
                  <a:gd fmla="*/ 284696 h 923906" name="connsiteY9"/>
                  <a:gd fmla="*/ 715845 w 918524" name="connsiteX10"/>
                  <a:gd fmla="*/ 284696 h 923906" name="connsiteY10"/>
                </a:gdLst>
                <a:cxnLst>
                  <a:cxn ang="0">
                    <a:pos x="connsiteX0" y="connsiteY0"/>
                  </a:cxn>
                  <a:cxn ang="0">
                    <a:pos x="connsiteX1" y="connsiteY1"/>
                  </a:cxn>
                </a:cxnLst>
                <a:rect b="b" l="l" r="r" t="t"/>
                <a:pathLst>
                  <a:path h="223173" w="195060">
                    <a:moveTo>
                      <a:pt x="0" y="223173"/>
                    </a:moveTo>
                    <a:cubicBezTo>
                      <a:pt x="76200" y="164962"/>
                      <a:pt x="130040" y="0"/>
                      <a:pt x="195060" y="0"/>
                    </a:cubicBezTo>
                  </a:path>
                </a:pathLst>
              </a:custGeom>
              <a:noFill/>
              <a:ln cap="rnd" w="28575">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grpSp>
        <p:nvGrpSpPr>
          <p:cNvPr id="52" name="组合 51"/>
          <p:cNvGrpSpPr/>
          <p:nvPr/>
        </p:nvGrpSpPr>
        <p:grpSpPr>
          <a:xfrm rot="1617987">
            <a:off x="6736589" y="4117824"/>
            <a:ext cx="671354" cy="659009"/>
            <a:chOff x="10646778" y="4753862"/>
            <a:chExt cx="751521" cy="737702"/>
          </a:xfrm>
        </p:grpSpPr>
        <p:sp>
          <p:nvSpPr>
            <p:cNvPr id="53" name="五角星 2"/>
            <p:cNvSpPr/>
            <p:nvPr/>
          </p:nvSpPr>
          <p:spPr>
            <a:xfrm flipH="1" rot="20227648">
              <a:off x="10648573" y="4753862"/>
              <a:ext cx="749726" cy="728735"/>
            </a:xfrm>
            <a:custGeom>
              <a:gdLst>
                <a:gd fmla="*/ 2063 w 918524" name="connsiteX0"/>
                <a:gd fmla="*/ 349269 h 923906" name="connsiteY0"/>
                <a:gd fmla="*/ 264202 w 918524" name="connsiteX1"/>
                <a:gd fmla="*/ 223173 h 923906" name="connsiteY1"/>
                <a:gd fmla="*/ 459262 w 918524" name="connsiteX2"/>
                <a:gd fmla="*/ 0 h 923906" name="connsiteY2"/>
                <a:gd fmla="*/ 654322 w 918524" name="connsiteX3"/>
                <a:gd fmla="*/ 223173 h 923906" name="connsiteY3"/>
                <a:gd fmla="*/ 916461 w 918524" name="connsiteX4"/>
                <a:gd fmla="*/ 349269 h 923906" name="connsiteY4"/>
                <a:gd fmla="*/ 774876 w 918524" name="connsiteX5"/>
                <a:gd fmla="*/ 613293 h 923906" name="connsiteY5"/>
                <a:gd fmla="*/ 741827 w 918524" name="connsiteX6"/>
                <a:gd fmla="*/ 914398 h 923906" name="connsiteY6"/>
                <a:gd fmla="*/ 459262 w 918524" name="connsiteX7"/>
                <a:gd fmla="*/ 854400 h 923906" name="connsiteY7"/>
                <a:gd fmla="*/ 176697 w 918524" name="connsiteX8"/>
                <a:gd fmla="*/ 914398 h 923906" name="connsiteY8"/>
                <a:gd fmla="*/ 143648 w 918524" name="connsiteX9"/>
                <a:gd fmla="*/ 613293 h 923906" name="connsiteY9"/>
                <a:gd fmla="*/ 2063 w 918524" name="connsiteX10"/>
                <a:gd fmla="*/ 349269 h 923906"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923905" w="918524">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algn="t" blurRad="76200" dir="5400000" dist="50800"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54" name="组合 53"/>
            <p:cNvGrpSpPr/>
            <p:nvPr/>
          </p:nvGrpSpPr>
          <p:grpSpPr>
            <a:xfrm>
              <a:off x="10646778" y="4762829"/>
              <a:ext cx="749726" cy="728735"/>
              <a:chOff x="11012539" y="4493889"/>
              <a:chExt cx="749726" cy="728735"/>
            </a:xfrm>
          </p:grpSpPr>
          <p:sp>
            <p:nvSpPr>
              <p:cNvPr id="55" name="五角星 2"/>
              <p:cNvSpPr/>
              <p:nvPr/>
            </p:nvSpPr>
            <p:spPr>
              <a:xfrm flipH="1" rot="20227648">
                <a:off x="11012539" y="4493889"/>
                <a:ext cx="749726" cy="728735"/>
              </a:xfrm>
              <a:custGeom>
                <a:gdLst>
                  <a:gd fmla="*/ 2063 w 918524" name="connsiteX0"/>
                  <a:gd fmla="*/ 349269 h 923906" name="connsiteY0"/>
                  <a:gd fmla="*/ 264202 w 918524" name="connsiteX1"/>
                  <a:gd fmla="*/ 223173 h 923906" name="connsiteY1"/>
                  <a:gd fmla="*/ 459262 w 918524" name="connsiteX2"/>
                  <a:gd fmla="*/ 0 h 923906" name="connsiteY2"/>
                  <a:gd fmla="*/ 654322 w 918524" name="connsiteX3"/>
                  <a:gd fmla="*/ 223173 h 923906" name="connsiteY3"/>
                  <a:gd fmla="*/ 916461 w 918524" name="connsiteX4"/>
                  <a:gd fmla="*/ 349269 h 923906" name="connsiteY4"/>
                  <a:gd fmla="*/ 774876 w 918524" name="connsiteX5"/>
                  <a:gd fmla="*/ 613293 h 923906" name="connsiteY5"/>
                  <a:gd fmla="*/ 741827 w 918524" name="connsiteX6"/>
                  <a:gd fmla="*/ 914398 h 923906" name="connsiteY6"/>
                  <a:gd fmla="*/ 459262 w 918524" name="connsiteX7"/>
                  <a:gd fmla="*/ 854400 h 923906" name="connsiteY7"/>
                  <a:gd fmla="*/ 176697 w 918524" name="connsiteX8"/>
                  <a:gd fmla="*/ 914398 h 923906" name="connsiteY8"/>
                  <a:gd fmla="*/ 143648 w 918524" name="connsiteX9"/>
                  <a:gd fmla="*/ 613293 h 923906" name="connsiteY9"/>
                  <a:gd fmla="*/ 2063 w 918524" name="connsiteX10"/>
                  <a:gd fmla="*/ 349269 h 923906"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923905" w="918524">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8AFA4C"/>
              </a:solidFill>
              <a:ln w="15875">
                <a:solidFill>
                  <a:schemeClr val="bg1"/>
                </a:solidFill>
              </a:ln>
              <a:effectLst>
                <a:innerShdw blurRad="292100">
                  <a:srgbClr val="76CE0C"/>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6" name="五角星 2"/>
              <p:cNvSpPr/>
              <p:nvPr/>
            </p:nvSpPr>
            <p:spPr>
              <a:xfrm rot="20424262">
                <a:off x="11046365" y="4655056"/>
                <a:ext cx="290576" cy="221980"/>
              </a:xfrm>
              <a:custGeom>
                <a:gdLst>
                  <a:gd fmla="*/ 0 w 457199" name="connsiteX0"/>
                  <a:gd fmla="*/ 349269 h 349269" name="connsiteY0"/>
                  <a:gd fmla="*/ 262139 w 457199" name="connsiteX1"/>
                  <a:gd fmla="*/ 223173 h 349269" name="connsiteY1"/>
                  <a:gd fmla="*/ 457199 w 457199" name="connsiteX2"/>
                  <a:gd fmla="*/ 0 h 349269" name="connsiteY2"/>
                  <a:gd fmla="*/ 713782 w 713782" name="connsiteX3"/>
                  <a:gd fmla="*/ 284696 h 349269" name="connsiteY3"/>
                  <a:gd fmla="*/ 715845 w 715845" name="connsiteX4"/>
                  <a:gd fmla="*/ 284696 h 613293" name="connsiteY4"/>
                  <a:gd fmla="*/ 715845 w 715845" name="connsiteX5"/>
                  <a:gd fmla="*/ 284696 h 914398" name="connsiteY5"/>
                  <a:gd fmla="*/ 715845 w 715845" name="connsiteX6"/>
                  <a:gd fmla="*/ 284696 h 916632" name="connsiteY6"/>
                  <a:gd fmla="*/ 715845 w 741827" name="connsiteX7"/>
                  <a:gd fmla="*/ 284696 h 923906" name="connsiteY7"/>
                  <a:gd fmla="*/ 715845 w 774876" name="connsiteX8"/>
                  <a:gd fmla="*/ 284696 h 923906" name="connsiteY8"/>
                  <a:gd fmla="*/ 715845 w 918524" name="connsiteX9"/>
                  <a:gd fmla="*/ 284696 h 923906" name="connsiteY9"/>
                  <a:gd fmla="*/ 715845 w 918524" name="connsiteX10"/>
                  <a:gd fmla="*/ 284696 h 923906" name="connsiteY10"/>
                </a:gdLst>
                <a:cxnLst>
                  <a:cxn ang="0">
                    <a:pos x="connsiteX0" y="connsiteY0"/>
                  </a:cxn>
                  <a:cxn ang="0">
                    <a:pos x="connsiteX1" y="connsiteY1"/>
                  </a:cxn>
                  <a:cxn ang="0">
                    <a:pos x="connsiteX2" y="connsiteY2"/>
                  </a:cxn>
                </a:cxnLst>
                <a:rect b="b" l="l" r="r" t="t"/>
                <a:pathLst>
                  <a:path h="349269" w="457199">
                    <a:moveTo>
                      <a:pt x="0" y="349269"/>
                    </a:moveTo>
                    <a:cubicBezTo>
                      <a:pt x="20092" y="284249"/>
                      <a:pt x="185939" y="281384"/>
                      <a:pt x="262139" y="223173"/>
                    </a:cubicBezTo>
                    <a:cubicBezTo>
                      <a:pt x="338339" y="164962"/>
                      <a:pt x="392179" y="0"/>
                      <a:pt x="457199" y="0"/>
                    </a:cubicBezTo>
                  </a:path>
                </a:pathLst>
              </a:custGeom>
              <a:noFill/>
              <a:ln cap="rnd" w="28575">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7" name="五角星 2"/>
              <p:cNvSpPr/>
              <p:nvPr/>
            </p:nvSpPr>
            <p:spPr>
              <a:xfrm rot="6997346">
                <a:off x="11587935" y="4901938"/>
                <a:ext cx="128719" cy="147271"/>
              </a:xfrm>
              <a:custGeom>
                <a:gdLst>
                  <a:gd fmla="*/ 0 w 195060" name="connsiteX0"/>
                  <a:gd fmla="*/ 223173 h 223173" name="connsiteY0"/>
                  <a:gd fmla="*/ 195060 w 195060" name="connsiteX1"/>
                  <a:gd fmla="*/ 0 h 223173" name="connsiteY1"/>
                  <a:gd fmla="*/ 457199 w 457199" name="connsiteX2"/>
                  <a:gd fmla="*/ 0 h 349269" name="connsiteY2"/>
                  <a:gd fmla="*/ 713782 w 713782" name="connsiteX3"/>
                  <a:gd fmla="*/ 284696 h 349269" name="connsiteY3"/>
                  <a:gd fmla="*/ 715845 w 715845" name="connsiteX4"/>
                  <a:gd fmla="*/ 284696 h 613293" name="connsiteY4"/>
                  <a:gd fmla="*/ 715845 w 715845" name="connsiteX5"/>
                  <a:gd fmla="*/ 284696 h 914398" name="connsiteY5"/>
                  <a:gd fmla="*/ 715845 w 715845" name="connsiteX6"/>
                  <a:gd fmla="*/ 284696 h 916632" name="connsiteY6"/>
                  <a:gd fmla="*/ 715845 w 741827" name="connsiteX7"/>
                  <a:gd fmla="*/ 284696 h 923906" name="connsiteY7"/>
                  <a:gd fmla="*/ 715845 w 774876" name="connsiteX8"/>
                  <a:gd fmla="*/ 284696 h 923906" name="connsiteY8"/>
                  <a:gd fmla="*/ 715845 w 918524" name="connsiteX9"/>
                  <a:gd fmla="*/ 284696 h 923906" name="connsiteY9"/>
                  <a:gd fmla="*/ 715845 w 918524" name="connsiteX10"/>
                  <a:gd fmla="*/ 284696 h 923906" name="connsiteY10"/>
                </a:gdLst>
                <a:cxnLst>
                  <a:cxn ang="0">
                    <a:pos x="connsiteX0" y="connsiteY0"/>
                  </a:cxn>
                  <a:cxn ang="0">
                    <a:pos x="connsiteX1" y="connsiteY1"/>
                  </a:cxn>
                </a:cxnLst>
                <a:rect b="b" l="l" r="r" t="t"/>
                <a:pathLst>
                  <a:path h="223173" w="195060">
                    <a:moveTo>
                      <a:pt x="0" y="223173"/>
                    </a:moveTo>
                    <a:cubicBezTo>
                      <a:pt x="76200" y="164962"/>
                      <a:pt x="130040" y="0"/>
                      <a:pt x="195060" y="0"/>
                    </a:cubicBezTo>
                  </a:path>
                </a:pathLst>
              </a:custGeom>
              <a:noFill/>
              <a:ln cap="rnd" w="28575">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spTree>
    <p:extLst>
      <p:ext uri="{BB962C8B-B14F-4D97-AF65-F5344CB8AC3E}">
        <p14:creationId val="2989705713"/>
      </p:ext>
    </p:extLst>
  </p:cSld>
  <p:clrMapOvr>
    <a:masterClrMapping/>
  </p:clrMapOvr>
  <mc:AlternateContent>
    <mc:Choice Requires="p14">
      <p:transition p14:dur="2500" spd="slow">
        <p:fad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0" presetSubtype="0">
                                  <p:stCondLst>
                                    <p:cond delay="0"/>
                                  </p:stCondLst>
                                  <p:childTnLst>
                                    <p:set>
                                      <p:cBhvr>
                                        <p:cTn dur="1" fill="hold" id="6">
                                          <p:stCondLst>
                                            <p:cond delay="0"/>
                                          </p:stCondLst>
                                        </p:cTn>
                                        <p:tgtEl>
                                          <p:spTgt spid="73"/>
                                        </p:tgtEl>
                                        <p:attrNameLst>
                                          <p:attrName>style.visibility</p:attrName>
                                        </p:attrNameLst>
                                      </p:cBhvr>
                                      <p:to>
                                        <p:strVal val="visible"/>
                                      </p:to>
                                    </p:set>
                                    <p:animEffect filter="fade" transition="in">
                                      <p:cBhvr>
                                        <p:cTn dur="1000" id="7"/>
                                        <p:tgtEl>
                                          <p:spTgt spid="73"/>
                                        </p:tgtEl>
                                      </p:cBhvr>
                                    </p:animEffect>
                                  </p:childTnLst>
                                </p:cTn>
                              </p:par>
                              <p:par>
                                <p:cTn fill="hold" id="8" nodeType="withEffect" presetClass="entr" presetID="10" presetSubtype="0">
                                  <p:stCondLst>
                                    <p:cond delay="750"/>
                                  </p:stCondLst>
                                  <p:childTnLst>
                                    <p:set>
                                      <p:cBhvr>
                                        <p:cTn dur="1" fill="hold" id="9">
                                          <p:stCondLst>
                                            <p:cond delay="0"/>
                                          </p:stCondLst>
                                        </p:cTn>
                                        <p:tgtEl>
                                          <p:spTgt spid="88"/>
                                        </p:tgtEl>
                                        <p:attrNameLst>
                                          <p:attrName>style.visibility</p:attrName>
                                        </p:attrNameLst>
                                      </p:cBhvr>
                                      <p:to>
                                        <p:strVal val="visible"/>
                                      </p:to>
                                    </p:set>
                                    <p:animEffect filter="fade" transition="in">
                                      <p:cBhvr>
                                        <p:cTn dur="500" id="10"/>
                                        <p:tgtEl>
                                          <p:spTgt spid="88"/>
                                        </p:tgtEl>
                                      </p:cBhvr>
                                    </p:animEffect>
                                  </p:childTnLst>
                                </p:cTn>
                              </p:par>
                              <p:par>
                                <p:cTn fill="hold" id="11" nodeType="withEffect" presetClass="entr" presetID="42" presetSubtype="0">
                                  <p:stCondLst>
                                    <p:cond delay="1250"/>
                                  </p:stCondLst>
                                  <p:childTnLst>
                                    <p:set>
                                      <p:cBhvr>
                                        <p:cTn dur="1" fill="hold" id="12">
                                          <p:stCondLst>
                                            <p:cond delay="0"/>
                                          </p:stCondLst>
                                        </p:cTn>
                                        <p:tgtEl>
                                          <p:spTgt spid="9"/>
                                        </p:tgtEl>
                                        <p:attrNameLst>
                                          <p:attrName>style.visibility</p:attrName>
                                        </p:attrNameLst>
                                      </p:cBhvr>
                                      <p:to>
                                        <p:strVal val="visible"/>
                                      </p:to>
                                    </p:set>
                                    <p:animEffect filter="fade" transition="in">
                                      <p:cBhvr>
                                        <p:cTn dur="1000" id="13"/>
                                        <p:tgtEl>
                                          <p:spTgt spid="9"/>
                                        </p:tgtEl>
                                      </p:cBhvr>
                                    </p:animEffect>
                                    <p:anim calcmode="lin" valueType="num">
                                      <p:cBhvr>
                                        <p:cTn dur="1000" fill="hold" id="14"/>
                                        <p:tgtEl>
                                          <p:spTgt spid="9"/>
                                        </p:tgtEl>
                                        <p:attrNameLst>
                                          <p:attrName>ppt_x</p:attrName>
                                        </p:attrNameLst>
                                      </p:cBhvr>
                                      <p:tavLst>
                                        <p:tav tm="0">
                                          <p:val>
                                            <p:strVal val="#ppt_x"/>
                                          </p:val>
                                        </p:tav>
                                        <p:tav tm="100000">
                                          <p:val>
                                            <p:strVal val="#ppt_x"/>
                                          </p:val>
                                        </p:tav>
                                      </p:tavLst>
                                    </p:anim>
                                    <p:anim calcmode="lin" valueType="num">
                                      <p:cBhvr>
                                        <p:cTn dur="1000" fill="hold" id="15"/>
                                        <p:tgtEl>
                                          <p:spTgt spid="9"/>
                                        </p:tgtEl>
                                        <p:attrNameLst>
                                          <p:attrName>ppt_y</p:attrName>
                                        </p:attrNameLst>
                                      </p:cBhvr>
                                      <p:tavLst>
                                        <p:tav tm="0">
                                          <p:val>
                                            <p:strVal val="#ppt_y+.1"/>
                                          </p:val>
                                        </p:tav>
                                        <p:tav tm="100000">
                                          <p:val>
                                            <p:strVal val="#ppt_y"/>
                                          </p:val>
                                        </p:tav>
                                      </p:tavLst>
                                    </p:anim>
                                  </p:childTnLst>
                                </p:cTn>
                              </p:par>
                              <p:par>
                                <p:cTn fill="hold" id="16" nodeType="withEffect" presetClass="entr" presetID="53" presetSubtype="0">
                                  <p:stCondLst>
                                    <p:cond delay="2250"/>
                                  </p:stCondLst>
                                  <p:childTnLst>
                                    <p:set>
                                      <p:cBhvr>
                                        <p:cTn dur="1" fill="hold" id="17">
                                          <p:stCondLst>
                                            <p:cond delay="0"/>
                                          </p:stCondLst>
                                        </p:cTn>
                                        <p:tgtEl>
                                          <p:spTgt spid="60"/>
                                        </p:tgtEl>
                                        <p:attrNameLst>
                                          <p:attrName>style.visibility</p:attrName>
                                        </p:attrNameLst>
                                      </p:cBhvr>
                                      <p:to>
                                        <p:strVal val="visible"/>
                                      </p:to>
                                    </p:set>
                                    <p:anim calcmode="lin" valueType="num">
                                      <p:cBhvr>
                                        <p:cTn dur="500" fill="hold" id="18"/>
                                        <p:tgtEl>
                                          <p:spTgt spid="60"/>
                                        </p:tgtEl>
                                        <p:attrNameLst>
                                          <p:attrName>ppt_w</p:attrName>
                                        </p:attrNameLst>
                                      </p:cBhvr>
                                      <p:tavLst>
                                        <p:tav tm="0">
                                          <p:val>
                                            <p:fltVal val="0"/>
                                          </p:val>
                                        </p:tav>
                                        <p:tav tm="100000">
                                          <p:val>
                                            <p:strVal val="#ppt_w"/>
                                          </p:val>
                                        </p:tav>
                                      </p:tavLst>
                                    </p:anim>
                                    <p:anim calcmode="lin" valueType="num">
                                      <p:cBhvr>
                                        <p:cTn dur="500" fill="hold" id="19"/>
                                        <p:tgtEl>
                                          <p:spTgt spid="60"/>
                                        </p:tgtEl>
                                        <p:attrNameLst>
                                          <p:attrName>ppt_h</p:attrName>
                                        </p:attrNameLst>
                                      </p:cBhvr>
                                      <p:tavLst>
                                        <p:tav tm="0">
                                          <p:val>
                                            <p:fltVal val="0"/>
                                          </p:val>
                                        </p:tav>
                                        <p:tav tm="100000">
                                          <p:val>
                                            <p:strVal val="#ppt_h"/>
                                          </p:val>
                                        </p:tav>
                                      </p:tavLst>
                                    </p:anim>
                                    <p:animEffect filter="fade" transition="in">
                                      <p:cBhvr>
                                        <p:cTn dur="500" id="20"/>
                                        <p:tgtEl>
                                          <p:spTgt spid="60"/>
                                        </p:tgtEl>
                                      </p:cBhvr>
                                    </p:animEffect>
                                  </p:childTnLst>
                                </p:cTn>
                              </p:par>
                              <p:par>
                                <p:cTn fill="hold" id="21" nodeType="withEffect" presetClass="emph" presetID="8" presetSubtype="0">
                                  <p:stCondLst>
                                    <p:cond delay="2750"/>
                                  </p:stCondLst>
                                  <p:childTnLst>
                                    <p:animRot by="21600000">
                                      <p:cBhvr>
                                        <p:cTn dur="9500" fill="hold" id="22"/>
                                        <p:tgtEl>
                                          <p:spTgt spid="60"/>
                                        </p:tgtEl>
                                        <p:attrNameLst>
                                          <p:attrName>r</p:attrName>
                                        </p:attrNameLst>
                                      </p:cBhvr>
                                    </p:animRot>
                                  </p:childTnLst>
                                </p:cTn>
                              </p:par>
                              <p:par>
                                <p:cTn fill="hold" grpId="0" id="23" nodeType="withEffect" presetClass="entr" presetID="52" presetSubtype="0">
                                  <p:stCondLst>
                                    <p:cond delay="2750"/>
                                  </p:stCondLst>
                                  <p:iterate type="lt">
                                    <p:tmPct val="10000"/>
                                  </p:iterate>
                                  <p:childTnLst>
                                    <p:set>
                                      <p:cBhvr>
                                        <p:cTn dur="1" fill="hold" id="24">
                                          <p:stCondLst>
                                            <p:cond delay="0"/>
                                          </p:stCondLst>
                                        </p:cTn>
                                        <p:tgtEl>
                                          <p:spTgt spid="79"/>
                                        </p:tgtEl>
                                        <p:attrNameLst>
                                          <p:attrName>style.visibility</p:attrName>
                                        </p:attrNameLst>
                                      </p:cBhvr>
                                      <p:to>
                                        <p:strVal val="visible"/>
                                      </p:to>
                                    </p:set>
                                    <p:animScale>
                                      <p:cBhvr>
                                        <p:cTn decel="50000" dur="1000" fill="hold" id="25">
                                          <p:stCondLst>
                                            <p:cond delay="0"/>
                                          </p:stCondLst>
                                        </p:cTn>
                                        <p:tgtEl>
                                          <p:spTgt spid="79"/>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26">
                                          <p:stCondLst>
                                            <p:cond delay="0"/>
                                          </p:stCondLst>
                                        </p:cTn>
                                        <p:tgtEl>
                                          <p:spTgt spid="79"/>
                                        </p:tgtEl>
                                        <p:attrNameLst>
                                          <p:attrName>ppt_x</p:attrName>
                                          <p:attrName>ppt_y</p:attrName>
                                        </p:attrNameLst>
                                      </p:cBhvr>
                                    </p:animMotion>
                                    <p:animEffect filter="fade" transition="in">
                                      <p:cBhvr>
                                        <p:cTn dur="1000" id="27"/>
                                        <p:tgtEl>
                                          <p:spTgt spid="79"/>
                                        </p:tgtEl>
                                      </p:cBhvr>
                                    </p:animEffect>
                                  </p:childTnLst>
                                </p:cTn>
                              </p:par>
                              <p:par>
                                <p:cTn fill="hold" grpId="0" id="28" nodeType="withEffect" presetClass="entr" presetID="22" presetSubtype="1">
                                  <p:stCondLst>
                                    <p:cond delay="4250"/>
                                  </p:stCondLst>
                                  <p:childTnLst>
                                    <p:set>
                                      <p:cBhvr>
                                        <p:cTn dur="1" fill="hold" id="29">
                                          <p:stCondLst>
                                            <p:cond delay="0"/>
                                          </p:stCondLst>
                                        </p:cTn>
                                        <p:tgtEl>
                                          <p:spTgt spid="80"/>
                                        </p:tgtEl>
                                        <p:attrNameLst>
                                          <p:attrName>style.visibility</p:attrName>
                                        </p:attrNameLst>
                                      </p:cBhvr>
                                      <p:to>
                                        <p:strVal val="visible"/>
                                      </p:to>
                                    </p:set>
                                    <p:animEffect filter="wipe(up)" transition="in">
                                      <p:cBhvr>
                                        <p:cTn dur="1750" id="30"/>
                                        <p:tgtEl>
                                          <p:spTgt spid="80"/>
                                        </p:tgtEl>
                                      </p:cBhvr>
                                    </p:animEffect>
                                  </p:childTnLst>
                                </p:cTn>
                              </p:par>
                              <p:par>
                                <p:cTn fill="hold" id="31" nodeType="withEffect" presetClass="entr" presetID="10" presetSubtype="0">
                                  <p:stCondLst>
                                    <p:cond delay="6000"/>
                                  </p:stCondLst>
                                  <p:childTnLst>
                                    <p:set>
                                      <p:cBhvr>
                                        <p:cTn dur="1" fill="hold" id="32">
                                          <p:stCondLst>
                                            <p:cond delay="0"/>
                                          </p:stCondLst>
                                        </p:cTn>
                                        <p:tgtEl>
                                          <p:spTgt spid="37"/>
                                        </p:tgtEl>
                                        <p:attrNameLst>
                                          <p:attrName>style.visibility</p:attrName>
                                        </p:attrNameLst>
                                      </p:cBhvr>
                                      <p:to>
                                        <p:strVal val="visible"/>
                                      </p:to>
                                    </p:set>
                                    <p:animEffect filter="fade" transition="in">
                                      <p:cBhvr>
                                        <p:cTn dur="750" id="33"/>
                                        <p:tgtEl>
                                          <p:spTgt spid="37"/>
                                        </p:tgtEl>
                                      </p:cBhvr>
                                    </p:animEffect>
                                  </p:childTnLst>
                                </p:cTn>
                              </p:par>
                              <p:par>
                                <p:cTn fill="hold" id="34" nodeType="withEffect" presetClass="entr" presetID="42" presetSubtype="0">
                                  <p:stCondLst>
                                    <p:cond delay="6750"/>
                                  </p:stCondLst>
                                  <p:childTnLst>
                                    <p:set>
                                      <p:cBhvr>
                                        <p:cTn dur="1" fill="hold" id="35">
                                          <p:stCondLst>
                                            <p:cond delay="0"/>
                                          </p:stCondLst>
                                        </p:cTn>
                                        <p:tgtEl>
                                          <p:spTgt spid="33"/>
                                        </p:tgtEl>
                                        <p:attrNameLst>
                                          <p:attrName>style.visibility</p:attrName>
                                        </p:attrNameLst>
                                      </p:cBhvr>
                                      <p:to>
                                        <p:strVal val="visible"/>
                                      </p:to>
                                    </p:set>
                                    <p:animEffect filter="fade" transition="in">
                                      <p:cBhvr>
                                        <p:cTn dur="1000" id="36"/>
                                        <p:tgtEl>
                                          <p:spTgt spid="33"/>
                                        </p:tgtEl>
                                      </p:cBhvr>
                                    </p:animEffect>
                                    <p:anim calcmode="lin" valueType="num">
                                      <p:cBhvr>
                                        <p:cTn dur="1000" fill="hold" id="37"/>
                                        <p:tgtEl>
                                          <p:spTgt spid="33"/>
                                        </p:tgtEl>
                                        <p:attrNameLst>
                                          <p:attrName>ppt_x</p:attrName>
                                        </p:attrNameLst>
                                      </p:cBhvr>
                                      <p:tavLst>
                                        <p:tav tm="0">
                                          <p:val>
                                            <p:strVal val="#ppt_x"/>
                                          </p:val>
                                        </p:tav>
                                        <p:tav tm="100000">
                                          <p:val>
                                            <p:strVal val="#ppt_x"/>
                                          </p:val>
                                        </p:tav>
                                      </p:tavLst>
                                    </p:anim>
                                    <p:anim calcmode="lin" valueType="num">
                                      <p:cBhvr>
                                        <p:cTn dur="1000" fill="hold" id="38"/>
                                        <p:tgtEl>
                                          <p:spTgt spid="33"/>
                                        </p:tgtEl>
                                        <p:attrNameLst>
                                          <p:attrName>ppt_y</p:attrName>
                                        </p:attrNameLst>
                                      </p:cBhvr>
                                      <p:tavLst>
                                        <p:tav tm="0">
                                          <p:val>
                                            <p:strVal val="#ppt_y+.1"/>
                                          </p:val>
                                        </p:tav>
                                        <p:tav tm="100000">
                                          <p:val>
                                            <p:strVal val="#ppt_y"/>
                                          </p:val>
                                        </p:tav>
                                      </p:tavLst>
                                    </p:anim>
                                  </p:childTnLst>
                                </p:cTn>
                              </p:par>
                              <p:par>
                                <p:cTn fill="hold" id="39" nodeType="withEffect" presetClass="entr" presetID="10" presetSubtype="0">
                                  <p:stCondLst>
                                    <p:cond delay="7750"/>
                                  </p:stCondLst>
                                  <p:childTnLst>
                                    <p:set>
                                      <p:cBhvr>
                                        <p:cTn dur="1" fill="hold" id="40">
                                          <p:stCondLst>
                                            <p:cond delay="0"/>
                                          </p:stCondLst>
                                        </p:cTn>
                                        <p:tgtEl>
                                          <p:spTgt spid="36"/>
                                        </p:tgtEl>
                                        <p:attrNameLst>
                                          <p:attrName>style.visibility</p:attrName>
                                        </p:attrNameLst>
                                      </p:cBhvr>
                                      <p:to>
                                        <p:strVal val="visible"/>
                                      </p:to>
                                    </p:set>
                                    <p:animEffect filter="fade" transition="in">
                                      <p:cBhvr>
                                        <p:cTn dur="750" id="41"/>
                                        <p:tgtEl>
                                          <p:spTgt spid="36"/>
                                        </p:tgtEl>
                                      </p:cBhvr>
                                    </p:animEffect>
                                  </p:childTnLst>
                                </p:cTn>
                              </p:par>
                              <p:par>
                                <p:cTn fill="hold" id="42" nodeType="withEffect" presetClass="entr" presetID="10" presetSubtype="0">
                                  <p:stCondLst>
                                    <p:cond delay="8500"/>
                                  </p:stCondLst>
                                  <p:childTnLst>
                                    <p:set>
                                      <p:cBhvr>
                                        <p:cTn dur="1" fill="hold" id="43">
                                          <p:stCondLst>
                                            <p:cond delay="0"/>
                                          </p:stCondLst>
                                        </p:cTn>
                                        <p:tgtEl>
                                          <p:spTgt spid="78"/>
                                        </p:tgtEl>
                                        <p:attrNameLst>
                                          <p:attrName>style.visibility</p:attrName>
                                        </p:attrNameLst>
                                      </p:cBhvr>
                                      <p:to>
                                        <p:strVal val="visible"/>
                                      </p:to>
                                    </p:set>
                                    <p:animEffect filter="fade" transition="in">
                                      <p:cBhvr>
                                        <p:cTn dur="750" id="44"/>
                                        <p:tgtEl>
                                          <p:spTgt spid="78"/>
                                        </p:tgtEl>
                                      </p:cBhvr>
                                    </p:animEffect>
                                  </p:childTnLst>
                                </p:cTn>
                              </p:par>
                              <p:par>
                                <p:cTn fill="hold" id="45" nodeType="withEffect" presetClass="entr" presetID="2" presetSubtype="1">
                                  <p:stCondLst>
                                    <p:cond delay="9250"/>
                                  </p:stCondLst>
                                  <p:childTnLst>
                                    <p:set>
                                      <p:cBhvr>
                                        <p:cTn dur="1" fill="hold" id="46">
                                          <p:stCondLst>
                                            <p:cond delay="0"/>
                                          </p:stCondLst>
                                        </p:cTn>
                                        <p:tgtEl>
                                          <p:spTgt spid="10"/>
                                        </p:tgtEl>
                                        <p:attrNameLst>
                                          <p:attrName>style.visibility</p:attrName>
                                        </p:attrNameLst>
                                      </p:cBhvr>
                                      <p:to>
                                        <p:strVal val="visible"/>
                                      </p:to>
                                    </p:set>
                                    <p:anim calcmode="lin" valueType="num">
                                      <p:cBhvr additive="base">
                                        <p:cTn dur="1250" fill="hold" id="47"/>
                                        <p:tgtEl>
                                          <p:spTgt spid="10"/>
                                        </p:tgtEl>
                                        <p:attrNameLst>
                                          <p:attrName>ppt_x</p:attrName>
                                        </p:attrNameLst>
                                      </p:cBhvr>
                                      <p:tavLst>
                                        <p:tav tm="0">
                                          <p:val>
                                            <p:strVal val="#ppt_x"/>
                                          </p:val>
                                        </p:tav>
                                        <p:tav tm="100000">
                                          <p:val>
                                            <p:strVal val="#ppt_x"/>
                                          </p:val>
                                        </p:tav>
                                      </p:tavLst>
                                    </p:anim>
                                    <p:anim calcmode="lin" valueType="num">
                                      <p:cBhvr additive="base">
                                        <p:cTn dur="1250" fill="hold" id="48"/>
                                        <p:tgtEl>
                                          <p:spTgt spid="10"/>
                                        </p:tgtEl>
                                        <p:attrNameLst>
                                          <p:attrName>ppt_y</p:attrName>
                                        </p:attrNameLst>
                                      </p:cBhvr>
                                      <p:tavLst>
                                        <p:tav tm="0">
                                          <p:val>
                                            <p:strVal val="0-#ppt_h/2"/>
                                          </p:val>
                                        </p:tav>
                                        <p:tav tm="100000">
                                          <p:val>
                                            <p:strVal val="#ppt_y"/>
                                          </p:val>
                                        </p:tav>
                                      </p:tavLst>
                                    </p:anim>
                                  </p:childTnLst>
                                </p:cTn>
                              </p:par>
                              <p:par>
                                <p:cTn fill="hold" id="49" nodeType="withEffect" presetClass="entr" presetID="2" presetSubtype="2">
                                  <p:stCondLst>
                                    <p:cond delay="10250"/>
                                  </p:stCondLst>
                                  <p:childTnLst>
                                    <p:set>
                                      <p:cBhvr>
                                        <p:cTn dur="1" fill="hold" id="50">
                                          <p:stCondLst>
                                            <p:cond delay="0"/>
                                          </p:stCondLst>
                                        </p:cTn>
                                        <p:tgtEl>
                                          <p:spTgt spid="11"/>
                                        </p:tgtEl>
                                        <p:attrNameLst>
                                          <p:attrName>style.visibility</p:attrName>
                                        </p:attrNameLst>
                                      </p:cBhvr>
                                      <p:to>
                                        <p:strVal val="visible"/>
                                      </p:to>
                                    </p:set>
                                    <p:anim calcmode="lin" valueType="num">
                                      <p:cBhvr additive="base">
                                        <p:cTn dur="1250" fill="hold" id="51"/>
                                        <p:tgtEl>
                                          <p:spTgt spid="11"/>
                                        </p:tgtEl>
                                        <p:attrNameLst>
                                          <p:attrName>ppt_x</p:attrName>
                                        </p:attrNameLst>
                                      </p:cBhvr>
                                      <p:tavLst>
                                        <p:tav tm="0">
                                          <p:val>
                                            <p:strVal val="1+#ppt_w/2"/>
                                          </p:val>
                                        </p:tav>
                                        <p:tav tm="100000">
                                          <p:val>
                                            <p:strVal val="#ppt_x"/>
                                          </p:val>
                                        </p:tav>
                                      </p:tavLst>
                                    </p:anim>
                                    <p:anim calcmode="lin" valueType="num">
                                      <p:cBhvr additive="base">
                                        <p:cTn dur="1250" fill="hold" id="52"/>
                                        <p:tgtEl>
                                          <p:spTgt spid="11"/>
                                        </p:tgtEl>
                                        <p:attrNameLst>
                                          <p:attrName>ppt_y</p:attrName>
                                        </p:attrNameLst>
                                      </p:cBhvr>
                                      <p:tavLst>
                                        <p:tav tm="0">
                                          <p:val>
                                            <p:strVal val="#ppt_y"/>
                                          </p:val>
                                        </p:tav>
                                        <p:tav tm="100000">
                                          <p:val>
                                            <p:strVal val="#ppt_y"/>
                                          </p:val>
                                        </p:tav>
                                      </p:tavLst>
                                    </p:anim>
                                  </p:childTnLst>
                                </p:cTn>
                              </p:par>
                              <p:par>
                                <p:cTn fill="hold" id="53" nodeType="withEffect" presetClass="entr" presetID="2" presetSubtype="4">
                                  <p:stCondLst>
                                    <p:cond delay="11250"/>
                                  </p:stCondLst>
                                  <p:childTnLst>
                                    <p:set>
                                      <p:cBhvr>
                                        <p:cTn dur="1" fill="hold" id="54">
                                          <p:stCondLst>
                                            <p:cond delay="0"/>
                                          </p:stCondLst>
                                        </p:cTn>
                                        <p:tgtEl>
                                          <p:spTgt spid="12"/>
                                        </p:tgtEl>
                                        <p:attrNameLst>
                                          <p:attrName>style.visibility</p:attrName>
                                        </p:attrNameLst>
                                      </p:cBhvr>
                                      <p:to>
                                        <p:strVal val="visible"/>
                                      </p:to>
                                    </p:set>
                                    <p:anim calcmode="lin" valueType="num">
                                      <p:cBhvr additive="base">
                                        <p:cTn dur="1250" fill="hold" id="55"/>
                                        <p:tgtEl>
                                          <p:spTgt spid="12"/>
                                        </p:tgtEl>
                                        <p:attrNameLst>
                                          <p:attrName>ppt_x</p:attrName>
                                        </p:attrNameLst>
                                      </p:cBhvr>
                                      <p:tavLst>
                                        <p:tav tm="0">
                                          <p:val>
                                            <p:strVal val="#ppt_x"/>
                                          </p:val>
                                        </p:tav>
                                        <p:tav tm="100000">
                                          <p:val>
                                            <p:strVal val="#ppt_x"/>
                                          </p:val>
                                        </p:tav>
                                      </p:tavLst>
                                    </p:anim>
                                    <p:anim calcmode="lin" valueType="num">
                                      <p:cBhvr additive="base">
                                        <p:cTn dur="1250" fill="hold" id="56"/>
                                        <p:tgtEl>
                                          <p:spTgt spid="12"/>
                                        </p:tgtEl>
                                        <p:attrNameLst>
                                          <p:attrName>ppt_y</p:attrName>
                                        </p:attrNameLst>
                                      </p:cBhvr>
                                      <p:tavLst>
                                        <p:tav tm="0">
                                          <p:val>
                                            <p:strVal val="1+#ppt_h/2"/>
                                          </p:val>
                                        </p:tav>
                                        <p:tav tm="100000">
                                          <p:val>
                                            <p:strVal val="#ppt_y"/>
                                          </p:val>
                                        </p:tav>
                                      </p:tavLst>
                                    </p:anim>
                                  </p:childTnLst>
                                </p:cTn>
                              </p:par>
                              <p:par>
                                <p:cTn fill="hold" id="57" nodeType="withEffect" presetClass="entr" presetID="2" presetSubtype="4">
                                  <p:stCondLst>
                                    <p:cond delay="12250"/>
                                  </p:stCondLst>
                                  <p:childTnLst>
                                    <p:set>
                                      <p:cBhvr>
                                        <p:cTn dur="1" fill="hold" id="58">
                                          <p:stCondLst>
                                            <p:cond delay="0"/>
                                          </p:stCondLst>
                                        </p:cTn>
                                        <p:tgtEl>
                                          <p:spTgt spid="13"/>
                                        </p:tgtEl>
                                        <p:attrNameLst>
                                          <p:attrName>style.visibility</p:attrName>
                                        </p:attrNameLst>
                                      </p:cBhvr>
                                      <p:to>
                                        <p:strVal val="visible"/>
                                      </p:to>
                                    </p:set>
                                    <p:anim calcmode="lin" valueType="num">
                                      <p:cBhvr additive="base">
                                        <p:cTn dur="1250" fill="hold" id="59"/>
                                        <p:tgtEl>
                                          <p:spTgt spid="13"/>
                                        </p:tgtEl>
                                        <p:attrNameLst>
                                          <p:attrName>ppt_x</p:attrName>
                                        </p:attrNameLst>
                                      </p:cBhvr>
                                      <p:tavLst>
                                        <p:tav tm="0">
                                          <p:val>
                                            <p:strVal val="#ppt_x"/>
                                          </p:val>
                                        </p:tav>
                                        <p:tav tm="100000">
                                          <p:val>
                                            <p:strVal val="#ppt_x"/>
                                          </p:val>
                                        </p:tav>
                                      </p:tavLst>
                                    </p:anim>
                                    <p:anim calcmode="lin" valueType="num">
                                      <p:cBhvr additive="base">
                                        <p:cTn dur="1250" fill="hold" id="60"/>
                                        <p:tgtEl>
                                          <p:spTgt spid="13"/>
                                        </p:tgtEl>
                                        <p:attrNameLst>
                                          <p:attrName>ppt_y</p:attrName>
                                        </p:attrNameLst>
                                      </p:cBhvr>
                                      <p:tavLst>
                                        <p:tav tm="0">
                                          <p:val>
                                            <p:strVal val="1+#ppt_h/2"/>
                                          </p:val>
                                        </p:tav>
                                        <p:tav tm="100000">
                                          <p:val>
                                            <p:strVal val="#ppt_y"/>
                                          </p:val>
                                        </p:tav>
                                      </p:tavLst>
                                    </p:anim>
                                  </p:childTnLst>
                                </p:cTn>
                              </p:par>
                              <p:par>
                                <p:cTn fill="hold" id="61" nodeType="withEffect" presetClass="entr" presetID="53" presetSubtype="0">
                                  <p:stCondLst>
                                    <p:cond delay="13500"/>
                                  </p:stCondLst>
                                  <p:childTnLst>
                                    <p:set>
                                      <p:cBhvr>
                                        <p:cTn dur="1" fill="hold" id="62">
                                          <p:stCondLst>
                                            <p:cond delay="0"/>
                                          </p:stCondLst>
                                        </p:cTn>
                                        <p:tgtEl>
                                          <p:spTgt spid="70"/>
                                        </p:tgtEl>
                                        <p:attrNameLst>
                                          <p:attrName>style.visibility</p:attrName>
                                        </p:attrNameLst>
                                      </p:cBhvr>
                                      <p:to>
                                        <p:strVal val="visible"/>
                                      </p:to>
                                    </p:set>
                                    <p:anim calcmode="lin" valueType="num">
                                      <p:cBhvr>
                                        <p:cTn dur="500" fill="hold" id="63"/>
                                        <p:tgtEl>
                                          <p:spTgt spid="70"/>
                                        </p:tgtEl>
                                        <p:attrNameLst>
                                          <p:attrName>ppt_w</p:attrName>
                                        </p:attrNameLst>
                                      </p:cBhvr>
                                      <p:tavLst>
                                        <p:tav tm="0">
                                          <p:val>
                                            <p:fltVal val="0"/>
                                          </p:val>
                                        </p:tav>
                                        <p:tav tm="100000">
                                          <p:val>
                                            <p:strVal val="#ppt_w"/>
                                          </p:val>
                                        </p:tav>
                                      </p:tavLst>
                                    </p:anim>
                                    <p:anim calcmode="lin" valueType="num">
                                      <p:cBhvr>
                                        <p:cTn dur="500" fill="hold" id="64"/>
                                        <p:tgtEl>
                                          <p:spTgt spid="70"/>
                                        </p:tgtEl>
                                        <p:attrNameLst>
                                          <p:attrName>ppt_h</p:attrName>
                                        </p:attrNameLst>
                                      </p:cBhvr>
                                      <p:tavLst>
                                        <p:tav tm="0">
                                          <p:val>
                                            <p:fltVal val="0"/>
                                          </p:val>
                                        </p:tav>
                                        <p:tav tm="100000">
                                          <p:val>
                                            <p:strVal val="#ppt_h"/>
                                          </p:val>
                                        </p:tav>
                                      </p:tavLst>
                                    </p:anim>
                                    <p:animEffect filter="fade" transition="in">
                                      <p:cBhvr>
                                        <p:cTn dur="500" id="65"/>
                                        <p:tgtEl>
                                          <p:spTgt spid="70"/>
                                        </p:tgtEl>
                                      </p:cBhvr>
                                    </p:animEffect>
                                  </p:childTnLst>
                                </p:cTn>
                              </p:par>
                              <p:par>
                                <p:cTn fill="hold" id="66" nodeType="withEffect" presetClass="entr" presetID="53" presetSubtype="0">
                                  <p:stCondLst>
                                    <p:cond delay="14000"/>
                                  </p:stCondLst>
                                  <p:childTnLst>
                                    <p:set>
                                      <p:cBhvr>
                                        <p:cTn dur="1" fill="hold" id="67">
                                          <p:stCondLst>
                                            <p:cond delay="0"/>
                                          </p:stCondLst>
                                        </p:cTn>
                                        <p:tgtEl>
                                          <p:spTgt spid="52"/>
                                        </p:tgtEl>
                                        <p:attrNameLst>
                                          <p:attrName>style.visibility</p:attrName>
                                        </p:attrNameLst>
                                      </p:cBhvr>
                                      <p:to>
                                        <p:strVal val="visible"/>
                                      </p:to>
                                    </p:set>
                                    <p:anim calcmode="lin" valueType="num">
                                      <p:cBhvr>
                                        <p:cTn dur="500" fill="hold" id="68"/>
                                        <p:tgtEl>
                                          <p:spTgt spid="52"/>
                                        </p:tgtEl>
                                        <p:attrNameLst>
                                          <p:attrName>ppt_w</p:attrName>
                                        </p:attrNameLst>
                                      </p:cBhvr>
                                      <p:tavLst>
                                        <p:tav tm="0">
                                          <p:val>
                                            <p:fltVal val="0"/>
                                          </p:val>
                                        </p:tav>
                                        <p:tav tm="100000">
                                          <p:val>
                                            <p:strVal val="#ppt_w"/>
                                          </p:val>
                                        </p:tav>
                                      </p:tavLst>
                                    </p:anim>
                                    <p:anim calcmode="lin" valueType="num">
                                      <p:cBhvr>
                                        <p:cTn dur="500" fill="hold" id="69"/>
                                        <p:tgtEl>
                                          <p:spTgt spid="52"/>
                                        </p:tgtEl>
                                        <p:attrNameLst>
                                          <p:attrName>ppt_h</p:attrName>
                                        </p:attrNameLst>
                                      </p:cBhvr>
                                      <p:tavLst>
                                        <p:tav tm="0">
                                          <p:val>
                                            <p:fltVal val="0"/>
                                          </p:val>
                                        </p:tav>
                                        <p:tav tm="100000">
                                          <p:val>
                                            <p:strVal val="#ppt_h"/>
                                          </p:val>
                                        </p:tav>
                                      </p:tavLst>
                                    </p:anim>
                                    <p:animEffect filter="fade" transition="in">
                                      <p:cBhvr>
                                        <p:cTn dur="500" id="70"/>
                                        <p:tgtEl>
                                          <p:spTgt spid="52"/>
                                        </p:tgtEl>
                                      </p:cBhvr>
                                    </p:animEffect>
                                  </p:childTnLst>
                                </p:cTn>
                              </p:par>
                              <p:par>
                                <p:cTn fill="hold" id="71" nodeType="withEffect" presetClass="emph" presetID="8" presetSubtype="0">
                                  <p:stCondLst>
                                    <p:cond delay="14000"/>
                                  </p:stCondLst>
                                  <p:childTnLst>
                                    <p:animRot by="10800000">
                                      <p:cBhvr>
                                        <p:cTn dur="2000" fill="hold" id="72"/>
                                        <p:tgtEl>
                                          <p:spTgt spid="70"/>
                                        </p:tgtEl>
                                        <p:attrNameLst>
                                          <p:attrName>r</p:attrName>
                                        </p:attrNameLst>
                                      </p:cBhvr>
                                    </p:animRot>
                                  </p:childTnLst>
                                </p:cTn>
                              </p:par>
                              <p:par>
                                <p:cTn fill="hold" id="73" nodeType="withEffect" presetClass="emph" presetID="8" presetSubtype="0">
                                  <p:stCondLst>
                                    <p:cond delay="14500"/>
                                  </p:stCondLst>
                                  <p:childTnLst>
                                    <p:animRot by="5400000">
                                      <p:cBhvr>
                                        <p:cTn dur="1500" fill="hold" id="74"/>
                                        <p:tgtEl>
                                          <p:spTgt spid="52"/>
                                        </p:tgtEl>
                                        <p:attrNameLst>
                                          <p:attrName>r</p:attrName>
                                        </p:attrNameLst>
                                      </p:cBhvr>
                                    </p:animRo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9"/>
      <p:bldP grpId="0" spid="80"/>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任意多边形 4"/>
          <p:cNvSpPr/>
          <p:nvPr/>
        </p:nvSpPr>
        <p:spPr>
          <a:xfrm>
            <a:off x="0" y="5953125"/>
            <a:ext cx="12192000" cy="904875"/>
          </a:xfrm>
          <a:custGeom>
            <a:gdLst>
              <a:gd fmla="*/ 354549 w 12192000" name="connsiteX0"/>
              <a:gd fmla="*/ 0 h 904875" name="connsiteY0"/>
              <a:gd fmla="*/ 369351 w 12192000" name="connsiteX1"/>
              <a:gd fmla="*/ 0 h 904875" name="connsiteY1"/>
              <a:gd fmla="*/ 376364 w 12192000" name="connsiteX2"/>
              <a:gd fmla="*/ 34740 h 904875" name="connsiteY2"/>
              <a:gd fmla="*/ 582612 w 12192000" name="connsiteX3"/>
              <a:gd fmla="*/ 171450 h 904875" name="connsiteY3"/>
              <a:gd fmla="*/ 788860 w 12192000" name="connsiteX4"/>
              <a:gd fmla="*/ 34740 h 904875" name="connsiteY4"/>
              <a:gd fmla="*/ 795874 w 12192000" name="connsiteX5"/>
              <a:gd fmla="*/ 0 h 904875" name="connsiteY5"/>
              <a:gd fmla="*/ 810676 w 12192000" name="connsiteX6"/>
              <a:gd fmla="*/ 0 h 904875" name="connsiteY6"/>
              <a:gd fmla="*/ 817689 w 12192000" name="connsiteX7"/>
              <a:gd fmla="*/ 34740 h 904875" name="connsiteY7"/>
              <a:gd fmla="*/ 1023937 w 12192000" name="connsiteX8"/>
              <a:gd fmla="*/ 171450 h 904875" name="connsiteY8"/>
              <a:gd fmla="*/ 1230185 w 12192000" name="connsiteX9"/>
              <a:gd fmla="*/ 34740 h 904875" name="connsiteY9"/>
              <a:gd fmla="*/ 1237199 w 12192000" name="connsiteX10"/>
              <a:gd fmla="*/ 0 h 904875" name="connsiteY10"/>
              <a:gd fmla="*/ 1258351 w 12192000" name="connsiteX11"/>
              <a:gd fmla="*/ 0 h 904875" name="connsiteY11"/>
              <a:gd fmla="*/ 1265364 w 12192000" name="connsiteX12"/>
              <a:gd fmla="*/ 34740 h 904875" name="connsiteY12"/>
              <a:gd fmla="*/ 1471612 w 12192000" name="connsiteX13"/>
              <a:gd fmla="*/ 171450 h 904875" name="connsiteY13"/>
              <a:gd fmla="*/ 1677860 w 12192000" name="connsiteX14"/>
              <a:gd fmla="*/ 34740 h 904875" name="connsiteY14"/>
              <a:gd fmla="*/ 1684874 w 12192000" name="connsiteX15"/>
              <a:gd fmla="*/ 0 h 904875" name="connsiteY15"/>
              <a:gd fmla="*/ 1699676 w 12192000" name="connsiteX16"/>
              <a:gd fmla="*/ 0 h 904875" name="connsiteY16"/>
              <a:gd fmla="*/ 1706689 w 12192000" name="connsiteX17"/>
              <a:gd fmla="*/ 34740 h 904875" name="connsiteY17"/>
              <a:gd fmla="*/ 1912937 w 12192000" name="connsiteX18"/>
              <a:gd fmla="*/ 171450 h 904875" name="connsiteY18"/>
              <a:gd fmla="*/ 2119185 w 12192000" name="connsiteX19"/>
              <a:gd fmla="*/ 34740 h 904875" name="connsiteY19"/>
              <a:gd fmla="*/ 2126199 w 12192000" name="connsiteX20"/>
              <a:gd fmla="*/ 0 h 904875" name="connsiteY20"/>
              <a:gd fmla="*/ 2141001 w 12192000" name="connsiteX21"/>
              <a:gd fmla="*/ 0 h 904875" name="connsiteY21"/>
              <a:gd fmla="*/ 2148014 w 12192000" name="connsiteX22"/>
              <a:gd fmla="*/ 34740 h 904875" name="connsiteY22"/>
              <a:gd fmla="*/ 2354262 w 12192000" name="connsiteX23"/>
              <a:gd fmla="*/ 171450 h 904875" name="connsiteY23"/>
              <a:gd fmla="*/ 2560510 w 12192000" name="connsiteX24"/>
              <a:gd fmla="*/ 34740 h 904875" name="connsiteY24"/>
              <a:gd fmla="*/ 2567524 w 12192000" name="connsiteX25"/>
              <a:gd fmla="*/ 0 h 904875" name="connsiteY25"/>
              <a:gd fmla="*/ 2582326 w 12192000" name="connsiteX26"/>
              <a:gd fmla="*/ 0 h 904875" name="connsiteY26"/>
              <a:gd fmla="*/ 2589339 w 12192000" name="connsiteX27"/>
              <a:gd fmla="*/ 34740 h 904875" name="connsiteY27"/>
              <a:gd fmla="*/ 2795587 w 12192000" name="connsiteX28"/>
              <a:gd fmla="*/ 171450 h 904875" name="connsiteY28"/>
              <a:gd fmla="*/ 3001835 w 12192000" name="connsiteX29"/>
              <a:gd fmla="*/ 34740 h 904875" name="connsiteY29"/>
              <a:gd fmla="*/ 3008849 w 12192000" name="connsiteX30"/>
              <a:gd fmla="*/ 0 h 904875" name="connsiteY30"/>
              <a:gd fmla="*/ 3020476 w 12192000" name="connsiteX31"/>
              <a:gd fmla="*/ 0 h 904875" name="connsiteY31"/>
              <a:gd fmla="*/ 3027490 w 12192000" name="connsiteX32"/>
              <a:gd fmla="*/ 34740 h 904875" name="connsiteY32"/>
              <a:gd fmla="*/ 3233737 w 12192000" name="connsiteX33"/>
              <a:gd fmla="*/ 171450 h 904875" name="connsiteY33"/>
              <a:gd fmla="*/ 3439985 w 12192000" name="connsiteX34"/>
              <a:gd fmla="*/ 34740 h 904875" name="connsiteY34"/>
              <a:gd fmla="*/ 3446999 w 12192000" name="connsiteX35"/>
              <a:gd fmla="*/ 0 h 904875" name="connsiteY35"/>
              <a:gd fmla="*/ 3461800 w 12192000" name="connsiteX36"/>
              <a:gd fmla="*/ 0 h 904875" name="connsiteY36"/>
              <a:gd fmla="*/ 3468814 w 12192000" name="connsiteX37"/>
              <a:gd fmla="*/ 34740 h 904875" name="connsiteY37"/>
              <a:gd fmla="*/ 3675062 w 12192000" name="connsiteX38"/>
              <a:gd fmla="*/ 171450 h 904875" name="connsiteY38"/>
              <a:gd fmla="*/ 3881310 w 12192000" name="connsiteX39"/>
              <a:gd fmla="*/ 34740 h 904875" name="connsiteY39"/>
              <a:gd fmla="*/ 3888324 w 12192000" name="connsiteX40"/>
              <a:gd fmla="*/ 0 h 904875" name="connsiteY40"/>
              <a:gd fmla="*/ 3903126 w 12192000" name="connsiteX41"/>
              <a:gd fmla="*/ 0 h 904875" name="connsiteY41"/>
              <a:gd fmla="*/ 3910139 w 12192000" name="connsiteX42"/>
              <a:gd fmla="*/ 34740 h 904875" name="connsiteY42"/>
              <a:gd fmla="*/ 4116387 w 12192000" name="connsiteX43"/>
              <a:gd fmla="*/ 171450 h 904875" name="connsiteY43"/>
              <a:gd fmla="*/ 4322636 w 12192000" name="connsiteX44"/>
              <a:gd fmla="*/ 34740 h 904875" name="connsiteY44"/>
              <a:gd fmla="*/ 4329649 w 12192000" name="connsiteX45"/>
              <a:gd fmla="*/ 0 h 904875" name="connsiteY45"/>
              <a:gd fmla="*/ 4344451 w 12192000" name="connsiteX46"/>
              <a:gd fmla="*/ 0 h 904875" name="connsiteY46"/>
              <a:gd fmla="*/ 4351465 w 12192000" name="connsiteX47"/>
              <a:gd fmla="*/ 34740 h 904875" name="connsiteY47"/>
              <a:gd fmla="*/ 4557713 w 12192000" name="connsiteX48"/>
              <a:gd fmla="*/ 171450 h 904875" name="connsiteY48"/>
              <a:gd fmla="*/ 4763960 w 12192000" name="connsiteX49"/>
              <a:gd fmla="*/ 34740 h 904875" name="connsiteY49"/>
              <a:gd fmla="*/ 4770974 w 12192000" name="connsiteX50"/>
              <a:gd fmla="*/ 0 h 904875" name="connsiteY50"/>
              <a:gd fmla="*/ 4792126 w 12192000" name="connsiteX51"/>
              <a:gd fmla="*/ 0 h 904875" name="connsiteY51"/>
              <a:gd fmla="*/ 4799139 w 12192000" name="connsiteX52"/>
              <a:gd fmla="*/ 34740 h 904875" name="connsiteY52"/>
              <a:gd fmla="*/ 5005388 w 12192000" name="connsiteX53"/>
              <a:gd fmla="*/ 171450 h 904875" name="connsiteY53"/>
              <a:gd fmla="*/ 5211637 w 12192000" name="connsiteX54"/>
              <a:gd fmla="*/ 34740 h 904875" name="connsiteY54"/>
              <a:gd fmla="*/ 5218649 w 12192000" name="connsiteX55"/>
              <a:gd fmla="*/ 0 h 904875" name="connsiteY55"/>
              <a:gd fmla="*/ 5233451 w 12192000" name="connsiteX56"/>
              <a:gd fmla="*/ 0 h 904875" name="connsiteY56"/>
              <a:gd fmla="*/ 5240466 w 12192000" name="connsiteX57"/>
              <a:gd fmla="*/ 34740 h 904875" name="connsiteY57"/>
              <a:gd fmla="*/ 5446713 w 12192000" name="connsiteX58"/>
              <a:gd fmla="*/ 171450 h 904875" name="connsiteY58"/>
              <a:gd fmla="*/ 5652960 w 12192000" name="connsiteX59"/>
              <a:gd fmla="*/ 34740 h 904875" name="connsiteY59"/>
              <a:gd fmla="*/ 5659974 w 12192000" name="connsiteX60"/>
              <a:gd fmla="*/ 0 h 904875" name="connsiteY60"/>
              <a:gd fmla="*/ 5674776 w 12192000" name="connsiteX61"/>
              <a:gd fmla="*/ 0 h 904875" name="connsiteY61"/>
              <a:gd fmla="*/ 5681790 w 12192000" name="connsiteX62"/>
              <a:gd fmla="*/ 34740 h 904875" name="connsiteY62"/>
              <a:gd fmla="*/ 5888037 w 12192000" name="connsiteX63"/>
              <a:gd fmla="*/ 171450 h 904875" name="connsiteY63"/>
              <a:gd fmla="*/ 6094285 w 12192000" name="connsiteX64"/>
              <a:gd fmla="*/ 34740 h 904875" name="connsiteY64"/>
              <a:gd fmla="*/ 6101299 w 12192000" name="connsiteX65"/>
              <a:gd fmla="*/ 0 h 904875" name="connsiteY65"/>
              <a:gd fmla="*/ 6116101 w 12192000" name="connsiteX66"/>
              <a:gd fmla="*/ 0 h 904875" name="connsiteY66"/>
              <a:gd fmla="*/ 6123114 w 12192000" name="connsiteX67"/>
              <a:gd fmla="*/ 34740 h 904875" name="connsiteY67"/>
              <a:gd fmla="*/ 6329362 w 12192000" name="connsiteX68"/>
              <a:gd fmla="*/ 171450 h 904875" name="connsiteY68"/>
              <a:gd fmla="*/ 6535610 w 12192000" name="connsiteX69"/>
              <a:gd fmla="*/ 34740 h 904875" name="connsiteY69"/>
              <a:gd fmla="*/ 6542624 w 12192000" name="connsiteX70"/>
              <a:gd fmla="*/ 0 h 904875" name="connsiteY70"/>
              <a:gd fmla="*/ 6582826 w 12192000" name="connsiteX71"/>
              <a:gd fmla="*/ 0 h 904875" name="connsiteY71"/>
              <a:gd fmla="*/ 6589840 w 12192000" name="connsiteX72"/>
              <a:gd fmla="*/ 34740 h 904875" name="connsiteY72"/>
              <a:gd fmla="*/ 6796087 w 12192000" name="connsiteX73"/>
              <a:gd fmla="*/ 171450 h 904875" name="connsiteY73"/>
              <a:gd fmla="*/ 7002335 w 12192000" name="connsiteX74"/>
              <a:gd fmla="*/ 34740 h 904875" name="connsiteY74"/>
              <a:gd fmla="*/ 7009348 w 12192000" name="connsiteX75"/>
              <a:gd fmla="*/ 0 h 904875" name="connsiteY75"/>
              <a:gd fmla="*/ 7024150 w 12192000" name="connsiteX76"/>
              <a:gd fmla="*/ 0 h 904875" name="connsiteY76"/>
              <a:gd fmla="*/ 7031164 w 12192000" name="connsiteX77"/>
              <a:gd fmla="*/ 34740 h 904875" name="connsiteY77"/>
              <a:gd fmla="*/ 7237412 w 12192000" name="connsiteX78"/>
              <a:gd fmla="*/ 171450 h 904875" name="connsiteY78"/>
              <a:gd fmla="*/ 7443660 w 12192000" name="connsiteX79"/>
              <a:gd fmla="*/ 34740 h 904875" name="connsiteY79"/>
              <a:gd fmla="*/ 7450673 w 12192000" name="connsiteX80"/>
              <a:gd fmla="*/ 0 h 904875" name="connsiteY80"/>
              <a:gd fmla="*/ 7465475 w 12192000" name="connsiteX81"/>
              <a:gd fmla="*/ 0 h 904875" name="connsiteY81"/>
              <a:gd fmla="*/ 7472489 w 12192000" name="connsiteX82"/>
              <a:gd fmla="*/ 34740 h 904875" name="connsiteY82"/>
              <a:gd fmla="*/ 7678737 w 12192000" name="connsiteX83"/>
              <a:gd fmla="*/ 171450 h 904875" name="connsiteY83"/>
              <a:gd fmla="*/ 7884985 w 12192000" name="connsiteX84"/>
              <a:gd fmla="*/ 34740 h 904875" name="connsiteY84"/>
              <a:gd fmla="*/ 7891999 w 12192000" name="connsiteX85"/>
              <a:gd fmla="*/ 0 h 904875" name="connsiteY85"/>
              <a:gd fmla="*/ 7906801 w 12192000" name="connsiteX86"/>
              <a:gd fmla="*/ 0 h 904875" name="connsiteY86"/>
              <a:gd fmla="*/ 7913814 w 12192000" name="connsiteX87"/>
              <a:gd fmla="*/ 34740 h 904875" name="connsiteY87"/>
              <a:gd fmla="*/ 8120062 w 12192000" name="connsiteX88"/>
              <a:gd fmla="*/ 171450 h 904875" name="connsiteY88"/>
              <a:gd fmla="*/ 8326310 w 12192000" name="connsiteX89"/>
              <a:gd fmla="*/ 34740 h 904875" name="connsiteY89"/>
              <a:gd fmla="*/ 8333324 w 12192000" name="connsiteX90"/>
              <a:gd fmla="*/ 0 h 904875" name="connsiteY90"/>
              <a:gd fmla="*/ 8354476 w 12192000" name="connsiteX91"/>
              <a:gd fmla="*/ 0 h 904875" name="connsiteY91"/>
              <a:gd fmla="*/ 8361489 w 12192000" name="connsiteX92"/>
              <a:gd fmla="*/ 34740 h 904875" name="connsiteY92"/>
              <a:gd fmla="*/ 8567737 w 12192000" name="connsiteX93"/>
              <a:gd fmla="*/ 171450 h 904875" name="connsiteY93"/>
              <a:gd fmla="*/ 8773985 w 12192000" name="connsiteX94"/>
              <a:gd fmla="*/ 34740 h 904875" name="connsiteY94"/>
              <a:gd fmla="*/ 8780998 w 12192000" name="connsiteX95"/>
              <a:gd fmla="*/ 0 h 904875" name="connsiteY95"/>
              <a:gd fmla="*/ 8795800 w 12192000" name="connsiteX96"/>
              <a:gd fmla="*/ 0 h 904875" name="connsiteY96"/>
              <a:gd fmla="*/ 8802814 w 12192000" name="connsiteX97"/>
              <a:gd fmla="*/ 34740 h 904875" name="connsiteY97"/>
              <a:gd fmla="*/ 9009062 w 12192000" name="connsiteX98"/>
              <a:gd fmla="*/ 171450 h 904875" name="connsiteY98"/>
              <a:gd fmla="*/ 9215310 w 12192000" name="connsiteX99"/>
              <a:gd fmla="*/ 34740 h 904875" name="connsiteY99"/>
              <a:gd fmla="*/ 9222323 w 12192000" name="connsiteX100"/>
              <a:gd fmla="*/ 0 h 904875" name="connsiteY100"/>
              <a:gd fmla="*/ 9237125 w 12192000" name="connsiteX101"/>
              <a:gd fmla="*/ 0 h 904875" name="connsiteY101"/>
              <a:gd fmla="*/ 9244139 w 12192000" name="connsiteX102"/>
              <a:gd fmla="*/ 34740 h 904875" name="connsiteY102"/>
              <a:gd fmla="*/ 9450387 w 12192000" name="connsiteX103"/>
              <a:gd fmla="*/ 171450 h 904875" name="connsiteY103"/>
              <a:gd fmla="*/ 9656635 w 12192000" name="connsiteX104"/>
              <a:gd fmla="*/ 34740 h 904875" name="connsiteY104"/>
              <a:gd fmla="*/ 9663649 w 12192000" name="connsiteX105"/>
              <a:gd fmla="*/ 0 h 904875" name="connsiteY105"/>
              <a:gd fmla="*/ 9678451 w 12192000" name="connsiteX106"/>
              <a:gd fmla="*/ 0 h 904875" name="connsiteY106"/>
              <a:gd fmla="*/ 9685464 w 12192000" name="connsiteX107"/>
              <a:gd fmla="*/ 34740 h 904875" name="connsiteY107"/>
              <a:gd fmla="*/ 9891712 w 12192000" name="connsiteX108"/>
              <a:gd fmla="*/ 171450 h 904875" name="connsiteY108"/>
              <a:gd fmla="*/ 10097960 w 12192000" name="connsiteX109"/>
              <a:gd fmla="*/ 34740 h 904875" name="connsiteY109"/>
              <a:gd fmla="*/ 10104973 w 12192000" name="connsiteX110"/>
              <a:gd fmla="*/ 0 h 904875" name="connsiteY110"/>
              <a:gd fmla="*/ 10116601 w 12192000" name="connsiteX111"/>
              <a:gd fmla="*/ 0 h 904875" name="connsiteY111"/>
              <a:gd fmla="*/ 10123615 w 12192000" name="connsiteX112"/>
              <a:gd fmla="*/ 34740 h 904875" name="connsiteY112"/>
              <a:gd fmla="*/ 10329862 w 12192000" name="connsiteX113"/>
              <a:gd fmla="*/ 171450 h 904875" name="connsiteY113"/>
              <a:gd fmla="*/ 10536110 w 12192000" name="connsiteX114"/>
              <a:gd fmla="*/ 34740 h 904875" name="connsiteY114"/>
              <a:gd fmla="*/ 10543123 w 12192000" name="connsiteX115"/>
              <a:gd fmla="*/ 0 h 904875" name="connsiteY115"/>
              <a:gd fmla="*/ 10557925 w 12192000" name="connsiteX116"/>
              <a:gd fmla="*/ 0 h 904875" name="connsiteY116"/>
              <a:gd fmla="*/ 10564939 w 12192000" name="connsiteX117"/>
              <a:gd fmla="*/ 34740 h 904875" name="connsiteY117"/>
              <a:gd fmla="*/ 10771187 w 12192000" name="connsiteX118"/>
              <a:gd fmla="*/ 171450 h 904875" name="connsiteY118"/>
              <a:gd fmla="*/ 10977435 w 12192000" name="connsiteX119"/>
              <a:gd fmla="*/ 34740 h 904875" name="connsiteY119"/>
              <a:gd fmla="*/ 10984448 w 12192000" name="connsiteX120"/>
              <a:gd fmla="*/ 0 h 904875" name="connsiteY120"/>
              <a:gd fmla="*/ 10999250 w 12192000" name="connsiteX121"/>
              <a:gd fmla="*/ 0 h 904875" name="connsiteY121"/>
              <a:gd fmla="*/ 11006264 w 12192000" name="connsiteX122"/>
              <a:gd fmla="*/ 34740 h 904875" name="connsiteY122"/>
              <a:gd fmla="*/ 11212512 w 12192000" name="connsiteX123"/>
              <a:gd fmla="*/ 171450 h 904875" name="connsiteY123"/>
              <a:gd fmla="*/ 11418760 w 12192000" name="connsiteX124"/>
              <a:gd fmla="*/ 34740 h 904875" name="connsiteY124"/>
              <a:gd fmla="*/ 11425774 w 12192000" name="connsiteX125"/>
              <a:gd fmla="*/ 0 h 904875" name="connsiteY125"/>
              <a:gd fmla="*/ 11440576 w 12192000" name="connsiteX126"/>
              <a:gd fmla="*/ 0 h 904875" name="connsiteY126"/>
              <a:gd fmla="*/ 11447589 w 12192000" name="connsiteX127"/>
              <a:gd fmla="*/ 34740 h 904875" name="connsiteY127"/>
              <a:gd fmla="*/ 11653837 w 12192000" name="connsiteX128"/>
              <a:gd fmla="*/ 171450 h 904875" name="connsiteY128"/>
              <a:gd fmla="*/ 11860085 w 12192000" name="connsiteX129"/>
              <a:gd fmla="*/ 34740 h 904875" name="connsiteY129"/>
              <a:gd fmla="*/ 11867099 w 12192000" name="connsiteX130"/>
              <a:gd fmla="*/ 0 h 904875" name="connsiteY130"/>
              <a:gd fmla="*/ 11888251 w 12192000" name="connsiteX131"/>
              <a:gd fmla="*/ 0 h 904875" name="connsiteY131"/>
              <a:gd fmla="*/ 11895264 w 12192000" name="connsiteX132"/>
              <a:gd fmla="*/ 34740 h 904875" name="connsiteY132"/>
              <a:gd fmla="*/ 12101512 w 12192000" name="connsiteX133"/>
              <a:gd fmla="*/ 171450 h 904875" name="connsiteY133"/>
              <a:gd fmla="*/ 12168074 w 12192000" name="connsiteX134"/>
              <a:gd fmla="*/ 161387 h 904875" name="connsiteY134"/>
              <a:gd fmla="*/ 12192000 w 12192000" name="connsiteX135"/>
              <a:gd fmla="*/ 149885 h 904875" name="connsiteY135"/>
              <a:gd fmla="*/ 12192000 w 12192000" name="connsiteX136"/>
              <a:gd fmla="*/ 904875 h 904875" name="connsiteY136"/>
              <a:gd fmla="*/ 0 w 12192000" name="connsiteX137"/>
              <a:gd fmla="*/ 904875 h 904875" name="connsiteY137"/>
              <a:gd fmla="*/ 0 w 12192000" name="connsiteX138"/>
              <a:gd fmla="*/ 118560 h 904875" name="connsiteY138"/>
              <a:gd fmla="*/ 16137 w 12192000" name="connsiteX139"/>
              <a:gd fmla="*/ 133222 h 904875" name="connsiteY139"/>
              <a:gd fmla="*/ 141287 w 12192000" name="connsiteX140"/>
              <a:gd fmla="*/ 171450 h 904875" name="connsiteY140"/>
              <a:gd fmla="*/ 347535 w 12192000" name="connsiteX141"/>
              <a:gd fmla="*/ 34740 h 904875" name="connsiteY14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b="b" l="l" r="r" t="t"/>
            <a:pathLst>
              <a:path h="904875" w="12192000">
                <a:moveTo>
                  <a:pt x="354549" y="0"/>
                </a:moveTo>
                <a:lnTo>
                  <a:pt x="369351" y="0"/>
                </a:lnTo>
                <a:lnTo>
                  <a:pt x="376364" y="34740"/>
                </a:lnTo>
                <a:cubicBezTo>
                  <a:pt x="410345" y="115079"/>
                  <a:pt x="489895" y="171450"/>
                  <a:pt x="582612" y="171450"/>
                </a:cubicBezTo>
                <a:cubicBezTo>
                  <a:pt x="675328" y="171450"/>
                  <a:pt x="754879" y="115079"/>
                  <a:pt x="788860" y="34740"/>
                </a:cubicBezTo>
                <a:lnTo>
                  <a:pt x="795874" y="0"/>
                </a:lnTo>
                <a:lnTo>
                  <a:pt x="810676" y="0"/>
                </a:lnTo>
                <a:lnTo>
                  <a:pt x="817689" y="34740"/>
                </a:lnTo>
                <a:cubicBezTo>
                  <a:pt x="851670" y="115079"/>
                  <a:pt x="931221" y="171450"/>
                  <a:pt x="1023937" y="171450"/>
                </a:cubicBezTo>
                <a:cubicBezTo>
                  <a:pt x="1116653" y="171450"/>
                  <a:pt x="1196204" y="115079"/>
                  <a:pt x="1230185" y="34740"/>
                </a:cubicBezTo>
                <a:lnTo>
                  <a:pt x="1237199" y="0"/>
                </a:lnTo>
                <a:lnTo>
                  <a:pt x="1258351" y="0"/>
                </a:lnTo>
                <a:lnTo>
                  <a:pt x="1265364" y="34740"/>
                </a:lnTo>
                <a:cubicBezTo>
                  <a:pt x="1299345" y="115079"/>
                  <a:pt x="1378896" y="171450"/>
                  <a:pt x="1471612" y="171450"/>
                </a:cubicBezTo>
                <a:cubicBezTo>
                  <a:pt x="1564328" y="171450"/>
                  <a:pt x="1643879" y="115079"/>
                  <a:pt x="1677860" y="34740"/>
                </a:cubicBezTo>
                <a:lnTo>
                  <a:pt x="1684874" y="0"/>
                </a:lnTo>
                <a:lnTo>
                  <a:pt x="1699676" y="0"/>
                </a:lnTo>
                <a:lnTo>
                  <a:pt x="1706689" y="34740"/>
                </a:lnTo>
                <a:cubicBezTo>
                  <a:pt x="1740670" y="115079"/>
                  <a:pt x="1820220" y="171450"/>
                  <a:pt x="1912937" y="171450"/>
                </a:cubicBezTo>
                <a:cubicBezTo>
                  <a:pt x="2005654" y="171450"/>
                  <a:pt x="2085204" y="115079"/>
                  <a:pt x="2119185" y="34740"/>
                </a:cubicBezTo>
                <a:lnTo>
                  <a:pt x="2126199" y="0"/>
                </a:lnTo>
                <a:lnTo>
                  <a:pt x="2141001" y="0"/>
                </a:lnTo>
                <a:lnTo>
                  <a:pt x="2148014" y="34740"/>
                </a:lnTo>
                <a:cubicBezTo>
                  <a:pt x="2181995" y="115079"/>
                  <a:pt x="2261545" y="171450"/>
                  <a:pt x="2354262" y="171450"/>
                </a:cubicBezTo>
                <a:cubicBezTo>
                  <a:pt x="2446978" y="171450"/>
                  <a:pt x="2526529" y="115079"/>
                  <a:pt x="2560510" y="34740"/>
                </a:cubicBezTo>
                <a:lnTo>
                  <a:pt x="2567524" y="0"/>
                </a:lnTo>
                <a:lnTo>
                  <a:pt x="2582326" y="0"/>
                </a:lnTo>
                <a:lnTo>
                  <a:pt x="2589339" y="34740"/>
                </a:lnTo>
                <a:cubicBezTo>
                  <a:pt x="2623320" y="115079"/>
                  <a:pt x="2702871" y="171450"/>
                  <a:pt x="2795587" y="171450"/>
                </a:cubicBezTo>
                <a:cubicBezTo>
                  <a:pt x="2888303" y="171450"/>
                  <a:pt x="2967854" y="115079"/>
                  <a:pt x="3001835" y="34740"/>
                </a:cubicBezTo>
                <a:lnTo>
                  <a:pt x="3008849" y="0"/>
                </a:lnTo>
                <a:lnTo>
                  <a:pt x="3020476" y="0"/>
                </a:lnTo>
                <a:lnTo>
                  <a:pt x="3027490" y="34740"/>
                </a:lnTo>
                <a:cubicBezTo>
                  <a:pt x="3061470" y="115079"/>
                  <a:pt x="3141021" y="171450"/>
                  <a:pt x="3233737" y="171450"/>
                </a:cubicBezTo>
                <a:cubicBezTo>
                  <a:pt x="3326453" y="171450"/>
                  <a:pt x="3406004" y="115079"/>
                  <a:pt x="3439985" y="34740"/>
                </a:cubicBezTo>
                <a:lnTo>
                  <a:pt x="3446999" y="0"/>
                </a:lnTo>
                <a:lnTo>
                  <a:pt x="3461800" y="0"/>
                </a:lnTo>
                <a:lnTo>
                  <a:pt x="3468814" y="34740"/>
                </a:lnTo>
                <a:cubicBezTo>
                  <a:pt x="3502795" y="115079"/>
                  <a:pt x="3582345" y="171450"/>
                  <a:pt x="3675062" y="171450"/>
                </a:cubicBezTo>
                <a:cubicBezTo>
                  <a:pt x="3767779" y="171450"/>
                  <a:pt x="3847329" y="115079"/>
                  <a:pt x="3881310" y="34740"/>
                </a:cubicBezTo>
                <a:lnTo>
                  <a:pt x="3888324" y="0"/>
                </a:lnTo>
                <a:lnTo>
                  <a:pt x="3903126" y="0"/>
                </a:lnTo>
                <a:lnTo>
                  <a:pt x="3910139" y="34740"/>
                </a:lnTo>
                <a:cubicBezTo>
                  <a:pt x="3944120" y="115079"/>
                  <a:pt x="4023670" y="171450"/>
                  <a:pt x="4116387" y="171450"/>
                </a:cubicBezTo>
                <a:cubicBezTo>
                  <a:pt x="4209104" y="171450"/>
                  <a:pt x="4288655" y="115079"/>
                  <a:pt x="4322636" y="34740"/>
                </a:cubicBezTo>
                <a:lnTo>
                  <a:pt x="4329649" y="0"/>
                </a:lnTo>
                <a:lnTo>
                  <a:pt x="4344451" y="0"/>
                </a:lnTo>
                <a:lnTo>
                  <a:pt x="4351465" y="34740"/>
                </a:lnTo>
                <a:cubicBezTo>
                  <a:pt x="4385446" y="115079"/>
                  <a:pt x="4464997" y="171450"/>
                  <a:pt x="4557713" y="171450"/>
                </a:cubicBezTo>
                <a:cubicBezTo>
                  <a:pt x="4650429" y="171450"/>
                  <a:pt x="4729979" y="115079"/>
                  <a:pt x="4763960" y="34740"/>
                </a:cubicBezTo>
                <a:lnTo>
                  <a:pt x="4770974" y="0"/>
                </a:lnTo>
                <a:lnTo>
                  <a:pt x="4792126" y="0"/>
                </a:lnTo>
                <a:lnTo>
                  <a:pt x="4799139" y="34740"/>
                </a:lnTo>
                <a:cubicBezTo>
                  <a:pt x="4833121" y="115079"/>
                  <a:pt x="4912671" y="171450"/>
                  <a:pt x="5005388" y="171450"/>
                </a:cubicBezTo>
                <a:cubicBezTo>
                  <a:pt x="5098104" y="171450"/>
                  <a:pt x="5177655" y="115079"/>
                  <a:pt x="5211637" y="34740"/>
                </a:cubicBezTo>
                <a:lnTo>
                  <a:pt x="5218649" y="0"/>
                </a:lnTo>
                <a:lnTo>
                  <a:pt x="5233451" y="0"/>
                </a:lnTo>
                <a:lnTo>
                  <a:pt x="5240466" y="34740"/>
                </a:lnTo>
                <a:cubicBezTo>
                  <a:pt x="5274447" y="115079"/>
                  <a:pt x="5353996" y="171450"/>
                  <a:pt x="5446713" y="171450"/>
                </a:cubicBezTo>
                <a:cubicBezTo>
                  <a:pt x="5539430" y="171450"/>
                  <a:pt x="5618979" y="115079"/>
                  <a:pt x="5652960" y="34740"/>
                </a:cubicBezTo>
                <a:lnTo>
                  <a:pt x="5659974" y="0"/>
                </a:lnTo>
                <a:lnTo>
                  <a:pt x="5674776" y="0"/>
                </a:lnTo>
                <a:lnTo>
                  <a:pt x="5681790" y="34740"/>
                </a:lnTo>
                <a:cubicBezTo>
                  <a:pt x="5715771" y="115079"/>
                  <a:pt x="5795320" y="171450"/>
                  <a:pt x="5888037" y="171450"/>
                </a:cubicBezTo>
                <a:cubicBezTo>
                  <a:pt x="5980753" y="171450"/>
                  <a:pt x="6060304" y="115079"/>
                  <a:pt x="6094285" y="34740"/>
                </a:cubicBezTo>
                <a:lnTo>
                  <a:pt x="6101299" y="0"/>
                </a:lnTo>
                <a:lnTo>
                  <a:pt x="6116101" y="0"/>
                </a:lnTo>
                <a:lnTo>
                  <a:pt x="6123114" y="34740"/>
                </a:lnTo>
                <a:cubicBezTo>
                  <a:pt x="6157095" y="115079"/>
                  <a:pt x="6236646" y="171450"/>
                  <a:pt x="6329362" y="171450"/>
                </a:cubicBezTo>
                <a:cubicBezTo>
                  <a:pt x="6422079" y="171450"/>
                  <a:pt x="6501630" y="115079"/>
                  <a:pt x="6535610" y="34740"/>
                </a:cubicBezTo>
                <a:lnTo>
                  <a:pt x="6542624" y="0"/>
                </a:lnTo>
                <a:lnTo>
                  <a:pt x="6582826" y="0"/>
                </a:lnTo>
                <a:lnTo>
                  <a:pt x="6589840" y="34740"/>
                </a:lnTo>
                <a:cubicBezTo>
                  <a:pt x="6623820" y="115079"/>
                  <a:pt x="6703371" y="171450"/>
                  <a:pt x="6796087" y="171450"/>
                </a:cubicBezTo>
                <a:cubicBezTo>
                  <a:pt x="6888803" y="171450"/>
                  <a:pt x="6968354" y="115079"/>
                  <a:pt x="7002335" y="34740"/>
                </a:cubicBezTo>
                <a:lnTo>
                  <a:pt x="7009348" y="0"/>
                </a:lnTo>
                <a:lnTo>
                  <a:pt x="7024150" y="0"/>
                </a:lnTo>
                <a:lnTo>
                  <a:pt x="7031164" y="34740"/>
                </a:lnTo>
                <a:cubicBezTo>
                  <a:pt x="7065145" y="115079"/>
                  <a:pt x="7144695" y="171450"/>
                  <a:pt x="7237412" y="171450"/>
                </a:cubicBezTo>
                <a:cubicBezTo>
                  <a:pt x="7330129" y="171450"/>
                  <a:pt x="7409679" y="115079"/>
                  <a:pt x="7443660" y="34740"/>
                </a:cubicBezTo>
                <a:lnTo>
                  <a:pt x="7450673" y="0"/>
                </a:lnTo>
                <a:lnTo>
                  <a:pt x="7465475" y="0"/>
                </a:lnTo>
                <a:lnTo>
                  <a:pt x="7472489" y="34740"/>
                </a:lnTo>
                <a:cubicBezTo>
                  <a:pt x="7506470" y="115079"/>
                  <a:pt x="7586020" y="171450"/>
                  <a:pt x="7678737" y="171450"/>
                </a:cubicBezTo>
                <a:cubicBezTo>
                  <a:pt x="7771453" y="171450"/>
                  <a:pt x="7851004" y="115079"/>
                  <a:pt x="7884985" y="34740"/>
                </a:cubicBezTo>
                <a:lnTo>
                  <a:pt x="7891999" y="0"/>
                </a:lnTo>
                <a:lnTo>
                  <a:pt x="7906801" y="0"/>
                </a:lnTo>
                <a:lnTo>
                  <a:pt x="7913814" y="34740"/>
                </a:lnTo>
                <a:cubicBezTo>
                  <a:pt x="7947795" y="115079"/>
                  <a:pt x="8027346" y="171450"/>
                  <a:pt x="8120062" y="171450"/>
                </a:cubicBezTo>
                <a:cubicBezTo>
                  <a:pt x="8212778" y="171450"/>
                  <a:pt x="8292329" y="115079"/>
                  <a:pt x="8326310" y="34740"/>
                </a:cubicBezTo>
                <a:lnTo>
                  <a:pt x="8333324" y="0"/>
                </a:lnTo>
                <a:lnTo>
                  <a:pt x="8354476" y="0"/>
                </a:lnTo>
                <a:lnTo>
                  <a:pt x="8361489" y="34740"/>
                </a:lnTo>
                <a:cubicBezTo>
                  <a:pt x="8395470" y="115079"/>
                  <a:pt x="8475021" y="171450"/>
                  <a:pt x="8567737" y="171450"/>
                </a:cubicBezTo>
                <a:cubicBezTo>
                  <a:pt x="8660453" y="171450"/>
                  <a:pt x="8740004" y="115079"/>
                  <a:pt x="8773985" y="34740"/>
                </a:cubicBezTo>
                <a:lnTo>
                  <a:pt x="8780998" y="0"/>
                </a:lnTo>
                <a:lnTo>
                  <a:pt x="8795800" y="0"/>
                </a:lnTo>
                <a:lnTo>
                  <a:pt x="8802814" y="34740"/>
                </a:lnTo>
                <a:cubicBezTo>
                  <a:pt x="8836795" y="115079"/>
                  <a:pt x="8916345" y="171450"/>
                  <a:pt x="9009062" y="171450"/>
                </a:cubicBezTo>
                <a:cubicBezTo>
                  <a:pt x="9101779" y="171450"/>
                  <a:pt x="9181329" y="115079"/>
                  <a:pt x="9215310" y="34740"/>
                </a:cubicBezTo>
                <a:lnTo>
                  <a:pt x="9222323" y="0"/>
                </a:lnTo>
                <a:lnTo>
                  <a:pt x="9237125" y="0"/>
                </a:lnTo>
                <a:lnTo>
                  <a:pt x="9244139" y="34740"/>
                </a:lnTo>
                <a:cubicBezTo>
                  <a:pt x="9278120" y="115079"/>
                  <a:pt x="9357670" y="171450"/>
                  <a:pt x="9450387" y="171450"/>
                </a:cubicBezTo>
                <a:cubicBezTo>
                  <a:pt x="9543103" y="171450"/>
                  <a:pt x="9622654" y="115079"/>
                  <a:pt x="9656635" y="34740"/>
                </a:cubicBezTo>
                <a:lnTo>
                  <a:pt x="9663649" y="0"/>
                </a:lnTo>
                <a:lnTo>
                  <a:pt x="9678451" y="0"/>
                </a:lnTo>
                <a:lnTo>
                  <a:pt x="9685464" y="34740"/>
                </a:lnTo>
                <a:cubicBezTo>
                  <a:pt x="9719445" y="115079"/>
                  <a:pt x="9798996" y="171450"/>
                  <a:pt x="9891712" y="171450"/>
                </a:cubicBezTo>
                <a:cubicBezTo>
                  <a:pt x="9984428" y="171450"/>
                  <a:pt x="10063979" y="115079"/>
                  <a:pt x="10097960" y="34740"/>
                </a:cubicBezTo>
                <a:lnTo>
                  <a:pt x="10104973" y="0"/>
                </a:lnTo>
                <a:lnTo>
                  <a:pt x="10116601" y="0"/>
                </a:lnTo>
                <a:lnTo>
                  <a:pt x="10123615" y="34740"/>
                </a:lnTo>
                <a:cubicBezTo>
                  <a:pt x="10157595" y="115079"/>
                  <a:pt x="10237146" y="171450"/>
                  <a:pt x="10329862" y="171450"/>
                </a:cubicBezTo>
                <a:cubicBezTo>
                  <a:pt x="10422578" y="171450"/>
                  <a:pt x="10502129" y="115079"/>
                  <a:pt x="10536110" y="34740"/>
                </a:cubicBezTo>
                <a:lnTo>
                  <a:pt x="10543123" y="0"/>
                </a:lnTo>
                <a:lnTo>
                  <a:pt x="10557925" y="0"/>
                </a:lnTo>
                <a:lnTo>
                  <a:pt x="10564939" y="34740"/>
                </a:lnTo>
                <a:cubicBezTo>
                  <a:pt x="10598920" y="115079"/>
                  <a:pt x="10678470" y="171450"/>
                  <a:pt x="10771187" y="171450"/>
                </a:cubicBezTo>
                <a:cubicBezTo>
                  <a:pt x="10863904" y="171450"/>
                  <a:pt x="10943454" y="115079"/>
                  <a:pt x="10977435" y="34740"/>
                </a:cubicBezTo>
                <a:lnTo>
                  <a:pt x="10984448" y="0"/>
                </a:lnTo>
                <a:lnTo>
                  <a:pt x="10999250" y="0"/>
                </a:lnTo>
                <a:lnTo>
                  <a:pt x="11006264" y="34740"/>
                </a:lnTo>
                <a:cubicBezTo>
                  <a:pt x="11040245" y="115079"/>
                  <a:pt x="11119795" y="171450"/>
                  <a:pt x="11212512" y="171450"/>
                </a:cubicBezTo>
                <a:cubicBezTo>
                  <a:pt x="11305228" y="171450"/>
                  <a:pt x="11384779" y="115079"/>
                  <a:pt x="11418760" y="34740"/>
                </a:cubicBezTo>
                <a:lnTo>
                  <a:pt x="11425774" y="0"/>
                </a:lnTo>
                <a:lnTo>
                  <a:pt x="11440576" y="0"/>
                </a:lnTo>
                <a:lnTo>
                  <a:pt x="11447589" y="34740"/>
                </a:lnTo>
                <a:cubicBezTo>
                  <a:pt x="11481570" y="115079"/>
                  <a:pt x="11561121" y="171450"/>
                  <a:pt x="11653837" y="171450"/>
                </a:cubicBezTo>
                <a:cubicBezTo>
                  <a:pt x="11746553" y="171450"/>
                  <a:pt x="11826104" y="115079"/>
                  <a:pt x="11860085" y="34740"/>
                </a:cubicBezTo>
                <a:lnTo>
                  <a:pt x="11867099" y="0"/>
                </a:lnTo>
                <a:lnTo>
                  <a:pt x="11888251" y="0"/>
                </a:lnTo>
                <a:lnTo>
                  <a:pt x="11895264" y="34740"/>
                </a:lnTo>
                <a:cubicBezTo>
                  <a:pt x="11929245" y="115079"/>
                  <a:pt x="12008796" y="171450"/>
                  <a:pt x="12101512" y="171450"/>
                </a:cubicBezTo>
                <a:cubicBezTo>
                  <a:pt x="12124691" y="171450"/>
                  <a:pt x="12147047" y="167927"/>
                  <a:pt x="12168074" y="161387"/>
                </a:cubicBezTo>
                <a:lnTo>
                  <a:pt x="12192000" y="149885"/>
                </a:lnTo>
                <a:lnTo>
                  <a:pt x="12192000" y="904875"/>
                </a:lnTo>
                <a:lnTo>
                  <a:pt x="0" y="904875"/>
                </a:lnTo>
                <a:lnTo>
                  <a:pt x="0" y="118560"/>
                </a:lnTo>
                <a:lnTo>
                  <a:pt x="16137" y="133222"/>
                </a:lnTo>
                <a:cubicBezTo>
                  <a:pt x="51862" y="157358"/>
                  <a:pt x="94929" y="171450"/>
                  <a:pt x="141287" y="171450"/>
                </a:cubicBezTo>
                <a:cubicBezTo>
                  <a:pt x="234004" y="171450"/>
                  <a:pt x="313554" y="115079"/>
                  <a:pt x="347535" y="34740"/>
                </a:cubicBezTo>
                <a:close/>
              </a:path>
            </a:pathLst>
          </a:custGeom>
          <a:solidFill>
            <a:srgbClr val="68F2F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任意多边形 5"/>
          <p:cNvSpPr/>
          <p:nvPr/>
        </p:nvSpPr>
        <p:spPr>
          <a:xfrm>
            <a:off x="0" y="6191250"/>
            <a:ext cx="12192000" cy="904875"/>
          </a:xfrm>
          <a:custGeom>
            <a:gdLst>
              <a:gd fmla="*/ 354549 w 12192000" name="connsiteX0"/>
              <a:gd fmla="*/ 0 h 904875" name="connsiteY0"/>
              <a:gd fmla="*/ 369351 w 12192000" name="connsiteX1"/>
              <a:gd fmla="*/ 0 h 904875" name="connsiteY1"/>
              <a:gd fmla="*/ 376364 w 12192000" name="connsiteX2"/>
              <a:gd fmla="*/ 34740 h 904875" name="connsiteY2"/>
              <a:gd fmla="*/ 582612 w 12192000" name="connsiteX3"/>
              <a:gd fmla="*/ 171450 h 904875" name="connsiteY3"/>
              <a:gd fmla="*/ 788860 w 12192000" name="connsiteX4"/>
              <a:gd fmla="*/ 34740 h 904875" name="connsiteY4"/>
              <a:gd fmla="*/ 795874 w 12192000" name="connsiteX5"/>
              <a:gd fmla="*/ 0 h 904875" name="connsiteY5"/>
              <a:gd fmla="*/ 810676 w 12192000" name="connsiteX6"/>
              <a:gd fmla="*/ 0 h 904875" name="connsiteY6"/>
              <a:gd fmla="*/ 817689 w 12192000" name="connsiteX7"/>
              <a:gd fmla="*/ 34740 h 904875" name="connsiteY7"/>
              <a:gd fmla="*/ 1023937 w 12192000" name="connsiteX8"/>
              <a:gd fmla="*/ 171450 h 904875" name="connsiteY8"/>
              <a:gd fmla="*/ 1230185 w 12192000" name="connsiteX9"/>
              <a:gd fmla="*/ 34740 h 904875" name="connsiteY9"/>
              <a:gd fmla="*/ 1237199 w 12192000" name="connsiteX10"/>
              <a:gd fmla="*/ 0 h 904875" name="connsiteY10"/>
              <a:gd fmla="*/ 1258351 w 12192000" name="connsiteX11"/>
              <a:gd fmla="*/ 0 h 904875" name="connsiteY11"/>
              <a:gd fmla="*/ 1265364 w 12192000" name="connsiteX12"/>
              <a:gd fmla="*/ 34740 h 904875" name="connsiteY12"/>
              <a:gd fmla="*/ 1471612 w 12192000" name="connsiteX13"/>
              <a:gd fmla="*/ 171450 h 904875" name="connsiteY13"/>
              <a:gd fmla="*/ 1677860 w 12192000" name="connsiteX14"/>
              <a:gd fmla="*/ 34740 h 904875" name="connsiteY14"/>
              <a:gd fmla="*/ 1684874 w 12192000" name="connsiteX15"/>
              <a:gd fmla="*/ 0 h 904875" name="connsiteY15"/>
              <a:gd fmla="*/ 1699676 w 12192000" name="connsiteX16"/>
              <a:gd fmla="*/ 0 h 904875" name="connsiteY16"/>
              <a:gd fmla="*/ 1706689 w 12192000" name="connsiteX17"/>
              <a:gd fmla="*/ 34740 h 904875" name="connsiteY17"/>
              <a:gd fmla="*/ 1912937 w 12192000" name="connsiteX18"/>
              <a:gd fmla="*/ 171450 h 904875" name="connsiteY18"/>
              <a:gd fmla="*/ 2119185 w 12192000" name="connsiteX19"/>
              <a:gd fmla="*/ 34740 h 904875" name="connsiteY19"/>
              <a:gd fmla="*/ 2126199 w 12192000" name="connsiteX20"/>
              <a:gd fmla="*/ 0 h 904875" name="connsiteY20"/>
              <a:gd fmla="*/ 2141001 w 12192000" name="connsiteX21"/>
              <a:gd fmla="*/ 0 h 904875" name="connsiteY21"/>
              <a:gd fmla="*/ 2148014 w 12192000" name="connsiteX22"/>
              <a:gd fmla="*/ 34740 h 904875" name="connsiteY22"/>
              <a:gd fmla="*/ 2354262 w 12192000" name="connsiteX23"/>
              <a:gd fmla="*/ 171450 h 904875" name="connsiteY23"/>
              <a:gd fmla="*/ 2560510 w 12192000" name="connsiteX24"/>
              <a:gd fmla="*/ 34740 h 904875" name="connsiteY24"/>
              <a:gd fmla="*/ 2567524 w 12192000" name="connsiteX25"/>
              <a:gd fmla="*/ 0 h 904875" name="connsiteY25"/>
              <a:gd fmla="*/ 2582326 w 12192000" name="connsiteX26"/>
              <a:gd fmla="*/ 0 h 904875" name="connsiteY26"/>
              <a:gd fmla="*/ 2589339 w 12192000" name="connsiteX27"/>
              <a:gd fmla="*/ 34740 h 904875" name="connsiteY27"/>
              <a:gd fmla="*/ 2795587 w 12192000" name="connsiteX28"/>
              <a:gd fmla="*/ 171450 h 904875" name="connsiteY28"/>
              <a:gd fmla="*/ 3001835 w 12192000" name="connsiteX29"/>
              <a:gd fmla="*/ 34740 h 904875" name="connsiteY29"/>
              <a:gd fmla="*/ 3008849 w 12192000" name="connsiteX30"/>
              <a:gd fmla="*/ 0 h 904875" name="connsiteY30"/>
              <a:gd fmla="*/ 3020476 w 12192000" name="connsiteX31"/>
              <a:gd fmla="*/ 0 h 904875" name="connsiteY31"/>
              <a:gd fmla="*/ 3027490 w 12192000" name="connsiteX32"/>
              <a:gd fmla="*/ 34740 h 904875" name="connsiteY32"/>
              <a:gd fmla="*/ 3233737 w 12192000" name="connsiteX33"/>
              <a:gd fmla="*/ 171450 h 904875" name="connsiteY33"/>
              <a:gd fmla="*/ 3439985 w 12192000" name="connsiteX34"/>
              <a:gd fmla="*/ 34740 h 904875" name="connsiteY34"/>
              <a:gd fmla="*/ 3446999 w 12192000" name="connsiteX35"/>
              <a:gd fmla="*/ 0 h 904875" name="connsiteY35"/>
              <a:gd fmla="*/ 3461800 w 12192000" name="connsiteX36"/>
              <a:gd fmla="*/ 0 h 904875" name="connsiteY36"/>
              <a:gd fmla="*/ 3468814 w 12192000" name="connsiteX37"/>
              <a:gd fmla="*/ 34740 h 904875" name="connsiteY37"/>
              <a:gd fmla="*/ 3675062 w 12192000" name="connsiteX38"/>
              <a:gd fmla="*/ 171450 h 904875" name="connsiteY38"/>
              <a:gd fmla="*/ 3881310 w 12192000" name="connsiteX39"/>
              <a:gd fmla="*/ 34740 h 904875" name="connsiteY39"/>
              <a:gd fmla="*/ 3888324 w 12192000" name="connsiteX40"/>
              <a:gd fmla="*/ 0 h 904875" name="connsiteY40"/>
              <a:gd fmla="*/ 3903126 w 12192000" name="connsiteX41"/>
              <a:gd fmla="*/ 0 h 904875" name="connsiteY41"/>
              <a:gd fmla="*/ 3910139 w 12192000" name="connsiteX42"/>
              <a:gd fmla="*/ 34740 h 904875" name="connsiteY42"/>
              <a:gd fmla="*/ 4116387 w 12192000" name="connsiteX43"/>
              <a:gd fmla="*/ 171450 h 904875" name="connsiteY43"/>
              <a:gd fmla="*/ 4322636 w 12192000" name="connsiteX44"/>
              <a:gd fmla="*/ 34740 h 904875" name="connsiteY44"/>
              <a:gd fmla="*/ 4329649 w 12192000" name="connsiteX45"/>
              <a:gd fmla="*/ 0 h 904875" name="connsiteY45"/>
              <a:gd fmla="*/ 4344451 w 12192000" name="connsiteX46"/>
              <a:gd fmla="*/ 0 h 904875" name="connsiteY46"/>
              <a:gd fmla="*/ 4351465 w 12192000" name="connsiteX47"/>
              <a:gd fmla="*/ 34740 h 904875" name="connsiteY47"/>
              <a:gd fmla="*/ 4557713 w 12192000" name="connsiteX48"/>
              <a:gd fmla="*/ 171450 h 904875" name="connsiteY48"/>
              <a:gd fmla="*/ 4763960 w 12192000" name="connsiteX49"/>
              <a:gd fmla="*/ 34740 h 904875" name="connsiteY49"/>
              <a:gd fmla="*/ 4770974 w 12192000" name="connsiteX50"/>
              <a:gd fmla="*/ 0 h 904875" name="connsiteY50"/>
              <a:gd fmla="*/ 4792126 w 12192000" name="connsiteX51"/>
              <a:gd fmla="*/ 0 h 904875" name="connsiteY51"/>
              <a:gd fmla="*/ 4799139 w 12192000" name="connsiteX52"/>
              <a:gd fmla="*/ 34740 h 904875" name="connsiteY52"/>
              <a:gd fmla="*/ 5005388 w 12192000" name="connsiteX53"/>
              <a:gd fmla="*/ 171450 h 904875" name="connsiteY53"/>
              <a:gd fmla="*/ 5211637 w 12192000" name="connsiteX54"/>
              <a:gd fmla="*/ 34740 h 904875" name="connsiteY54"/>
              <a:gd fmla="*/ 5218649 w 12192000" name="connsiteX55"/>
              <a:gd fmla="*/ 0 h 904875" name="connsiteY55"/>
              <a:gd fmla="*/ 5233451 w 12192000" name="connsiteX56"/>
              <a:gd fmla="*/ 0 h 904875" name="connsiteY56"/>
              <a:gd fmla="*/ 5240466 w 12192000" name="connsiteX57"/>
              <a:gd fmla="*/ 34740 h 904875" name="connsiteY57"/>
              <a:gd fmla="*/ 5446713 w 12192000" name="connsiteX58"/>
              <a:gd fmla="*/ 171450 h 904875" name="connsiteY58"/>
              <a:gd fmla="*/ 5652960 w 12192000" name="connsiteX59"/>
              <a:gd fmla="*/ 34740 h 904875" name="connsiteY59"/>
              <a:gd fmla="*/ 5659974 w 12192000" name="connsiteX60"/>
              <a:gd fmla="*/ 0 h 904875" name="connsiteY60"/>
              <a:gd fmla="*/ 5674776 w 12192000" name="connsiteX61"/>
              <a:gd fmla="*/ 0 h 904875" name="connsiteY61"/>
              <a:gd fmla="*/ 5681790 w 12192000" name="connsiteX62"/>
              <a:gd fmla="*/ 34740 h 904875" name="connsiteY62"/>
              <a:gd fmla="*/ 5888037 w 12192000" name="connsiteX63"/>
              <a:gd fmla="*/ 171450 h 904875" name="connsiteY63"/>
              <a:gd fmla="*/ 6094285 w 12192000" name="connsiteX64"/>
              <a:gd fmla="*/ 34740 h 904875" name="connsiteY64"/>
              <a:gd fmla="*/ 6101299 w 12192000" name="connsiteX65"/>
              <a:gd fmla="*/ 0 h 904875" name="connsiteY65"/>
              <a:gd fmla="*/ 6116101 w 12192000" name="connsiteX66"/>
              <a:gd fmla="*/ 0 h 904875" name="connsiteY66"/>
              <a:gd fmla="*/ 6123114 w 12192000" name="connsiteX67"/>
              <a:gd fmla="*/ 34740 h 904875" name="connsiteY67"/>
              <a:gd fmla="*/ 6329362 w 12192000" name="connsiteX68"/>
              <a:gd fmla="*/ 171450 h 904875" name="connsiteY68"/>
              <a:gd fmla="*/ 6535610 w 12192000" name="connsiteX69"/>
              <a:gd fmla="*/ 34740 h 904875" name="connsiteY69"/>
              <a:gd fmla="*/ 6542624 w 12192000" name="connsiteX70"/>
              <a:gd fmla="*/ 0 h 904875" name="connsiteY70"/>
              <a:gd fmla="*/ 6582826 w 12192000" name="connsiteX71"/>
              <a:gd fmla="*/ 0 h 904875" name="connsiteY71"/>
              <a:gd fmla="*/ 6589840 w 12192000" name="connsiteX72"/>
              <a:gd fmla="*/ 34740 h 904875" name="connsiteY72"/>
              <a:gd fmla="*/ 6796087 w 12192000" name="connsiteX73"/>
              <a:gd fmla="*/ 171450 h 904875" name="connsiteY73"/>
              <a:gd fmla="*/ 7002335 w 12192000" name="connsiteX74"/>
              <a:gd fmla="*/ 34740 h 904875" name="connsiteY74"/>
              <a:gd fmla="*/ 7009348 w 12192000" name="connsiteX75"/>
              <a:gd fmla="*/ 0 h 904875" name="connsiteY75"/>
              <a:gd fmla="*/ 7024150 w 12192000" name="connsiteX76"/>
              <a:gd fmla="*/ 0 h 904875" name="connsiteY76"/>
              <a:gd fmla="*/ 7031164 w 12192000" name="connsiteX77"/>
              <a:gd fmla="*/ 34740 h 904875" name="connsiteY77"/>
              <a:gd fmla="*/ 7237412 w 12192000" name="connsiteX78"/>
              <a:gd fmla="*/ 171450 h 904875" name="connsiteY78"/>
              <a:gd fmla="*/ 7443660 w 12192000" name="connsiteX79"/>
              <a:gd fmla="*/ 34740 h 904875" name="connsiteY79"/>
              <a:gd fmla="*/ 7450673 w 12192000" name="connsiteX80"/>
              <a:gd fmla="*/ 0 h 904875" name="connsiteY80"/>
              <a:gd fmla="*/ 7465475 w 12192000" name="connsiteX81"/>
              <a:gd fmla="*/ 0 h 904875" name="connsiteY81"/>
              <a:gd fmla="*/ 7472489 w 12192000" name="connsiteX82"/>
              <a:gd fmla="*/ 34740 h 904875" name="connsiteY82"/>
              <a:gd fmla="*/ 7678737 w 12192000" name="connsiteX83"/>
              <a:gd fmla="*/ 171450 h 904875" name="connsiteY83"/>
              <a:gd fmla="*/ 7884985 w 12192000" name="connsiteX84"/>
              <a:gd fmla="*/ 34740 h 904875" name="connsiteY84"/>
              <a:gd fmla="*/ 7891999 w 12192000" name="connsiteX85"/>
              <a:gd fmla="*/ 0 h 904875" name="connsiteY85"/>
              <a:gd fmla="*/ 7906801 w 12192000" name="connsiteX86"/>
              <a:gd fmla="*/ 0 h 904875" name="connsiteY86"/>
              <a:gd fmla="*/ 7913814 w 12192000" name="connsiteX87"/>
              <a:gd fmla="*/ 34740 h 904875" name="connsiteY87"/>
              <a:gd fmla="*/ 8120062 w 12192000" name="connsiteX88"/>
              <a:gd fmla="*/ 171450 h 904875" name="connsiteY88"/>
              <a:gd fmla="*/ 8326310 w 12192000" name="connsiteX89"/>
              <a:gd fmla="*/ 34740 h 904875" name="connsiteY89"/>
              <a:gd fmla="*/ 8333324 w 12192000" name="connsiteX90"/>
              <a:gd fmla="*/ 0 h 904875" name="connsiteY90"/>
              <a:gd fmla="*/ 8354476 w 12192000" name="connsiteX91"/>
              <a:gd fmla="*/ 0 h 904875" name="connsiteY91"/>
              <a:gd fmla="*/ 8361489 w 12192000" name="connsiteX92"/>
              <a:gd fmla="*/ 34740 h 904875" name="connsiteY92"/>
              <a:gd fmla="*/ 8567737 w 12192000" name="connsiteX93"/>
              <a:gd fmla="*/ 171450 h 904875" name="connsiteY93"/>
              <a:gd fmla="*/ 8773985 w 12192000" name="connsiteX94"/>
              <a:gd fmla="*/ 34740 h 904875" name="connsiteY94"/>
              <a:gd fmla="*/ 8780998 w 12192000" name="connsiteX95"/>
              <a:gd fmla="*/ 0 h 904875" name="connsiteY95"/>
              <a:gd fmla="*/ 8795800 w 12192000" name="connsiteX96"/>
              <a:gd fmla="*/ 0 h 904875" name="connsiteY96"/>
              <a:gd fmla="*/ 8802814 w 12192000" name="connsiteX97"/>
              <a:gd fmla="*/ 34740 h 904875" name="connsiteY97"/>
              <a:gd fmla="*/ 9009062 w 12192000" name="connsiteX98"/>
              <a:gd fmla="*/ 171450 h 904875" name="connsiteY98"/>
              <a:gd fmla="*/ 9215310 w 12192000" name="connsiteX99"/>
              <a:gd fmla="*/ 34740 h 904875" name="connsiteY99"/>
              <a:gd fmla="*/ 9222323 w 12192000" name="connsiteX100"/>
              <a:gd fmla="*/ 0 h 904875" name="connsiteY100"/>
              <a:gd fmla="*/ 9237125 w 12192000" name="connsiteX101"/>
              <a:gd fmla="*/ 0 h 904875" name="connsiteY101"/>
              <a:gd fmla="*/ 9244139 w 12192000" name="connsiteX102"/>
              <a:gd fmla="*/ 34740 h 904875" name="connsiteY102"/>
              <a:gd fmla="*/ 9450387 w 12192000" name="connsiteX103"/>
              <a:gd fmla="*/ 171450 h 904875" name="connsiteY103"/>
              <a:gd fmla="*/ 9656635 w 12192000" name="connsiteX104"/>
              <a:gd fmla="*/ 34740 h 904875" name="connsiteY104"/>
              <a:gd fmla="*/ 9663649 w 12192000" name="connsiteX105"/>
              <a:gd fmla="*/ 0 h 904875" name="connsiteY105"/>
              <a:gd fmla="*/ 9678451 w 12192000" name="connsiteX106"/>
              <a:gd fmla="*/ 0 h 904875" name="connsiteY106"/>
              <a:gd fmla="*/ 9685464 w 12192000" name="connsiteX107"/>
              <a:gd fmla="*/ 34740 h 904875" name="connsiteY107"/>
              <a:gd fmla="*/ 9891712 w 12192000" name="connsiteX108"/>
              <a:gd fmla="*/ 171450 h 904875" name="connsiteY108"/>
              <a:gd fmla="*/ 10097960 w 12192000" name="connsiteX109"/>
              <a:gd fmla="*/ 34740 h 904875" name="connsiteY109"/>
              <a:gd fmla="*/ 10104973 w 12192000" name="connsiteX110"/>
              <a:gd fmla="*/ 0 h 904875" name="connsiteY110"/>
              <a:gd fmla="*/ 10116601 w 12192000" name="connsiteX111"/>
              <a:gd fmla="*/ 0 h 904875" name="connsiteY111"/>
              <a:gd fmla="*/ 10123615 w 12192000" name="connsiteX112"/>
              <a:gd fmla="*/ 34740 h 904875" name="connsiteY112"/>
              <a:gd fmla="*/ 10329862 w 12192000" name="connsiteX113"/>
              <a:gd fmla="*/ 171450 h 904875" name="connsiteY113"/>
              <a:gd fmla="*/ 10536110 w 12192000" name="connsiteX114"/>
              <a:gd fmla="*/ 34740 h 904875" name="connsiteY114"/>
              <a:gd fmla="*/ 10543123 w 12192000" name="connsiteX115"/>
              <a:gd fmla="*/ 0 h 904875" name="connsiteY115"/>
              <a:gd fmla="*/ 10557925 w 12192000" name="connsiteX116"/>
              <a:gd fmla="*/ 0 h 904875" name="connsiteY116"/>
              <a:gd fmla="*/ 10564939 w 12192000" name="connsiteX117"/>
              <a:gd fmla="*/ 34740 h 904875" name="connsiteY117"/>
              <a:gd fmla="*/ 10771187 w 12192000" name="connsiteX118"/>
              <a:gd fmla="*/ 171450 h 904875" name="connsiteY118"/>
              <a:gd fmla="*/ 10977435 w 12192000" name="connsiteX119"/>
              <a:gd fmla="*/ 34740 h 904875" name="connsiteY119"/>
              <a:gd fmla="*/ 10984448 w 12192000" name="connsiteX120"/>
              <a:gd fmla="*/ 0 h 904875" name="connsiteY120"/>
              <a:gd fmla="*/ 10999250 w 12192000" name="connsiteX121"/>
              <a:gd fmla="*/ 0 h 904875" name="connsiteY121"/>
              <a:gd fmla="*/ 11006264 w 12192000" name="connsiteX122"/>
              <a:gd fmla="*/ 34740 h 904875" name="connsiteY122"/>
              <a:gd fmla="*/ 11212512 w 12192000" name="connsiteX123"/>
              <a:gd fmla="*/ 171450 h 904875" name="connsiteY123"/>
              <a:gd fmla="*/ 11418760 w 12192000" name="connsiteX124"/>
              <a:gd fmla="*/ 34740 h 904875" name="connsiteY124"/>
              <a:gd fmla="*/ 11425774 w 12192000" name="connsiteX125"/>
              <a:gd fmla="*/ 0 h 904875" name="connsiteY125"/>
              <a:gd fmla="*/ 11440576 w 12192000" name="connsiteX126"/>
              <a:gd fmla="*/ 0 h 904875" name="connsiteY126"/>
              <a:gd fmla="*/ 11447589 w 12192000" name="connsiteX127"/>
              <a:gd fmla="*/ 34740 h 904875" name="connsiteY127"/>
              <a:gd fmla="*/ 11653837 w 12192000" name="connsiteX128"/>
              <a:gd fmla="*/ 171450 h 904875" name="connsiteY128"/>
              <a:gd fmla="*/ 11860085 w 12192000" name="connsiteX129"/>
              <a:gd fmla="*/ 34740 h 904875" name="connsiteY129"/>
              <a:gd fmla="*/ 11867099 w 12192000" name="connsiteX130"/>
              <a:gd fmla="*/ 0 h 904875" name="connsiteY130"/>
              <a:gd fmla="*/ 11888251 w 12192000" name="connsiteX131"/>
              <a:gd fmla="*/ 0 h 904875" name="connsiteY131"/>
              <a:gd fmla="*/ 11895264 w 12192000" name="connsiteX132"/>
              <a:gd fmla="*/ 34740 h 904875" name="connsiteY132"/>
              <a:gd fmla="*/ 12101512 w 12192000" name="connsiteX133"/>
              <a:gd fmla="*/ 171450 h 904875" name="connsiteY133"/>
              <a:gd fmla="*/ 12168074 w 12192000" name="connsiteX134"/>
              <a:gd fmla="*/ 161387 h 904875" name="connsiteY134"/>
              <a:gd fmla="*/ 12192000 w 12192000" name="connsiteX135"/>
              <a:gd fmla="*/ 149885 h 904875" name="connsiteY135"/>
              <a:gd fmla="*/ 12192000 w 12192000" name="connsiteX136"/>
              <a:gd fmla="*/ 904875 h 904875" name="connsiteY136"/>
              <a:gd fmla="*/ 0 w 12192000" name="connsiteX137"/>
              <a:gd fmla="*/ 904875 h 904875" name="connsiteY137"/>
              <a:gd fmla="*/ 0 w 12192000" name="connsiteX138"/>
              <a:gd fmla="*/ 118560 h 904875" name="connsiteY138"/>
              <a:gd fmla="*/ 16137 w 12192000" name="connsiteX139"/>
              <a:gd fmla="*/ 133222 h 904875" name="connsiteY139"/>
              <a:gd fmla="*/ 141287 w 12192000" name="connsiteX140"/>
              <a:gd fmla="*/ 171450 h 904875" name="connsiteY140"/>
              <a:gd fmla="*/ 347535 w 12192000" name="connsiteX141"/>
              <a:gd fmla="*/ 34740 h 904875" name="connsiteY14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b="b" l="l" r="r" t="t"/>
            <a:pathLst>
              <a:path h="904875" w="12192000">
                <a:moveTo>
                  <a:pt x="354549" y="0"/>
                </a:moveTo>
                <a:lnTo>
                  <a:pt x="369351" y="0"/>
                </a:lnTo>
                <a:lnTo>
                  <a:pt x="376364" y="34740"/>
                </a:lnTo>
                <a:cubicBezTo>
                  <a:pt x="410345" y="115079"/>
                  <a:pt x="489895" y="171450"/>
                  <a:pt x="582612" y="171450"/>
                </a:cubicBezTo>
                <a:cubicBezTo>
                  <a:pt x="675328" y="171450"/>
                  <a:pt x="754879" y="115079"/>
                  <a:pt x="788860" y="34740"/>
                </a:cubicBezTo>
                <a:lnTo>
                  <a:pt x="795874" y="0"/>
                </a:lnTo>
                <a:lnTo>
                  <a:pt x="810676" y="0"/>
                </a:lnTo>
                <a:lnTo>
                  <a:pt x="817689" y="34740"/>
                </a:lnTo>
                <a:cubicBezTo>
                  <a:pt x="851670" y="115079"/>
                  <a:pt x="931221" y="171450"/>
                  <a:pt x="1023937" y="171450"/>
                </a:cubicBezTo>
                <a:cubicBezTo>
                  <a:pt x="1116653" y="171450"/>
                  <a:pt x="1196204" y="115079"/>
                  <a:pt x="1230185" y="34740"/>
                </a:cubicBezTo>
                <a:lnTo>
                  <a:pt x="1237199" y="0"/>
                </a:lnTo>
                <a:lnTo>
                  <a:pt x="1258351" y="0"/>
                </a:lnTo>
                <a:lnTo>
                  <a:pt x="1265364" y="34740"/>
                </a:lnTo>
                <a:cubicBezTo>
                  <a:pt x="1299345" y="115079"/>
                  <a:pt x="1378896" y="171450"/>
                  <a:pt x="1471612" y="171450"/>
                </a:cubicBezTo>
                <a:cubicBezTo>
                  <a:pt x="1564328" y="171450"/>
                  <a:pt x="1643879" y="115079"/>
                  <a:pt x="1677860" y="34740"/>
                </a:cubicBezTo>
                <a:lnTo>
                  <a:pt x="1684874" y="0"/>
                </a:lnTo>
                <a:lnTo>
                  <a:pt x="1699676" y="0"/>
                </a:lnTo>
                <a:lnTo>
                  <a:pt x="1706689" y="34740"/>
                </a:lnTo>
                <a:cubicBezTo>
                  <a:pt x="1740670" y="115079"/>
                  <a:pt x="1820220" y="171450"/>
                  <a:pt x="1912937" y="171450"/>
                </a:cubicBezTo>
                <a:cubicBezTo>
                  <a:pt x="2005654" y="171450"/>
                  <a:pt x="2085204" y="115079"/>
                  <a:pt x="2119185" y="34740"/>
                </a:cubicBezTo>
                <a:lnTo>
                  <a:pt x="2126199" y="0"/>
                </a:lnTo>
                <a:lnTo>
                  <a:pt x="2141001" y="0"/>
                </a:lnTo>
                <a:lnTo>
                  <a:pt x="2148014" y="34740"/>
                </a:lnTo>
                <a:cubicBezTo>
                  <a:pt x="2181995" y="115079"/>
                  <a:pt x="2261545" y="171450"/>
                  <a:pt x="2354262" y="171450"/>
                </a:cubicBezTo>
                <a:cubicBezTo>
                  <a:pt x="2446978" y="171450"/>
                  <a:pt x="2526529" y="115079"/>
                  <a:pt x="2560510" y="34740"/>
                </a:cubicBezTo>
                <a:lnTo>
                  <a:pt x="2567524" y="0"/>
                </a:lnTo>
                <a:lnTo>
                  <a:pt x="2582326" y="0"/>
                </a:lnTo>
                <a:lnTo>
                  <a:pt x="2589339" y="34740"/>
                </a:lnTo>
                <a:cubicBezTo>
                  <a:pt x="2623320" y="115079"/>
                  <a:pt x="2702871" y="171450"/>
                  <a:pt x="2795587" y="171450"/>
                </a:cubicBezTo>
                <a:cubicBezTo>
                  <a:pt x="2888303" y="171450"/>
                  <a:pt x="2967854" y="115079"/>
                  <a:pt x="3001835" y="34740"/>
                </a:cubicBezTo>
                <a:lnTo>
                  <a:pt x="3008849" y="0"/>
                </a:lnTo>
                <a:lnTo>
                  <a:pt x="3020476" y="0"/>
                </a:lnTo>
                <a:lnTo>
                  <a:pt x="3027490" y="34740"/>
                </a:lnTo>
                <a:cubicBezTo>
                  <a:pt x="3061470" y="115079"/>
                  <a:pt x="3141021" y="171450"/>
                  <a:pt x="3233737" y="171450"/>
                </a:cubicBezTo>
                <a:cubicBezTo>
                  <a:pt x="3326453" y="171450"/>
                  <a:pt x="3406004" y="115079"/>
                  <a:pt x="3439985" y="34740"/>
                </a:cubicBezTo>
                <a:lnTo>
                  <a:pt x="3446999" y="0"/>
                </a:lnTo>
                <a:lnTo>
                  <a:pt x="3461800" y="0"/>
                </a:lnTo>
                <a:lnTo>
                  <a:pt x="3468814" y="34740"/>
                </a:lnTo>
                <a:cubicBezTo>
                  <a:pt x="3502795" y="115079"/>
                  <a:pt x="3582345" y="171450"/>
                  <a:pt x="3675062" y="171450"/>
                </a:cubicBezTo>
                <a:cubicBezTo>
                  <a:pt x="3767779" y="171450"/>
                  <a:pt x="3847329" y="115079"/>
                  <a:pt x="3881310" y="34740"/>
                </a:cubicBezTo>
                <a:lnTo>
                  <a:pt x="3888324" y="0"/>
                </a:lnTo>
                <a:lnTo>
                  <a:pt x="3903126" y="0"/>
                </a:lnTo>
                <a:lnTo>
                  <a:pt x="3910139" y="34740"/>
                </a:lnTo>
                <a:cubicBezTo>
                  <a:pt x="3944120" y="115079"/>
                  <a:pt x="4023670" y="171450"/>
                  <a:pt x="4116387" y="171450"/>
                </a:cubicBezTo>
                <a:cubicBezTo>
                  <a:pt x="4209104" y="171450"/>
                  <a:pt x="4288655" y="115079"/>
                  <a:pt x="4322636" y="34740"/>
                </a:cubicBezTo>
                <a:lnTo>
                  <a:pt x="4329649" y="0"/>
                </a:lnTo>
                <a:lnTo>
                  <a:pt x="4344451" y="0"/>
                </a:lnTo>
                <a:lnTo>
                  <a:pt x="4351465" y="34740"/>
                </a:lnTo>
                <a:cubicBezTo>
                  <a:pt x="4385446" y="115079"/>
                  <a:pt x="4464997" y="171450"/>
                  <a:pt x="4557713" y="171450"/>
                </a:cubicBezTo>
                <a:cubicBezTo>
                  <a:pt x="4650429" y="171450"/>
                  <a:pt x="4729979" y="115079"/>
                  <a:pt x="4763960" y="34740"/>
                </a:cubicBezTo>
                <a:lnTo>
                  <a:pt x="4770974" y="0"/>
                </a:lnTo>
                <a:lnTo>
                  <a:pt x="4792126" y="0"/>
                </a:lnTo>
                <a:lnTo>
                  <a:pt x="4799139" y="34740"/>
                </a:lnTo>
                <a:cubicBezTo>
                  <a:pt x="4833121" y="115079"/>
                  <a:pt x="4912671" y="171450"/>
                  <a:pt x="5005388" y="171450"/>
                </a:cubicBezTo>
                <a:cubicBezTo>
                  <a:pt x="5098104" y="171450"/>
                  <a:pt x="5177655" y="115079"/>
                  <a:pt x="5211637" y="34740"/>
                </a:cubicBezTo>
                <a:lnTo>
                  <a:pt x="5218649" y="0"/>
                </a:lnTo>
                <a:lnTo>
                  <a:pt x="5233451" y="0"/>
                </a:lnTo>
                <a:lnTo>
                  <a:pt x="5240466" y="34740"/>
                </a:lnTo>
                <a:cubicBezTo>
                  <a:pt x="5274447" y="115079"/>
                  <a:pt x="5353996" y="171450"/>
                  <a:pt x="5446713" y="171450"/>
                </a:cubicBezTo>
                <a:cubicBezTo>
                  <a:pt x="5539430" y="171450"/>
                  <a:pt x="5618979" y="115079"/>
                  <a:pt x="5652960" y="34740"/>
                </a:cubicBezTo>
                <a:lnTo>
                  <a:pt x="5659974" y="0"/>
                </a:lnTo>
                <a:lnTo>
                  <a:pt x="5674776" y="0"/>
                </a:lnTo>
                <a:lnTo>
                  <a:pt x="5681790" y="34740"/>
                </a:lnTo>
                <a:cubicBezTo>
                  <a:pt x="5715771" y="115079"/>
                  <a:pt x="5795320" y="171450"/>
                  <a:pt x="5888037" y="171450"/>
                </a:cubicBezTo>
                <a:cubicBezTo>
                  <a:pt x="5980753" y="171450"/>
                  <a:pt x="6060304" y="115079"/>
                  <a:pt x="6094285" y="34740"/>
                </a:cubicBezTo>
                <a:lnTo>
                  <a:pt x="6101299" y="0"/>
                </a:lnTo>
                <a:lnTo>
                  <a:pt x="6116101" y="0"/>
                </a:lnTo>
                <a:lnTo>
                  <a:pt x="6123114" y="34740"/>
                </a:lnTo>
                <a:cubicBezTo>
                  <a:pt x="6157095" y="115079"/>
                  <a:pt x="6236646" y="171450"/>
                  <a:pt x="6329362" y="171450"/>
                </a:cubicBezTo>
                <a:cubicBezTo>
                  <a:pt x="6422079" y="171450"/>
                  <a:pt x="6501630" y="115079"/>
                  <a:pt x="6535610" y="34740"/>
                </a:cubicBezTo>
                <a:lnTo>
                  <a:pt x="6542624" y="0"/>
                </a:lnTo>
                <a:lnTo>
                  <a:pt x="6582826" y="0"/>
                </a:lnTo>
                <a:lnTo>
                  <a:pt x="6589840" y="34740"/>
                </a:lnTo>
                <a:cubicBezTo>
                  <a:pt x="6623820" y="115079"/>
                  <a:pt x="6703371" y="171450"/>
                  <a:pt x="6796087" y="171450"/>
                </a:cubicBezTo>
                <a:cubicBezTo>
                  <a:pt x="6888803" y="171450"/>
                  <a:pt x="6968354" y="115079"/>
                  <a:pt x="7002335" y="34740"/>
                </a:cubicBezTo>
                <a:lnTo>
                  <a:pt x="7009348" y="0"/>
                </a:lnTo>
                <a:lnTo>
                  <a:pt x="7024150" y="0"/>
                </a:lnTo>
                <a:lnTo>
                  <a:pt x="7031164" y="34740"/>
                </a:lnTo>
                <a:cubicBezTo>
                  <a:pt x="7065145" y="115079"/>
                  <a:pt x="7144695" y="171450"/>
                  <a:pt x="7237412" y="171450"/>
                </a:cubicBezTo>
                <a:cubicBezTo>
                  <a:pt x="7330129" y="171450"/>
                  <a:pt x="7409679" y="115079"/>
                  <a:pt x="7443660" y="34740"/>
                </a:cubicBezTo>
                <a:lnTo>
                  <a:pt x="7450673" y="0"/>
                </a:lnTo>
                <a:lnTo>
                  <a:pt x="7465475" y="0"/>
                </a:lnTo>
                <a:lnTo>
                  <a:pt x="7472489" y="34740"/>
                </a:lnTo>
                <a:cubicBezTo>
                  <a:pt x="7506470" y="115079"/>
                  <a:pt x="7586020" y="171450"/>
                  <a:pt x="7678737" y="171450"/>
                </a:cubicBezTo>
                <a:cubicBezTo>
                  <a:pt x="7771453" y="171450"/>
                  <a:pt x="7851004" y="115079"/>
                  <a:pt x="7884985" y="34740"/>
                </a:cubicBezTo>
                <a:lnTo>
                  <a:pt x="7891999" y="0"/>
                </a:lnTo>
                <a:lnTo>
                  <a:pt x="7906801" y="0"/>
                </a:lnTo>
                <a:lnTo>
                  <a:pt x="7913814" y="34740"/>
                </a:lnTo>
                <a:cubicBezTo>
                  <a:pt x="7947795" y="115079"/>
                  <a:pt x="8027346" y="171450"/>
                  <a:pt x="8120062" y="171450"/>
                </a:cubicBezTo>
                <a:cubicBezTo>
                  <a:pt x="8212778" y="171450"/>
                  <a:pt x="8292329" y="115079"/>
                  <a:pt x="8326310" y="34740"/>
                </a:cubicBezTo>
                <a:lnTo>
                  <a:pt x="8333324" y="0"/>
                </a:lnTo>
                <a:lnTo>
                  <a:pt x="8354476" y="0"/>
                </a:lnTo>
                <a:lnTo>
                  <a:pt x="8361489" y="34740"/>
                </a:lnTo>
                <a:cubicBezTo>
                  <a:pt x="8395470" y="115079"/>
                  <a:pt x="8475021" y="171450"/>
                  <a:pt x="8567737" y="171450"/>
                </a:cubicBezTo>
                <a:cubicBezTo>
                  <a:pt x="8660453" y="171450"/>
                  <a:pt x="8740004" y="115079"/>
                  <a:pt x="8773985" y="34740"/>
                </a:cubicBezTo>
                <a:lnTo>
                  <a:pt x="8780998" y="0"/>
                </a:lnTo>
                <a:lnTo>
                  <a:pt x="8795800" y="0"/>
                </a:lnTo>
                <a:lnTo>
                  <a:pt x="8802814" y="34740"/>
                </a:lnTo>
                <a:cubicBezTo>
                  <a:pt x="8836795" y="115079"/>
                  <a:pt x="8916345" y="171450"/>
                  <a:pt x="9009062" y="171450"/>
                </a:cubicBezTo>
                <a:cubicBezTo>
                  <a:pt x="9101779" y="171450"/>
                  <a:pt x="9181329" y="115079"/>
                  <a:pt x="9215310" y="34740"/>
                </a:cubicBezTo>
                <a:lnTo>
                  <a:pt x="9222323" y="0"/>
                </a:lnTo>
                <a:lnTo>
                  <a:pt x="9237125" y="0"/>
                </a:lnTo>
                <a:lnTo>
                  <a:pt x="9244139" y="34740"/>
                </a:lnTo>
                <a:cubicBezTo>
                  <a:pt x="9278120" y="115079"/>
                  <a:pt x="9357670" y="171450"/>
                  <a:pt x="9450387" y="171450"/>
                </a:cubicBezTo>
                <a:cubicBezTo>
                  <a:pt x="9543103" y="171450"/>
                  <a:pt x="9622654" y="115079"/>
                  <a:pt x="9656635" y="34740"/>
                </a:cubicBezTo>
                <a:lnTo>
                  <a:pt x="9663649" y="0"/>
                </a:lnTo>
                <a:lnTo>
                  <a:pt x="9678451" y="0"/>
                </a:lnTo>
                <a:lnTo>
                  <a:pt x="9685464" y="34740"/>
                </a:lnTo>
                <a:cubicBezTo>
                  <a:pt x="9719445" y="115079"/>
                  <a:pt x="9798996" y="171450"/>
                  <a:pt x="9891712" y="171450"/>
                </a:cubicBezTo>
                <a:cubicBezTo>
                  <a:pt x="9984428" y="171450"/>
                  <a:pt x="10063979" y="115079"/>
                  <a:pt x="10097960" y="34740"/>
                </a:cubicBezTo>
                <a:lnTo>
                  <a:pt x="10104973" y="0"/>
                </a:lnTo>
                <a:lnTo>
                  <a:pt x="10116601" y="0"/>
                </a:lnTo>
                <a:lnTo>
                  <a:pt x="10123615" y="34740"/>
                </a:lnTo>
                <a:cubicBezTo>
                  <a:pt x="10157595" y="115079"/>
                  <a:pt x="10237146" y="171450"/>
                  <a:pt x="10329862" y="171450"/>
                </a:cubicBezTo>
                <a:cubicBezTo>
                  <a:pt x="10422578" y="171450"/>
                  <a:pt x="10502129" y="115079"/>
                  <a:pt x="10536110" y="34740"/>
                </a:cubicBezTo>
                <a:lnTo>
                  <a:pt x="10543123" y="0"/>
                </a:lnTo>
                <a:lnTo>
                  <a:pt x="10557925" y="0"/>
                </a:lnTo>
                <a:lnTo>
                  <a:pt x="10564939" y="34740"/>
                </a:lnTo>
                <a:cubicBezTo>
                  <a:pt x="10598920" y="115079"/>
                  <a:pt x="10678470" y="171450"/>
                  <a:pt x="10771187" y="171450"/>
                </a:cubicBezTo>
                <a:cubicBezTo>
                  <a:pt x="10863904" y="171450"/>
                  <a:pt x="10943454" y="115079"/>
                  <a:pt x="10977435" y="34740"/>
                </a:cubicBezTo>
                <a:lnTo>
                  <a:pt x="10984448" y="0"/>
                </a:lnTo>
                <a:lnTo>
                  <a:pt x="10999250" y="0"/>
                </a:lnTo>
                <a:lnTo>
                  <a:pt x="11006264" y="34740"/>
                </a:lnTo>
                <a:cubicBezTo>
                  <a:pt x="11040245" y="115079"/>
                  <a:pt x="11119795" y="171450"/>
                  <a:pt x="11212512" y="171450"/>
                </a:cubicBezTo>
                <a:cubicBezTo>
                  <a:pt x="11305228" y="171450"/>
                  <a:pt x="11384779" y="115079"/>
                  <a:pt x="11418760" y="34740"/>
                </a:cubicBezTo>
                <a:lnTo>
                  <a:pt x="11425774" y="0"/>
                </a:lnTo>
                <a:lnTo>
                  <a:pt x="11440576" y="0"/>
                </a:lnTo>
                <a:lnTo>
                  <a:pt x="11447589" y="34740"/>
                </a:lnTo>
                <a:cubicBezTo>
                  <a:pt x="11481570" y="115079"/>
                  <a:pt x="11561121" y="171450"/>
                  <a:pt x="11653837" y="171450"/>
                </a:cubicBezTo>
                <a:cubicBezTo>
                  <a:pt x="11746553" y="171450"/>
                  <a:pt x="11826104" y="115079"/>
                  <a:pt x="11860085" y="34740"/>
                </a:cubicBezTo>
                <a:lnTo>
                  <a:pt x="11867099" y="0"/>
                </a:lnTo>
                <a:lnTo>
                  <a:pt x="11888251" y="0"/>
                </a:lnTo>
                <a:lnTo>
                  <a:pt x="11895264" y="34740"/>
                </a:lnTo>
                <a:cubicBezTo>
                  <a:pt x="11929245" y="115079"/>
                  <a:pt x="12008796" y="171450"/>
                  <a:pt x="12101512" y="171450"/>
                </a:cubicBezTo>
                <a:cubicBezTo>
                  <a:pt x="12124691" y="171450"/>
                  <a:pt x="12147047" y="167927"/>
                  <a:pt x="12168074" y="161387"/>
                </a:cubicBezTo>
                <a:lnTo>
                  <a:pt x="12192000" y="149885"/>
                </a:lnTo>
                <a:lnTo>
                  <a:pt x="12192000" y="904875"/>
                </a:lnTo>
                <a:lnTo>
                  <a:pt x="0" y="904875"/>
                </a:lnTo>
                <a:lnTo>
                  <a:pt x="0" y="118560"/>
                </a:lnTo>
                <a:lnTo>
                  <a:pt x="16137" y="133222"/>
                </a:lnTo>
                <a:cubicBezTo>
                  <a:pt x="51862" y="157358"/>
                  <a:pt x="94929" y="171450"/>
                  <a:pt x="141287" y="171450"/>
                </a:cubicBezTo>
                <a:cubicBezTo>
                  <a:pt x="234004" y="171450"/>
                  <a:pt x="313554" y="115079"/>
                  <a:pt x="347535" y="34740"/>
                </a:cubicBezTo>
                <a:close/>
              </a:path>
            </a:pathLst>
          </a:custGeom>
          <a:solidFill>
            <a:srgbClr val="12D5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9" name="组合 28"/>
          <p:cNvGrpSpPr/>
          <p:nvPr/>
        </p:nvGrpSpPr>
        <p:grpSpPr>
          <a:xfrm>
            <a:off x="2810183" y="765809"/>
            <a:ext cx="3375647" cy="2220127"/>
            <a:chOff x="3833314" y="215135"/>
            <a:chExt cx="4211600" cy="2769924"/>
          </a:xfrm>
        </p:grpSpPr>
        <p:pic>
          <p:nvPicPr>
            <p:cNvPr id="35" name="图片 34"/>
            <p:cNvPicPr>
              <a:picLocks noChangeAspect="1"/>
            </p:cNvPicPr>
            <p:nvPr/>
          </p:nvPicPr>
          <p:blipFill>
            <a:blip r:embed="rId4">
              <a:extLst>
                <a:ext uri="{28A0092B-C50C-407E-A947-70E740481C1C}">
                  <a14:useLocalDpi val="0"/>
                </a:ext>
              </a:extLst>
            </a:blip>
            <a:stretch>
              <a:fillRect/>
            </a:stretch>
          </p:blipFill>
          <p:spPr>
            <a:xfrm rot="21403612">
              <a:off x="3929404" y="266631"/>
              <a:ext cx="3999651" cy="2665392"/>
            </a:xfrm>
            <a:prstGeom prst="rect">
              <a:avLst/>
            </a:prstGeom>
          </p:spPr>
        </p:pic>
        <p:sp>
          <p:nvSpPr>
            <p:cNvPr id="9" name="任意多边形 8"/>
            <p:cNvSpPr/>
            <p:nvPr/>
          </p:nvSpPr>
          <p:spPr>
            <a:xfrm rot="21401006">
              <a:off x="3925326" y="266656"/>
              <a:ext cx="4005384" cy="2665498"/>
            </a:xfrm>
            <a:custGeom>
              <a:gdLst>
                <a:gd fmla="*/ 4019550 w 4019550" name="connsiteX0"/>
                <a:gd fmla="*/ 1985179 h 3000375" name="connsiteY0"/>
                <a:gd fmla="*/ 4019550 w 4019550" name="connsiteX1"/>
                <a:gd fmla="*/ 3000375 h 3000375" name="connsiteY1"/>
                <a:gd fmla="*/ 3325822 w 4019550" name="connsiteX2"/>
                <a:gd fmla="*/ 3000375 h 3000375" name="connsiteY2"/>
                <a:gd fmla="*/ 3376552 w 4019550" name="connsiteX3"/>
                <a:gd fmla="*/ 2963026 h 3000375" name="connsiteY3"/>
                <a:gd fmla="*/ 3712538 w 4019550" name="connsiteX4"/>
                <a:gd fmla="*/ 2373460 h 3000375" name="connsiteY4"/>
                <a:gd fmla="*/ 3999575 w 4019550" name="connsiteX5"/>
                <a:gd fmla="*/ 2042273 h 3000375" name="connsiteY5"/>
                <a:gd fmla="*/ 0 w 4019550" name="connsiteX6"/>
                <a:gd fmla="*/ 1557327 h 3000375" name="connsiteY6"/>
                <a:gd fmla="*/ 25870 w 4019550" name="connsiteX7"/>
                <a:gd fmla="*/ 1588014 h 3000375" name="connsiteY7"/>
                <a:gd fmla="*/ 83125 w 4019550" name="connsiteX8"/>
                <a:gd fmla="*/ 1631117 h 3000375" name="connsiteY8"/>
                <a:gd fmla="*/ 638115 w 4019550" name="connsiteX9"/>
                <a:gd fmla="*/ 2495448 h 3000375" name="connsiteY9"/>
                <a:gd fmla="*/ 723646 w 4019550" name="connsiteX10"/>
                <a:gd fmla="*/ 2988056 h 3000375" name="connsiteY10"/>
                <a:gd fmla="*/ 734094 w 4019550" name="connsiteX11"/>
                <a:gd fmla="*/ 3000375 h 3000375" name="connsiteY11"/>
                <a:gd fmla="*/ 0 w 4019550" name="connsiteX12"/>
                <a:gd fmla="*/ 3000375 h 3000375" name="connsiteY12"/>
                <a:gd fmla="*/ 4019550 w 4019550" name="connsiteX13"/>
                <a:gd fmla="*/ 1461919 h 3000375" name="connsiteY13"/>
                <a:gd fmla="*/ 4019550 w 4019550" name="connsiteX14"/>
                <a:gd fmla="*/ 1567889 h 3000375" name="connsiteY14"/>
                <a:gd fmla="*/ 3994045 w 4019550" name="connsiteX15"/>
                <a:gd fmla="*/ 1519140 h 3000375" name="connsiteY15"/>
                <a:gd fmla="*/ 3993333 w 4019550" name="connsiteX16"/>
                <a:gd fmla="*/ 1517777 h 3000375" name="connsiteY16"/>
                <a:gd fmla="*/ 2251513 w 4019550" name="connsiteX17"/>
                <a:gd fmla="*/ 0 h 3000375" name="connsiteY17"/>
                <a:gd fmla="*/ 4019550 w 4019550" name="connsiteX18"/>
                <a:gd fmla="*/ 0 h 3000375" name="connsiteY18"/>
                <a:gd fmla="*/ 4019550 w 4019550" name="connsiteX19"/>
                <a:gd fmla="*/ 968267 h 3000375" name="connsiteY19"/>
                <a:gd fmla="*/ 4017522 w 4019550" name="connsiteX20"/>
                <a:gd fmla="*/ 964426 h 3000375" name="connsiteY20"/>
                <a:gd fmla="*/ 3556506 w 4019550" name="connsiteX21"/>
                <a:gd fmla="*/ 825555 h 3000375" name="connsiteY21"/>
                <a:gd fmla="*/ 3556600 w 4019550" name="connsiteX22"/>
                <a:gd fmla="*/ 818485 h 3000375" name="connsiteY22"/>
                <a:gd fmla="*/ 3563134 w 4019550" name="connsiteX23"/>
                <a:gd fmla="*/ 815469 h 3000375" name="connsiteY23"/>
                <a:gd fmla="*/ 3556607 w 4019550" name="connsiteX24"/>
                <a:gd fmla="*/ 817983 h 3000375" name="connsiteY24"/>
                <a:gd fmla="*/ 3558127 w 4019550" name="connsiteX25"/>
                <a:gd fmla="*/ 704101 h 3000375" name="connsiteY25"/>
                <a:gd fmla="*/ 3433348 w 4019550" name="connsiteX26"/>
                <a:gd fmla="*/ 469663 h 3000375" name="connsiteY26"/>
                <a:gd fmla="*/ 3388633 w 4019550" name="connsiteX27"/>
                <a:gd fmla="*/ 439959 h 3000375" name="connsiteY27"/>
                <a:gd fmla="*/ 3087730 w 4019550" name="connsiteX28"/>
                <a:gd fmla="*/ 418784 h 3000375" name="connsiteY28"/>
                <a:gd fmla="*/ 2988508 w 4019550" name="connsiteX29"/>
                <a:gd fmla="*/ 461986 h 3000375" name="connsiteY29"/>
                <a:gd fmla="*/ 2981676 w 4019550" name="connsiteX30"/>
                <a:gd fmla="*/ 464960 h 3000375" name="connsiteY30"/>
                <a:gd fmla="*/ 2416782 w 4019550" name="connsiteX31"/>
                <a:gd fmla="*/ 43445 h 3000375" name="connsiteY31"/>
                <a:gd fmla="*/ 2287043 w 4019550" name="connsiteX32"/>
                <a:gd fmla="*/ 96809 h 3000375" name="connsiteY32"/>
                <a:gd fmla="*/ 2286890 w 4019550" name="connsiteX33"/>
                <a:gd fmla="*/ 95997 h 3000375" name="connsiteY33"/>
                <a:gd fmla="*/ 2286992 w 4019550" name="connsiteX34"/>
                <a:gd fmla="*/ 96830 h 3000375" name="connsiteY34"/>
                <a:gd fmla="*/ 2286710 w 4019550" name="connsiteX35"/>
                <a:gd fmla="*/ 96946 h 3000375" name="connsiteY35"/>
                <a:gd fmla="*/ 0 w 4019550" name="connsiteX36"/>
                <a:gd fmla="*/ 0 h 3000375" name="connsiteY36"/>
                <a:gd fmla="*/ 1174412 w 4019550" name="connsiteX37"/>
                <a:gd fmla="*/ 0 h 3000375" name="connsiteY37"/>
                <a:gd fmla="*/ 1078066 w 4019550" name="connsiteX38"/>
                <a:gd fmla="*/ 124000 h 3000375" name="connsiteY38"/>
                <a:gd fmla="*/ 1068101 w 4019550" name="connsiteX39"/>
                <a:gd fmla="*/ 130951 h 3000375" name="connsiteY39"/>
                <a:gd fmla="*/ 515069 w 4019550" name="connsiteX40"/>
                <a:gd fmla="*/ 253096 h 3000375" name="connsiteY40"/>
                <a:gd fmla="*/ 352337 w 4019550" name="connsiteX41"/>
                <a:gd fmla="*/ 762015 h 3000375" name="connsiteY41"/>
                <a:gd fmla="*/ 45130 w 4019550" name="connsiteX42"/>
                <a:gd fmla="*/ 971123 h 3000375" name="connsiteY42"/>
                <a:gd fmla="*/ 0 w 4019550" name="connsiteX43"/>
                <a:gd fmla="*/ 1043335 h 3000375" name="connsiteY4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b="b" l="l" r="r" t="t"/>
              <a:pathLst>
                <a:path h="3000375" w="4019550">
                  <a:moveTo>
                    <a:pt x="4019550" y="1985179"/>
                  </a:moveTo>
                  <a:lnTo>
                    <a:pt x="4019550" y="3000375"/>
                  </a:lnTo>
                  <a:lnTo>
                    <a:pt x="3325822" y="3000375"/>
                  </a:lnTo>
                  <a:lnTo>
                    <a:pt x="3376552" y="2963026"/>
                  </a:lnTo>
                  <a:cubicBezTo>
                    <a:pt x="3558663" y="2810999"/>
                    <a:pt x="3682445" y="2593847"/>
                    <a:pt x="3712538" y="2373460"/>
                  </a:cubicBezTo>
                  <a:cubicBezTo>
                    <a:pt x="3836214" y="2295013"/>
                    <a:pt x="3938289" y="2177191"/>
                    <a:pt x="3999575" y="2042273"/>
                  </a:cubicBezTo>
                  <a:close/>
                  <a:moveTo>
                    <a:pt x="0" y="1557327"/>
                  </a:moveTo>
                  <a:lnTo>
                    <a:pt x="25870" y="1588014"/>
                  </a:lnTo>
                  <a:cubicBezTo>
                    <a:pt x="42999" y="1604270"/>
                    <a:pt x="62102" y="1618734"/>
                    <a:pt x="83125" y="1631117"/>
                  </a:cubicBezTo>
                  <a:cubicBezTo>
                    <a:pt x="-38632" y="2094296"/>
                    <a:pt x="211753" y="2484167"/>
                    <a:pt x="638115" y="2495448"/>
                  </a:cubicBezTo>
                  <a:cubicBezTo>
                    <a:pt x="600497" y="2684596"/>
                    <a:pt x="633902" y="2859496"/>
                    <a:pt x="723646" y="2988056"/>
                  </a:cubicBezTo>
                  <a:lnTo>
                    <a:pt x="734094" y="3000375"/>
                  </a:lnTo>
                  <a:lnTo>
                    <a:pt x="0" y="3000375"/>
                  </a:lnTo>
                  <a:close/>
                  <a:moveTo>
                    <a:pt x="4019550" y="1461919"/>
                  </a:moveTo>
                  <a:lnTo>
                    <a:pt x="4019550" y="1567889"/>
                  </a:lnTo>
                  <a:lnTo>
                    <a:pt x="3994045" y="1519140"/>
                  </a:lnTo>
                  <a:lnTo>
                    <a:pt x="3993333" y="1517777"/>
                  </a:lnTo>
                  <a:close/>
                  <a:moveTo>
                    <a:pt x="2251513" y="0"/>
                  </a:moveTo>
                  <a:lnTo>
                    <a:pt x="4019550" y="0"/>
                  </a:lnTo>
                  <a:lnTo>
                    <a:pt x="4019550" y="968267"/>
                  </a:lnTo>
                  <a:lnTo>
                    <a:pt x="4017522" y="964426"/>
                  </a:lnTo>
                  <a:cubicBezTo>
                    <a:pt x="3923948" y="822935"/>
                    <a:pt x="3746138" y="766668"/>
                    <a:pt x="3556506" y="825555"/>
                  </a:cubicBezTo>
                  <a:lnTo>
                    <a:pt x="3556600" y="818485"/>
                  </a:lnTo>
                  <a:lnTo>
                    <a:pt x="3563134" y="815469"/>
                  </a:lnTo>
                  <a:lnTo>
                    <a:pt x="3556607" y="817983"/>
                  </a:lnTo>
                  <a:lnTo>
                    <a:pt x="3558127" y="704101"/>
                  </a:lnTo>
                  <a:cubicBezTo>
                    <a:pt x="3546400" y="607632"/>
                    <a:pt x="3502788" y="524867"/>
                    <a:pt x="3433348" y="469663"/>
                  </a:cubicBezTo>
                  <a:cubicBezTo>
                    <a:pt x="3419460" y="458622"/>
                    <a:pt x="3404539" y="448684"/>
                    <a:pt x="3388633" y="439959"/>
                  </a:cubicBezTo>
                  <a:cubicBezTo>
                    <a:pt x="3301940" y="392375"/>
                    <a:pt x="3194669" y="385767"/>
                    <a:pt x="3087730" y="418784"/>
                  </a:cubicBezTo>
                  <a:lnTo>
                    <a:pt x="2988508" y="461986"/>
                  </a:lnTo>
                  <a:lnTo>
                    <a:pt x="2981676" y="464960"/>
                  </a:lnTo>
                  <a:cubicBezTo>
                    <a:pt x="2983515" y="139601"/>
                    <a:pt x="2717050" y="-42309"/>
                    <a:pt x="2416782" y="43445"/>
                  </a:cubicBezTo>
                  <a:lnTo>
                    <a:pt x="2287043" y="96809"/>
                  </a:lnTo>
                  <a:lnTo>
                    <a:pt x="2286890" y="95997"/>
                  </a:lnTo>
                  <a:lnTo>
                    <a:pt x="2286992" y="96830"/>
                  </a:lnTo>
                  <a:lnTo>
                    <a:pt x="2286710" y="96946"/>
                  </a:lnTo>
                  <a:close/>
                  <a:moveTo>
                    <a:pt x="0" y="0"/>
                  </a:moveTo>
                  <a:lnTo>
                    <a:pt x="1174412" y="0"/>
                  </a:lnTo>
                  <a:lnTo>
                    <a:pt x="1078066" y="124000"/>
                  </a:lnTo>
                  <a:cubicBezTo>
                    <a:pt x="1074750" y="126358"/>
                    <a:pt x="1071416" y="128592"/>
                    <a:pt x="1068101" y="130951"/>
                  </a:cubicBezTo>
                  <a:cubicBezTo>
                    <a:pt x="909577" y="33889"/>
                    <a:pt x="679946" y="84617"/>
                    <a:pt x="515069" y="253096"/>
                  </a:cubicBezTo>
                  <a:cubicBezTo>
                    <a:pt x="374277" y="397015"/>
                    <a:pt x="310344" y="596941"/>
                    <a:pt x="352337" y="762015"/>
                  </a:cubicBezTo>
                  <a:cubicBezTo>
                    <a:pt x="234955" y="792479"/>
                    <a:pt x="125137" y="868494"/>
                    <a:pt x="45130" y="971123"/>
                  </a:cubicBezTo>
                  <a:lnTo>
                    <a:pt x="0" y="1043335"/>
                  </a:lnTo>
                  <a:close/>
                </a:path>
              </a:pathLst>
            </a:custGeom>
            <a:solidFill>
              <a:srgbClr val="19B4C9"/>
            </a:solidFill>
            <a:ln>
              <a:noFill/>
            </a:ln>
            <a:effectLst>
              <a:outerShdw algn="tr" blurRad="114300" dir="8100000" dist="50800"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任意多边形 11"/>
            <p:cNvSpPr/>
            <p:nvPr/>
          </p:nvSpPr>
          <p:spPr>
            <a:xfrm rot="21391160">
              <a:off x="3833314" y="215135"/>
              <a:ext cx="4211600" cy="2769924"/>
            </a:xfrm>
            <a:custGeom>
              <a:gdLst>
                <a:gd fmla="*/ 4076219 w 4211600" name="connsiteX0"/>
                <a:gd fmla="*/ 113143 h 2769924" name="connsiteY0"/>
                <a:gd fmla="*/ 122310 w 4211600" name="connsiteX1"/>
                <a:gd fmla="*/ 113143 h 2769924" name="connsiteY1"/>
                <a:gd fmla="*/ 122311 w 4211600" name="connsiteX2"/>
                <a:gd fmla="*/ 2661770 h 2769924" name="connsiteY2"/>
                <a:gd fmla="*/ 4076218 w 4211600" name="connsiteX3"/>
                <a:gd fmla="*/ 2661770 h 2769924" name="connsiteY3"/>
                <a:gd fmla="*/ 4211600 w 4211600" name="connsiteX4"/>
                <a:gd fmla="*/ 0 h 2769924" name="connsiteY4"/>
                <a:gd fmla="*/ 4211600 w 4211600" name="connsiteX5"/>
                <a:gd fmla="*/ 2769924 h 2769924" name="connsiteY5"/>
                <a:gd fmla="*/ 0 w 4211600" name="connsiteX6"/>
                <a:gd fmla="*/ 2769924 h 2769924" name="connsiteY6"/>
                <a:gd fmla="*/ 0 w 4211600" name="connsiteX7"/>
                <a:gd fmla="*/ 0 h 2769924"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2769924" w="4211600">
                  <a:moveTo>
                    <a:pt x="4076219" y="113143"/>
                  </a:moveTo>
                  <a:lnTo>
                    <a:pt x="122310" y="113143"/>
                  </a:lnTo>
                  <a:lnTo>
                    <a:pt x="122311" y="2661770"/>
                  </a:lnTo>
                  <a:lnTo>
                    <a:pt x="4076218" y="2661770"/>
                  </a:lnTo>
                  <a:close/>
                  <a:moveTo>
                    <a:pt x="4211600" y="0"/>
                  </a:moveTo>
                  <a:lnTo>
                    <a:pt x="4211600" y="2769924"/>
                  </a:lnTo>
                  <a:lnTo>
                    <a:pt x="0" y="2769924"/>
                  </a:lnTo>
                  <a:lnTo>
                    <a:pt x="0" y="0"/>
                  </a:lnTo>
                  <a:close/>
                </a:path>
              </a:pathLst>
            </a:cu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7" name="组合 6"/>
          <p:cNvGrpSpPr/>
          <p:nvPr/>
        </p:nvGrpSpPr>
        <p:grpSpPr>
          <a:xfrm>
            <a:off x="2634820" y="3209485"/>
            <a:ext cx="3402870" cy="2398444"/>
            <a:chOff x="292257" y="2337973"/>
            <a:chExt cx="4376978" cy="3085024"/>
          </a:xfrm>
        </p:grpSpPr>
        <p:sp>
          <p:nvSpPr>
            <p:cNvPr id="20" name="任意多边形 19"/>
            <p:cNvSpPr/>
            <p:nvPr/>
          </p:nvSpPr>
          <p:spPr>
            <a:xfrm rot="5780476">
              <a:off x="938234" y="1691996"/>
              <a:ext cx="3085024" cy="4376978"/>
            </a:xfrm>
            <a:custGeom>
              <a:gdLst>
                <a:gd fmla="*/ 0 w 2830286" name="connsiteX0"/>
                <a:gd fmla="*/ 1594757 h 3526973" name="connsiteY0"/>
                <a:gd fmla="*/ 21322 w 2830286" name="connsiteX1"/>
                <a:gd fmla="*/ 1486708 h 3526973" name="connsiteY1"/>
                <a:gd fmla="*/ 44852 w 2830286" name="connsiteX2"/>
                <a:gd fmla="*/ 1442357 h 3526973" name="connsiteY2"/>
                <a:gd fmla="*/ 21322 w 2830286" name="connsiteX3"/>
                <a:gd fmla="*/ 1398006 h 3526973" name="connsiteY3"/>
                <a:gd fmla="*/ 0 w 2830286" name="connsiteX4"/>
                <a:gd fmla="*/ 1289957 h 3526973" name="connsiteY4"/>
                <a:gd fmla="*/ 46338 w 2830286" name="connsiteX5"/>
                <a:gd fmla="*/ 1134756 h 3526973" name="connsiteY5"/>
                <a:gd fmla="*/ 61638 w 2830286" name="connsiteX6"/>
                <a:gd fmla="*/ 1115785 h 3526973" name="connsiteY6"/>
                <a:gd fmla="*/ 46338 w 2830286" name="connsiteX7"/>
                <a:gd fmla="*/ 1096814 h 3526973" name="connsiteY7"/>
                <a:gd fmla="*/ 0 w 2830286" name="connsiteX8"/>
                <a:gd fmla="*/ 941613 h 3526973" name="connsiteY8"/>
                <a:gd fmla="*/ 46338 w 2830286" name="connsiteX9"/>
                <a:gd fmla="*/ 786412 h 3526973" name="connsiteY9"/>
                <a:gd fmla="*/ 48469 w 2830286" name="connsiteX10"/>
                <a:gd fmla="*/ 783770 h 3526973" name="connsiteY10"/>
                <a:gd fmla="*/ 46338 w 2830286" name="connsiteX11"/>
                <a:gd fmla="*/ 781129 h 3526973" name="connsiteY11"/>
                <a:gd fmla="*/ 0 w 2830286" name="connsiteX12"/>
                <a:gd fmla="*/ 625928 h 3526973" name="connsiteY12"/>
                <a:gd fmla="*/ 46338 w 2830286" name="connsiteX13"/>
                <a:gd fmla="*/ 470727 h 3526973" name="connsiteY13"/>
                <a:gd fmla="*/ 57247 w 2830286" name="connsiteX14"/>
                <a:gd fmla="*/ 457200 h 3526973" name="connsiteY14"/>
                <a:gd fmla="*/ 46338 w 2830286" name="connsiteX15"/>
                <a:gd fmla="*/ 443673 h 3526973" name="connsiteY15"/>
                <a:gd fmla="*/ 21322 w 2830286" name="connsiteX16"/>
                <a:gd fmla="*/ 396521 h 3526973" name="connsiteY16"/>
                <a:gd fmla="*/ 16108 w 2830286" name="connsiteX17"/>
                <a:gd fmla="*/ 379338 h 3526973" name="connsiteY17"/>
                <a:gd fmla="*/ 12199 w 2830286" name="connsiteX18"/>
                <a:gd fmla="*/ 371016 h 3526973" name="connsiteY18"/>
                <a:gd fmla="*/ 10883 w 2830286" name="connsiteX19"/>
                <a:gd fmla="*/ 362116 h 3526973" name="connsiteY19"/>
                <a:gd fmla="*/ 5513 w 2830286" name="connsiteX20"/>
                <a:gd fmla="*/ 344415 h 3526973" name="connsiteY20"/>
                <a:gd fmla="*/ 0 w 2830286" name="connsiteX21"/>
                <a:gd fmla="*/ 288472 h 3526973" name="connsiteY21"/>
                <a:gd fmla="*/ 0 w 2830286" name="connsiteX22"/>
                <a:gd fmla="*/ 288471 h 3526973" name="connsiteY22"/>
                <a:gd fmla="*/ 271325 w 2830286" name="connsiteX23"/>
                <a:gd fmla="*/ 10885 h 3526973" name="connsiteY23"/>
                <a:gd fmla="*/ 326007 w 2830286" name="connsiteX24"/>
                <a:gd fmla="*/ 16524 h 3526973" name="connsiteY24"/>
                <a:gd fmla="*/ 343311 w 2830286" name="connsiteX25"/>
                <a:gd fmla="*/ 22020 h 3526973" name="connsiteY25"/>
                <a:gd fmla="*/ 352009 w 2830286" name="connsiteX26"/>
                <a:gd fmla="*/ 23365 h 3526973" name="connsiteY26"/>
                <a:gd fmla="*/ 360140 w 2830286" name="connsiteX27"/>
                <a:gd fmla="*/ 27365 h 3526973" name="connsiteY27"/>
                <a:gd fmla="*/ 376937 w 2830286" name="connsiteX28"/>
                <a:gd fmla="*/ 32699 h 3526973" name="connsiteY28"/>
                <a:gd fmla="*/ 423025 w 2830286" name="connsiteX29"/>
                <a:gd fmla="*/ 58292 h 3526973" name="connsiteY29"/>
                <a:gd fmla="*/ 436248 w 2830286" name="connsiteX30"/>
                <a:gd fmla="*/ 69453 h 3526973" name="connsiteY30"/>
                <a:gd fmla="*/ 449470 w 2830286" name="connsiteX31"/>
                <a:gd fmla="*/ 58293 h 3526973" name="connsiteY31"/>
                <a:gd fmla="*/ 601170 w 2830286" name="connsiteX32"/>
                <a:gd fmla="*/ 10886 h 3526973" name="connsiteY32"/>
                <a:gd fmla="*/ 752870 w 2830286" name="connsiteX33"/>
                <a:gd fmla="*/ 58293 h 3526973" name="connsiteY33"/>
                <a:gd fmla="*/ 755451 w 2830286" name="connsiteX34"/>
                <a:gd fmla="*/ 60472 h 3526973" name="connsiteY34"/>
                <a:gd fmla="*/ 758034 w 2830286" name="connsiteX35"/>
                <a:gd fmla="*/ 58293 h 3526973" name="connsiteY35"/>
                <a:gd fmla="*/ 909734 w 2830286" name="connsiteX36"/>
                <a:gd fmla="*/ 10886 h 3526973" name="connsiteY36"/>
                <a:gd fmla="*/ 1061434 w 2830286" name="connsiteX37"/>
                <a:gd fmla="*/ 58293 h 3526973" name="connsiteY37"/>
                <a:gd fmla="*/ 1064017 w 2830286" name="connsiteX38"/>
                <a:gd fmla="*/ 60473 h 3526973" name="connsiteY38"/>
                <a:gd fmla="*/ 1066600 w 2830286" name="connsiteX39"/>
                <a:gd fmla="*/ 58293 h 3526973" name="connsiteY39"/>
                <a:gd fmla="*/ 1218300 w 2830286" name="connsiteX40"/>
                <a:gd fmla="*/ 10886 h 3526973" name="connsiteY40"/>
                <a:gd fmla="*/ 1234260 w 2830286" name="connsiteX41"/>
                <a:gd fmla="*/ 13355 h 3526973" name="connsiteY41"/>
                <a:gd fmla="*/ 1250221 w 2830286" name="connsiteX42"/>
                <a:gd fmla="*/ 10886 h 3526973" name="connsiteY42"/>
                <a:gd fmla="*/ 1355832 w 2830286" name="connsiteX43"/>
                <a:gd fmla="*/ 32700 h 3526973" name="connsiteY43"/>
                <a:gd fmla="*/ 1399183 w 2830286" name="connsiteX44"/>
                <a:gd fmla="*/ 56773 h 3526973" name="connsiteY44"/>
                <a:gd fmla="*/ 1442534 w 2830286" name="connsiteX45"/>
                <a:gd fmla="*/ 32700 h 3526973" name="connsiteY45"/>
                <a:gd fmla="*/ 1459324 w 2830286" name="connsiteX46"/>
                <a:gd fmla="*/ 27368 h 3526973" name="connsiteY46"/>
                <a:gd fmla="*/ 1467461 w 2830286" name="connsiteX47"/>
                <a:gd fmla="*/ 23366 h 3526973" name="connsiteY47"/>
                <a:gd fmla="*/ 1476165 w 2830286" name="connsiteX48"/>
                <a:gd fmla="*/ 22019 h 3526973" name="connsiteY48"/>
                <a:gd fmla="*/ 1493464 w 2830286" name="connsiteX49"/>
                <a:gd fmla="*/ 16526 h 3526973" name="connsiteY49"/>
                <a:gd fmla="*/ 1548145 w 2830286" name="connsiteX50"/>
                <a:gd fmla="*/ 10886 h 3526973" name="connsiteY50"/>
                <a:gd fmla="*/ 1602826 w 2830286" name="connsiteX51"/>
                <a:gd fmla="*/ 16526 h 3526973" name="connsiteY51"/>
                <a:gd fmla="*/ 1620125 w 2830286" name="connsiteX52"/>
                <a:gd fmla="*/ 22019 h 3526973" name="connsiteY52"/>
                <a:gd fmla="*/ 1628829 w 2830286" name="connsiteX53"/>
                <a:gd fmla="*/ 23366 h 3526973" name="connsiteY53"/>
                <a:gd fmla="*/ 1636967 w 2830286" name="connsiteX54"/>
                <a:gd fmla="*/ 27368 h 3526973" name="connsiteY54"/>
                <a:gd fmla="*/ 1653757 w 2830286" name="connsiteX55"/>
                <a:gd fmla="*/ 32700 h 3526973" name="connsiteY55"/>
                <a:gd fmla="*/ 1699844 w 2830286" name="connsiteX56"/>
                <a:gd fmla="*/ 58293 h 3526973" name="connsiteY56"/>
                <a:gd fmla="*/ 1699846 w 2830286" name="connsiteX57"/>
                <a:gd fmla="*/ 58293 h 3526973" name="connsiteY57"/>
                <a:gd fmla="*/ 1702427 w 2830286" name="connsiteX58"/>
                <a:gd fmla="*/ 60472 h 3526973" name="connsiteY58"/>
                <a:gd fmla="*/ 1705009 w 2830286" name="connsiteX59"/>
                <a:gd fmla="*/ 58293 h 3526973" name="connsiteY59"/>
                <a:gd fmla="*/ 1856710 w 2830286" name="connsiteX60"/>
                <a:gd fmla="*/ 10886 h 3526973" name="connsiteY60"/>
                <a:gd fmla="*/ 2008410 w 2830286" name="connsiteX61"/>
                <a:gd fmla="*/ 58293 h 3526973" name="connsiteY61"/>
                <a:gd fmla="*/ 2026953 w 2830286" name="connsiteX62"/>
                <a:gd fmla="*/ 73945 h 3526973" name="connsiteY62"/>
                <a:gd fmla="*/ 2045496 w 2830286" name="connsiteX63"/>
                <a:gd fmla="*/ 58293 h 3526973" name="connsiteY63"/>
                <a:gd fmla="*/ 2197196 w 2830286" name="connsiteX64"/>
                <a:gd fmla="*/ 10886 h 3526973" name="connsiteY64"/>
                <a:gd fmla="*/ 2302808 w 2830286" name="connsiteX65"/>
                <a:gd fmla="*/ 32700 h 3526973" name="connsiteY65"/>
                <a:gd fmla="*/ 2346159 w 2830286" name="connsiteX66"/>
                <a:gd fmla="*/ 56773 h 3526973" name="connsiteY66"/>
                <a:gd fmla="*/ 2389509 w 2830286" name="connsiteX67"/>
                <a:gd fmla="*/ 32700 h 3526973" name="connsiteY67"/>
                <a:gd fmla="*/ 2412546 w 2830286" name="connsiteX68"/>
                <a:gd fmla="*/ 27942 h 3526973" name="connsiteY68"/>
                <a:gd fmla="*/ 2421430 w 2830286" name="connsiteX69"/>
                <a:gd fmla="*/ 21814 h 3526973" name="connsiteY69"/>
                <a:gd fmla="*/ 2527041 w 2830286" name="connsiteX70"/>
                <a:gd fmla="*/ 0 h 3526973" name="connsiteY70"/>
                <a:gd fmla="*/ 2798366 w 2830286" name="connsiteX71"/>
                <a:gd fmla="*/ 277586 h 3526973" name="connsiteY71"/>
                <a:gd fmla="*/ 2752028 w 2830286" name="connsiteX72"/>
                <a:gd fmla="*/ 432787 h 3526973" name="connsiteY72"/>
                <a:gd fmla="*/ 2741119 w 2830286" name="connsiteX73"/>
                <a:gd fmla="*/ 446314 h 3526973" name="connsiteY73"/>
                <a:gd fmla="*/ 2752028 w 2830286" name="connsiteX74"/>
                <a:gd fmla="*/ 459842 h 3526973" name="connsiteY74"/>
                <a:gd fmla="*/ 2798366 w 2830286" name="connsiteX75"/>
                <a:gd fmla="*/ 615043 h 3526973" name="connsiteY75"/>
                <a:gd fmla="*/ 2752028 w 2830286" name="connsiteX76"/>
                <a:gd fmla="*/ 770244 h 3526973" name="connsiteY76"/>
                <a:gd fmla="*/ 2749898 w 2830286" name="connsiteX77"/>
                <a:gd fmla="*/ 772885 h 3526973" name="connsiteY77"/>
                <a:gd fmla="*/ 2752028 w 2830286" name="connsiteX78"/>
                <a:gd fmla="*/ 775527 h 3526973" name="connsiteY78"/>
                <a:gd fmla="*/ 2798366 w 2830286" name="connsiteX79"/>
                <a:gd fmla="*/ 930728 h 3526973" name="connsiteY79"/>
                <a:gd fmla="*/ 2752028 w 2830286" name="connsiteX80"/>
                <a:gd fmla="*/ 1085929 h 3526973" name="connsiteY80"/>
                <a:gd fmla="*/ 2736729 w 2830286" name="connsiteX81"/>
                <a:gd fmla="*/ 1104900 h 3526973" name="connsiteY81"/>
                <a:gd fmla="*/ 2752028 w 2830286" name="connsiteX82"/>
                <a:gd fmla="*/ 1123871 h 3526973" name="connsiteY82"/>
                <a:gd fmla="*/ 2798366 w 2830286" name="connsiteX83"/>
                <a:gd fmla="*/ 1279072 h 3526973" name="connsiteY83"/>
                <a:gd fmla="*/ 2777044 w 2830286" name="connsiteX84"/>
                <a:gd fmla="*/ 1387121 h 3526973" name="connsiteY84"/>
                <a:gd fmla="*/ 2753514 w 2830286" name="connsiteX85"/>
                <a:gd fmla="*/ 1431472 h 3526973" name="connsiteY85"/>
                <a:gd fmla="*/ 2777044 w 2830286" name="connsiteX86"/>
                <a:gd fmla="*/ 1475823 h 3526973" name="connsiteY86"/>
                <a:gd fmla="*/ 2786975 w 2830286" name="connsiteX87"/>
                <a:gd fmla="*/ 1508552 h 3526973" name="connsiteY87"/>
                <a:gd fmla="*/ 2792854 w 2830286" name="connsiteX88"/>
                <a:gd fmla="*/ 1527929 h 3526973" name="connsiteY88"/>
                <a:gd fmla="*/ 2798366 w 2830286" name="connsiteX89"/>
                <a:gd fmla="*/ 1583872 h 3526973" name="connsiteY89"/>
                <a:gd fmla="*/ 2792854 w 2830286" name="connsiteX90"/>
                <a:gd fmla="*/ 1639816 h 3526973" name="connsiteY90"/>
                <a:gd fmla="*/ 2787484 w 2830286" name="connsiteX91"/>
                <a:gd fmla="*/ 1657513 h 3526973" name="connsiteY91"/>
                <a:gd fmla="*/ 2786168 w 2830286" name="connsiteX92"/>
                <a:gd fmla="*/ 1666418 h 3526973" name="connsiteY92"/>
                <a:gd fmla="*/ 2782257 w 2830286" name="connsiteX93"/>
                <a:gd fmla="*/ 1674743 h 3526973" name="connsiteY93"/>
                <a:gd fmla="*/ 2777044 w 2830286" name="connsiteX94"/>
                <a:gd fmla="*/ 1691921 h 3526973" name="connsiteY94"/>
                <a:gd fmla="*/ 2752029 w 2830286" name="connsiteX95"/>
                <a:gd fmla="*/ 1739072 h 3526973" name="connsiteY95"/>
                <a:gd fmla="*/ 2752028 w 2830286" name="connsiteX96"/>
                <a:gd fmla="*/ 1739073 h 3526973" name="connsiteY96"/>
                <a:gd fmla="*/ 2751799 w 2830286" name="connsiteX97"/>
                <a:gd fmla="*/ 1739359 h 3526973" name="connsiteY97"/>
                <a:gd fmla="*/ 2741119 w 2830286" name="connsiteX98"/>
                <a:gd fmla="*/ 1752600 h 3526973" name="connsiteY98"/>
                <a:gd fmla="*/ 2752028 w 2830286" name="connsiteX99"/>
                <a:gd fmla="*/ 1766128 h 3526973" name="connsiteY99"/>
                <a:gd fmla="*/ 2798366 w 2830286" name="connsiteX100"/>
                <a:gd fmla="*/ 1921329 h 3526973" name="connsiteY100"/>
                <a:gd fmla="*/ 2752028 w 2830286" name="connsiteX101"/>
                <a:gd fmla="*/ 2076530 h 3526973" name="connsiteY101"/>
                <a:gd fmla="*/ 2749898 w 2830286" name="connsiteX102"/>
                <a:gd fmla="*/ 2079171 h 3526973" name="connsiteY102"/>
                <a:gd fmla="*/ 2752028 w 2830286" name="connsiteX103"/>
                <a:gd fmla="*/ 2081813 h 3526973" name="connsiteY103"/>
                <a:gd fmla="*/ 2798366 w 2830286" name="connsiteX104"/>
                <a:gd fmla="*/ 2237014 h 3526973" name="connsiteY104"/>
                <a:gd fmla="*/ 2752028 w 2830286" name="connsiteX105"/>
                <a:gd fmla="*/ 2392215 h 3526973" name="connsiteY105"/>
                <a:gd fmla="*/ 2736729 w 2830286" name="connsiteX106"/>
                <a:gd fmla="*/ 2411186 h 3526973" name="connsiteY106"/>
                <a:gd fmla="*/ 2752028 w 2830286" name="connsiteX107"/>
                <a:gd fmla="*/ 2430157 h 3526973" name="connsiteY107"/>
                <a:gd fmla="*/ 2798366 w 2830286" name="connsiteX108"/>
                <a:gd fmla="*/ 2585358 h 3526973" name="connsiteY108"/>
                <a:gd fmla="*/ 2777044 w 2830286" name="connsiteX109"/>
                <a:gd fmla="*/ 2693407 h 3526973" name="connsiteY109"/>
                <a:gd fmla="*/ 2753514 w 2830286" name="connsiteX110"/>
                <a:gd fmla="*/ 2737758 h 3526973" name="connsiteY110"/>
                <a:gd fmla="*/ 2777044 w 2830286" name="connsiteX111"/>
                <a:gd fmla="*/ 2782109 h 3526973" name="connsiteY111"/>
                <a:gd fmla="*/ 2798366 w 2830286" name="connsiteX112"/>
                <a:gd fmla="*/ 2890158 h 3526973" name="connsiteY112"/>
                <a:gd fmla="*/ 2752028 w 2830286" name="connsiteX113"/>
                <a:gd fmla="*/ 3045359 h 3526973" name="connsiteY113"/>
                <a:gd fmla="*/ 2747582 w 2830286" name="connsiteX114"/>
                <a:gd fmla="*/ 3050872 h 3526973" name="connsiteY114"/>
                <a:gd fmla="*/ 2750817 w 2830286" name="connsiteX115"/>
                <a:gd fmla="*/ 3053104 h 3526973" name="connsiteY115"/>
                <a:gd fmla="*/ 2830286 w 2830286" name="connsiteX116"/>
                <a:gd fmla="*/ 3249387 h 3526973" name="connsiteY116"/>
                <a:gd fmla="*/ 2558962 w 2830286" name="connsiteX117"/>
                <a:gd fmla="*/ 3526973 h 3526973" name="connsiteY117"/>
                <a:gd fmla="*/ 2407262 w 2830286" name="connsiteX118"/>
                <a:gd fmla="*/ 3479566 h 3526973" name="connsiteY118"/>
                <a:gd fmla="*/ 2394040 w 2830286" name="connsiteX119"/>
                <a:gd fmla="*/ 3468405 h 3526973" name="connsiteY119"/>
                <a:gd fmla="*/ 2380817 w 2830286" name="connsiteX120"/>
                <a:gd fmla="*/ 3479566 h 3526973" name="connsiteY120"/>
                <a:gd fmla="*/ 2229117 w 2830286" name="connsiteX121"/>
                <a:gd fmla="*/ 3526973 h 3526973" name="connsiteY121"/>
                <a:gd fmla="*/ 2077416 w 2830286" name="connsiteX122"/>
                <a:gd fmla="*/ 3479566 h 3526973" name="connsiteY122"/>
                <a:gd fmla="*/ 2074835 w 2830286" name="connsiteX123"/>
                <a:gd fmla="*/ 3477387 h 3526973" name="connsiteY123"/>
                <a:gd fmla="*/ 2072252 w 2830286" name="connsiteX124"/>
                <a:gd fmla="*/ 3479566 h 3526973" name="connsiteY124"/>
                <a:gd fmla="*/ 1920552 w 2830286" name="connsiteX125"/>
                <a:gd fmla="*/ 3526973 h 3526973" name="connsiteY125"/>
                <a:gd fmla="*/ 1768852 w 2830286" name="connsiteX126"/>
                <a:gd fmla="*/ 3479566 h 3526973" name="connsiteY126"/>
                <a:gd fmla="*/ 1750309 w 2830286" name="connsiteX127"/>
                <a:gd fmla="*/ 3463914 h 3526973" name="connsiteY127"/>
                <a:gd fmla="*/ 1731766 w 2830286" name="connsiteX128"/>
                <a:gd fmla="*/ 3479566 h 3526973" name="connsiteY128"/>
                <a:gd fmla="*/ 1731741 w 2830286" name="connsiteX129"/>
                <a:gd fmla="*/ 3479578 h 3526973" name="connsiteY129"/>
                <a:gd fmla="*/ 1685678 w 2830286" name="connsiteX130"/>
                <a:gd fmla="*/ 3505157 h 3526973" name="connsiteY130"/>
                <a:gd fmla="*/ 1668897 w 2830286" name="connsiteX131"/>
                <a:gd fmla="*/ 3510487 h 3526973" name="connsiteY131"/>
                <a:gd fmla="*/ 1660749 w 2830286" name="connsiteX132"/>
                <a:gd fmla="*/ 3514494 h 3526973" name="connsiteY132"/>
                <a:gd fmla="*/ 1652035 w 2830286" name="connsiteX133"/>
                <a:gd fmla="*/ 3515842 h 3526973" name="connsiteY133"/>
                <a:gd fmla="*/ 1634748 w 2830286" name="connsiteX134"/>
                <a:gd fmla="*/ 3521332 h 3526973" name="connsiteY134"/>
                <a:gd fmla="*/ 1580104 w 2830286" name="connsiteX135"/>
                <a:gd fmla="*/ 3526967 h 3526973" name="connsiteY135"/>
                <a:gd fmla="*/ 1580066 w 2830286" name="connsiteX136"/>
                <a:gd fmla="*/ 3526973 h 3526973" name="connsiteY136"/>
                <a:gd fmla="*/ 1474454 w 2830286" name="connsiteX137"/>
                <a:gd fmla="*/ 3505159 h 3526973" name="connsiteY137"/>
                <a:gd fmla="*/ 1431103 w 2830286" name="connsiteX138"/>
                <a:gd fmla="*/ 3481086 h 3526973" name="connsiteY138"/>
                <a:gd fmla="*/ 1387753 w 2830286" name="connsiteX139"/>
                <a:gd fmla="*/ 3505159 h 3526973" name="connsiteY139"/>
                <a:gd fmla="*/ 1282141 w 2830286" name="connsiteX140"/>
                <a:gd fmla="*/ 3526973 h 3526973" name="connsiteY140"/>
                <a:gd fmla="*/ 1227460 w 2830286" name="connsiteX141"/>
                <a:gd fmla="*/ 3521334 h 3526973" name="connsiteY141"/>
                <a:gd fmla="*/ 1210145 w 2830286" name="connsiteX142"/>
                <a:gd fmla="*/ 3515835 h 3526973" name="connsiteY142"/>
                <a:gd fmla="*/ 1201458 w 2830286" name="connsiteX143"/>
                <a:gd fmla="*/ 3514491 h 3526973" name="connsiteY143"/>
                <a:gd fmla="*/ 1193336 w 2830286" name="connsiteX144"/>
                <a:gd fmla="*/ 3510497 h 3526973" name="connsiteY144"/>
                <a:gd fmla="*/ 1176529 w 2830286" name="connsiteX145"/>
                <a:gd fmla="*/ 3505159 h 3526973" name="connsiteY145"/>
                <a:gd fmla="*/ 1130441 w 2830286" name="connsiteX146"/>
                <a:gd fmla="*/ 3479566 h 3526973" name="connsiteY146"/>
                <a:gd fmla="*/ 1111897 w 2830286" name="connsiteX147"/>
                <a:gd fmla="*/ 3463913 h 3526973" name="connsiteY147"/>
                <a:gd fmla="*/ 1093356 w 2830286" name="connsiteX148"/>
                <a:gd fmla="*/ 3479564 h 3526973" name="connsiteY148"/>
                <a:gd fmla="*/ 941655 w 2830286" name="connsiteX149"/>
                <a:gd fmla="*/ 3526971 h 3526973" name="connsiteY149"/>
                <a:gd fmla="*/ 789955 w 2830286" name="connsiteX150"/>
                <a:gd fmla="*/ 3479564 h 3526973" name="connsiteY150"/>
                <a:gd fmla="*/ 787373 w 2830286" name="connsiteX151"/>
                <a:gd fmla="*/ 3477384 h 3526973" name="connsiteY151"/>
                <a:gd fmla="*/ 784791 w 2830286" name="connsiteX152"/>
                <a:gd fmla="*/ 3479564 h 3526973" name="connsiteY152"/>
                <a:gd fmla="*/ 633091 w 2830286" name="connsiteX153"/>
                <a:gd fmla="*/ 3526971 h 3526973" name="connsiteY153"/>
                <a:gd fmla="*/ 481391 w 2830286" name="connsiteX154"/>
                <a:gd fmla="*/ 3479564 h 3526973" name="connsiteY154"/>
                <a:gd fmla="*/ 468168 w 2830286" name="connsiteX155"/>
                <a:gd fmla="*/ 3468402 h 3526973" name="connsiteY155"/>
                <a:gd fmla="*/ 454946 w 2830286" name="connsiteX156"/>
                <a:gd fmla="*/ 3479564 h 3526973" name="connsiteY156"/>
                <a:gd fmla="*/ 423644 w 2830286" name="connsiteX157"/>
                <a:gd fmla="*/ 3494959 h 3526973" name="connsiteY157"/>
                <a:gd fmla="*/ 408858 w 2830286" name="connsiteX158"/>
                <a:gd fmla="*/ 3505158 h 3526973" name="connsiteY158"/>
                <a:gd fmla="*/ 398598 w 2830286" name="connsiteX159"/>
                <a:gd fmla="*/ 3507277 h 3526973" name="connsiteY159"/>
                <a:gd fmla="*/ 383930 w 2830286" name="connsiteX160"/>
                <a:gd fmla="*/ 3514491 h 3526973" name="connsiteY160"/>
                <a:gd fmla="*/ 303266 w 2830286" name="connsiteX161"/>
                <a:gd fmla="*/ 3526968 h 3526973" name="connsiteY161"/>
                <a:gd fmla="*/ 303246 w 2830286" name="connsiteX162"/>
                <a:gd fmla="*/ 3526972 h 3526973" name="connsiteY162"/>
                <a:gd fmla="*/ 31921 w 2830286" name="connsiteX163"/>
                <a:gd fmla="*/ 3249386 h 3526973" name="connsiteY163"/>
                <a:gd fmla="*/ 31921 w 2830286" name="connsiteX164"/>
                <a:gd fmla="*/ 3249385 h 3526973" name="connsiteY164"/>
                <a:gd fmla="*/ 53243 w 2830286" name="connsiteX165"/>
                <a:gd fmla="*/ 3141336 h 3526973" name="connsiteY165"/>
                <a:gd fmla="*/ 76773 w 2830286" name="connsiteX166"/>
                <a:gd fmla="*/ 3096985 h 3526973" name="connsiteY166"/>
                <a:gd fmla="*/ 53243 w 2830286" name="connsiteX167"/>
                <a:gd fmla="*/ 3052635 h 3526973" name="connsiteY167"/>
                <a:gd fmla="*/ 31921 w 2830286" name="connsiteX168"/>
                <a:gd fmla="*/ 2944586 h 3526973" name="connsiteY168"/>
                <a:gd fmla="*/ 78259 w 2830286" name="connsiteX169"/>
                <a:gd fmla="*/ 2789385 h 3526973" name="connsiteY169"/>
                <a:gd fmla="*/ 93559 w 2830286" name="connsiteX170"/>
                <a:gd fmla="*/ 2770414 h 3526973" name="connsiteY170"/>
                <a:gd fmla="*/ 78259 w 2830286" name="connsiteX171"/>
                <a:gd fmla="*/ 2751443 h 3526973" name="connsiteY171"/>
                <a:gd fmla="*/ 31921 w 2830286" name="connsiteX172"/>
                <a:gd fmla="*/ 2596242 h 3526973" name="connsiteY172"/>
                <a:gd fmla="*/ 78259 w 2830286" name="connsiteX173"/>
                <a:gd fmla="*/ 2441041 h 3526973" name="connsiteY173"/>
                <a:gd fmla="*/ 80390 w 2830286" name="connsiteX174"/>
                <a:gd fmla="*/ 2438399 h 3526973" name="connsiteY174"/>
                <a:gd fmla="*/ 78259 w 2830286" name="connsiteX175"/>
                <a:gd fmla="*/ 2435758 h 3526973" name="connsiteY175"/>
                <a:gd fmla="*/ 31921 w 2830286" name="connsiteX176"/>
                <a:gd fmla="*/ 2280557 h 3526973" name="connsiteY176"/>
                <a:gd fmla="*/ 78259 w 2830286" name="connsiteX177"/>
                <a:gd fmla="*/ 2125356 h 3526973" name="connsiteY177"/>
                <a:gd fmla="*/ 88238 w 2830286" name="connsiteX178"/>
                <a:gd fmla="*/ 2112983 h 3526973" name="connsiteY178"/>
                <a:gd fmla="*/ 67619 w 2830286" name="connsiteX179"/>
                <a:gd fmla="*/ 2087416 h 3526973" name="connsiteY179"/>
                <a:gd fmla="*/ 21281 w 2830286" name="connsiteX180"/>
                <a:gd fmla="*/ 1932215 h 3526973" name="connsiteY180"/>
                <a:gd fmla="*/ 42603 w 2830286" name="connsiteX181"/>
                <a:gd fmla="*/ 1824166 h 3526973" name="connsiteY181"/>
                <a:gd fmla="*/ 66133 w 2830286" name="connsiteX182"/>
                <a:gd fmla="*/ 1779815 h 3526973" name="connsiteY182"/>
                <a:gd fmla="*/ 57897 w 2830286" name="connsiteX183"/>
                <a:gd fmla="*/ 1764291 h 3526973" name="connsiteY183"/>
                <a:gd fmla="*/ 46338 w 2830286" name="connsiteX184"/>
                <a:gd fmla="*/ 1749958 h 3526973" name="connsiteY184"/>
                <a:gd fmla="*/ 0 w 2830286" name="connsiteX185"/>
                <a:gd fmla="*/ 1594757 h 3526973" name="connsiteY18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Lst>
              <a:rect b="b" l="l" r="r" t="t"/>
              <a:pathLst>
                <a:path h="3526973" w="2830286">
                  <a:moveTo>
                    <a:pt x="0" y="1594757"/>
                  </a:moveTo>
                  <a:cubicBezTo>
                    <a:pt x="0" y="1556431"/>
                    <a:pt x="7593" y="1519918"/>
                    <a:pt x="21322" y="1486708"/>
                  </a:cubicBezTo>
                  <a:lnTo>
                    <a:pt x="44852" y="1442357"/>
                  </a:lnTo>
                  <a:lnTo>
                    <a:pt x="21322" y="1398006"/>
                  </a:lnTo>
                  <a:cubicBezTo>
                    <a:pt x="7593" y="1364796"/>
                    <a:pt x="0" y="1328284"/>
                    <a:pt x="0" y="1289957"/>
                  </a:cubicBezTo>
                  <a:cubicBezTo>
                    <a:pt x="0" y="1232467"/>
                    <a:pt x="17083" y="1179059"/>
                    <a:pt x="46338" y="1134756"/>
                  </a:cubicBezTo>
                  <a:lnTo>
                    <a:pt x="61638" y="1115785"/>
                  </a:lnTo>
                  <a:lnTo>
                    <a:pt x="46338" y="1096814"/>
                  </a:lnTo>
                  <a:cubicBezTo>
                    <a:pt x="17083" y="1052511"/>
                    <a:pt x="0" y="999103"/>
                    <a:pt x="0" y="941613"/>
                  </a:cubicBezTo>
                  <a:cubicBezTo>
                    <a:pt x="0" y="884123"/>
                    <a:pt x="17083" y="830715"/>
                    <a:pt x="46338" y="786412"/>
                  </a:cubicBezTo>
                  <a:lnTo>
                    <a:pt x="48469" y="783770"/>
                  </a:lnTo>
                  <a:lnTo>
                    <a:pt x="46338" y="781129"/>
                  </a:lnTo>
                  <a:cubicBezTo>
                    <a:pt x="17083" y="736826"/>
                    <a:pt x="0" y="683418"/>
                    <a:pt x="0" y="625928"/>
                  </a:cubicBezTo>
                  <a:cubicBezTo>
                    <a:pt x="0" y="568438"/>
                    <a:pt x="17083" y="515030"/>
                    <a:pt x="46338" y="470727"/>
                  </a:cubicBezTo>
                  <a:lnTo>
                    <a:pt x="57247" y="457200"/>
                  </a:lnTo>
                  <a:lnTo>
                    <a:pt x="46338" y="443673"/>
                  </a:lnTo>
                  <a:cubicBezTo>
                    <a:pt x="36586" y="428905"/>
                    <a:pt x="28187" y="413126"/>
                    <a:pt x="21322" y="396521"/>
                  </a:cubicBezTo>
                  <a:lnTo>
                    <a:pt x="16108" y="379338"/>
                  </a:lnTo>
                  <a:lnTo>
                    <a:pt x="12199" y="371016"/>
                  </a:lnTo>
                  <a:lnTo>
                    <a:pt x="10883" y="362116"/>
                  </a:lnTo>
                  <a:lnTo>
                    <a:pt x="5513" y="344415"/>
                  </a:lnTo>
                  <a:cubicBezTo>
                    <a:pt x="1898" y="326345"/>
                    <a:pt x="0" y="307635"/>
                    <a:pt x="0" y="288472"/>
                  </a:cubicBezTo>
                  <a:lnTo>
                    <a:pt x="0" y="288471"/>
                  </a:lnTo>
                  <a:cubicBezTo>
                    <a:pt x="0" y="135164"/>
                    <a:pt x="121476" y="10885"/>
                    <a:pt x="271325" y="10885"/>
                  </a:cubicBezTo>
                  <a:cubicBezTo>
                    <a:pt x="290056" y="10885"/>
                    <a:pt x="308343" y="12827"/>
                    <a:pt x="326007" y="16524"/>
                  </a:cubicBezTo>
                  <a:lnTo>
                    <a:pt x="343311" y="22020"/>
                  </a:lnTo>
                  <a:lnTo>
                    <a:pt x="352009" y="23365"/>
                  </a:lnTo>
                  <a:lnTo>
                    <a:pt x="360140" y="27365"/>
                  </a:lnTo>
                  <a:lnTo>
                    <a:pt x="376937" y="32699"/>
                  </a:lnTo>
                  <a:cubicBezTo>
                    <a:pt x="393167" y="39722"/>
                    <a:pt x="408591" y="48315"/>
                    <a:pt x="423025" y="58292"/>
                  </a:cubicBezTo>
                  <a:lnTo>
                    <a:pt x="436248" y="69453"/>
                  </a:lnTo>
                  <a:lnTo>
                    <a:pt x="449470" y="58293"/>
                  </a:lnTo>
                  <a:cubicBezTo>
                    <a:pt x="492773" y="28362"/>
                    <a:pt x="544977" y="10886"/>
                    <a:pt x="601170" y="10886"/>
                  </a:cubicBezTo>
                  <a:cubicBezTo>
                    <a:pt x="657363" y="10886"/>
                    <a:pt x="709566" y="28362"/>
                    <a:pt x="752870" y="58293"/>
                  </a:cubicBezTo>
                  <a:lnTo>
                    <a:pt x="755451" y="60472"/>
                  </a:lnTo>
                  <a:lnTo>
                    <a:pt x="758034" y="58293"/>
                  </a:lnTo>
                  <a:cubicBezTo>
                    <a:pt x="801338" y="28362"/>
                    <a:pt x="853541" y="10886"/>
                    <a:pt x="909734" y="10886"/>
                  </a:cubicBezTo>
                  <a:cubicBezTo>
                    <a:pt x="965927" y="10886"/>
                    <a:pt x="1018131" y="28362"/>
                    <a:pt x="1061434" y="58293"/>
                  </a:cubicBezTo>
                  <a:lnTo>
                    <a:pt x="1064017" y="60473"/>
                  </a:lnTo>
                  <a:lnTo>
                    <a:pt x="1066600" y="58293"/>
                  </a:lnTo>
                  <a:cubicBezTo>
                    <a:pt x="1109904" y="28363"/>
                    <a:pt x="1162107" y="10886"/>
                    <a:pt x="1218300" y="10886"/>
                  </a:cubicBezTo>
                  <a:lnTo>
                    <a:pt x="1234260" y="13355"/>
                  </a:lnTo>
                  <a:lnTo>
                    <a:pt x="1250221" y="10886"/>
                  </a:lnTo>
                  <a:cubicBezTo>
                    <a:pt x="1287683" y="10886"/>
                    <a:pt x="1323372" y="18653"/>
                    <a:pt x="1355832" y="32700"/>
                  </a:cubicBezTo>
                  <a:lnTo>
                    <a:pt x="1399183" y="56773"/>
                  </a:lnTo>
                  <a:lnTo>
                    <a:pt x="1442534" y="32700"/>
                  </a:lnTo>
                  <a:lnTo>
                    <a:pt x="1459324" y="27368"/>
                  </a:lnTo>
                  <a:lnTo>
                    <a:pt x="1467461" y="23366"/>
                  </a:lnTo>
                  <a:lnTo>
                    <a:pt x="1476165" y="22019"/>
                  </a:lnTo>
                  <a:lnTo>
                    <a:pt x="1493464" y="16526"/>
                  </a:lnTo>
                  <a:cubicBezTo>
                    <a:pt x="1511127" y="12828"/>
                    <a:pt x="1529415" y="10886"/>
                    <a:pt x="1548145" y="10886"/>
                  </a:cubicBezTo>
                  <a:cubicBezTo>
                    <a:pt x="1566876" y="10886"/>
                    <a:pt x="1585164" y="12828"/>
                    <a:pt x="1602826" y="16526"/>
                  </a:cubicBezTo>
                  <a:lnTo>
                    <a:pt x="1620125" y="22019"/>
                  </a:lnTo>
                  <a:lnTo>
                    <a:pt x="1628829" y="23366"/>
                  </a:lnTo>
                  <a:lnTo>
                    <a:pt x="1636967" y="27368"/>
                  </a:lnTo>
                  <a:lnTo>
                    <a:pt x="1653757" y="32700"/>
                  </a:lnTo>
                  <a:lnTo>
                    <a:pt x="1699844" y="58293"/>
                  </a:lnTo>
                  <a:lnTo>
                    <a:pt x="1699846" y="58293"/>
                  </a:lnTo>
                  <a:lnTo>
                    <a:pt x="1702427" y="60472"/>
                  </a:lnTo>
                  <a:lnTo>
                    <a:pt x="1705009" y="58293"/>
                  </a:lnTo>
                  <a:cubicBezTo>
                    <a:pt x="1748313" y="28362"/>
                    <a:pt x="1800516" y="10886"/>
                    <a:pt x="1856710" y="10886"/>
                  </a:cubicBezTo>
                  <a:cubicBezTo>
                    <a:pt x="1912903" y="10886"/>
                    <a:pt x="1965106" y="28362"/>
                    <a:pt x="2008410" y="58293"/>
                  </a:cubicBezTo>
                  <a:lnTo>
                    <a:pt x="2026953" y="73945"/>
                  </a:lnTo>
                  <a:lnTo>
                    <a:pt x="2045496" y="58293"/>
                  </a:lnTo>
                  <a:cubicBezTo>
                    <a:pt x="2088800" y="28362"/>
                    <a:pt x="2141003" y="10886"/>
                    <a:pt x="2197196" y="10886"/>
                  </a:cubicBezTo>
                  <a:cubicBezTo>
                    <a:pt x="2234659" y="10886"/>
                    <a:pt x="2270347" y="18653"/>
                    <a:pt x="2302808" y="32700"/>
                  </a:cubicBezTo>
                  <a:lnTo>
                    <a:pt x="2346159" y="56773"/>
                  </a:lnTo>
                  <a:lnTo>
                    <a:pt x="2389509" y="32700"/>
                  </a:lnTo>
                  <a:lnTo>
                    <a:pt x="2412546" y="27942"/>
                  </a:lnTo>
                  <a:lnTo>
                    <a:pt x="2421430" y="21814"/>
                  </a:lnTo>
                  <a:cubicBezTo>
                    <a:pt x="2453891" y="7768"/>
                    <a:pt x="2489580" y="0"/>
                    <a:pt x="2527041" y="0"/>
                  </a:cubicBezTo>
                  <a:cubicBezTo>
                    <a:pt x="2676890" y="0"/>
                    <a:pt x="2798366" y="124279"/>
                    <a:pt x="2798366" y="277586"/>
                  </a:cubicBezTo>
                  <a:cubicBezTo>
                    <a:pt x="2798366" y="335076"/>
                    <a:pt x="2781284" y="388484"/>
                    <a:pt x="2752028" y="432787"/>
                  </a:cubicBezTo>
                  <a:lnTo>
                    <a:pt x="2741119" y="446314"/>
                  </a:lnTo>
                  <a:lnTo>
                    <a:pt x="2752028" y="459842"/>
                  </a:lnTo>
                  <a:cubicBezTo>
                    <a:pt x="2781284" y="504145"/>
                    <a:pt x="2798366" y="557553"/>
                    <a:pt x="2798366" y="615043"/>
                  </a:cubicBezTo>
                  <a:cubicBezTo>
                    <a:pt x="2798366" y="672533"/>
                    <a:pt x="2781284" y="725941"/>
                    <a:pt x="2752028" y="770244"/>
                  </a:cubicBezTo>
                  <a:lnTo>
                    <a:pt x="2749898" y="772885"/>
                  </a:lnTo>
                  <a:lnTo>
                    <a:pt x="2752028" y="775527"/>
                  </a:lnTo>
                  <a:cubicBezTo>
                    <a:pt x="2781284" y="819830"/>
                    <a:pt x="2798366" y="873238"/>
                    <a:pt x="2798366" y="930728"/>
                  </a:cubicBezTo>
                  <a:cubicBezTo>
                    <a:pt x="2798366" y="988218"/>
                    <a:pt x="2781284" y="1041626"/>
                    <a:pt x="2752028" y="1085929"/>
                  </a:cubicBezTo>
                  <a:lnTo>
                    <a:pt x="2736729" y="1104900"/>
                  </a:lnTo>
                  <a:lnTo>
                    <a:pt x="2752028" y="1123871"/>
                  </a:lnTo>
                  <a:cubicBezTo>
                    <a:pt x="2781284" y="1168174"/>
                    <a:pt x="2798366" y="1221582"/>
                    <a:pt x="2798366" y="1279072"/>
                  </a:cubicBezTo>
                  <a:cubicBezTo>
                    <a:pt x="2798366" y="1317399"/>
                    <a:pt x="2790774" y="1353911"/>
                    <a:pt x="2777044" y="1387121"/>
                  </a:cubicBezTo>
                  <a:lnTo>
                    <a:pt x="2753514" y="1431472"/>
                  </a:lnTo>
                  <a:lnTo>
                    <a:pt x="2777044" y="1475823"/>
                  </a:lnTo>
                  <a:lnTo>
                    <a:pt x="2786975" y="1508552"/>
                  </a:lnTo>
                  <a:lnTo>
                    <a:pt x="2792854" y="1527929"/>
                  </a:lnTo>
                  <a:cubicBezTo>
                    <a:pt x="2796468" y="1545999"/>
                    <a:pt x="2798366" y="1564709"/>
                    <a:pt x="2798366" y="1583872"/>
                  </a:cubicBezTo>
                  <a:cubicBezTo>
                    <a:pt x="2798366" y="1603036"/>
                    <a:pt x="2796468" y="1621745"/>
                    <a:pt x="2792854" y="1639816"/>
                  </a:cubicBezTo>
                  <a:lnTo>
                    <a:pt x="2787484" y="1657513"/>
                  </a:lnTo>
                  <a:lnTo>
                    <a:pt x="2786168" y="1666418"/>
                  </a:lnTo>
                  <a:lnTo>
                    <a:pt x="2782257" y="1674743"/>
                  </a:lnTo>
                  <a:lnTo>
                    <a:pt x="2777044" y="1691921"/>
                  </a:lnTo>
                  <a:lnTo>
                    <a:pt x="2752029" y="1739072"/>
                  </a:lnTo>
                  <a:lnTo>
                    <a:pt x="2752028" y="1739073"/>
                  </a:lnTo>
                  <a:lnTo>
                    <a:pt x="2751799" y="1739359"/>
                  </a:lnTo>
                  <a:lnTo>
                    <a:pt x="2741119" y="1752600"/>
                  </a:lnTo>
                  <a:lnTo>
                    <a:pt x="2752028" y="1766128"/>
                  </a:lnTo>
                  <a:cubicBezTo>
                    <a:pt x="2781284" y="1810431"/>
                    <a:pt x="2798366" y="1863839"/>
                    <a:pt x="2798366" y="1921329"/>
                  </a:cubicBezTo>
                  <a:cubicBezTo>
                    <a:pt x="2798366" y="1978819"/>
                    <a:pt x="2781284" y="2032227"/>
                    <a:pt x="2752028" y="2076530"/>
                  </a:cubicBezTo>
                  <a:lnTo>
                    <a:pt x="2749898" y="2079171"/>
                  </a:lnTo>
                  <a:lnTo>
                    <a:pt x="2752028" y="2081813"/>
                  </a:lnTo>
                  <a:cubicBezTo>
                    <a:pt x="2781284" y="2126116"/>
                    <a:pt x="2798366" y="2179524"/>
                    <a:pt x="2798366" y="2237014"/>
                  </a:cubicBezTo>
                  <a:cubicBezTo>
                    <a:pt x="2798366" y="2294504"/>
                    <a:pt x="2781284" y="2347912"/>
                    <a:pt x="2752028" y="2392215"/>
                  </a:cubicBezTo>
                  <a:lnTo>
                    <a:pt x="2736729" y="2411186"/>
                  </a:lnTo>
                  <a:lnTo>
                    <a:pt x="2752028" y="2430157"/>
                  </a:lnTo>
                  <a:cubicBezTo>
                    <a:pt x="2781284" y="2474460"/>
                    <a:pt x="2798366" y="2527868"/>
                    <a:pt x="2798366" y="2585358"/>
                  </a:cubicBezTo>
                  <a:cubicBezTo>
                    <a:pt x="2798366" y="2623685"/>
                    <a:pt x="2790774" y="2660197"/>
                    <a:pt x="2777044" y="2693407"/>
                  </a:cubicBezTo>
                  <a:lnTo>
                    <a:pt x="2753514" y="2737758"/>
                  </a:lnTo>
                  <a:lnTo>
                    <a:pt x="2777044" y="2782109"/>
                  </a:lnTo>
                  <a:cubicBezTo>
                    <a:pt x="2790774" y="2815319"/>
                    <a:pt x="2798366" y="2851832"/>
                    <a:pt x="2798366" y="2890158"/>
                  </a:cubicBezTo>
                  <a:cubicBezTo>
                    <a:pt x="2798366" y="2947648"/>
                    <a:pt x="2781284" y="3001056"/>
                    <a:pt x="2752028" y="3045359"/>
                  </a:cubicBezTo>
                  <a:lnTo>
                    <a:pt x="2747582" y="3050872"/>
                  </a:lnTo>
                  <a:lnTo>
                    <a:pt x="2750817" y="3053104"/>
                  </a:lnTo>
                  <a:cubicBezTo>
                    <a:pt x="2799918" y="3103337"/>
                    <a:pt x="2830286" y="3172734"/>
                    <a:pt x="2830286" y="3249387"/>
                  </a:cubicBezTo>
                  <a:cubicBezTo>
                    <a:pt x="2830286" y="3402694"/>
                    <a:pt x="2708811" y="3526973"/>
                    <a:pt x="2558962" y="3526973"/>
                  </a:cubicBezTo>
                  <a:cubicBezTo>
                    <a:pt x="2502769" y="3526973"/>
                    <a:pt x="2450565" y="3509497"/>
                    <a:pt x="2407262" y="3479566"/>
                  </a:cubicBezTo>
                  <a:lnTo>
                    <a:pt x="2394040" y="3468405"/>
                  </a:lnTo>
                  <a:lnTo>
                    <a:pt x="2380817" y="3479566"/>
                  </a:lnTo>
                  <a:cubicBezTo>
                    <a:pt x="2337513" y="3509497"/>
                    <a:pt x="2285310" y="3526973"/>
                    <a:pt x="2229117" y="3526973"/>
                  </a:cubicBezTo>
                  <a:cubicBezTo>
                    <a:pt x="2172923" y="3526973"/>
                    <a:pt x="2120720" y="3509497"/>
                    <a:pt x="2077416" y="3479566"/>
                  </a:cubicBezTo>
                  <a:lnTo>
                    <a:pt x="2074835" y="3477387"/>
                  </a:lnTo>
                  <a:lnTo>
                    <a:pt x="2072252" y="3479566"/>
                  </a:lnTo>
                  <a:cubicBezTo>
                    <a:pt x="2028949" y="3509497"/>
                    <a:pt x="1976745" y="3526973"/>
                    <a:pt x="1920552" y="3526973"/>
                  </a:cubicBezTo>
                  <a:cubicBezTo>
                    <a:pt x="1864359" y="3526973"/>
                    <a:pt x="1812156" y="3509497"/>
                    <a:pt x="1768852" y="3479566"/>
                  </a:cubicBezTo>
                  <a:lnTo>
                    <a:pt x="1750309" y="3463914"/>
                  </a:lnTo>
                  <a:lnTo>
                    <a:pt x="1731766" y="3479566"/>
                  </a:lnTo>
                  <a:lnTo>
                    <a:pt x="1731741" y="3479578"/>
                  </a:lnTo>
                  <a:lnTo>
                    <a:pt x="1685678" y="3505157"/>
                  </a:lnTo>
                  <a:lnTo>
                    <a:pt x="1668897" y="3510487"/>
                  </a:lnTo>
                  <a:lnTo>
                    <a:pt x="1660749" y="3514494"/>
                  </a:lnTo>
                  <a:lnTo>
                    <a:pt x="1652035" y="3515842"/>
                  </a:lnTo>
                  <a:lnTo>
                    <a:pt x="1634748" y="3521332"/>
                  </a:lnTo>
                  <a:lnTo>
                    <a:pt x="1580104" y="3526967"/>
                  </a:lnTo>
                  <a:lnTo>
                    <a:pt x="1580066" y="3526973"/>
                  </a:lnTo>
                  <a:cubicBezTo>
                    <a:pt x="1542603" y="3526973"/>
                    <a:pt x="1506915" y="3519206"/>
                    <a:pt x="1474454" y="3505159"/>
                  </a:cubicBezTo>
                  <a:lnTo>
                    <a:pt x="1431103" y="3481086"/>
                  </a:lnTo>
                  <a:lnTo>
                    <a:pt x="1387753" y="3505159"/>
                  </a:lnTo>
                  <a:cubicBezTo>
                    <a:pt x="1355292" y="3519206"/>
                    <a:pt x="1319602" y="3526973"/>
                    <a:pt x="1282141" y="3526973"/>
                  </a:cubicBezTo>
                  <a:cubicBezTo>
                    <a:pt x="1263410" y="3526973"/>
                    <a:pt x="1245122" y="3525031"/>
                    <a:pt x="1227460" y="3521334"/>
                  </a:cubicBezTo>
                  <a:lnTo>
                    <a:pt x="1210145" y="3515835"/>
                  </a:lnTo>
                  <a:lnTo>
                    <a:pt x="1201458" y="3514491"/>
                  </a:lnTo>
                  <a:lnTo>
                    <a:pt x="1193336" y="3510497"/>
                  </a:lnTo>
                  <a:lnTo>
                    <a:pt x="1176529" y="3505159"/>
                  </a:lnTo>
                  <a:cubicBezTo>
                    <a:pt x="1160299" y="3498136"/>
                    <a:pt x="1144875" y="3489543"/>
                    <a:pt x="1130441" y="3479566"/>
                  </a:cubicBezTo>
                  <a:lnTo>
                    <a:pt x="1111897" y="3463913"/>
                  </a:lnTo>
                  <a:lnTo>
                    <a:pt x="1093356" y="3479564"/>
                  </a:lnTo>
                  <a:cubicBezTo>
                    <a:pt x="1050052" y="3509494"/>
                    <a:pt x="997849" y="3526971"/>
                    <a:pt x="941655" y="3526971"/>
                  </a:cubicBezTo>
                  <a:cubicBezTo>
                    <a:pt x="885462" y="3526971"/>
                    <a:pt x="833259" y="3509494"/>
                    <a:pt x="789955" y="3479564"/>
                  </a:cubicBezTo>
                  <a:lnTo>
                    <a:pt x="787373" y="3477384"/>
                  </a:lnTo>
                  <a:lnTo>
                    <a:pt x="784791" y="3479564"/>
                  </a:lnTo>
                  <a:cubicBezTo>
                    <a:pt x="741488" y="3509494"/>
                    <a:pt x="689284" y="3526971"/>
                    <a:pt x="633091" y="3526971"/>
                  </a:cubicBezTo>
                  <a:cubicBezTo>
                    <a:pt x="576898" y="3526971"/>
                    <a:pt x="524695" y="3509494"/>
                    <a:pt x="481391" y="3479564"/>
                  </a:cubicBezTo>
                  <a:lnTo>
                    <a:pt x="468168" y="3468402"/>
                  </a:lnTo>
                  <a:lnTo>
                    <a:pt x="454946" y="3479564"/>
                  </a:lnTo>
                  <a:lnTo>
                    <a:pt x="423644" y="3494959"/>
                  </a:lnTo>
                  <a:lnTo>
                    <a:pt x="408858" y="3505158"/>
                  </a:lnTo>
                  <a:lnTo>
                    <a:pt x="398598" y="3507277"/>
                  </a:lnTo>
                  <a:lnTo>
                    <a:pt x="383930" y="3514491"/>
                  </a:lnTo>
                  <a:lnTo>
                    <a:pt x="303266" y="3526968"/>
                  </a:lnTo>
                  <a:lnTo>
                    <a:pt x="303246" y="3526972"/>
                  </a:lnTo>
                  <a:cubicBezTo>
                    <a:pt x="153397" y="3526972"/>
                    <a:pt x="31921" y="3402693"/>
                    <a:pt x="31921" y="3249386"/>
                  </a:cubicBezTo>
                  <a:lnTo>
                    <a:pt x="31921" y="3249385"/>
                  </a:lnTo>
                  <a:cubicBezTo>
                    <a:pt x="31921" y="3211058"/>
                    <a:pt x="39514" y="3174546"/>
                    <a:pt x="53243" y="3141336"/>
                  </a:cubicBezTo>
                  <a:lnTo>
                    <a:pt x="76773" y="3096985"/>
                  </a:lnTo>
                  <a:lnTo>
                    <a:pt x="53243" y="3052635"/>
                  </a:lnTo>
                  <a:cubicBezTo>
                    <a:pt x="39514" y="3019425"/>
                    <a:pt x="31921" y="2982913"/>
                    <a:pt x="31921" y="2944586"/>
                  </a:cubicBezTo>
                  <a:cubicBezTo>
                    <a:pt x="31921" y="2887096"/>
                    <a:pt x="49004" y="2833688"/>
                    <a:pt x="78259" y="2789385"/>
                  </a:cubicBezTo>
                  <a:lnTo>
                    <a:pt x="93559" y="2770414"/>
                  </a:lnTo>
                  <a:lnTo>
                    <a:pt x="78259" y="2751443"/>
                  </a:lnTo>
                  <a:cubicBezTo>
                    <a:pt x="49004" y="2707140"/>
                    <a:pt x="31921" y="2653732"/>
                    <a:pt x="31921" y="2596242"/>
                  </a:cubicBezTo>
                  <a:cubicBezTo>
                    <a:pt x="31921" y="2538752"/>
                    <a:pt x="49004" y="2485344"/>
                    <a:pt x="78259" y="2441041"/>
                  </a:cubicBezTo>
                  <a:lnTo>
                    <a:pt x="80390" y="2438399"/>
                  </a:lnTo>
                  <a:lnTo>
                    <a:pt x="78259" y="2435758"/>
                  </a:lnTo>
                  <a:cubicBezTo>
                    <a:pt x="49004" y="2391455"/>
                    <a:pt x="31921" y="2338047"/>
                    <a:pt x="31921" y="2280557"/>
                  </a:cubicBezTo>
                  <a:cubicBezTo>
                    <a:pt x="31921" y="2223067"/>
                    <a:pt x="49004" y="2169659"/>
                    <a:pt x="78259" y="2125356"/>
                  </a:cubicBezTo>
                  <a:lnTo>
                    <a:pt x="88238" y="2112983"/>
                  </a:lnTo>
                  <a:lnTo>
                    <a:pt x="67619" y="2087416"/>
                  </a:lnTo>
                  <a:cubicBezTo>
                    <a:pt x="38364" y="2043113"/>
                    <a:pt x="21281" y="1989705"/>
                    <a:pt x="21281" y="1932215"/>
                  </a:cubicBezTo>
                  <a:cubicBezTo>
                    <a:pt x="21281" y="1893889"/>
                    <a:pt x="28874" y="1857376"/>
                    <a:pt x="42603" y="1824166"/>
                  </a:cubicBezTo>
                  <a:lnTo>
                    <a:pt x="66133" y="1779815"/>
                  </a:lnTo>
                  <a:lnTo>
                    <a:pt x="57897" y="1764291"/>
                  </a:lnTo>
                  <a:lnTo>
                    <a:pt x="46338" y="1749958"/>
                  </a:lnTo>
                  <a:cubicBezTo>
                    <a:pt x="17083" y="1705655"/>
                    <a:pt x="0" y="1652247"/>
                    <a:pt x="0" y="1594757"/>
                  </a:cubicBezTo>
                  <a:close/>
                </a:path>
              </a:pathLst>
            </a:custGeom>
            <a:solidFill>
              <a:srgbClr val="FFC000"/>
            </a:solidFill>
            <a:ln>
              <a:solidFill>
                <a:srgbClr val="FFFF0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38" name="图片 37"/>
            <p:cNvPicPr>
              <a:picLocks noChangeAspect="1"/>
            </p:cNvPicPr>
            <p:nvPr/>
          </p:nvPicPr>
          <p:blipFill>
            <a:blip r:embed="rId5">
              <a:extLst>
                <a:ext uri="{28A0092B-C50C-407E-A947-70E740481C1C}">
                  <a14:useLocalDpi val="0"/>
                </a:ext>
              </a:extLst>
            </a:blip>
            <a:stretch>
              <a:fillRect/>
            </a:stretch>
          </p:blipFill>
          <p:spPr>
            <a:xfrm rot="384173">
              <a:off x="500029" y="2553553"/>
              <a:ext cx="3942248" cy="2646233"/>
            </a:xfrm>
            <a:prstGeom prst="rect">
              <a:avLst/>
            </a:prstGeom>
          </p:spPr>
        </p:pic>
      </p:grpSp>
      <p:grpSp>
        <p:nvGrpSpPr>
          <p:cNvPr id="14" name="组合 13"/>
          <p:cNvGrpSpPr/>
          <p:nvPr/>
        </p:nvGrpSpPr>
        <p:grpSpPr>
          <a:xfrm rot="610562">
            <a:off x="4914145" y="2613922"/>
            <a:ext cx="654963" cy="642920"/>
            <a:chOff x="10646778" y="4753862"/>
            <a:chExt cx="751521" cy="737702"/>
          </a:xfrm>
        </p:grpSpPr>
        <p:sp>
          <p:nvSpPr>
            <p:cNvPr id="15" name="五角星 2"/>
            <p:cNvSpPr/>
            <p:nvPr/>
          </p:nvSpPr>
          <p:spPr>
            <a:xfrm flipH="1" rot="20227648">
              <a:off x="10648573" y="4753862"/>
              <a:ext cx="749726" cy="728735"/>
            </a:xfrm>
            <a:custGeom>
              <a:gdLst>
                <a:gd fmla="*/ 2063 w 918524" name="connsiteX0"/>
                <a:gd fmla="*/ 349269 h 923906" name="connsiteY0"/>
                <a:gd fmla="*/ 264202 w 918524" name="connsiteX1"/>
                <a:gd fmla="*/ 223173 h 923906" name="connsiteY1"/>
                <a:gd fmla="*/ 459262 w 918524" name="connsiteX2"/>
                <a:gd fmla="*/ 0 h 923906" name="connsiteY2"/>
                <a:gd fmla="*/ 654322 w 918524" name="connsiteX3"/>
                <a:gd fmla="*/ 223173 h 923906" name="connsiteY3"/>
                <a:gd fmla="*/ 916461 w 918524" name="connsiteX4"/>
                <a:gd fmla="*/ 349269 h 923906" name="connsiteY4"/>
                <a:gd fmla="*/ 774876 w 918524" name="connsiteX5"/>
                <a:gd fmla="*/ 613293 h 923906" name="connsiteY5"/>
                <a:gd fmla="*/ 741827 w 918524" name="connsiteX6"/>
                <a:gd fmla="*/ 914398 h 923906" name="connsiteY6"/>
                <a:gd fmla="*/ 459262 w 918524" name="connsiteX7"/>
                <a:gd fmla="*/ 854400 h 923906" name="connsiteY7"/>
                <a:gd fmla="*/ 176697 w 918524" name="connsiteX8"/>
                <a:gd fmla="*/ 914398 h 923906" name="connsiteY8"/>
                <a:gd fmla="*/ 143648 w 918524" name="connsiteX9"/>
                <a:gd fmla="*/ 613293 h 923906" name="connsiteY9"/>
                <a:gd fmla="*/ 2063 w 918524" name="connsiteX10"/>
                <a:gd fmla="*/ 349269 h 923906"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923905" w="918524">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algn="t" blurRad="76200" dir="5400000" dist="50800"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6" name="组合 15"/>
            <p:cNvGrpSpPr/>
            <p:nvPr/>
          </p:nvGrpSpPr>
          <p:grpSpPr>
            <a:xfrm>
              <a:off x="10646778" y="4762829"/>
              <a:ext cx="749726" cy="728735"/>
              <a:chOff x="11012539" y="4493889"/>
              <a:chExt cx="749726" cy="728735"/>
            </a:xfrm>
          </p:grpSpPr>
          <p:sp>
            <p:nvSpPr>
              <p:cNvPr id="17" name="五角星 2"/>
              <p:cNvSpPr/>
              <p:nvPr/>
            </p:nvSpPr>
            <p:spPr>
              <a:xfrm flipH="1" rot="20227648">
                <a:off x="11012539" y="4493889"/>
                <a:ext cx="749726" cy="728735"/>
              </a:xfrm>
              <a:custGeom>
                <a:gdLst>
                  <a:gd fmla="*/ 2063 w 918524" name="connsiteX0"/>
                  <a:gd fmla="*/ 349269 h 923906" name="connsiteY0"/>
                  <a:gd fmla="*/ 264202 w 918524" name="connsiteX1"/>
                  <a:gd fmla="*/ 223173 h 923906" name="connsiteY1"/>
                  <a:gd fmla="*/ 459262 w 918524" name="connsiteX2"/>
                  <a:gd fmla="*/ 0 h 923906" name="connsiteY2"/>
                  <a:gd fmla="*/ 654322 w 918524" name="connsiteX3"/>
                  <a:gd fmla="*/ 223173 h 923906" name="connsiteY3"/>
                  <a:gd fmla="*/ 916461 w 918524" name="connsiteX4"/>
                  <a:gd fmla="*/ 349269 h 923906" name="connsiteY4"/>
                  <a:gd fmla="*/ 774876 w 918524" name="connsiteX5"/>
                  <a:gd fmla="*/ 613293 h 923906" name="connsiteY5"/>
                  <a:gd fmla="*/ 741827 w 918524" name="connsiteX6"/>
                  <a:gd fmla="*/ 914398 h 923906" name="connsiteY6"/>
                  <a:gd fmla="*/ 459262 w 918524" name="connsiteX7"/>
                  <a:gd fmla="*/ 854400 h 923906" name="connsiteY7"/>
                  <a:gd fmla="*/ 176697 w 918524" name="connsiteX8"/>
                  <a:gd fmla="*/ 914398 h 923906" name="connsiteY8"/>
                  <a:gd fmla="*/ 143648 w 918524" name="connsiteX9"/>
                  <a:gd fmla="*/ 613293 h 923906" name="connsiteY9"/>
                  <a:gd fmla="*/ 2063 w 918524" name="connsiteX10"/>
                  <a:gd fmla="*/ 349269 h 923906"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923905" w="918524">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8FA7"/>
              </a:solidFill>
              <a:ln w="28575">
                <a:solidFill>
                  <a:schemeClr val="bg1"/>
                </a:solidFill>
              </a:ln>
              <a:effectLst>
                <a:innerShdw blurRad="292100">
                  <a:srgbClr val="FF5B76"/>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五角星 2"/>
              <p:cNvSpPr/>
              <p:nvPr/>
            </p:nvSpPr>
            <p:spPr>
              <a:xfrm rot="20424262">
                <a:off x="11046365" y="4655056"/>
                <a:ext cx="290576" cy="221980"/>
              </a:xfrm>
              <a:custGeom>
                <a:gdLst>
                  <a:gd fmla="*/ 0 w 457199" name="connsiteX0"/>
                  <a:gd fmla="*/ 349269 h 349269" name="connsiteY0"/>
                  <a:gd fmla="*/ 262139 w 457199" name="connsiteX1"/>
                  <a:gd fmla="*/ 223173 h 349269" name="connsiteY1"/>
                  <a:gd fmla="*/ 457199 w 457199" name="connsiteX2"/>
                  <a:gd fmla="*/ 0 h 349269" name="connsiteY2"/>
                  <a:gd fmla="*/ 713782 w 713782" name="connsiteX3"/>
                  <a:gd fmla="*/ 284696 h 349269" name="connsiteY3"/>
                  <a:gd fmla="*/ 715845 w 715845" name="connsiteX4"/>
                  <a:gd fmla="*/ 284696 h 613293" name="connsiteY4"/>
                  <a:gd fmla="*/ 715845 w 715845" name="connsiteX5"/>
                  <a:gd fmla="*/ 284696 h 914398" name="connsiteY5"/>
                  <a:gd fmla="*/ 715845 w 715845" name="connsiteX6"/>
                  <a:gd fmla="*/ 284696 h 916632" name="connsiteY6"/>
                  <a:gd fmla="*/ 715845 w 741827" name="connsiteX7"/>
                  <a:gd fmla="*/ 284696 h 923906" name="connsiteY7"/>
                  <a:gd fmla="*/ 715845 w 774876" name="connsiteX8"/>
                  <a:gd fmla="*/ 284696 h 923906" name="connsiteY8"/>
                  <a:gd fmla="*/ 715845 w 918524" name="connsiteX9"/>
                  <a:gd fmla="*/ 284696 h 923906" name="connsiteY9"/>
                  <a:gd fmla="*/ 715845 w 918524" name="connsiteX10"/>
                  <a:gd fmla="*/ 284696 h 923906" name="connsiteY10"/>
                </a:gdLst>
                <a:cxnLst>
                  <a:cxn ang="0">
                    <a:pos x="connsiteX0" y="connsiteY0"/>
                  </a:cxn>
                  <a:cxn ang="0">
                    <a:pos x="connsiteX1" y="connsiteY1"/>
                  </a:cxn>
                  <a:cxn ang="0">
                    <a:pos x="connsiteX2" y="connsiteY2"/>
                  </a:cxn>
                </a:cxnLst>
                <a:rect b="b" l="l" r="r" t="t"/>
                <a:pathLst>
                  <a:path h="349269" w="457199">
                    <a:moveTo>
                      <a:pt x="0" y="349269"/>
                    </a:moveTo>
                    <a:cubicBezTo>
                      <a:pt x="20092" y="284249"/>
                      <a:pt x="185939" y="281384"/>
                      <a:pt x="262139" y="223173"/>
                    </a:cubicBezTo>
                    <a:cubicBezTo>
                      <a:pt x="338339" y="164962"/>
                      <a:pt x="392179" y="0"/>
                      <a:pt x="457199" y="0"/>
                    </a:cubicBezTo>
                  </a:path>
                </a:pathLst>
              </a:custGeom>
              <a:noFill/>
              <a:ln cap="rnd" w="28575">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五角星 2"/>
              <p:cNvSpPr/>
              <p:nvPr/>
            </p:nvSpPr>
            <p:spPr>
              <a:xfrm rot="6997346">
                <a:off x="11587935" y="4901938"/>
                <a:ext cx="128719" cy="147271"/>
              </a:xfrm>
              <a:custGeom>
                <a:gdLst>
                  <a:gd fmla="*/ 0 w 195060" name="connsiteX0"/>
                  <a:gd fmla="*/ 223173 h 223173" name="connsiteY0"/>
                  <a:gd fmla="*/ 195060 w 195060" name="connsiteX1"/>
                  <a:gd fmla="*/ 0 h 223173" name="connsiteY1"/>
                  <a:gd fmla="*/ 457199 w 457199" name="connsiteX2"/>
                  <a:gd fmla="*/ 0 h 349269" name="connsiteY2"/>
                  <a:gd fmla="*/ 713782 w 713782" name="connsiteX3"/>
                  <a:gd fmla="*/ 284696 h 349269" name="connsiteY3"/>
                  <a:gd fmla="*/ 715845 w 715845" name="connsiteX4"/>
                  <a:gd fmla="*/ 284696 h 613293" name="connsiteY4"/>
                  <a:gd fmla="*/ 715845 w 715845" name="connsiteX5"/>
                  <a:gd fmla="*/ 284696 h 914398" name="connsiteY5"/>
                  <a:gd fmla="*/ 715845 w 715845" name="connsiteX6"/>
                  <a:gd fmla="*/ 284696 h 916632" name="connsiteY6"/>
                  <a:gd fmla="*/ 715845 w 741827" name="connsiteX7"/>
                  <a:gd fmla="*/ 284696 h 923906" name="connsiteY7"/>
                  <a:gd fmla="*/ 715845 w 774876" name="connsiteX8"/>
                  <a:gd fmla="*/ 284696 h 923906" name="connsiteY8"/>
                  <a:gd fmla="*/ 715845 w 918524" name="connsiteX9"/>
                  <a:gd fmla="*/ 284696 h 923906" name="connsiteY9"/>
                  <a:gd fmla="*/ 715845 w 918524" name="connsiteX10"/>
                  <a:gd fmla="*/ 284696 h 923906" name="connsiteY10"/>
                </a:gdLst>
                <a:cxnLst>
                  <a:cxn ang="0">
                    <a:pos x="connsiteX0" y="connsiteY0"/>
                  </a:cxn>
                  <a:cxn ang="0">
                    <a:pos x="connsiteX1" y="connsiteY1"/>
                  </a:cxn>
                </a:cxnLst>
                <a:rect b="b" l="l" r="r" t="t"/>
                <a:pathLst>
                  <a:path h="223173" w="195060">
                    <a:moveTo>
                      <a:pt x="0" y="223173"/>
                    </a:moveTo>
                    <a:cubicBezTo>
                      <a:pt x="76200" y="164962"/>
                      <a:pt x="130040" y="0"/>
                      <a:pt x="195060" y="0"/>
                    </a:cubicBezTo>
                  </a:path>
                </a:pathLst>
              </a:custGeom>
              <a:noFill/>
              <a:ln cap="rnd" w="28575">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grpSp>
        <p:nvGrpSpPr>
          <p:cNvPr id="13" name="组合 12"/>
          <p:cNvGrpSpPr/>
          <p:nvPr/>
        </p:nvGrpSpPr>
        <p:grpSpPr>
          <a:xfrm>
            <a:off x="6410086" y="834390"/>
            <a:ext cx="3242387" cy="2424895"/>
            <a:chOff x="8366525" y="985524"/>
            <a:chExt cx="4060184" cy="3036504"/>
          </a:xfrm>
        </p:grpSpPr>
        <p:sp>
          <p:nvSpPr>
            <p:cNvPr id="10" name="矩形 9"/>
            <p:cNvSpPr/>
            <p:nvPr/>
          </p:nvSpPr>
          <p:spPr>
            <a:xfrm rot="274395">
              <a:off x="8467796" y="985524"/>
              <a:ext cx="3958913" cy="2741488"/>
            </a:xfrm>
            <a:prstGeom prst="rect">
              <a:avLst/>
            </a:prstGeom>
            <a:solidFill>
              <a:srgbClr val="FF9FA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39" name="图片 38"/>
            <p:cNvPicPr>
              <a:picLocks noChangeAspect="1"/>
            </p:cNvPicPr>
            <p:nvPr/>
          </p:nvPicPr>
          <p:blipFill>
            <a:blip r:embed="rId6">
              <a:extLst>
                <a:ext uri="{28A0092B-C50C-407E-A947-70E740481C1C}">
                  <a14:useLocalDpi val="0"/>
                </a:ext>
              </a:extLst>
            </a:blip>
            <a:stretch>
              <a:fillRect/>
            </a:stretch>
          </p:blipFill>
          <p:spPr>
            <a:xfrm rot="290665">
              <a:off x="8516974" y="1112855"/>
              <a:ext cx="3830330" cy="2805418"/>
            </a:xfrm>
            <a:prstGeom prst="rect">
              <a:avLst/>
            </a:prstGeom>
          </p:spPr>
        </p:pic>
        <p:sp>
          <p:nvSpPr>
            <p:cNvPr id="8" name="流程图: 文档 7"/>
            <p:cNvSpPr/>
            <p:nvPr/>
          </p:nvSpPr>
          <p:spPr>
            <a:xfrm flipV="1" rot="238405">
              <a:off x="8366525" y="3430783"/>
              <a:ext cx="3947299" cy="591245"/>
            </a:xfrm>
            <a:custGeom>
              <a:gdLst>
                <a:gd fmla="*/ 0 w 21600" name="connsiteX0"/>
                <a:gd fmla="*/ 0 h 26553" name="connsiteY0"/>
                <a:gd fmla="*/ 21600 w 21600" name="connsiteX1"/>
                <a:gd fmla="*/ 0 h 26553" name="connsiteY1"/>
                <a:gd fmla="*/ 21600 w 21600" name="connsiteX2"/>
                <a:gd fmla="*/ 17322 h 26553" name="connsiteY2"/>
                <a:gd fmla="*/ 0 w 21600" name="connsiteX3"/>
                <a:gd fmla="*/ 20172 h 26553" name="connsiteY3"/>
                <a:gd fmla="*/ 0 w 21600" name="connsiteX4"/>
                <a:gd fmla="*/ 0 h 26553"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6553" w="21600">
                  <a:moveTo>
                    <a:pt x="0" y="0"/>
                  </a:moveTo>
                  <a:lnTo>
                    <a:pt x="21600" y="0"/>
                  </a:lnTo>
                  <a:lnTo>
                    <a:pt x="21600" y="17322"/>
                  </a:lnTo>
                  <a:cubicBezTo>
                    <a:pt x="10458" y="11145"/>
                    <a:pt x="10767" y="38402"/>
                    <a:pt x="0" y="20172"/>
                  </a:cubicBezTo>
                  <a:lnTo>
                    <a:pt x="0" y="0"/>
                  </a:lnTo>
                  <a:close/>
                </a:path>
              </a:pathLst>
            </a:custGeom>
            <a:solidFill>
              <a:srgbClr val="FF9FA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1" name="组合 20"/>
          <p:cNvGrpSpPr/>
          <p:nvPr/>
        </p:nvGrpSpPr>
        <p:grpSpPr>
          <a:xfrm rot="21277364">
            <a:off x="6652654" y="3537734"/>
            <a:ext cx="3103671" cy="2193256"/>
            <a:chOff x="5628646" y="4240110"/>
            <a:chExt cx="3589917" cy="2536869"/>
          </a:xfrm>
        </p:grpSpPr>
        <p:pic>
          <p:nvPicPr>
            <p:cNvPr id="37" name="图片 36"/>
            <p:cNvPicPr>
              <a:picLocks noChangeAspect="1"/>
            </p:cNvPicPr>
            <p:nvPr/>
          </p:nvPicPr>
          <p:blipFill>
            <a:blip r:embed="rId7">
              <a:extLst>
                <a:ext uri="{28A0092B-C50C-407E-A947-70E740481C1C}">
                  <a14:useLocalDpi val="0"/>
                </a:ext>
              </a:extLst>
            </a:blip>
            <a:stretch>
              <a:fillRect/>
            </a:stretch>
          </p:blipFill>
          <p:spPr>
            <a:xfrm rot="158469">
              <a:off x="5634631" y="4253050"/>
              <a:ext cx="3574694" cy="2523929"/>
            </a:xfrm>
            <a:prstGeom prst="rect">
              <a:avLst/>
            </a:prstGeom>
          </p:spPr>
        </p:pic>
        <p:sp>
          <p:nvSpPr>
            <p:cNvPr id="28" name="任意多边形 27"/>
            <p:cNvSpPr/>
            <p:nvPr/>
          </p:nvSpPr>
          <p:spPr>
            <a:xfrm rot="179492">
              <a:off x="5628646" y="4240110"/>
              <a:ext cx="3589917" cy="2518477"/>
            </a:xfrm>
            <a:custGeom>
              <a:gdLst>
                <a:gd fmla="*/ 4229100 w 4229100" name="connsiteX0"/>
                <a:gd fmla="*/ 1863256 h 2838450" name="connsiteY0"/>
                <a:gd fmla="*/ 4229100 w 4229100" name="connsiteX1"/>
                <a:gd fmla="*/ 2838450 h 2838450" name="connsiteY1"/>
                <a:gd fmla="*/ 2615205 w 4229100" name="connsiteX2"/>
                <a:gd fmla="*/ 2838450 h 2838450" name="connsiteY2"/>
                <a:gd fmla="*/ 2638406 w 4229100" name="connsiteX3"/>
                <a:gd fmla="*/ 2811165 h 2838450" name="connsiteY3"/>
                <a:gd fmla="*/ 2727985 w 4229100" name="connsiteX4"/>
                <a:gd fmla="*/ 2652144 h 2838450" name="connsiteY4"/>
                <a:gd fmla="*/ 3410441 w 4229100" name="connsiteX5"/>
                <a:gd fmla="*/ 2668901 h 2838450" name="connsiteY5"/>
                <a:gd fmla="*/ 3656042 w 4229100" name="connsiteX6"/>
                <a:gd fmla="*/ 2242696 h 2838450" name="connsiteY6"/>
                <a:gd fmla="*/ 4223670 w 4229100" name="connsiteX7"/>
                <a:gd fmla="*/ 1875642 h 2838450" name="connsiteY7"/>
                <a:gd fmla="*/ 4229100 w 4229100" name="connsiteX8"/>
                <a:gd fmla="*/ 1126017 h 2838450" name="connsiteY8"/>
                <a:gd fmla="*/ 4229100 w 4229100" name="connsiteX9"/>
                <a:gd fmla="*/ 1213984 h 2838450" name="connsiteY9"/>
                <a:gd fmla="*/ 4209845 w 4229100" name="connsiteX10"/>
                <a:gd fmla="*/ 1170763 h 2838450" name="connsiteY10"/>
                <a:gd fmla="*/ 3717574 w 4229100" name="connsiteX11"/>
                <a:gd fmla="*/ 0 h 2838450" name="connsiteY11"/>
                <a:gd fmla="*/ 4229100 w 4229100" name="connsiteX12"/>
                <a:gd fmla="*/ 0 h 2838450" name="connsiteY12"/>
                <a:gd fmla="*/ 4229100 w 4229100" name="connsiteX13"/>
                <a:gd fmla="*/ 665571 h 2838450" name="connsiteY13"/>
                <a:gd fmla="*/ 4172970 w 4229100" name="connsiteX14"/>
                <a:gd fmla="*/ 567076 h 2838450" name="connsiteY14"/>
                <a:gd fmla="*/ 4002077 w 4229100" name="connsiteX15"/>
                <a:gd fmla="*/ 413972 h 2838450" name="connsiteY15"/>
                <a:gd fmla="*/ 3943480 w 4229100" name="connsiteX16"/>
                <a:gd fmla="*/ 385936 h 2838450" name="connsiteY16"/>
                <a:gd fmla="*/ 3942008 w 4229100" name="connsiteX17"/>
                <a:gd fmla="*/ 385232 h 2838450" name="connsiteY17"/>
                <a:gd fmla="*/ 3794281 w 4229100" name="connsiteX18"/>
                <a:gd fmla="*/ 58691 h 2838450" name="connsiteY18"/>
                <a:gd fmla="*/ 3078430 w 4229100" name="connsiteX19"/>
                <a:gd fmla="*/ 0 h 2838450" name="connsiteY19"/>
                <a:gd fmla="*/ 3206454 w 4229100" name="connsiteX20"/>
                <a:gd fmla="*/ 0 h 2838450" name="connsiteY20"/>
                <a:gd fmla="*/ 3188293 w 4229100" name="connsiteX21"/>
                <a:gd fmla="*/ 10874 h 2838450" name="connsiteY21"/>
                <a:gd fmla="*/ 3127027 w 4229100" name="connsiteX22"/>
                <a:gd fmla="*/ 62685 h 2838450" name="connsiteY22"/>
                <a:gd fmla="*/ 3122809 w 4229100" name="connsiteX23"/>
                <a:gd fmla="*/ 57243 h 2838450" name="connsiteY23"/>
                <a:gd fmla="*/ 2332718 w 4229100" name="connsiteX24"/>
                <a:gd fmla="*/ 0 h 2838450" name="connsiteY24"/>
                <a:gd fmla="*/ 2435721 w 4229100" name="connsiteX25"/>
                <a:gd fmla="*/ 0 h 2838450" name="connsiteY25"/>
                <a:gd fmla="*/ 2393901 w 4229100" name="connsiteX26"/>
                <a:gd fmla="*/ 52839 h 2838450" name="connsiteY26"/>
                <a:gd fmla="*/ 2389556 w 4229100" name="connsiteX27"/>
                <a:gd fmla="*/ 58329 h 2838450" name="connsiteY27"/>
                <a:gd fmla="*/ 1336671 w 4229100" name="connsiteX28"/>
                <a:gd fmla="*/ 0 h 2838450" name="connsiteY28"/>
                <a:gd fmla="*/ 1627580 w 4229100" name="connsiteX29"/>
                <a:gd fmla="*/ 0 h 2838450" name="connsiteY29"/>
                <a:gd fmla="*/ 1623955 w 4229100" name="connsiteX30"/>
                <a:gd fmla="*/ 2785 h 2838450" name="connsiteY30"/>
                <a:gd fmla="*/ 1539531 w 4229100" name="connsiteX31"/>
                <a:gd fmla="*/ 104666 h 2838450" name="connsiteY31"/>
                <a:gd fmla="*/ 1538899 w 4229100" name="connsiteX32"/>
                <a:gd fmla="*/ 104118 h 2838450" name="connsiteY32"/>
                <a:gd fmla="*/ 1539498 w 4229100" name="connsiteX33"/>
                <a:gd fmla="*/ 104705 h 2838450" name="connsiteY33"/>
                <a:gd fmla="*/ 1539314 w 4229100" name="connsiteX34"/>
                <a:gd fmla="*/ 104927 h 2838450" name="connsiteY34"/>
                <a:gd fmla="*/ 1439979 w 4229100" name="connsiteX35"/>
                <a:gd fmla="*/ 42062 h 2838450" name="connsiteY35"/>
                <a:gd fmla="*/ 0 w 4229100" name="connsiteX36"/>
                <a:gd fmla="*/ 0 h 2838450" name="connsiteY36"/>
                <a:gd fmla="*/ 958847 w 4229100" name="connsiteX37"/>
                <a:gd fmla="*/ 0 h 2838450" name="connsiteY37"/>
                <a:gd fmla="*/ 892904 w 4229100" name="connsiteX38"/>
                <a:gd fmla="*/ 21083 h 2838450" name="connsiteY38"/>
                <a:gd fmla="*/ 696416 w 4229100" name="connsiteX39"/>
                <a:gd fmla="*/ 147314 h 2838450" name="connsiteY39"/>
                <a:gd fmla="*/ 466681 w 4229100" name="connsiteX40"/>
                <a:gd fmla="*/ 695194 h 2838450" name="connsiteY40"/>
                <a:gd fmla="*/ 461933 w 4229100" name="connsiteX41"/>
                <a:gd fmla="*/ 705196 h 2838450" name="connsiteY41"/>
                <a:gd fmla="*/ 37950 w 4229100" name="connsiteX42"/>
                <a:gd fmla="*/ 1059073 h 2838450" name="connsiteY42"/>
                <a:gd fmla="*/ 201096 w 4229100" name="connsiteX43"/>
                <a:gd fmla="*/ 1524256 h 2838450" name="connsiteY43"/>
                <a:gd fmla="*/ 56607 w 4229100" name="connsiteX44"/>
                <a:gd fmla="*/ 1945877 h 2838450" name="connsiteY44"/>
                <a:gd fmla="*/ 487537 w 4229100" name="connsiteX45"/>
                <a:gd fmla="*/ 2314571 h 2838450" name="connsiteY45"/>
                <a:gd fmla="*/ 1513758 w 4229100" name="connsiteX46"/>
                <a:gd fmla="*/ 2712811 h 2838450" name="connsiteY46"/>
                <a:gd fmla="*/ 1568878 w 4229100" name="connsiteX47"/>
                <a:gd fmla="*/ 2804619 h 2838450" name="connsiteY47"/>
                <a:gd fmla="*/ 1597026 w 4229100" name="connsiteX48"/>
                <a:gd fmla="*/ 2838450 h 2838450" name="connsiteY48"/>
                <a:gd fmla="*/ 0 w 4229100" name="connsiteX49"/>
                <a:gd fmla="*/ 2838450 h 2838450" name="connsiteY4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b="b" l="l" r="r" t="t"/>
              <a:pathLst>
                <a:path h="2838450" w="4229100">
                  <a:moveTo>
                    <a:pt x="4229100" y="1863256"/>
                  </a:moveTo>
                  <a:lnTo>
                    <a:pt x="4229100" y="2838450"/>
                  </a:lnTo>
                  <a:lnTo>
                    <a:pt x="2615205" y="2838450"/>
                  </a:lnTo>
                  <a:lnTo>
                    <a:pt x="2638406" y="2811165"/>
                  </a:lnTo>
                  <a:cubicBezTo>
                    <a:pt x="2674320" y="2763041"/>
                    <a:pt x="2704575" y="2709718"/>
                    <a:pt x="2727985" y="2652144"/>
                  </a:cubicBezTo>
                  <a:cubicBezTo>
                    <a:pt x="2926138" y="2812683"/>
                    <a:pt x="3202709" y="2819501"/>
                    <a:pt x="3410441" y="2668901"/>
                  </a:cubicBezTo>
                  <a:cubicBezTo>
                    <a:pt x="3547160" y="2569798"/>
                    <a:pt x="3636757" y="2414412"/>
                    <a:pt x="3656042" y="2242696"/>
                  </a:cubicBezTo>
                  <a:cubicBezTo>
                    <a:pt x="3895560" y="2232241"/>
                    <a:pt x="4110059" y="2090667"/>
                    <a:pt x="4223670" y="1875642"/>
                  </a:cubicBezTo>
                  <a:close/>
                  <a:moveTo>
                    <a:pt x="4229100" y="1126017"/>
                  </a:moveTo>
                  <a:lnTo>
                    <a:pt x="4229100" y="1213984"/>
                  </a:lnTo>
                  <a:lnTo>
                    <a:pt x="4209845" y="1170763"/>
                  </a:lnTo>
                  <a:close/>
                  <a:moveTo>
                    <a:pt x="3717574" y="0"/>
                  </a:moveTo>
                  <a:lnTo>
                    <a:pt x="4229100" y="0"/>
                  </a:lnTo>
                  <a:lnTo>
                    <a:pt x="4229100" y="665571"/>
                  </a:lnTo>
                  <a:lnTo>
                    <a:pt x="4172970" y="567076"/>
                  </a:lnTo>
                  <a:cubicBezTo>
                    <a:pt x="4127684" y="504226"/>
                    <a:pt x="4069571" y="451792"/>
                    <a:pt x="4002077" y="413972"/>
                  </a:cubicBezTo>
                  <a:lnTo>
                    <a:pt x="3943480" y="385936"/>
                  </a:lnTo>
                  <a:lnTo>
                    <a:pt x="3942008" y="385232"/>
                  </a:lnTo>
                  <a:cubicBezTo>
                    <a:pt x="3933593" y="259279"/>
                    <a:pt x="3880015" y="143340"/>
                    <a:pt x="3794281" y="58691"/>
                  </a:cubicBezTo>
                  <a:close/>
                  <a:moveTo>
                    <a:pt x="3078430" y="0"/>
                  </a:moveTo>
                  <a:lnTo>
                    <a:pt x="3206454" y="0"/>
                  </a:lnTo>
                  <a:lnTo>
                    <a:pt x="3188293" y="10874"/>
                  </a:lnTo>
                  <a:cubicBezTo>
                    <a:pt x="3166820" y="26215"/>
                    <a:pt x="3146317" y="43496"/>
                    <a:pt x="3127027" y="62685"/>
                  </a:cubicBezTo>
                  <a:lnTo>
                    <a:pt x="3122809" y="57243"/>
                  </a:lnTo>
                  <a:close/>
                  <a:moveTo>
                    <a:pt x="2332718" y="0"/>
                  </a:moveTo>
                  <a:lnTo>
                    <a:pt x="2435721" y="0"/>
                  </a:lnTo>
                  <a:lnTo>
                    <a:pt x="2393901" y="52839"/>
                  </a:lnTo>
                  <a:lnTo>
                    <a:pt x="2389556" y="58329"/>
                  </a:lnTo>
                  <a:close/>
                  <a:moveTo>
                    <a:pt x="1336671" y="0"/>
                  </a:moveTo>
                  <a:lnTo>
                    <a:pt x="1627580" y="0"/>
                  </a:lnTo>
                  <a:lnTo>
                    <a:pt x="1623955" y="2785"/>
                  </a:lnTo>
                  <a:lnTo>
                    <a:pt x="1539531" y="104666"/>
                  </a:lnTo>
                  <a:lnTo>
                    <a:pt x="1538899" y="104118"/>
                  </a:lnTo>
                  <a:lnTo>
                    <a:pt x="1539498" y="104705"/>
                  </a:lnTo>
                  <a:lnTo>
                    <a:pt x="1539314" y="104927"/>
                  </a:lnTo>
                  <a:cubicBezTo>
                    <a:pt x="1507581" y="80672"/>
                    <a:pt x="1474333" y="59724"/>
                    <a:pt x="1439979" y="42062"/>
                  </a:cubicBezTo>
                  <a:close/>
                  <a:moveTo>
                    <a:pt x="0" y="0"/>
                  </a:moveTo>
                  <a:lnTo>
                    <a:pt x="958847" y="0"/>
                  </a:lnTo>
                  <a:lnTo>
                    <a:pt x="892904" y="21083"/>
                  </a:lnTo>
                  <a:cubicBezTo>
                    <a:pt x="822550" y="50474"/>
                    <a:pt x="755962" y="92605"/>
                    <a:pt x="696416" y="147314"/>
                  </a:cubicBezTo>
                  <a:cubicBezTo>
                    <a:pt x="545662" y="285872"/>
                    <a:pt x="461406" y="486726"/>
                    <a:pt x="466681" y="695194"/>
                  </a:cubicBezTo>
                  <a:cubicBezTo>
                    <a:pt x="465129" y="698557"/>
                    <a:pt x="463485" y="701834"/>
                    <a:pt x="461933" y="705196"/>
                  </a:cubicBezTo>
                  <a:cubicBezTo>
                    <a:pt x="260006" y="705813"/>
                    <a:pt x="83966" y="852758"/>
                    <a:pt x="37950" y="1059073"/>
                  </a:cubicBezTo>
                  <a:cubicBezTo>
                    <a:pt x="-1312" y="1235288"/>
                    <a:pt x="62774" y="1418035"/>
                    <a:pt x="201096" y="1524256"/>
                  </a:cubicBezTo>
                  <a:cubicBezTo>
                    <a:pt x="84790" y="1629023"/>
                    <a:pt x="29896" y="1789269"/>
                    <a:pt x="56607" y="1945877"/>
                  </a:cubicBezTo>
                  <a:cubicBezTo>
                    <a:pt x="93456" y="2162327"/>
                    <a:pt x="275691" y="2318210"/>
                    <a:pt x="487537" y="2314571"/>
                  </a:cubicBezTo>
                  <a:cubicBezTo>
                    <a:pt x="659763" y="2725526"/>
                    <a:pt x="1122701" y="2905137"/>
                    <a:pt x="1513758" y="2712811"/>
                  </a:cubicBezTo>
                  <a:cubicBezTo>
                    <a:pt x="1530006" y="2745234"/>
                    <a:pt x="1548467" y="2775884"/>
                    <a:pt x="1568878" y="2804619"/>
                  </a:cubicBezTo>
                  <a:lnTo>
                    <a:pt x="1597026" y="2838450"/>
                  </a:lnTo>
                  <a:lnTo>
                    <a:pt x="0" y="2838450"/>
                  </a:lnTo>
                  <a:close/>
                </a:path>
              </a:pathLst>
            </a:custGeom>
            <a:solidFill>
              <a:srgbClr val="B5D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42" name="文本框 41"/>
          <p:cNvSpPr txBox="1"/>
          <p:nvPr/>
        </p:nvSpPr>
        <p:spPr>
          <a:xfrm>
            <a:off x="478827" y="1127916"/>
            <a:ext cx="2029911" cy="365760"/>
          </a:xfrm>
          <a:prstGeom prst="rect">
            <a:avLst/>
          </a:prstGeom>
          <a:noFill/>
        </p:spPr>
        <p:txBody>
          <a:bodyPr rtlCol="0" wrap="square">
            <a:spAutoFit/>
          </a:bodyPr>
          <a:lstStyle/>
          <a:p>
            <a:pPr algn="dist"/>
            <a:r>
              <a:rPr altLang="en-US" b="1" lang="zh-CN" smtClean="0">
                <a:solidFill>
                  <a:srgbClr val="13CCDF"/>
                </a:solidFill>
                <a:latin charset="-122" panose="020b0503020204020204" pitchFamily="34" typeface="微软雅黑"/>
                <a:ea charset="-122" panose="020b0503020204020204" pitchFamily="34" typeface="微软雅黑"/>
              </a:rPr>
              <a:t>输入图片说明文字</a:t>
            </a:r>
          </a:p>
        </p:txBody>
      </p:sp>
      <p:sp>
        <p:nvSpPr>
          <p:cNvPr id="43" name="矩形 42"/>
          <p:cNvSpPr/>
          <p:nvPr/>
        </p:nvSpPr>
        <p:spPr>
          <a:xfrm>
            <a:off x="455511" y="1494126"/>
            <a:ext cx="2022162" cy="914400"/>
          </a:xfrm>
          <a:prstGeom prst="rect">
            <a:avLst/>
          </a:prstGeom>
        </p:spPr>
        <p:txBody>
          <a:bodyPr wrap="square">
            <a:spAutoFit/>
          </a:bodyPr>
          <a:lstStyle/>
          <a:p>
            <a:pPr>
              <a:lnSpc>
                <a:spcPct val="150000"/>
              </a:lnSpc>
            </a:pPr>
            <a:r>
              <a:rPr altLang="en-US" lang="zh-CN" sz="1200">
                <a:solidFill>
                  <a:schemeClr val="bg2">
                    <a:lumMod val="75000"/>
                  </a:schemeClr>
                </a:solidFill>
                <a:latin charset="-122" panose="020b0503020204020204" pitchFamily="34" typeface="微软雅黑"/>
                <a:ea charset="-122" panose="020b0503020204020204" pitchFamily="34" typeface="微软雅黑"/>
              </a:rPr>
              <a:t>点击输入简要文字内容，文字内容需概括精炼，言简意赅的说明内容……</a:t>
            </a:r>
          </a:p>
        </p:txBody>
      </p:sp>
      <p:sp>
        <p:nvSpPr>
          <p:cNvPr id="44" name="文本框 43"/>
          <p:cNvSpPr txBox="1"/>
          <p:nvPr/>
        </p:nvSpPr>
        <p:spPr>
          <a:xfrm>
            <a:off x="408490" y="3507699"/>
            <a:ext cx="2065080" cy="365760"/>
          </a:xfrm>
          <a:prstGeom prst="rect">
            <a:avLst/>
          </a:prstGeom>
          <a:noFill/>
        </p:spPr>
        <p:txBody>
          <a:bodyPr rtlCol="0" wrap="square">
            <a:spAutoFit/>
          </a:bodyPr>
          <a:lstStyle/>
          <a:p>
            <a:pPr algn="dist"/>
            <a:r>
              <a:rPr altLang="en-US" b="1" lang="zh-CN" smtClean="0">
                <a:solidFill>
                  <a:srgbClr val="13CCDF"/>
                </a:solidFill>
                <a:latin charset="-122" panose="020b0503020204020204" pitchFamily="34" typeface="微软雅黑"/>
                <a:ea charset="-122" panose="020b0503020204020204" pitchFamily="34" typeface="微软雅黑"/>
              </a:rPr>
              <a:t>输入图片说明文字</a:t>
            </a:r>
          </a:p>
        </p:txBody>
      </p:sp>
      <p:sp>
        <p:nvSpPr>
          <p:cNvPr id="45" name="矩形 44"/>
          <p:cNvSpPr/>
          <p:nvPr/>
        </p:nvSpPr>
        <p:spPr>
          <a:xfrm>
            <a:off x="432066" y="3850465"/>
            <a:ext cx="2022162" cy="914400"/>
          </a:xfrm>
          <a:prstGeom prst="rect">
            <a:avLst/>
          </a:prstGeom>
        </p:spPr>
        <p:txBody>
          <a:bodyPr wrap="square">
            <a:spAutoFit/>
          </a:bodyPr>
          <a:lstStyle/>
          <a:p>
            <a:pPr>
              <a:lnSpc>
                <a:spcPct val="150000"/>
              </a:lnSpc>
            </a:pPr>
            <a:r>
              <a:rPr altLang="en-US" lang="zh-CN" sz="1200">
                <a:solidFill>
                  <a:schemeClr val="bg2">
                    <a:lumMod val="75000"/>
                  </a:schemeClr>
                </a:solidFill>
                <a:latin charset="-122" panose="020b0503020204020204" pitchFamily="34" typeface="微软雅黑"/>
                <a:ea charset="-122" panose="020b0503020204020204" pitchFamily="34" typeface="微软雅黑"/>
              </a:rPr>
              <a:t>点击输入简要文字内容，文字内容需概括精炼，言简意赅的说明内容……</a:t>
            </a:r>
          </a:p>
        </p:txBody>
      </p:sp>
      <p:sp>
        <p:nvSpPr>
          <p:cNvPr id="46" name="文本框 45"/>
          <p:cNvSpPr txBox="1"/>
          <p:nvPr/>
        </p:nvSpPr>
        <p:spPr>
          <a:xfrm>
            <a:off x="9763502" y="1163083"/>
            <a:ext cx="2076803" cy="365760"/>
          </a:xfrm>
          <a:prstGeom prst="rect">
            <a:avLst/>
          </a:prstGeom>
          <a:noFill/>
        </p:spPr>
        <p:txBody>
          <a:bodyPr rtlCol="0" wrap="square">
            <a:spAutoFit/>
          </a:bodyPr>
          <a:lstStyle/>
          <a:p>
            <a:pPr algn="dist"/>
            <a:r>
              <a:rPr altLang="en-US" b="1" lang="zh-CN" smtClean="0">
                <a:solidFill>
                  <a:srgbClr val="13CCDF"/>
                </a:solidFill>
                <a:latin charset="-122" panose="020b0503020204020204" pitchFamily="34" typeface="微软雅黑"/>
                <a:ea charset="-122" panose="020b0503020204020204" pitchFamily="34" typeface="微软雅黑"/>
              </a:rPr>
              <a:t>输入图片说明文字</a:t>
            </a:r>
          </a:p>
        </p:txBody>
      </p:sp>
      <p:sp>
        <p:nvSpPr>
          <p:cNvPr id="47" name="矩形 46"/>
          <p:cNvSpPr/>
          <p:nvPr/>
        </p:nvSpPr>
        <p:spPr>
          <a:xfrm>
            <a:off x="9786786" y="1484161"/>
            <a:ext cx="2022162" cy="914400"/>
          </a:xfrm>
          <a:prstGeom prst="rect">
            <a:avLst/>
          </a:prstGeom>
        </p:spPr>
        <p:txBody>
          <a:bodyPr wrap="square">
            <a:spAutoFit/>
          </a:bodyPr>
          <a:lstStyle/>
          <a:p>
            <a:pPr>
              <a:lnSpc>
                <a:spcPct val="150000"/>
              </a:lnSpc>
            </a:pPr>
            <a:r>
              <a:rPr altLang="en-US" lang="zh-CN" sz="1200">
                <a:solidFill>
                  <a:schemeClr val="bg2">
                    <a:lumMod val="75000"/>
                  </a:schemeClr>
                </a:solidFill>
                <a:latin charset="-122" panose="020b0503020204020204" pitchFamily="34" typeface="微软雅黑"/>
                <a:ea charset="-122" panose="020b0503020204020204" pitchFamily="34" typeface="微软雅黑"/>
              </a:rPr>
              <a:t>点击输入简要文字内容，文字内容需概括精炼，言简意赅的说明内容……</a:t>
            </a:r>
          </a:p>
        </p:txBody>
      </p:sp>
      <p:sp>
        <p:nvSpPr>
          <p:cNvPr id="48" name="文本框 47"/>
          <p:cNvSpPr txBox="1"/>
          <p:nvPr/>
        </p:nvSpPr>
        <p:spPr>
          <a:xfrm>
            <a:off x="9869012" y="3753884"/>
            <a:ext cx="2029911" cy="365760"/>
          </a:xfrm>
          <a:prstGeom prst="rect">
            <a:avLst/>
          </a:prstGeom>
          <a:noFill/>
        </p:spPr>
        <p:txBody>
          <a:bodyPr rtlCol="0" wrap="square">
            <a:spAutoFit/>
          </a:bodyPr>
          <a:lstStyle/>
          <a:p>
            <a:pPr algn="dist"/>
            <a:r>
              <a:rPr altLang="en-US" b="1" lang="zh-CN" smtClean="0">
                <a:solidFill>
                  <a:srgbClr val="13CCDF"/>
                </a:solidFill>
                <a:latin charset="-122" panose="020b0503020204020204" pitchFamily="34" typeface="微软雅黑"/>
                <a:ea charset="-122" panose="020b0503020204020204" pitchFamily="34" typeface="微软雅黑"/>
              </a:rPr>
              <a:t>输入图片说明文字</a:t>
            </a:r>
          </a:p>
        </p:txBody>
      </p:sp>
      <p:sp>
        <p:nvSpPr>
          <p:cNvPr id="49" name="矩形 48"/>
          <p:cNvSpPr/>
          <p:nvPr/>
        </p:nvSpPr>
        <p:spPr>
          <a:xfrm>
            <a:off x="9845697" y="4084925"/>
            <a:ext cx="2022162" cy="914400"/>
          </a:xfrm>
          <a:prstGeom prst="rect">
            <a:avLst/>
          </a:prstGeom>
        </p:spPr>
        <p:txBody>
          <a:bodyPr wrap="square">
            <a:spAutoFit/>
          </a:bodyPr>
          <a:lstStyle/>
          <a:p>
            <a:pPr>
              <a:lnSpc>
                <a:spcPct val="150000"/>
              </a:lnSpc>
            </a:pPr>
            <a:r>
              <a:rPr altLang="en-US" lang="zh-CN" sz="1200">
                <a:solidFill>
                  <a:schemeClr val="bg2">
                    <a:lumMod val="75000"/>
                  </a:schemeClr>
                </a:solidFill>
                <a:latin charset="-122" panose="020b0503020204020204" pitchFamily="34" typeface="微软雅黑"/>
                <a:ea charset="-122" panose="020b0503020204020204" pitchFamily="34" typeface="微软雅黑"/>
              </a:rPr>
              <a:t>点击输入简要文字内容，文字内容需概括精炼，言简意赅的说明内容……</a:t>
            </a:r>
          </a:p>
        </p:txBody>
      </p:sp>
      <p:grpSp>
        <p:nvGrpSpPr>
          <p:cNvPr id="50" name="组合 49"/>
          <p:cNvGrpSpPr/>
          <p:nvPr/>
        </p:nvGrpSpPr>
        <p:grpSpPr>
          <a:xfrm rot="2224307">
            <a:off x="6118506" y="507728"/>
            <a:ext cx="585706" cy="574936"/>
            <a:chOff x="10646778" y="4753862"/>
            <a:chExt cx="751521" cy="737702"/>
          </a:xfrm>
        </p:grpSpPr>
        <p:sp>
          <p:nvSpPr>
            <p:cNvPr id="51" name="五角星 2"/>
            <p:cNvSpPr/>
            <p:nvPr/>
          </p:nvSpPr>
          <p:spPr>
            <a:xfrm flipH="1" rot="20227648">
              <a:off x="10648573" y="4753862"/>
              <a:ext cx="749726" cy="728735"/>
            </a:xfrm>
            <a:custGeom>
              <a:gdLst>
                <a:gd fmla="*/ 2063 w 918524" name="connsiteX0"/>
                <a:gd fmla="*/ 349269 h 923906" name="connsiteY0"/>
                <a:gd fmla="*/ 264202 w 918524" name="connsiteX1"/>
                <a:gd fmla="*/ 223173 h 923906" name="connsiteY1"/>
                <a:gd fmla="*/ 459262 w 918524" name="connsiteX2"/>
                <a:gd fmla="*/ 0 h 923906" name="connsiteY2"/>
                <a:gd fmla="*/ 654322 w 918524" name="connsiteX3"/>
                <a:gd fmla="*/ 223173 h 923906" name="connsiteY3"/>
                <a:gd fmla="*/ 916461 w 918524" name="connsiteX4"/>
                <a:gd fmla="*/ 349269 h 923906" name="connsiteY4"/>
                <a:gd fmla="*/ 774876 w 918524" name="connsiteX5"/>
                <a:gd fmla="*/ 613293 h 923906" name="connsiteY5"/>
                <a:gd fmla="*/ 741827 w 918524" name="connsiteX6"/>
                <a:gd fmla="*/ 914398 h 923906" name="connsiteY6"/>
                <a:gd fmla="*/ 459262 w 918524" name="connsiteX7"/>
                <a:gd fmla="*/ 854400 h 923906" name="connsiteY7"/>
                <a:gd fmla="*/ 176697 w 918524" name="connsiteX8"/>
                <a:gd fmla="*/ 914398 h 923906" name="connsiteY8"/>
                <a:gd fmla="*/ 143648 w 918524" name="connsiteX9"/>
                <a:gd fmla="*/ 613293 h 923906" name="connsiteY9"/>
                <a:gd fmla="*/ 2063 w 918524" name="connsiteX10"/>
                <a:gd fmla="*/ 349269 h 923906"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923905" w="918524">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algn="t" blurRad="76200" dir="5400000" dist="50800"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52" name="组合 51"/>
            <p:cNvGrpSpPr/>
            <p:nvPr/>
          </p:nvGrpSpPr>
          <p:grpSpPr>
            <a:xfrm>
              <a:off x="10646778" y="4762829"/>
              <a:ext cx="749726" cy="728735"/>
              <a:chOff x="11012539" y="4493889"/>
              <a:chExt cx="749726" cy="728735"/>
            </a:xfrm>
          </p:grpSpPr>
          <p:sp>
            <p:nvSpPr>
              <p:cNvPr id="53" name="五角星 2"/>
              <p:cNvSpPr/>
              <p:nvPr/>
            </p:nvSpPr>
            <p:spPr>
              <a:xfrm flipH="1" rot="20227648">
                <a:off x="11012539" y="4493889"/>
                <a:ext cx="749726" cy="728735"/>
              </a:xfrm>
              <a:custGeom>
                <a:gdLst>
                  <a:gd fmla="*/ 2063 w 918524" name="connsiteX0"/>
                  <a:gd fmla="*/ 349269 h 923906" name="connsiteY0"/>
                  <a:gd fmla="*/ 264202 w 918524" name="connsiteX1"/>
                  <a:gd fmla="*/ 223173 h 923906" name="connsiteY1"/>
                  <a:gd fmla="*/ 459262 w 918524" name="connsiteX2"/>
                  <a:gd fmla="*/ 0 h 923906" name="connsiteY2"/>
                  <a:gd fmla="*/ 654322 w 918524" name="connsiteX3"/>
                  <a:gd fmla="*/ 223173 h 923906" name="connsiteY3"/>
                  <a:gd fmla="*/ 916461 w 918524" name="connsiteX4"/>
                  <a:gd fmla="*/ 349269 h 923906" name="connsiteY4"/>
                  <a:gd fmla="*/ 774876 w 918524" name="connsiteX5"/>
                  <a:gd fmla="*/ 613293 h 923906" name="connsiteY5"/>
                  <a:gd fmla="*/ 741827 w 918524" name="connsiteX6"/>
                  <a:gd fmla="*/ 914398 h 923906" name="connsiteY6"/>
                  <a:gd fmla="*/ 459262 w 918524" name="connsiteX7"/>
                  <a:gd fmla="*/ 854400 h 923906" name="connsiteY7"/>
                  <a:gd fmla="*/ 176697 w 918524" name="connsiteX8"/>
                  <a:gd fmla="*/ 914398 h 923906" name="connsiteY8"/>
                  <a:gd fmla="*/ 143648 w 918524" name="connsiteX9"/>
                  <a:gd fmla="*/ 613293 h 923906" name="connsiteY9"/>
                  <a:gd fmla="*/ 2063 w 918524" name="connsiteX10"/>
                  <a:gd fmla="*/ 349269 h 923906"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923905" w="918524">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8AFA4C"/>
              </a:solidFill>
              <a:ln w="15875">
                <a:solidFill>
                  <a:schemeClr val="bg1"/>
                </a:solidFill>
              </a:ln>
              <a:effectLst>
                <a:innerShdw blurRad="292100">
                  <a:srgbClr val="76CE0C"/>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4" name="五角星 2"/>
              <p:cNvSpPr/>
              <p:nvPr/>
            </p:nvSpPr>
            <p:spPr>
              <a:xfrm rot="20424262">
                <a:off x="11046365" y="4655056"/>
                <a:ext cx="290576" cy="221980"/>
              </a:xfrm>
              <a:custGeom>
                <a:gdLst>
                  <a:gd fmla="*/ 0 w 457199" name="connsiteX0"/>
                  <a:gd fmla="*/ 349269 h 349269" name="connsiteY0"/>
                  <a:gd fmla="*/ 262139 w 457199" name="connsiteX1"/>
                  <a:gd fmla="*/ 223173 h 349269" name="connsiteY1"/>
                  <a:gd fmla="*/ 457199 w 457199" name="connsiteX2"/>
                  <a:gd fmla="*/ 0 h 349269" name="connsiteY2"/>
                  <a:gd fmla="*/ 713782 w 713782" name="connsiteX3"/>
                  <a:gd fmla="*/ 284696 h 349269" name="connsiteY3"/>
                  <a:gd fmla="*/ 715845 w 715845" name="connsiteX4"/>
                  <a:gd fmla="*/ 284696 h 613293" name="connsiteY4"/>
                  <a:gd fmla="*/ 715845 w 715845" name="connsiteX5"/>
                  <a:gd fmla="*/ 284696 h 914398" name="connsiteY5"/>
                  <a:gd fmla="*/ 715845 w 715845" name="connsiteX6"/>
                  <a:gd fmla="*/ 284696 h 916632" name="connsiteY6"/>
                  <a:gd fmla="*/ 715845 w 741827" name="connsiteX7"/>
                  <a:gd fmla="*/ 284696 h 923906" name="connsiteY7"/>
                  <a:gd fmla="*/ 715845 w 774876" name="connsiteX8"/>
                  <a:gd fmla="*/ 284696 h 923906" name="connsiteY8"/>
                  <a:gd fmla="*/ 715845 w 918524" name="connsiteX9"/>
                  <a:gd fmla="*/ 284696 h 923906" name="connsiteY9"/>
                  <a:gd fmla="*/ 715845 w 918524" name="connsiteX10"/>
                  <a:gd fmla="*/ 284696 h 923906" name="connsiteY10"/>
                </a:gdLst>
                <a:cxnLst>
                  <a:cxn ang="0">
                    <a:pos x="connsiteX0" y="connsiteY0"/>
                  </a:cxn>
                  <a:cxn ang="0">
                    <a:pos x="connsiteX1" y="connsiteY1"/>
                  </a:cxn>
                  <a:cxn ang="0">
                    <a:pos x="connsiteX2" y="connsiteY2"/>
                  </a:cxn>
                </a:cxnLst>
                <a:rect b="b" l="l" r="r" t="t"/>
                <a:pathLst>
                  <a:path h="349269" w="457199">
                    <a:moveTo>
                      <a:pt x="0" y="349269"/>
                    </a:moveTo>
                    <a:cubicBezTo>
                      <a:pt x="20092" y="284249"/>
                      <a:pt x="185939" y="281384"/>
                      <a:pt x="262139" y="223173"/>
                    </a:cubicBezTo>
                    <a:cubicBezTo>
                      <a:pt x="338339" y="164962"/>
                      <a:pt x="392179" y="0"/>
                      <a:pt x="457199" y="0"/>
                    </a:cubicBezTo>
                  </a:path>
                </a:pathLst>
              </a:custGeom>
              <a:noFill/>
              <a:ln cap="rnd" w="28575">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5" name="五角星 2"/>
              <p:cNvSpPr/>
              <p:nvPr/>
            </p:nvSpPr>
            <p:spPr>
              <a:xfrm rot="6997346">
                <a:off x="11587935" y="4901938"/>
                <a:ext cx="128719" cy="147271"/>
              </a:xfrm>
              <a:custGeom>
                <a:gdLst>
                  <a:gd fmla="*/ 0 w 195060" name="connsiteX0"/>
                  <a:gd fmla="*/ 223173 h 223173" name="connsiteY0"/>
                  <a:gd fmla="*/ 195060 w 195060" name="connsiteX1"/>
                  <a:gd fmla="*/ 0 h 223173" name="connsiteY1"/>
                  <a:gd fmla="*/ 457199 w 457199" name="connsiteX2"/>
                  <a:gd fmla="*/ 0 h 349269" name="connsiteY2"/>
                  <a:gd fmla="*/ 713782 w 713782" name="connsiteX3"/>
                  <a:gd fmla="*/ 284696 h 349269" name="connsiteY3"/>
                  <a:gd fmla="*/ 715845 w 715845" name="connsiteX4"/>
                  <a:gd fmla="*/ 284696 h 613293" name="connsiteY4"/>
                  <a:gd fmla="*/ 715845 w 715845" name="connsiteX5"/>
                  <a:gd fmla="*/ 284696 h 914398" name="connsiteY5"/>
                  <a:gd fmla="*/ 715845 w 715845" name="connsiteX6"/>
                  <a:gd fmla="*/ 284696 h 916632" name="connsiteY6"/>
                  <a:gd fmla="*/ 715845 w 741827" name="connsiteX7"/>
                  <a:gd fmla="*/ 284696 h 923906" name="connsiteY7"/>
                  <a:gd fmla="*/ 715845 w 774876" name="connsiteX8"/>
                  <a:gd fmla="*/ 284696 h 923906" name="connsiteY8"/>
                  <a:gd fmla="*/ 715845 w 918524" name="connsiteX9"/>
                  <a:gd fmla="*/ 284696 h 923906" name="connsiteY9"/>
                  <a:gd fmla="*/ 715845 w 918524" name="connsiteX10"/>
                  <a:gd fmla="*/ 284696 h 923906" name="connsiteY10"/>
                </a:gdLst>
                <a:cxnLst>
                  <a:cxn ang="0">
                    <a:pos x="connsiteX0" y="connsiteY0"/>
                  </a:cxn>
                  <a:cxn ang="0">
                    <a:pos x="connsiteX1" y="connsiteY1"/>
                  </a:cxn>
                </a:cxnLst>
                <a:rect b="b" l="l" r="r" t="t"/>
                <a:pathLst>
                  <a:path h="223173" w="195060">
                    <a:moveTo>
                      <a:pt x="0" y="223173"/>
                    </a:moveTo>
                    <a:cubicBezTo>
                      <a:pt x="76200" y="164962"/>
                      <a:pt x="130040" y="0"/>
                      <a:pt x="195060" y="0"/>
                    </a:cubicBezTo>
                  </a:path>
                </a:pathLst>
              </a:custGeom>
              <a:noFill/>
              <a:ln cap="rnd" w="28575">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grpSp>
        <p:nvGrpSpPr>
          <p:cNvPr id="22" name="组合 21"/>
          <p:cNvGrpSpPr/>
          <p:nvPr/>
        </p:nvGrpSpPr>
        <p:grpSpPr>
          <a:xfrm rot="2655072">
            <a:off x="9140295" y="2762952"/>
            <a:ext cx="728069" cy="714682"/>
            <a:chOff x="10646778" y="4753862"/>
            <a:chExt cx="751521" cy="737702"/>
          </a:xfrm>
        </p:grpSpPr>
        <p:sp>
          <p:nvSpPr>
            <p:cNvPr id="23" name="五角星 2"/>
            <p:cNvSpPr/>
            <p:nvPr/>
          </p:nvSpPr>
          <p:spPr>
            <a:xfrm flipH="1" rot="20227648">
              <a:off x="10648573" y="4753862"/>
              <a:ext cx="749726" cy="728735"/>
            </a:xfrm>
            <a:custGeom>
              <a:gdLst>
                <a:gd fmla="*/ 2063 w 918524" name="connsiteX0"/>
                <a:gd fmla="*/ 349269 h 923906" name="connsiteY0"/>
                <a:gd fmla="*/ 264202 w 918524" name="connsiteX1"/>
                <a:gd fmla="*/ 223173 h 923906" name="connsiteY1"/>
                <a:gd fmla="*/ 459262 w 918524" name="connsiteX2"/>
                <a:gd fmla="*/ 0 h 923906" name="connsiteY2"/>
                <a:gd fmla="*/ 654322 w 918524" name="connsiteX3"/>
                <a:gd fmla="*/ 223173 h 923906" name="connsiteY3"/>
                <a:gd fmla="*/ 916461 w 918524" name="connsiteX4"/>
                <a:gd fmla="*/ 349269 h 923906" name="connsiteY4"/>
                <a:gd fmla="*/ 774876 w 918524" name="connsiteX5"/>
                <a:gd fmla="*/ 613293 h 923906" name="connsiteY5"/>
                <a:gd fmla="*/ 741827 w 918524" name="connsiteX6"/>
                <a:gd fmla="*/ 914398 h 923906" name="connsiteY6"/>
                <a:gd fmla="*/ 459262 w 918524" name="connsiteX7"/>
                <a:gd fmla="*/ 854400 h 923906" name="connsiteY7"/>
                <a:gd fmla="*/ 176697 w 918524" name="connsiteX8"/>
                <a:gd fmla="*/ 914398 h 923906" name="connsiteY8"/>
                <a:gd fmla="*/ 143648 w 918524" name="connsiteX9"/>
                <a:gd fmla="*/ 613293 h 923906" name="connsiteY9"/>
                <a:gd fmla="*/ 2063 w 918524" name="connsiteX10"/>
                <a:gd fmla="*/ 349269 h 923906"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923905" w="918524">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algn="t" blurRad="76200" dir="5400000" dist="50800"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4" name="组合 23"/>
            <p:cNvGrpSpPr/>
            <p:nvPr/>
          </p:nvGrpSpPr>
          <p:grpSpPr>
            <a:xfrm>
              <a:off x="10646778" y="4762829"/>
              <a:ext cx="749726" cy="728735"/>
              <a:chOff x="11012539" y="4493889"/>
              <a:chExt cx="749726" cy="728735"/>
            </a:xfrm>
          </p:grpSpPr>
          <p:sp>
            <p:nvSpPr>
              <p:cNvPr id="25" name="五角星 2"/>
              <p:cNvSpPr/>
              <p:nvPr/>
            </p:nvSpPr>
            <p:spPr>
              <a:xfrm flipH="1" rot="20227648">
                <a:off x="11012539" y="4493889"/>
                <a:ext cx="749726" cy="728735"/>
              </a:xfrm>
              <a:custGeom>
                <a:gdLst>
                  <a:gd fmla="*/ 2063 w 918524" name="connsiteX0"/>
                  <a:gd fmla="*/ 349269 h 923906" name="connsiteY0"/>
                  <a:gd fmla="*/ 264202 w 918524" name="connsiteX1"/>
                  <a:gd fmla="*/ 223173 h 923906" name="connsiteY1"/>
                  <a:gd fmla="*/ 459262 w 918524" name="connsiteX2"/>
                  <a:gd fmla="*/ 0 h 923906" name="connsiteY2"/>
                  <a:gd fmla="*/ 654322 w 918524" name="connsiteX3"/>
                  <a:gd fmla="*/ 223173 h 923906" name="connsiteY3"/>
                  <a:gd fmla="*/ 916461 w 918524" name="connsiteX4"/>
                  <a:gd fmla="*/ 349269 h 923906" name="connsiteY4"/>
                  <a:gd fmla="*/ 774876 w 918524" name="connsiteX5"/>
                  <a:gd fmla="*/ 613293 h 923906" name="connsiteY5"/>
                  <a:gd fmla="*/ 741827 w 918524" name="connsiteX6"/>
                  <a:gd fmla="*/ 914398 h 923906" name="connsiteY6"/>
                  <a:gd fmla="*/ 459262 w 918524" name="connsiteX7"/>
                  <a:gd fmla="*/ 854400 h 923906" name="connsiteY7"/>
                  <a:gd fmla="*/ 176697 w 918524" name="connsiteX8"/>
                  <a:gd fmla="*/ 914398 h 923906" name="connsiteY8"/>
                  <a:gd fmla="*/ 143648 w 918524" name="connsiteX9"/>
                  <a:gd fmla="*/ 613293 h 923906" name="connsiteY9"/>
                  <a:gd fmla="*/ 2063 w 918524" name="connsiteX10"/>
                  <a:gd fmla="*/ 349269 h 923906"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923905" w="918524">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FF00"/>
              </a:solidFill>
              <a:ln w="15875">
                <a:solidFill>
                  <a:srgbClr val="FFFF00"/>
                </a:solidFill>
              </a:ln>
              <a:effectLst>
                <a:innerShdw blurRad="292100">
                  <a:srgbClr val="FFC000"/>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五角星 2"/>
              <p:cNvSpPr/>
              <p:nvPr/>
            </p:nvSpPr>
            <p:spPr>
              <a:xfrm rot="20424262">
                <a:off x="11046365" y="4655056"/>
                <a:ext cx="290576" cy="221980"/>
              </a:xfrm>
              <a:custGeom>
                <a:gdLst>
                  <a:gd fmla="*/ 0 w 457199" name="connsiteX0"/>
                  <a:gd fmla="*/ 349269 h 349269" name="connsiteY0"/>
                  <a:gd fmla="*/ 262139 w 457199" name="connsiteX1"/>
                  <a:gd fmla="*/ 223173 h 349269" name="connsiteY1"/>
                  <a:gd fmla="*/ 457199 w 457199" name="connsiteX2"/>
                  <a:gd fmla="*/ 0 h 349269" name="connsiteY2"/>
                  <a:gd fmla="*/ 713782 w 713782" name="connsiteX3"/>
                  <a:gd fmla="*/ 284696 h 349269" name="connsiteY3"/>
                  <a:gd fmla="*/ 715845 w 715845" name="connsiteX4"/>
                  <a:gd fmla="*/ 284696 h 613293" name="connsiteY4"/>
                  <a:gd fmla="*/ 715845 w 715845" name="connsiteX5"/>
                  <a:gd fmla="*/ 284696 h 914398" name="connsiteY5"/>
                  <a:gd fmla="*/ 715845 w 715845" name="connsiteX6"/>
                  <a:gd fmla="*/ 284696 h 916632" name="connsiteY6"/>
                  <a:gd fmla="*/ 715845 w 741827" name="connsiteX7"/>
                  <a:gd fmla="*/ 284696 h 923906" name="connsiteY7"/>
                  <a:gd fmla="*/ 715845 w 774876" name="connsiteX8"/>
                  <a:gd fmla="*/ 284696 h 923906" name="connsiteY8"/>
                  <a:gd fmla="*/ 715845 w 918524" name="connsiteX9"/>
                  <a:gd fmla="*/ 284696 h 923906" name="connsiteY9"/>
                  <a:gd fmla="*/ 715845 w 918524" name="connsiteX10"/>
                  <a:gd fmla="*/ 284696 h 923906" name="connsiteY10"/>
                </a:gdLst>
                <a:cxnLst>
                  <a:cxn ang="0">
                    <a:pos x="connsiteX0" y="connsiteY0"/>
                  </a:cxn>
                  <a:cxn ang="0">
                    <a:pos x="connsiteX1" y="connsiteY1"/>
                  </a:cxn>
                  <a:cxn ang="0">
                    <a:pos x="connsiteX2" y="connsiteY2"/>
                  </a:cxn>
                </a:cxnLst>
                <a:rect b="b" l="l" r="r" t="t"/>
                <a:pathLst>
                  <a:path h="349269" w="457199">
                    <a:moveTo>
                      <a:pt x="0" y="349269"/>
                    </a:moveTo>
                    <a:cubicBezTo>
                      <a:pt x="20092" y="284249"/>
                      <a:pt x="185939" y="281384"/>
                      <a:pt x="262139" y="223173"/>
                    </a:cubicBezTo>
                    <a:cubicBezTo>
                      <a:pt x="338339" y="164962"/>
                      <a:pt x="392179" y="0"/>
                      <a:pt x="457199" y="0"/>
                    </a:cubicBezTo>
                  </a:path>
                </a:pathLst>
              </a:custGeom>
              <a:noFill/>
              <a:ln cap="rnd" w="28575">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 name="五角星 2"/>
              <p:cNvSpPr/>
              <p:nvPr/>
            </p:nvSpPr>
            <p:spPr>
              <a:xfrm rot="6997346">
                <a:off x="11587935" y="4901938"/>
                <a:ext cx="128719" cy="147271"/>
              </a:xfrm>
              <a:custGeom>
                <a:gdLst>
                  <a:gd fmla="*/ 0 w 195060" name="connsiteX0"/>
                  <a:gd fmla="*/ 223173 h 223173" name="connsiteY0"/>
                  <a:gd fmla="*/ 195060 w 195060" name="connsiteX1"/>
                  <a:gd fmla="*/ 0 h 223173" name="connsiteY1"/>
                  <a:gd fmla="*/ 457199 w 457199" name="connsiteX2"/>
                  <a:gd fmla="*/ 0 h 349269" name="connsiteY2"/>
                  <a:gd fmla="*/ 713782 w 713782" name="connsiteX3"/>
                  <a:gd fmla="*/ 284696 h 349269" name="connsiteY3"/>
                  <a:gd fmla="*/ 715845 w 715845" name="connsiteX4"/>
                  <a:gd fmla="*/ 284696 h 613293" name="connsiteY4"/>
                  <a:gd fmla="*/ 715845 w 715845" name="connsiteX5"/>
                  <a:gd fmla="*/ 284696 h 914398" name="connsiteY5"/>
                  <a:gd fmla="*/ 715845 w 715845" name="connsiteX6"/>
                  <a:gd fmla="*/ 284696 h 916632" name="connsiteY6"/>
                  <a:gd fmla="*/ 715845 w 741827" name="connsiteX7"/>
                  <a:gd fmla="*/ 284696 h 923906" name="connsiteY7"/>
                  <a:gd fmla="*/ 715845 w 774876" name="connsiteX8"/>
                  <a:gd fmla="*/ 284696 h 923906" name="connsiteY8"/>
                  <a:gd fmla="*/ 715845 w 918524" name="connsiteX9"/>
                  <a:gd fmla="*/ 284696 h 923906" name="connsiteY9"/>
                  <a:gd fmla="*/ 715845 w 918524" name="connsiteX10"/>
                  <a:gd fmla="*/ 284696 h 923906" name="connsiteY10"/>
                </a:gdLst>
                <a:cxnLst>
                  <a:cxn ang="0">
                    <a:pos x="connsiteX0" y="connsiteY0"/>
                  </a:cxn>
                  <a:cxn ang="0">
                    <a:pos x="connsiteX1" y="connsiteY1"/>
                  </a:cxn>
                </a:cxnLst>
                <a:rect b="b" l="l" r="r" t="t"/>
                <a:pathLst>
                  <a:path h="223173" w="195060">
                    <a:moveTo>
                      <a:pt x="0" y="223173"/>
                    </a:moveTo>
                    <a:cubicBezTo>
                      <a:pt x="76200" y="164962"/>
                      <a:pt x="130040" y="0"/>
                      <a:pt x="195060" y="0"/>
                    </a:cubicBezTo>
                  </a:path>
                </a:pathLst>
              </a:custGeom>
              <a:noFill/>
              <a:ln cap="rnd" w="28575">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spTree>
    <p:extLst>
      <p:ext uri="{BB962C8B-B14F-4D97-AF65-F5344CB8AC3E}">
        <p14:creationId val="855622054"/>
      </p:ext>
    </p:extLst>
  </p:cSld>
  <p:clrMapOvr>
    <a:masterClrMapping/>
  </p:clrMapOvr>
  <mc:AlternateContent>
    <mc:Choice Requires="p14">
      <p:transition p14:dur="2500" spd="slow">
        <p:fad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5" presetSubtype="0">
                                  <p:stCondLst>
                                    <p:cond delay="0"/>
                                  </p:stCondLst>
                                  <p:childTnLst>
                                    <p:set>
                                      <p:cBhvr>
                                        <p:cTn dur="1" fill="hold" id="6">
                                          <p:stCondLst>
                                            <p:cond delay="0"/>
                                          </p:stCondLst>
                                        </p:cTn>
                                        <p:tgtEl>
                                          <p:spTgt spid="29"/>
                                        </p:tgtEl>
                                        <p:attrNameLst>
                                          <p:attrName>style.visibility</p:attrName>
                                        </p:attrNameLst>
                                      </p:cBhvr>
                                      <p:to>
                                        <p:strVal val="visible"/>
                                      </p:to>
                                    </p:set>
                                    <p:anim calcmode="lin" valueType="num">
                                      <p:cBhvr>
                                        <p:cTn decel="50000" dur="750" fill="hold" id="7">
                                          <p:stCondLst>
                                            <p:cond delay="0"/>
                                          </p:stCondLst>
                                        </p:cTn>
                                        <p:tgtEl>
                                          <p:spTgt spid="29"/>
                                        </p:tgtEl>
                                        <p:attrNameLst>
                                          <p:attrName>style.rotation</p:attrName>
                                        </p:attrNameLst>
                                      </p:cBhvr>
                                      <p:tavLst>
                                        <p:tav tm="0">
                                          <p:val>
                                            <p:fltVal val="-90"/>
                                          </p:val>
                                        </p:tav>
                                        <p:tav tm="100000">
                                          <p:val>
                                            <p:fltVal val="0"/>
                                          </p:val>
                                        </p:tav>
                                      </p:tavLst>
                                    </p:anim>
                                    <p:anim calcmode="lin" valueType="num">
                                      <p:cBhvr>
                                        <p:cTn decel="50000" dur="750" fill="hold" id="8">
                                          <p:stCondLst>
                                            <p:cond delay="0"/>
                                          </p:stCondLst>
                                        </p:cTn>
                                        <p:tgtEl>
                                          <p:spTgt spid="29"/>
                                        </p:tgtEl>
                                        <p:attrNameLst>
                                          <p:attrName>ppt_w</p:attrName>
                                        </p:attrNameLst>
                                      </p:cBhvr>
                                      <p:tavLst>
                                        <p:tav tm="0">
                                          <p:val>
                                            <p:strVal val="#ppt_w"/>
                                          </p:val>
                                        </p:tav>
                                        <p:tav tm="100000">
                                          <p:val>
                                            <p:strVal val="#ppt_w*.05"/>
                                          </p:val>
                                        </p:tav>
                                      </p:tavLst>
                                    </p:anim>
                                    <p:anim calcmode="lin" valueType="num">
                                      <p:cBhvr>
                                        <p:cTn accel="50000" dur="750" fill="hold" id="9">
                                          <p:stCondLst>
                                            <p:cond delay="750"/>
                                          </p:stCondLst>
                                        </p:cTn>
                                        <p:tgtEl>
                                          <p:spTgt spid="29"/>
                                        </p:tgtEl>
                                        <p:attrNameLst>
                                          <p:attrName>ppt_w</p:attrName>
                                        </p:attrNameLst>
                                      </p:cBhvr>
                                      <p:tavLst>
                                        <p:tav tm="0">
                                          <p:val>
                                            <p:strVal val="#ppt_w*.05"/>
                                          </p:val>
                                        </p:tav>
                                        <p:tav tm="100000">
                                          <p:val>
                                            <p:strVal val="#ppt_w"/>
                                          </p:val>
                                        </p:tav>
                                      </p:tavLst>
                                    </p:anim>
                                    <p:anim calcmode="lin" valueType="num">
                                      <p:cBhvr>
                                        <p:cTn dur="1500" fill="hold" id="10"/>
                                        <p:tgtEl>
                                          <p:spTgt spid="29"/>
                                        </p:tgtEl>
                                        <p:attrNameLst>
                                          <p:attrName>ppt_h</p:attrName>
                                        </p:attrNameLst>
                                      </p:cBhvr>
                                      <p:tavLst>
                                        <p:tav tm="0">
                                          <p:val>
                                            <p:strVal val="#ppt_h"/>
                                          </p:val>
                                        </p:tav>
                                        <p:tav tm="100000">
                                          <p:val>
                                            <p:strVal val="#ppt_h"/>
                                          </p:val>
                                        </p:tav>
                                      </p:tavLst>
                                    </p:anim>
                                    <p:anim calcmode="lin" valueType="num">
                                      <p:cBhvr>
                                        <p:cTn decel="50000" dur="750" fill="hold" id="11">
                                          <p:stCondLst>
                                            <p:cond delay="0"/>
                                          </p:stCondLst>
                                        </p:cTn>
                                        <p:tgtEl>
                                          <p:spTgt spid="29"/>
                                        </p:tgtEl>
                                        <p:attrNameLst>
                                          <p:attrName>ppt_x</p:attrName>
                                        </p:attrNameLst>
                                      </p:cBhvr>
                                      <p:tavLst>
                                        <p:tav tm="0">
                                          <p:val>
                                            <p:strVal val="#ppt_x+.4"/>
                                          </p:val>
                                        </p:tav>
                                        <p:tav tm="100000">
                                          <p:val>
                                            <p:strVal val="#ppt_x"/>
                                          </p:val>
                                        </p:tav>
                                      </p:tavLst>
                                    </p:anim>
                                    <p:anim calcmode="lin" valueType="num">
                                      <p:cBhvr>
                                        <p:cTn decel="50000" dur="750" fill="hold" id="12">
                                          <p:stCondLst>
                                            <p:cond delay="0"/>
                                          </p:stCondLst>
                                        </p:cTn>
                                        <p:tgtEl>
                                          <p:spTgt spid="29"/>
                                        </p:tgtEl>
                                        <p:attrNameLst>
                                          <p:attrName>ppt_y</p:attrName>
                                        </p:attrNameLst>
                                      </p:cBhvr>
                                      <p:tavLst>
                                        <p:tav tm="0">
                                          <p:val>
                                            <p:strVal val="#ppt_y-.2"/>
                                          </p:val>
                                        </p:tav>
                                        <p:tav tm="100000">
                                          <p:val>
                                            <p:strVal val="#ppt_y+.1"/>
                                          </p:val>
                                        </p:tav>
                                      </p:tavLst>
                                    </p:anim>
                                    <p:anim calcmode="lin" valueType="num">
                                      <p:cBhvr>
                                        <p:cTn accel="50000" dur="750" fill="hold" id="13">
                                          <p:stCondLst>
                                            <p:cond delay="750"/>
                                          </p:stCondLst>
                                        </p:cTn>
                                        <p:tgtEl>
                                          <p:spTgt spid="29"/>
                                        </p:tgtEl>
                                        <p:attrNameLst>
                                          <p:attrName>ppt_y</p:attrName>
                                        </p:attrNameLst>
                                      </p:cBhvr>
                                      <p:tavLst>
                                        <p:tav tm="0">
                                          <p:val>
                                            <p:strVal val="#ppt_y+.1"/>
                                          </p:val>
                                        </p:tav>
                                        <p:tav tm="100000">
                                          <p:val>
                                            <p:strVal val="#ppt_y"/>
                                          </p:val>
                                        </p:tav>
                                      </p:tavLst>
                                    </p:anim>
                                    <p:animEffect filter="fade" transition="in">
                                      <p:cBhvr>
                                        <p:cTn decel="50000" dur="1500" id="14">
                                          <p:stCondLst>
                                            <p:cond delay="0"/>
                                          </p:stCondLst>
                                        </p:cTn>
                                        <p:tgtEl>
                                          <p:spTgt spid="29"/>
                                        </p:tgtEl>
                                      </p:cBhvr>
                                    </p:animEffect>
                                  </p:childTnLst>
                                </p:cTn>
                              </p:par>
                              <p:par>
                                <p:cTn fill="hold" id="15" nodeType="withEffect" presetClass="entr" presetID="30" presetSubtype="0">
                                  <p:stCondLst>
                                    <p:cond delay="1000"/>
                                  </p:stCondLst>
                                  <p:childTnLst>
                                    <p:set>
                                      <p:cBhvr>
                                        <p:cTn dur="1" fill="hold" id="16">
                                          <p:stCondLst>
                                            <p:cond delay="0"/>
                                          </p:stCondLst>
                                        </p:cTn>
                                        <p:tgtEl>
                                          <p:spTgt spid="13"/>
                                        </p:tgtEl>
                                        <p:attrNameLst>
                                          <p:attrName>style.visibility</p:attrName>
                                        </p:attrNameLst>
                                      </p:cBhvr>
                                      <p:to>
                                        <p:strVal val="visible"/>
                                      </p:to>
                                    </p:set>
                                    <p:animEffect filter="fade" transition="in">
                                      <p:cBhvr>
                                        <p:cTn decel="100000" dur="1200" id="17"/>
                                        <p:tgtEl>
                                          <p:spTgt spid="13"/>
                                        </p:tgtEl>
                                      </p:cBhvr>
                                    </p:animEffect>
                                    <p:anim calcmode="lin" valueType="num">
                                      <p:cBhvr>
                                        <p:cTn decel="100000" dur="1200" fill="hold" id="18"/>
                                        <p:tgtEl>
                                          <p:spTgt spid="13"/>
                                        </p:tgtEl>
                                        <p:attrNameLst>
                                          <p:attrName>style.rotation</p:attrName>
                                        </p:attrNameLst>
                                      </p:cBhvr>
                                      <p:tavLst>
                                        <p:tav tm="0">
                                          <p:val>
                                            <p:fltVal val="-90"/>
                                          </p:val>
                                        </p:tav>
                                        <p:tav tm="100000">
                                          <p:val>
                                            <p:fltVal val="0"/>
                                          </p:val>
                                        </p:tav>
                                      </p:tavLst>
                                    </p:anim>
                                    <p:anim calcmode="lin" valueType="num">
                                      <p:cBhvr>
                                        <p:cTn decel="100000" dur="1200" fill="hold" id="19"/>
                                        <p:tgtEl>
                                          <p:spTgt spid="13"/>
                                        </p:tgtEl>
                                        <p:attrNameLst>
                                          <p:attrName>ppt_x</p:attrName>
                                        </p:attrNameLst>
                                      </p:cBhvr>
                                      <p:tavLst>
                                        <p:tav tm="0">
                                          <p:val>
                                            <p:strVal val="#ppt_x+0.4"/>
                                          </p:val>
                                        </p:tav>
                                        <p:tav tm="100000">
                                          <p:val>
                                            <p:strVal val="#ppt_x-0.05"/>
                                          </p:val>
                                        </p:tav>
                                      </p:tavLst>
                                    </p:anim>
                                    <p:anim calcmode="lin" valueType="num">
                                      <p:cBhvr>
                                        <p:cTn decel="100000" dur="1200" fill="hold" id="20"/>
                                        <p:tgtEl>
                                          <p:spTgt spid="13"/>
                                        </p:tgtEl>
                                        <p:attrNameLst>
                                          <p:attrName>ppt_y</p:attrName>
                                        </p:attrNameLst>
                                      </p:cBhvr>
                                      <p:tavLst>
                                        <p:tav tm="0">
                                          <p:val>
                                            <p:strVal val="#ppt_y-0.4"/>
                                          </p:val>
                                        </p:tav>
                                        <p:tav tm="100000">
                                          <p:val>
                                            <p:strVal val="#ppt_y+0.1"/>
                                          </p:val>
                                        </p:tav>
                                      </p:tavLst>
                                    </p:anim>
                                    <p:anim calcmode="lin" valueType="num">
                                      <p:cBhvr>
                                        <p:cTn accel="100000" dur="300" fill="hold" id="21">
                                          <p:stCondLst>
                                            <p:cond delay="1200"/>
                                          </p:stCondLst>
                                        </p:cTn>
                                        <p:tgtEl>
                                          <p:spTgt spid="13"/>
                                        </p:tgtEl>
                                        <p:attrNameLst>
                                          <p:attrName>ppt_x</p:attrName>
                                        </p:attrNameLst>
                                      </p:cBhvr>
                                      <p:tavLst>
                                        <p:tav tm="0">
                                          <p:val>
                                            <p:strVal val="#ppt_x-0.05"/>
                                          </p:val>
                                        </p:tav>
                                        <p:tav tm="100000">
                                          <p:val>
                                            <p:strVal val="#ppt_x"/>
                                          </p:val>
                                        </p:tav>
                                      </p:tavLst>
                                    </p:anim>
                                    <p:anim calcmode="lin" valueType="num">
                                      <p:cBhvr>
                                        <p:cTn accel="100000" dur="300" fill="hold" id="22">
                                          <p:stCondLst>
                                            <p:cond delay="1200"/>
                                          </p:stCondLst>
                                        </p:cTn>
                                        <p:tgtEl>
                                          <p:spTgt spid="13"/>
                                        </p:tgtEl>
                                        <p:attrNameLst>
                                          <p:attrName>ppt_y</p:attrName>
                                        </p:attrNameLst>
                                      </p:cBhvr>
                                      <p:tavLst>
                                        <p:tav tm="0">
                                          <p:val>
                                            <p:strVal val="#ppt_y+0.1"/>
                                          </p:val>
                                        </p:tav>
                                        <p:tav tm="100000">
                                          <p:val>
                                            <p:strVal val="#ppt_y"/>
                                          </p:val>
                                        </p:tav>
                                      </p:tavLst>
                                    </p:anim>
                                  </p:childTnLst>
                                </p:cTn>
                              </p:par>
                              <p:par>
                                <p:cTn fill="hold" id="23" nodeType="withEffect" presetClass="entr" presetID="37" presetSubtype="0">
                                  <p:stCondLst>
                                    <p:cond delay="2000"/>
                                  </p:stCondLst>
                                  <p:childTnLst>
                                    <p:set>
                                      <p:cBhvr>
                                        <p:cTn dur="1" fill="hold" id="24">
                                          <p:stCondLst>
                                            <p:cond delay="0"/>
                                          </p:stCondLst>
                                        </p:cTn>
                                        <p:tgtEl>
                                          <p:spTgt spid="7"/>
                                        </p:tgtEl>
                                        <p:attrNameLst>
                                          <p:attrName>style.visibility</p:attrName>
                                        </p:attrNameLst>
                                      </p:cBhvr>
                                      <p:to>
                                        <p:strVal val="visible"/>
                                      </p:to>
                                    </p:set>
                                    <p:animEffect filter="fade" transition="in">
                                      <p:cBhvr>
                                        <p:cTn dur="1500" id="25"/>
                                        <p:tgtEl>
                                          <p:spTgt spid="7"/>
                                        </p:tgtEl>
                                      </p:cBhvr>
                                    </p:animEffect>
                                    <p:anim calcmode="lin" valueType="num">
                                      <p:cBhvr>
                                        <p:cTn dur="1500" fill="hold" id="26"/>
                                        <p:tgtEl>
                                          <p:spTgt spid="7"/>
                                        </p:tgtEl>
                                        <p:attrNameLst>
                                          <p:attrName>ppt_x</p:attrName>
                                        </p:attrNameLst>
                                      </p:cBhvr>
                                      <p:tavLst>
                                        <p:tav tm="0">
                                          <p:val>
                                            <p:strVal val="#ppt_x"/>
                                          </p:val>
                                        </p:tav>
                                        <p:tav tm="100000">
                                          <p:val>
                                            <p:strVal val="#ppt_x"/>
                                          </p:val>
                                        </p:tav>
                                      </p:tavLst>
                                    </p:anim>
                                    <p:anim calcmode="lin" valueType="num">
                                      <p:cBhvr>
                                        <p:cTn decel="100000" dur="1350" fill="hold" id="27"/>
                                        <p:tgtEl>
                                          <p:spTgt spid="7"/>
                                        </p:tgtEl>
                                        <p:attrNameLst>
                                          <p:attrName>ppt_y</p:attrName>
                                        </p:attrNameLst>
                                      </p:cBhvr>
                                      <p:tavLst>
                                        <p:tav tm="0">
                                          <p:val>
                                            <p:strVal val="#ppt_y+1"/>
                                          </p:val>
                                        </p:tav>
                                        <p:tav tm="100000">
                                          <p:val>
                                            <p:strVal val="#ppt_y-.03"/>
                                          </p:val>
                                        </p:tav>
                                      </p:tavLst>
                                    </p:anim>
                                    <p:anim calcmode="lin" valueType="num">
                                      <p:cBhvr>
                                        <p:cTn accel="100000" dur="150" fill="hold" id="28">
                                          <p:stCondLst>
                                            <p:cond delay="1350"/>
                                          </p:stCondLst>
                                        </p:cTn>
                                        <p:tgtEl>
                                          <p:spTgt spid="7"/>
                                        </p:tgtEl>
                                        <p:attrNameLst>
                                          <p:attrName>ppt_y</p:attrName>
                                        </p:attrNameLst>
                                      </p:cBhvr>
                                      <p:tavLst>
                                        <p:tav tm="0">
                                          <p:val>
                                            <p:strVal val="#ppt_y-.03"/>
                                          </p:val>
                                        </p:tav>
                                        <p:tav tm="100000">
                                          <p:val>
                                            <p:strVal val="#ppt_y"/>
                                          </p:val>
                                        </p:tav>
                                      </p:tavLst>
                                    </p:anim>
                                  </p:childTnLst>
                                </p:cTn>
                              </p:par>
                              <p:par>
                                <p:cTn fill="hold" id="29" nodeType="withEffect" presetClass="entr" presetID="52" presetSubtype="0">
                                  <p:stCondLst>
                                    <p:cond delay="3000"/>
                                  </p:stCondLst>
                                  <p:childTnLst>
                                    <p:set>
                                      <p:cBhvr>
                                        <p:cTn dur="1" fill="hold" id="30">
                                          <p:stCondLst>
                                            <p:cond delay="0"/>
                                          </p:stCondLst>
                                        </p:cTn>
                                        <p:tgtEl>
                                          <p:spTgt spid="21"/>
                                        </p:tgtEl>
                                        <p:attrNameLst>
                                          <p:attrName>style.visibility</p:attrName>
                                        </p:attrNameLst>
                                      </p:cBhvr>
                                      <p:to>
                                        <p:strVal val="visible"/>
                                      </p:to>
                                    </p:set>
                                    <p:animScale>
                                      <p:cBhvr>
                                        <p:cTn decel="50000" dur="1500" fill="hold" id="31">
                                          <p:stCondLst>
                                            <p:cond delay="0"/>
                                          </p:stCondLst>
                                        </p:cTn>
                                        <p:tgtEl>
                                          <p:spTgt spid="21"/>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500" fill="hold" id="32">
                                          <p:stCondLst>
                                            <p:cond delay="0"/>
                                          </p:stCondLst>
                                        </p:cTn>
                                        <p:tgtEl>
                                          <p:spTgt spid="21"/>
                                        </p:tgtEl>
                                        <p:attrNameLst>
                                          <p:attrName>ppt_x</p:attrName>
                                          <p:attrName>ppt_y</p:attrName>
                                        </p:attrNameLst>
                                      </p:cBhvr>
                                    </p:animMotion>
                                    <p:animEffect filter="fade" transition="in">
                                      <p:cBhvr>
                                        <p:cTn dur="1500" id="33"/>
                                        <p:tgtEl>
                                          <p:spTgt spid="21"/>
                                        </p:tgtEl>
                                      </p:cBhvr>
                                    </p:animEffect>
                                  </p:childTnLst>
                                </p:cTn>
                              </p:par>
                              <p:par>
                                <p:cTn fill="hold" id="34" nodeType="withEffect" presetClass="entr" presetID="53" presetSubtype="0">
                                  <p:stCondLst>
                                    <p:cond delay="4500"/>
                                  </p:stCondLst>
                                  <p:childTnLst>
                                    <p:set>
                                      <p:cBhvr>
                                        <p:cTn dur="1" fill="hold" id="35">
                                          <p:stCondLst>
                                            <p:cond delay="0"/>
                                          </p:stCondLst>
                                        </p:cTn>
                                        <p:tgtEl>
                                          <p:spTgt spid="50"/>
                                        </p:tgtEl>
                                        <p:attrNameLst>
                                          <p:attrName>style.visibility</p:attrName>
                                        </p:attrNameLst>
                                      </p:cBhvr>
                                      <p:to>
                                        <p:strVal val="visible"/>
                                      </p:to>
                                    </p:set>
                                    <p:anim calcmode="lin" valueType="num">
                                      <p:cBhvr>
                                        <p:cTn dur="500" fill="hold" id="36"/>
                                        <p:tgtEl>
                                          <p:spTgt spid="50"/>
                                        </p:tgtEl>
                                        <p:attrNameLst>
                                          <p:attrName>ppt_w</p:attrName>
                                        </p:attrNameLst>
                                      </p:cBhvr>
                                      <p:tavLst>
                                        <p:tav tm="0">
                                          <p:val>
                                            <p:fltVal val="0"/>
                                          </p:val>
                                        </p:tav>
                                        <p:tav tm="100000">
                                          <p:val>
                                            <p:strVal val="#ppt_w"/>
                                          </p:val>
                                        </p:tav>
                                      </p:tavLst>
                                    </p:anim>
                                    <p:anim calcmode="lin" valueType="num">
                                      <p:cBhvr>
                                        <p:cTn dur="500" fill="hold" id="37"/>
                                        <p:tgtEl>
                                          <p:spTgt spid="50"/>
                                        </p:tgtEl>
                                        <p:attrNameLst>
                                          <p:attrName>ppt_h</p:attrName>
                                        </p:attrNameLst>
                                      </p:cBhvr>
                                      <p:tavLst>
                                        <p:tav tm="0">
                                          <p:val>
                                            <p:fltVal val="0"/>
                                          </p:val>
                                        </p:tav>
                                        <p:tav tm="100000">
                                          <p:val>
                                            <p:strVal val="#ppt_h"/>
                                          </p:val>
                                        </p:tav>
                                      </p:tavLst>
                                    </p:anim>
                                    <p:animEffect filter="fade" transition="in">
                                      <p:cBhvr>
                                        <p:cTn dur="500" id="38"/>
                                        <p:tgtEl>
                                          <p:spTgt spid="50"/>
                                        </p:tgtEl>
                                      </p:cBhvr>
                                    </p:animEffect>
                                  </p:childTnLst>
                                </p:cTn>
                              </p:par>
                              <p:par>
                                <p:cTn fill="hold" id="39" nodeType="withEffect" presetClass="entr" presetID="53" presetSubtype="0">
                                  <p:stCondLst>
                                    <p:cond delay="5000"/>
                                  </p:stCondLst>
                                  <p:childTnLst>
                                    <p:set>
                                      <p:cBhvr>
                                        <p:cTn dur="1" fill="hold" id="40">
                                          <p:stCondLst>
                                            <p:cond delay="0"/>
                                          </p:stCondLst>
                                        </p:cTn>
                                        <p:tgtEl>
                                          <p:spTgt spid="14"/>
                                        </p:tgtEl>
                                        <p:attrNameLst>
                                          <p:attrName>style.visibility</p:attrName>
                                        </p:attrNameLst>
                                      </p:cBhvr>
                                      <p:to>
                                        <p:strVal val="visible"/>
                                      </p:to>
                                    </p:set>
                                    <p:anim calcmode="lin" valueType="num">
                                      <p:cBhvr>
                                        <p:cTn dur="500" fill="hold" id="41"/>
                                        <p:tgtEl>
                                          <p:spTgt spid="14"/>
                                        </p:tgtEl>
                                        <p:attrNameLst>
                                          <p:attrName>ppt_w</p:attrName>
                                        </p:attrNameLst>
                                      </p:cBhvr>
                                      <p:tavLst>
                                        <p:tav tm="0">
                                          <p:val>
                                            <p:fltVal val="0"/>
                                          </p:val>
                                        </p:tav>
                                        <p:tav tm="100000">
                                          <p:val>
                                            <p:strVal val="#ppt_w"/>
                                          </p:val>
                                        </p:tav>
                                      </p:tavLst>
                                    </p:anim>
                                    <p:anim calcmode="lin" valueType="num">
                                      <p:cBhvr>
                                        <p:cTn dur="500" fill="hold" id="42"/>
                                        <p:tgtEl>
                                          <p:spTgt spid="14"/>
                                        </p:tgtEl>
                                        <p:attrNameLst>
                                          <p:attrName>ppt_h</p:attrName>
                                        </p:attrNameLst>
                                      </p:cBhvr>
                                      <p:tavLst>
                                        <p:tav tm="0">
                                          <p:val>
                                            <p:fltVal val="0"/>
                                          </p:val>
                                        </p:tav>
                                        <p:tav tm="100000">
                                          <p:val>
                                            <p:strVal val="#ppt_h"/>
                                          </p:val>
                                        </p:tav>
                                      </p:tavLst>
                                    </p:anim>
                                    <p:animEffect filter="fade" transition="in">
                                      <p:cBhvr>
                                        <p:cTn dur="500" id="43"/>
                                        <p:tgtEl>
                                          <p:spTgt spid="14"/>
                                        </p:tgtEl>
                                      </p:cBhvr>
                                    </p:animEffect>
                                  </p:childTnLst>
                                </p:cTn>
                              </p:par>
                              <p:par>
                                <p:cTn fill="hold" id="44" nodeType="withEffect" presetClass="entr" presetID="53" presetSubtype="0">
                                  <p:stCondLst>
                                    <p:cond delay="5500"/>
                                  </p:stCondLst>
                                  <p:childTnLst>
                                    <p:set>
                                      <p:cBhvr>
                                        <p:cTn dur="1" fill="hold" id="45">
                                          <p:stCondLst>
                                            <p:cond delay="0"/>
                                          </p:stCondLst>
                                        </p:cTn>
                                        <p:tgtEl>
                                          <p:spTgt spid="22"/>
                                        </p:tgtEl>
                                        <p:attrNameLst>
                                          <p:attrName>style.visibility</p:attrName>
                                        </p:attrNameLst>
                                      </p:cBhvr>
                                      <p:to>
                                        <p:strVal val="visible"/>
                                      </p:to>
                                    </p:set>
                                    <p:anim calcmode="lin" valueType="num">
                                      <p:cBhvr>
                                        <p:cTn dur="500" fill="hold" id="46"/>
                                        <p:tgtEl>
                                          <p:spTgt spid="22"/>
                                        </p:tgtEl>
                                        <p:attrNameLst>
                                          <p:attrName>ppt_w</p:attrName>
                                        </p:attrNameLst>
                                      </p:cBhvr>
                                      <p:tavLst>
                                        <p:tav tm="0">
                                          <p:val>
                                            <p:fltVal val="0"/>
                                          </p:val>
                                        </p:tav>
                                        <p:tav tm="100000">
                                          <p:val>
                                            <p:strVal val="#ppt_w"/>
                                          </p:val>
                                        </p:tav>
                                      </p:tavLst>
                                    </p:anim>
                                    <p:anim calcmode="lin" valueType="num">
                                      <p:cBhvr>
                                        <p:cTn dur="500" fill="hold" id="47"/>
                                        <p:tgtEl>
                                          <p:spTgt spid="22"/>
                                        </p:tgtEl>
                                        <p:attrNameLst>
                                          <p:attrName>ppt_h</p:attrName>
                                        </p:attrNameLst>
                                      </p:cBhvr>
                                      <p:tavLst>
                                        <p:tav tm="0">
                                          <p:val>
                                            <p:fltVal val="0"/>
                                          </p:val>
                                        </p:tav>
                                        <p:tav tm="100000">
                                          <p:val>
                                            <p:strVal val="#ppt_h"/>
                                          </p:val>
                                        </p:tav>
                                      </p:tavLst>
                                    </p:anim>
                                    <p:animEffect filter="fade" transition="in">
                                      <p:cBhvr>
                                        <p:cTn dur="500" id="48"/>
                                        <p:tgtEl>
                                          <p:spTgt spid="22"/>
                                        </p:tgtEl>
                                      </p:cBhvr>
                                    </p:animEffect>
                                  </p:childTnLst>
                                </p:cTn>
                              </p:par>
                              <p:par>
                                <p:cTn fill="hold" id="49" nodeType="withEffect" presetClass="emph" presetID="26" presetSubtype="0">
                                  <p:stCondLst>
                                    <p:cond delay="6000"/>
                                  </p:stCondLst>
                                  <p:childTnLst>
                                    <p:animEffect filter="fade" transition="out">
                                      <p:cBhvr>
                                        <p:cTn dur="500" id="50" tmFilter="0, 0; .2, .5; .8, .5; 1, 0"/>
                                        <p:tgtEl>
                                          <p:spTgt spid="50"/>
                                        </p:tgtEl>
                                      </p:cBhvr>
                                    </p:animEffect>
                                    <p:animScale>
                                      <p:cBhvr>
                                        <p:cTn autoRev="1" dur="250" fill="hold" id="51"/>
                                        <p:tgtEl>
                                          <p:spTgt spid="50"/>
                                        </p:tgtEl>
                                      </p:cBhvr>
                                      <p:by x="105000" y="105000"/>
                                    </p:animScale>
                                  </p:childTnLst>
                                </p:cTn>
                              </p:par>
                              <p:par>
                                <p:cTn fill="hold" grpId="0" id="52" nodeType="withEffect" presetClass="entr" presetID="42" presetSubtype="0">
                                  <p:stCondLst>
                                    <p:cond delay="6250"/>
                                  </p:stCondLst>
                                  <p:childTnLst>
                                    <p:set>
                                      <p:cBhvr>
                                        <p:cTn dur="1" fill="hold" id="53">
                                          <p:stCondLst>
                                            <p:cond delay="0"/>
                                          </p:stCondLst>
                                        </p:cTn>
                                        <p:tgtEl>
                                          <p:spTgt spid="42"/>
                                        </p:tgtEl>
                                        <p:attrNameLst>
                                          <p:attrName>style.visibility</p:attrName>
                                        </p:attrNameLst>
                                      </p:cBhvr>
                                      <p:to>
                                        <p:strVal val="visible"/>
                                      </p:to>
                                    </p:set>
                                    <p:animEffect filter="fade" transition="in">
                                      <p:cBhvr>
                                        <p:cTn dur="1000" id="54"/>
                                        <p:tgtEl>
                                          <p:spTgt spid="42"/>
                                        </p:tgtEl>
                                      </p:cBhvr>
                                    </p:animEffect>
                                    <p:anim calcmode="lin" valueType="num">
                                      <p:cBhvr>
                                        <p:cTn dur="1000" fill="hold" id="55"/>
                                        <p:tgtEl>
                                          <p:spTgt spid="42"/>
                                        </p:tgtEl>
                                        <p:attrNameLst>
                                          <p:attrName>ppt_x</p:attrName>
                                        </p:attrNameLst>
                                      </p:cBhvr>
                                      <p:tavLst>
                                        <p:tav tm="0">
                                          <p:val>
                                            <p:strVal val="#ppt_x"/>
                                          </p:val>
                                        </p:tav>
                                        <p:tav tm="100000">
                                          <p:val>
                                            <p:strVal val="#ppt_x"/>
                                          </p:val>
                                        </p:tav>
                                      </p:tavLst>
                                    </p:anim>
                                    <p:anim calcmode="lin" valueType="num">
                                      <p:cBhvr>
                                        <p:cTn dur="1000" fill="hold" id="56"/>
                                        <p:tgtEl>
                                          <p:spTgt spid="42"/>
                                        </p:tgtEl>
                                        <p:attrNameLst>
                                          <p:attrName>ppt_y</p:attrName>
                                        </p:attrNameLst>
                                      </p:cBhvr>
                                      <p:tavLst>
                                        <p:tav tm="0">
                                          <p:val>
                                            <p:strVal val="#ppt_y+.1"/>
                                          </p:val>
                                        </p:tav>
                                        <p:tav tm="100000">
                                          <p:val>
                                            <p:strVal val="#ppt_y"/>
                                          </p:val>
                                        </p:tav>
                                      </p:tavLst>
                                    </p:anim>
                                  </p:childTnLst>
                                </p:cTn>
                              </p:par>
                              <p:par>
                                <p:cTn fill="hold" grpId="0" id="57" nodeType="withEffect" presetClass="entr" presetID="22" presetSubtype="1">
                                  <p:stCondLst>
                                    <p:cond delay="7000"/>
                                  </p:stCondLst>
                                  <p:childTnLst>
                                    <p:set>
                                      <p:cBhvr>
                                        <p:cTn dur="1" fill="hold" id="58">
                                          <p:stCondLst>
                                            <p:cond delay="0"/>
                                          </p:stCondLst>
                                        </p:cTn>
                                        <p:tgtEl>
                                          <p:spTgt spid="43"/>
                                        </p:tgtEl>
                                        <p:attrNameLst>
                                          <p:attrName>style.visibility</p:attrName>
                                        </p:attrNameLst>
                                      </p:cBhvr>
                                      <p:to>
                                        <p:strVal val="visible"/>
                                      </p:to>
                                    </p:set>
                                    <p:animEffect filter="wipe(up)" transition="in">
                                      <p:cBhvr>
                                        <p:cTn dur="1250" id="59"/>
                                        <p:tgtEl>
                                          <p:spTgt spid="43"/>
                                        </p:tgtEl>
                                      </p:cBhvr>
                                    </p:animEffect>
                                  </p:childTnLst>
                                </p:cTn>
                              </p:par>
                              <p:par>
                                <p:cTn fill="hold" id="60" nodeType="withEffect" presetClass="emph" presetID="26" presetSubtype="0">
                                  <p:stCondLst>
                                    <p:cond delay="8250"/>
                                  </p:stCondLst>
                                  <p:childTnLst>
                                    <p:animEffect filter="fade" transition="out">
                                      <p:cBhvr>
                                        <p:cTn dur="500" id="61" tmFilter="0, 0; .2, .5; .8, .5; 1, 0"/>
                                        <p:tgtEl>
                                          <p:spTgt spid="14"/>
                                        </p:tgtEl>
                                      </p:cBhvr>
                                    </p:animEffect>
                                    <p:animScale>
                                      <p:cBhvr>
                                        <p:cTn autoRev="1" dur="250" fill="hold" id="62"/>
                                        <p:tgtEl>
                                          <p:spTgt spid="14"/>
                                        </p:tgtEl>
                                      </p:cBhvr>
                                      <p:by x="105000" y="105000"/>
                                    </p:animScale>
                                  </p:childTnLst>
                                </p:cTn>
                              </p:par>
                              <p:par>
                                <p:cTn fill="hold" grpId="0" id="63" nodeType="withEffect" presetClass="entr" presetID="42" presetSubtype="0">
                                  <p:stCondLst>
                                    <p:cond delay="8250"/>
                                  </p:stCondLst>
                                  <p:childTnLst>
                                    <p:set>
                                      <p:cBhvr>
                                        <p:cTn dur="1" fill="hold" id="64">
                                          <p:stCondLst>
                                            <p:cond delay="0"/>
                                          </p:stCondLst>
                                        </p:cTn>
                                        <p:tgtEl>
                                          <p:spTgt spid="44"/>
                                        </p:tgtEl>
                                        <p:attrNameLst>
                                          <p:attrName>style.visibility</p:attrName>
                                        </p:attrNameLst>
                                      </p:cBhvr>
                                      <p:to>
                                        <p:strVal val="visible"/>
                                      </p:to>
                                    </p:set>
                                    <p:animEffect filter="fade" transition="in">
                                      <p:cBhvr>
                                        <p:cTn dur="1000" id="65"/>
                                        <p:tgtEl>
                                          <p:spTgt spid="44"/>
                                        </p:tgtEl>
                                      </p:cBhvr>
                                    </p:animEffect>
                                    <p:anim calcmode="lin" valueType="num">
                                      <p:cBhvr>
                                        <p:cTn dur="1000" fill="hold" id="66"/>
                                        <p:tgtEl>
                                          <p:spTgt spid="44"/>
                                        </p:tgtEl>
                                        <p:attrNameLst>
                                          <p:attrName>ppt_x</p:attrName>
                                        </p:attrNameLst>
                                      </p:cBhvr>
                                      <p:tavLst>
                                        <p:tav tm="0">
                                          <p:val>
                                            <p:strVal val="#ppt_x"/>
                                          </p:val>
                                        </p:tav>
                                        <p:tav tm="100000">
                                          <p:val>
                                            <p:strVal val="#ppt_x"/>
                                          </p:val>
                                        </p:tav>
                                      </p:tavLst>
                                    </p:anim>
                                    <p:anim calcmode="lin" valueType="num">
                                      <p:cBhvr>
                                        <p:cTn dur="1000" fill="hold" id="67"/>
                                        <p:tgtEl>
                                          <p:spTgt spid="44"/>
                                        </p:tgtEl>
                                        <p:attrNameLst>
                                          <p:attrName>ppt_y</p:attrName>
                                        </p:attrNameLst>
                                      </p:cBhvr>
                                      <p:tavLst>
                                        <p:tav tm="0">
                                          <p:val>
                                            <p:strVal val="#ppt_y+.1"/>
                                          </p:val>
                                        </p:tav>
                                        <p:tav tm="100000">
                                          <p:val>
                                            <p:strVal val="#ppt_y"/>
                                          </p:val>
                                        </p:tav>
                                      </p:tavLst>
                                    </p:anim>
                                  </p:childTnLst>
                                </p:cTn>
                              </p:par>
                              <p:par>
                                <p:cTn fill="hold" grpId="0" id="68" nodeType="withEffect" presetClass="entr" presetID="22" presetSubtype="1">
                                  <p:stCondLst>
                                    <p:cond delay="9000"/>
                                  </p:stCondLst>
                                  <p:childTnLst>
                                    <p:set>
                                      <p:cBhvr>
                                        <p:cTn dur="1" fill="hold" id="69">
                                          <p:stCondLst>
                                            <p:cond delay="0"/>
                                          </p:stCondLst>
                                        </p:cTn>
                                        <p:tgtEl>
                                          <p:spTgt spid="45"/>
                                        </p:tgtEl>
                                        <p:attrNameLst>
                                          <p:attrName>style.visibility</p:attrName>
                                        </p:attrNameLst>
                                      </p:cBhvr>
                                      <p:to>
                                        <p:strVal val="visible"/>
                                      </p:to>
                                    </p:set>
                                    <p:animEffect filter="wipe(up)" transition="in">
                                      <p:cBhvr>
                                        <p:cTn dur="1250" id="70"/>
                                        <p:tgtEl>
                                          <p:spTgt spid="45"/>
                                        </p:tgtEl>
                                      </p:cBhvr>
                                    </p:animEffect>
                                  </p:childTnLst>
                                </p:cTn>
                              </p:par>
                              <p:par>
                                <p:cTn fill="hold" grpId="0" id="71" nodeType="withEffect" presetClass="entr" presetID="42" presetSubtype="0">
                                  <p:stCondLst>
                                    <p:cond delay="10250"/>
                                  </p:stCondLst>
                                  <p:childTnLst>
                                    <p:set>
                                      <p:cBhvr>
                                        <p:cTn dur="1" fill="hold" id="72">
                                          <p:stCondLst>
                                            <p:cond delay="0"/>
                                          </p:stCondLst>
                                        </p:cTn>
                                        <p:tgtEl>
                                          <p:spTgt spid="46"/>
                                        </p:tgtEl>
                                        <p:attrNameLst>
                                          <p:attrName>style.visibility</p:attrName>
                                        </p:attrNameLst>
                                      </p:cBhvr>
                                      <p:to>
                                        <p:strVal val="visible"/>
                                      </p:to>
                                    </p:set>
                                    <p:animEffect filter="fade" transition="in">
                                      <p:cBhvr>
                                        <p:cTn dur="1000" id="73"/>
                                        <p:tgtEl>
                                          <p:spTgt spid="46"/>
                                        </p:tgtEl>
                                      </p:cBhvr>
                                    </p:animEffect>
                                    <p:anim calcmode="lin" valueType="num">
                                      <p:cBhvr>
                                        <p:cTn dur="1000" fill="hold" id="74"/>
                                        <p:tgtEl>
                                          <p:spTgt spid="46"/>
                                        </p:tgtEl>
                                        <p:attrNameLst>
                                          <p:attrName>ppt_x</p:attrName>
                                        </p:attrNameLst>
                                      </p:cBhvr>
                                      <p:tavLst>
                                        <p:tav tm="0">
                                          <p:val>
                                            <p:strVal val="#ppt_x"/>
                                          </p:val>
                                        </p:tav>
                                        <p:tav tm="100000">
                                          <p:val>
                                            <p:strVal val="#ppt_x"/>
                                          </p:val>
                                        </p:tav>
                                      </p:tavLst>
                                    </p:anim>
                                    <p:anim calcmode="lin" valueType="num">
                                      <p:cBhvr>
                                        <p:cTn dur="1000" fill="hold" id="75"/>
                                        <p:tgtEl>
                                          <p:spTgt spid="46"/>
                                        </p:tgtEl>
                                        <p:attrNameLst>
                                          <p:attrName>ppt_y</p:attrName>
                                        </p:attrNameLst>
                                      </p:cBhvr>
                                      <p:tavLst>
                                        <p:tav tm="0">
                                          <p:val>
                                            <p:strVal val="#ppt_y+.1"/>
                                          </p:val>
                                        </p:tav>
                                        <p:tav tm="100000">
                                          <p:val>
                                            <p:strVal val="#ppt_y"/>
                                          </p:val>
                                        </p:tav>
                                      </p:tavLst>
                                    </p:anim>
                                  </p:childTnLst>
                                </p:cTn>
                              </p:par>
                              <p:par>
                                <p:cTn fill="hold" grpId="0" id="76" nodeType="withEffect" presetClass="entr" presetID="22" presetSubtype="1">
                                  <p:stCondLst>
                                    <p:cond delay="11000"/>
                                  </p:stCondLst>
                                  <p:childTnLst>
                                    <p:set>
                                      <p:cBhvr>
                                        <p:cTn dur="1" fill="hold" id="77">
                                          <p:stCondLst>
                                            <p:cond delay="0"/>
                                          </p:stCondLst>
                                        </p:cTn>
                                        <p:tgtEl>
                                          <p:spTgt spid="47"/>
                                        </p:tgtEl>
                                        <p:attrNameLst>
                                          <p:attrName>style.visibility</p:attrName>
                                        </p:attrNameLst>
                                      </p:cBhvr>
                                      <p:to>
                                        <p:strVal val="visible"/>
                                      </p:to>
                                    </p:set>
                                    <p:animEffect filter="wipe(up)" transition="in">
                                      <p:cBhvr>
                                        <p:cTn dur="1250" id="78"/>
                                        <p:tgtEl>
                                          <p:spTgt spid="47"/>
                                        </p:tgtEl>
                                      </p:cBhvr>
                                    </p:animEffect>
                                  </p:childTnLst>
                                </p:cTn>
                              </p:par>
                              <p:par>
                                <p:cTn fill="hold" id="79" nodeType="withEffect" presetClass="emph" presetID="26" presetSubtype="0">
                                  <p:stCondLst>
                                    <p:cond delay="12250"/>
                                  </p:stCondLst>
                                  <p:childTnLst>
                                    <p:animEffect filter="fade" transition="out">
                                      <p:cBhvr>
                                        <p:cTn dur="500" id="80" tmFilter="0, 0; .2, .5; .8, .5; 1, 0"/>
                                        <p:tgtEl>
                                          <p:spTgt spid="22"/>
                                        </p:tgtEl>
                                      </p:cBhvr>
                                    </p:animEffect>
                                    <p:animScale>
                                      <p:cBhvr>
                                        <p:cTn autoRev="1" dur="250" fill="hold" id="81"/>
                                        <p:tgtEl>
                                          <p:spTgt spid="22"/>
                                        </p:tgtEl>
                                      </p:cBhvr>
                                      <p:by x="105000" y="105000"/>
                                    </p:animScale>
                                  </p:childTnLst>
                                </p:cTn>
                              </p:par>
                              <p:par>
                                <p:cTn fill="hold" grpId="0" id="82" nodeType="withEffect" presetClass="entr" presetID="42" presetSubtype="0">
                                  <p:stCondLst>
                                    <p:cond delay="12250"/>
                                  </p:stCondLst>
                                  <p:childTnLst>
                                    <p:set>
                                      <p:cBhvr>
                                        <p:cTn dur="1" fill="hold" id="83">
                                          <p:stCondLst>
                                            <p:cond delay="0"/>
                                          </p:stCondLst>
                                        </p:cTn>
                                        <p:tgtEl>
                                          <p:spTgt spid="48"/>
                                        </p:tgtEl>
                                        <p:attrNameLst>
                                          <p:attrName>style.visibility</p:attrName>
                                        </p:attrNameLst>
                                      </p:cBhvr>
                                      <p:to>
                                        <p:strVal val="visible"/>
                                      </p:to>
                                    </p:set>
                                    <p:animEffect filter="fade" transition="in">
                                      <p:cBhvr>
                                        <p:cTn dur="1000" id="84"/>
                                        <p:tgtEl>
                                          <p:spTgt spid="48"/>
                                        </p:tgtEl>
                                      </p:cBhvr>
                                    </p:animEffect>
                                    <p:anim calcmode="lin" valueType="num">
                                      <p:cBhvr>
                                        <p:cTn dur="1000" fill="hold" id="85"/>
                                        <p:tgtEl>
                                          <p:spTgt spid="48"/>
                                        </p:tgtEl>
                                        <p:attrNameLst>
                                          <p:attrName>ppt_x</p:attrName>
                                        </p:attrNameLst>
                                      </p:cBhvr>
                                      <p:tavLst>
                                        <p:tav tm="0">
                                          <p:val>
                                            <p:strVal val="#ppt_x"/>
                                          </p:val>
                                        </p:tav>
                                        <p:tav tm="100000">
                                          <p:val>
                                            <p:strVal val="#ppt_x"/>
                                          </p:val>
                                        </p:tav>
                                      </p:tavLst>
                                    </p:anim>
                                    <p:anim calcmode="lin" valueType="num">
                                      <p:cBhvr>
                                        <p:cTn dur="1000" fill="hold" id="86"/>
                                        <p:tgtEl>
                                          <p:spTgt spid="48"/>
                                        </p:tgtEl>
                                        <p:attrNameLst>
                                          <p:attrName>ppt_y</p:attrName>
                                        </p:attrNameLst>
                                      </p:cBhvr>
                                      <p:tavLst>
                                        <p:tav tm="0">
                                          <p:val>
                                            <p:strVal val="#ppt_y+.1"/>
                                          </p:val>
                                        </p:tav>
                                        <p:tav tm="100000">
                                          <p:val>
                                            <p:strVal val="#ppt_y"/>
                                          </p:val>
                                        </p:tav>
                                      </p:tavLst>
                                    </p:anim>
                                  </p:childTnLst>
                                </p:cTn>
                              </p:par>
                              <p:par>
                                <p:cTn fill="hold" grpId="0" id="87" nodeType="withEffect" presetClass="entr" presetID="22" presetSubtype="1">
                                  <p:stCondLst>
                                    <p:cond delay="13250"/>
                                  </p:stCondLst>
                                  <p:childTnLst>
                                    <p:set>
                                      <p:cBhvr>
                                        <p:cTn dur="1" fill="hold" id="88">
                                          <p:stCondLst>
                                            <p:cond delay="0"/>
                                          </p:stCondLst>
                                        </p:cTn>
                                        <p:tgtEl>
                                          <p:spTgt spid="49"/>
                                        </p:tgtEl>
                                        <p:attrNameLst>
                                          <p:attrName>style.visibility</p:attrName>
                                        </p:attrNameLst>
                                      </p:cBhvr>
                                      <p:to>
                                        <p:strVal val="visible"/>
                                      </p:to>
                                    </p:set>
                                    <p:animEffect filter="wipe(up)" transition="in">
                                      <p:cBhvr>
                                        <p:cTn dur="1250" id="89"/>
                                        <p:tgtEl>
                                          <p:spTgt spid="4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2"/>
      <p:bldP grpId="0" spid="43"/>
      <p:bldP grpId="0" spid="44"/>
      <p:bldP grpId="0" spid="45"/>
      <p:bldP grpId="0" spid="46"/>
      <p:bldP grpId="0" spid="47"/>
      <p:bldP grpId="0" spid="48"/>
      <p:bldP grpId="0" spid="49"/>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矩形 4"/>
          <p:cNvSpPr/>
          <p:nvPr/>
        </p:nvSpPr>
        <p:spPr>
          <a:xfrm>
            <a:off x="0" y="0"/>
            <a:ext cx="12192000" cy="6858000"/>
          </a:xfrm>
          <a:prstGeom prst="rect">
            <a:avLst/>
          </a:pr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任意多边形 28"/>
          <p:cNvSpPr/>
          <p:nvPr/>
        </p:nvSpPr>
        <p:spPr>
          <a:xfrm>
            <a:off x="0" y="6302326"/>
            <a:ext cx="12192000" cy="675249"/>
          </a:xfrm>
          <a:custGeom>
            <a:gdLst>
              <a:gd fmla="*/ 1848026 w 12192000" name="connsiteX0"/>
              <a:gd fmla="*/ 1 h 1096647" name="connsiteY0"/>
              <a:gd fmla="*/ 3002111 w 12192000" name="connsiteX1"/>
              <a:gd fmla="*/ 237513 h 1096647" name="connsiteY1"/>
              <a:gd fmla="*/ 3047089 w 12192000" name="connsiteX2"/>
              <a:gd fmla="*/ 186452 h 1096647" name="connsiteY2"/>
              <a:gd fmla="*/ 3047089 w 12192000" name="connsiteX3"/>
              <a:gd fmla="*/ 186090 h 1096647" name="connsiteY3"/>
              <a:gd fmla="*/ 4571971 w 12192000" name="connsiteX4"/>
              <a:gd fmla="*/ 186090 h 1096647" name="connsiteY4"/>
              <a:gd fmla="*/ 6096853 w 12192000" name="connsiteX5"/>
              <a:gd fmla="*/ 186090 h 1096647" name="connsiteY5"/>
              <a:gd fmla="*/ 6096853 w 12192000" name="connsiteX6"/>
              <a:gd fmla="*/ 188511 h 1096647" name="connsiteY6"/>
              <a:gd fmla="*/ 6136844 w 12192000" name="connsiteX7"/>
              <a:gd fmla="*/ 142548 h 1096647" name="connsiteY7"/>
              <a:gd fmla="*/ 6428715 w 12192000" name="connsiteX8"/>
              <a:gd fmla="*/ 7236 h 1096647" name="connsiteY8"/>
              <a:gd fmla="*/ 7620030 w 12192000" name="connsiteX9"/>
              <a:gd fmla="*/ 190470 h 1096647" name="connsiteY9"/>
              <a:gd fmla="*/ 9097259 w 12192000" name="connsiteX10"/>
              <a:gd fmla="*/ 244568 h 1096647" name="connsiteY10"/>
              <a:gd fmla="*/ 9142236 w 12192000" name="connsiteX11"/>
              <a:gd fmla="*/ 193507 h 1096647" name="connsiteY11"/>
              <a:gd fmla="*/ 9142236 w 12192000" name="connsiteX12"/>
              <a:gd fmla="*/ 193146 h 1096647" name="connsiteY12"/>
              <a:gd fmla="*/ 10667118 w 12192000" name="connsiteX13"/>
              <a:gd fmla="*/ 193146 h 1096647" name="connsiteY13"/>
              <a:gd fmla="*/ 12192000 w 12192000" name="connsiteX14"/>
              <a:gd fmla="*/ 193146 h 1096647" name="connsiteY14"/>
              <a:gd fmla="*/ 12192000 w 12192000" name="connsiteX15"/>
              <a:gd fmla="*/ 1096647 h 1096647" name="connsiteY15"/>
              <a:gd fmla="*/ 0 w 12192000" name="connsiteX16"/>
              <a:gd fmla="*/ 1096647 h 1096647" name="connsiteY16"/>
              <a:gd fmla="*/ 0 w 12192000" name="connsiteX17"/>
              <a:gd fmla="*/ 183415 h 1096647" name="connsiteY17"/>
              <a:gd fmla="*/ 333568 w 12192000" name="connsiteX18"/>
              <a:gd fmla="*/ 181 h 1096647" name="connsiteY18"/>
              <a:gd fmla="*/ 1524882 w 12192000" name="connsiteX19"/>
              <a:gd fmla="*/ 183415 h 1096647" name="connsiteY19"/>
              <a:gd fmla="*/ 1848026 w 12192000" name="connsiteX20"/>
              <a:gd fmla="*/ 1 h 1096647" name="connsiteY2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b="b" l="l" r="r" t="t"/>
            <a:pathLst>
              <a:path h="1096647" w="12192000">
                <a:moveTo>
                  <a:pt x="1848026" y="1"/>
                </a:moveTo>
                <a:cubicBezTo>
                  <a:pt x="2232722" y="981"/>
                  <a:pt x="2617417" y="631037"/>
                  <a:pt x="3002111" y="237513"/>
                </a:cubicBezTo>
                <a:lnTo>
                  <a:pt x="3047089" y="186452"/>
                </a:lnTo>
                <a:lnTo>
                  <a:pt x="3047089" y="186090"/>
                </a:lnTo>
                <a:cubicBezTo>
                  <a:pt x="3555383" y="-449278"/>
                  <a:pt x="4063678" y="821458"/>
                  <a:pt x="4571971" y="186090"/>
                </a:cubicBezTo>
                <a:cubicBezTo>
                  <a:pt x="5080265" y="-449278"/>
                  <a:pt x="5588560" y="821458"/>
                  <a:pt x="6096853" y="186090"/>
                </a:cubicBezTo>
                <a:lnTo>
                  <a:pt x="6096853" y="188511"/>
                </a:lnTo>
                <a:lnTo>
                  <a:pt x="6136844" y="142548"/>
                </a:lnTo>
                <a:cubicBezTo>
                  <a:pt x="6234135" y="40341"/>
                  <a:pt x="6331425" y="4148"/>
                  <a:pt x="6428715" y="7236"/>
                </a:cubicBezTo>
                <a:cubicBezTo>
                  <a:pt x="6825820" y="19839"/>
                  <a:pt x="7222925" y="686852"/>
                  <a:pt x="7620030" y="190470"/>
                </a:cubicBezTo>
                <a:cubicBezTo>
                  <a:pt x="8112439" y="-425043"/>
                  <a:pt x="8604849" y="748279"/>
                  <a:pt x="9097259" y="244568"/>
                </a:cubicBezTo>
                <a:lnTo>
                  <a:pt x="9142236" y="193507"/>
                </a:lnTo>
                <a:lnTo>
                  <a:pt x="9142236" y="193146"/>
                </a:lnTo>
                <a:cubicBezTo>
                  <a:pt x="9650530" y="-442223"/>
                  <a:pt x="10158824" y="828513"/>
                  <a:pt x="10667118" y="193146"/>
                </a:cubicBezTo>
                <a:cubicBezTo>
                  <a:pt x="11175412" y="-442223"/>
                  <a:pt x="11683706" y="828513"/>
                  <a:pt x="12192000" y="193146"/>
                </a:cubicBezTo>
                <a:lnTo>
                  <a:pt x="12192000" y="1096647"/>
                </a:lnTo>
                <a:lnTo>
                  <a:pt x="0" y="1096647"/>
                </a:lnTo>
                <a:lnTo>
                  <a:pt x="0" y="183415"/>
                </a:lnTo>
                <a:cubicBezTo>
                  <a:pt x="111190" y="44428"/>
                  <a:pt x="222379" y="-3349"/>
                  <a:pt x="333568" y="181"/>
                </a:cubicBezTo>
                <a:cubicBezTo>
                  <a:pt x="730673" y="12784"/>
                  <a:pt x="1127777" y="679796"/>
                  <a:pt x="1524882" y="183415"/>
                </a:cubicBezTo>
                <a:cubicBezTo>
                  <a:pt x="1632597" y="48772"/>
                  <a:pt x="1740311" y="-274"/>
                  <a:pt x="1848026" y="1"/>
                </a:cubicBezTo>
                <a:close/>
              </a:path>
            </a:pathLst>
          </a:custGeom>
          <a:solidFill>
            <a:srgbClr val="68F2F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任意多边形 29"/>
          <p:cNvSpPr/>
          <p:nvPr/>
        </p:nvSpPr>
        <p:spPr>
          <a:xfrm flipH="1">
            <a:off x="0" y="6355554"/>
            <a:ext cx="12192000" cy="626013"/>
          </a:xfrm>
          <a:custGeom>
            <a:gdLst>
              <a:gd fmla="*/ 1848026 w 12192000" name="connsiteX0"/>
              <a:gd fmla="*/ 1 h 944247" name="connsiteY0"/>
              <a:gd fmla="*/ 1524882 w 12192000" name="connsiteX1"/>
              <a:gd fmla="*/ 183415 h 944247" name="connsiteY1"/>
              <a:gd fmla="*/ 333568 w 12192000" name="connsiteX2"/>
              <a:gd fmla="*/ 181 h 944247" name="connsiteY2"/>
              <a:gd fmla="*/ 0 w 12192000" name="connsiteX3"/>
              <a:gd fmla="*/ 183415 h 944247" name="connsiteY3"/>
              <a:gd fmla="*/ 0 w 12192000" name="connsiteX4"/>
              <a:gd fmla="*/ 944247 h 944247" name="connsiteY4"/>
              <a:gd fmla="*/ 12192000 w 12192000" name="connsiteX5"/>
              <a:gd fmla="*/ 944247 h 944247" name="connsiteY5"/>
              <a:gd fmla="*/ 12192000 w 12192000" name="connsiteX6"/>
              <a:gd fmla="*/ 193146 h 944247" name="connsiteY6"/>
              <a:gd fmla="*/ 10667118 w 12192000" name="connsiteX7"/>
              <a:gd fmla="*/ 193146 h 944247" name="connsiteY7"/>
              <a:gd fmla="*/ 9142236 w 12192000" name="connsiteX8"/>
              <a:gd fmla="*/ 193146 h 944247" name="connsiteY8"/>
              <a:gd fmla="*/ 9142236 w 12192000" name="connsiteX9"/>
              <a:gd fmla="*/ 193507 h 944247" name="connsiteY9"/>
              <a:gd fmla="*/ 9097259 w 12192000" name="connsiteX10"/>
              <a:gd fmla="*/ 244568 h 944247" name="connsiteY10"/>
              <a:gd fmla="*/ 7620030 w 12192000" name="connsiteX11"/>
              <a:gd fmla="*/ 190470 h 944247" name="connsiteY11"/>
              <a:gd fmla="*/ 6428715 w 12192000" name="connsiteX12"/>
              <a:gd fmla="*/ 7236 h 944247" name="connsiteY12"/>
              <a:gd fmla="*/ 6136844 w 12192000" name="connsiteX13"/>
              <a:gd fmla="*/ 142548 h 944247" name="connsiteY13"/>
              <a:gd fmla="*/ 6096852 w 12192000" name="connsiteX14"/>
              <a:gd fmla="*/ 188511 h 944247" name="connsiteY14"/>
              <a:gd fmla="*/ 6096852 w 12192000" name="connsiteX15"/>
              <a:gd fmla="*/ 186090 h 944247" name="connsiteY15"/>
              <a:gd fmla="*/ 4571971 w 12192000" name="connsiteX16"/>
              <a:gd fmla="*/ 186090 h 944247" name="connsiteY16"/>
              <a:gd fmla="*/ 3047088 w 12192000" name="connsiteX17"/>
              <a:gd fmla="*/ 186090 h 944247" name="connsiteY17"/>
              <a:gd fmla="*/ 3047088 w 12192000" name="connsiteX18"/>
              <a:gd fmla="*/ 186452 h 944247" name="connsiteY18"/>
              <a:gd fmla="*/ 3002111 w 12192000" name="connsiteX19"/>
              <a:gd fmla="*/ 237513 h 944247" name="connsiteY19"/>
              <a:gd fmla="*/ 1848026 w 12192000" name="connsiteX20"/>
              <a:gd fmla="*/ 1 h 944247" name="connsiteY2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b="b" l="l" r="r" t="t"/>
            <a:pathLst>
              <a:path h="944247" w="12192000">
                <a:moveTo>
                  <a:pt x="1848026" y="1"/>
                </a:moveTo>
                <a:cubicBezTo>
                  <a:pt x="1740311" y="-274"/>
                  <a:pt x="1632597" y="48772"/>
                  <a:pt x="1524882" y="183415"/>
                </a:cubicBezTo>
                <a:cubicBezTo>
                  <a:pt x="1127777" y="679796"/>
                  <a:pt x="730672" y="12784"/>
                  <a:pt x="333568" y="181"/>
                </a:cubicBezTo>
                <a:cubicBezTo>
                  <a:pt x="222378" y="-3349"/>
                  <a:pt x="111189" y="44428"/>
                  <a:pt x="0" y="183415"/>
                </a:cubicBezTo>
                <a:lnTo>
                  <a:pt x="0" y="944247"/>
                </a:lnTo>
                <a:lnTo>
                  <a:pt x="12192000" y="944247"/>
                </a:lnTo>
                <a:lnTo>
                  <a:pt x="12192000" y="193146"/>
                </a:lnTo>
                <a:cubicBezTo>
                  <a:pt x="11683706" y="828513"/>
                  <a:pt x="11175412" y="-442223"/>
                  <a:pt x="10667118" y="193146"/>
                </a:cubicBezTo>
                <a:cubicBezTo>
                  <a:pt x="10158824" y="828513"/>
                  <a:pt x="9650530" y="-442223"/>
                  <a:pt x="9142236" y="193146"/>
                </a:cubicBezTo>
                <a:lnTo>
                  <a:pt x="9142236" y="193507"/>
                </a:lnTo>
                <a:lnTo>
                  <a:pt x="9097259" y="244568"/>
                </a:lnTo>
                <a:cubicBezTo>
                  <a:pt x="8604849" y="748279"/>
                  <a:pt x="8112439" y="-425043"/>
                  <a:pt x="7620030" y="190470"/>
                </a:cubicBezTo>
                <a:cubicBezTo>
                  <a:pt x="7222925" y="686852"/>
                  <a:pt x="6825820" y="19839"/>
                  <a:pt x="6428715" y="7236"/>
                </a:cubicBezTo>
                <a:cubicBezTo>
                  <a:pt x="6331425" y="4148"/>
                  <a:pt x="6234135" y="40341"/>
                  <a:pt x="6136844" y="142548"/>
                </a:cubicBezTo>
                <a:lnTo>
                  <a:pt x="6096852" y="188511"/>
                </a:lnTo>
                <a:lnTo>
                  <a:pt x="6096852" y="186090"/>
                </a:lnTo>
                <a:cubicBezTo>
                  <a:pt x="5588559" y="821458"/>
                  <a:pt x="5080265" y="-449278"/>
                  <a:pt x="4571971" y="186090"/>
                </a:cubicBezTo>
                <a:cubicBezTo>
                  <a:pt x="4063677" y="821458"/>
                  <a:pt x="3555382" y="-449278"/>
                  <a:pt x="3047088" y="186090"/>
                </a:cubicBezTo>
                <a:lnTo>
                  <a:pt x="3047088" y="186452"/>
                </a:lnTo>
                <a:lnTo>
                  <a:pt x="3002111" y="237513"/>
                </a:lnTo>
                <a:cubicBezTo>
                  <a:pt x="2617416" y="631037"/>
                  <a:pt x="2232722" y="981"/>
                  <a:pt x="1848026" y="1"/>
                </a:cubicBezTo>
                <a:close/>
              </a:path>
            </a:pathLst>
          </a:custGeom>
          <a:solidFill>
            <a:srgbClr val="1CD8EC">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28" name="图片 27"/>
          <p:cNvPicPr>
            <a:picLocks noChangeAspect="1"/>
          </p:cNvPicPr>
          <p:nvPr/>
        </p:nvPicPr>
        <p:blipFill>
          <a:blip r:embed="rId3">
            <a:extLst>
              <a:ext uri="{28A0092B-C50C-407E-A947-70E740481C1C}">
                <a14:useLocalDpi val="0"/>
              </a:ext>
            </a:extLst>
          </a:blip>
          <a:srcRect b="42760" t="38159"/>
          <a:stretch>
            <a:fillRect/>
          </a:stretch>
        </p:blipFill>
        <p:spPr>
          <a:xfrm flipH="1">
            <a:off x="1927653" y="679622"/>
            <a:ext cx="5641661" cy="605481"/>
          </a:xfrm>
          <a:prstGeom prst="rect">
            <a:avLst/>
          </a:prstGeom>
        </p:spPr>
      </p:pic>
      <p:sp>
        <p:nvSpPr>
          <p:cNvPr id="6" name="圆角矩形 5"/>
          <p:cNvSpPr/>
          <p:nvPr/>
        </p:nvSpPr>
        <p:spPr>
          <a:xfrm>
            <a:off x="1126416" y="1270169"/>
            <a:ext cx="6250567" cy="4523874"/>
          </a:xfrm>
          <a:prstGeom prst="roundRect">
            <a:avLst>
              <a:gd fmla="val 732" name="adj"/>
            </a:avLst>
          </a:prstGeom>
          <a:solidFill>
            <a:schemeClr val="bg1">
              <a:alpha val="35000"/>
            </a:schemeClr>
          </a:solidFill>
          <a:ln w="12700">
            <a:solidFill>
              <a:srgbClr val="91F0FD"/>
            </a:solidFill>
          </a:ln>
          <a:effectLst>
            <a:outerShdw algn="t" blurRad="165100" dir="5400000" dist="635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 name="TextBox 3"/>
          <p:cNvSpPr txBox="1"/>
          <p:nvPr/>
        </p:nvSpPr>
        <p:spPr>
          <a:xfrm>
            <a:off x="1732583" y="2578554"/>
            <a:ext cx="5286055" cy="2225041"/>
          </a:xfrm>
          <a:prstGeom prst="rect">
            <a:avLst/>
          </a:prstGeom>
          <a:noFill/>
        </p:spPr>
        <p:txBody>
          <a:bodyPr rtlCol="0" wrap="square">
            <a:spAutoFit/>
          </a:bodyPr>
          <a:lstStyle/>
          <a:p>
            <a:pPr>
              <a:lnSpc>
                <a:spcPct val="200000"/>
              </a:lnSpc>
            </a:pPr>
            <a:r>
              <a:rPr altLang="en-US" lang="zh-CN" smtClean="0" sz="1400">
                <a:solidFill>
                  <a:schemeClr val="bg1"/>
                </a:solidFill>
                <a:latin charset="-122" panose="020b0503020204020204" pitchFamily="34" typeface="微软雅黑"/>
                <a:ea charset="-122" panose="020b0503020204020204" pitchFamily="34" typeface="微软雅黑"/>
              </a:rPr>
              <a:t>              在班级管理中，我努力将自己“与人为善”的爱心和班集体“普遍的友爱倾注给个人习惯不太好以及班成绩偏差的学生，给他们以更多的关注，更多的投入。在班集体中，我注意精心营造一种平等，和谐，友爱的气氛，让他们感受到自己在班上有一席之地，同时也有利于克服他们想家的心理。</a:t>
            </a:r>
          </a:p>
        </p:txBody>
      </p:sp>
      <p:pic>
        <p:nvPicPr>
          <p:cNvPr id="3" name="图片 2"/>
          <p:cNvPicPr>
            <a:picLocks noChangeAspect="1"/>
          </p:cNvPicPr>
          <p:nvPr/>
        </p:nvPicPr>
        <p:blipFill>
          <a:blip r:embed="rId4">
            <a:extLst>
              <a:ext uri="{28A0092B-C50C-407E-A947-70E740481C1C}">
                <a14:useLocalDpi val="0"/>
              </a:ext>
            </a:extLst>
          </a:blip>
          <a:stretch>
            <a:fillRect/>
          </a:stretch>
        </p:blipFill>
        <p:spPr>
          <a:xfrm>
            <a:off x="8062323" y="320608"/>
            <a:ext cx="2996975" cy="1997983"/>
          </a:xfrm>
          <a:prstGeom prst="rect">
            <a:avLst/>
          </a:prstGeom>
          <a:ln>
            <a:solidFill>
              <a:schemeClr val="bg1"/>
            </a:solidFill>
          </a:ln>
        </p:spPr>
      </p:pic>
      <p:sp>
        <p:nvSpPr>
          <p:cNvPr id="4" name="TextBox 2"/>
          <p:cNvSpPr txBox="1"/>
          <p:nvPr/>
        </p:nvSpPr>
        <p:spPr>
          <a:xfrm>
            <a:off x="2910830" y="1941492"/>
            <a:ext cx="2926080" cy="457200"/>
          </a:xfrm>
          <a:prstGeom prst="rect">
            <a:avLst/>
          </a:prstGeom>
          <a:noFill/>
        </p:spPr>
        <p:txBody>
          <a:bodyPr rtlCol="0" wrap="none">
            <a:spAutoFit/>
          </a:bodyPr>
          <a:lstStyle/>
          <a:p>
            <a:r>
              <a:rPr altLang="en-US" b="1" lang="zh-CN" smtClean="0" sz="2400">
                <a:solidFill>
                  <a:schemeClr val="bg1"/>
                </a:solidFill>
                <a:latin charset="-122" panose="020b0503020204020204" pitchFamily="34" typeface="微软雅黑"/>
                <a:ea charset="-122" panose="020b0503020204020204" pitchFamily="34" typeface="微软雅黑"/>
              </a:rPr>
              <a:t>与人为善，爱心传递</a:t>
            </a:r>
          </a:p>
        </p:txBody>
      </p:sp>
      <p:pic>
        <p:nvPicPr>
          <p:cNvPr id="7" name="图片 6"/>
          <p:cNvPicPr>
            <a:picLocks noChangeAspect="1"/>
          </p:cNvPicPr>
          <p:nvPr/>
        </p:nvPicPr>
        <p:blipFill>
          <a:blip r:embed="rId5">
            <a:extLst>
              <a:ext uri="{28A0092B-C50C-407E-A947-70E740481C1C}">
                <a14:useLocalDpi val="0"/>
              </a:ext>
            </a:extLst>
          </a:blip>
          <a:stretch>
            <a:fillRect/>
          </a:stretch>
        </p:blipFill>
        <p:spPr>
          <a:xfrm>
            <a:off x="8071164" y="2453426"/>
            <a:ext cx="3007490" cy="2007363"/>
          </a:xfrm>
          <a:prstGeom prst="rect">
            <a:avLst/>
          </a:prstGeom>
          <a:ln>
            <a:solidFill>
              <a:schemeClr val="bg1"/>
            </a:solidFill>
          </a:ln>
        </p:spPr>
      </p:pic>
      <p:pic>
        <p:nvPicPr>
          <p:cNvPr id="8" name="图片 7"/>
          <p:cNvPicPr>
            <a:picLocks noChangeAspect="1"/>
          </p:cNvPicPr>
          <p:nvPr/>
        </p:nvPicPr>
        <p:blipFill>
          <a:blip r:embed="rId6">
            <a:extLst>
              <a:ext uri="{28A0092B-C50C-407E-A947-70E740481C1C}">
                <a14:useLocalDpi val="0"/>
              </a:ext>
            </a:extLst>
          </a:blip>
          <a:stretch>
            <a:fillRect/>
          </a:stretch>
        </p:blipFill>
        <p:spPr>
          <a:xfrm>
            <a:off x="8055075" y="4606717"/>
            <a:ext cx="3037998" cy="2016505"/>
          </a:xfrm>
          <a:prstGeom prst="rect">
            <a:avLst/>
          </a:prstGeom>
          <a:ln>
            <a:solidFill>
              <a:schemeClr val="bg1"/>
            </a:solidFill>
          </a:ln>
        </p:spPr>
      </p:pic>
      <p:grpSp>
        <p:nvGrpSpPr>
          <p:cNvPr id="12" name="组合 11"/>
          <p:cNvGrpSpPr/>
          <p:nvPr/>
        </p:nvGrpSpPr>
        <p:grpSpPr>
          <a:xfrm>
            <a:off x="614073" y="359083"/>
            <a:ext cx="1284558" cy="1284558"/>
            <a:chOff x="2132930" y="1035327"/>
            <a:chExt cx="1307248" cy="1307248"/>
          </a:xfrm>
        </p:grpSpPr>
        <p:grpSp>
          <p:nvGrpSpPr>
            <p:cNvPr id="13" name="组合 12"/>
            <p:cNvGrpSpPr/>
            <p:nvPr/>
          </p:nvGrpSpPr>
          <p:grpSpPr>
            <a:xfrm rot="20755360">
              <a:off x="2132930" y="1035327"/>
              <a:ext cx="1307248" cy="1307248"/>
              <a:chOff x="5153025" y="4019551"/>
              <a:chExt cx="1866899" cy="1866899"/>
            </a:xfrm>
          </p:grpSpPr>
          <p:sp>
            <p:nvSpPr>
              <p:cNvPr id="15" name="椭圆 14"/>
              <p:cNvSpPr/>
              <p:nvPr/>
            </p:nvSpPr>
            <p:spPr>
              <a:xfrm>
                <a:off x="5566468" y="4396051"/>
                <a:ext cx="1047657" cy="1047657"/>
              </a:xfrm>
              <a:prstGeom prst="ellipse">
                <a:avLst/>
              </a:prstGeom>
              <a:solidFill>
                <a:srgbClr val="FFC000"/>
              </a:solidFill>
              <a:ln w="22225">
                <a:solidFill>
                  <a:srgbClr val="FFC000"/>
                </a:solidFill>
              </a:ln>
              <a:effectLst>
                <a:innerShdw blurRad="241300" dist="76200">
                  <a:srgbClr val="FFFF00"/>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6" name="组合 15"/>
              <p:cNvGrpSpPr/>
              <p:nvPr/>
            </p:nvGrpSpPr>
            <p:grpSpPr>
              <a:xfrm>
                <a:off x="6050915" y="4019551"/>
                <a:ext cx="71120" cy="1866899"/>
                <a:chOff x="6072187" y="3914775"/>
                <a:chExt cx="0" cy="2143125"/>
              </a:xfrm>
            </p:grpSpPr>
            <p:cxnSp>
              <p:nvCxnSpPr>
                <p:cNvPr id="26" name="直接连接符 25"/>
                <p:cNvCxnSpPr/>
                <p:nvPr/>
              </p:nvCxnSpPr>
              <p:spPr>
                <a:xfrm flipH="1">
                  <a:off x="6072187" y="3914775"/>
                  <a:ext cx="0" cy="247650"/>
                </a:xfrm>
                <a:prstGeom prst="line">
                  <a:avLst/>
                </a:prstGeom>
                <a:ln cap="rnd" w="889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H="1">
                  <a:off x="6072187" y="5810250"/>
                  <a:ext cx="0" cy="247650"/>
                </a:xfrm>
                <a:prstGeom prst="line">
                  <a:avLst/>
                </a:prstGeom>
                <a:ln cap="rnd" w="88900">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17" name="组合 16"/>
              <p:cNvGrpSpPr/>
              <p:nvPr/>
            </p:nvGrpSpPr>
            <p:grpSpPr>
              <a:xfrm rot="16200000">
                <a:off x="6050915" y="4019551"/>
                <a:ext cx="71120" cy="1866899"/>
                <a:chOff x="6072187" y="3914775"/>
                <a:chExt cx="0" cy="2143125"/>
              </a:xfrm>
            </p:grpSpPr>
            <p:cxnSp>
              <p:nvCxnSpPr>
                <p:cNvPr id="24" name="直接连接符 23"/>
                <p:cNvCxnSpPr/>
                <p:nvPr/>
              </p:nvCxnSpPr>
              <p:spPr>
                <a:xfrm flipH="1">
                  <a:off x="6072187" y="3914775"/>
                  <a:ext cx="0" cy="247650"/>
                </a:xfrm>
                <a:prstGeom prst="line">
                  <a:avLst/>
                </a:prstGeom>
                <a:ln cap="rnd" w="889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H="1">
                  <a:off x="6072187" y="5810250"/>
                  <a:ext cx="0" cy="247650"/>
                </a:xfrm>
                <a:prstGeom prst="line">
                  <a:avLst/>
                </a:prstGeom>
                <a:ln cap="rnd" w="88900">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18" name="组合 17"/>
              <p:cNvGrpSpPr/>
              <p:nvPr/>
            </p:nvGrpSpPr>
            <p:grpSpPr>
              <a:xfrm rot="2700000">
                <a:off x="6050915" y="4019551"/>
                <a:ext cx="71120" cy="1866899"/>
                <a:chOff x="6072187" y="3914775"/>
                <a:chExt cx="0" cy="2143125"/>
              </a:xfrm>
            </p:grpSpPr>
            <p:cxnSp>
              <p:nvCxnSpPr>
                <p:cNvPr id="22" name="直接连接符 21"/>
                <p:cNvCxnSpPr/>
                <p:nvPr/>
              </p:nvCxnSpPr>
              <p:spPr>
                <a:xfrm flipH="1">
                  <a:off x="6072187" y="3914775"/>
                  <a:ext cx="0" cy="247650"/>
                </a:xfrm>
                <a:prstGeom prst="line">
                  <a:avLst/>
                </a:prstGeom>
                <a:ln cap="rnd" w="889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a:off x="6072187" y="5810250"/>
                  <a:ext cx="0" cy="247650"/>
                </a:xfrm>
                <a:prstGeom prst="line">
                  <a:avLst/>
                </a:prstGeom>
                <a:ln cap="rnd" w="88900">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19" name="组合 18"/>
              <p:cNvGrpSpPr/>
              <p:nvPr/>
            </p:nvGrpSpPr>
            <p:grpSpPr>
              <a:xfrm flipH="1" rot="18900000">
                <a:off x="6050915" y="4019551"/>
                <a:ext cx="71120" cy="1866899"/>
                <a:chOff x="6072187" y="3914775"/>
                <a:chExt cx="0" cy="2143125"/>
              </a:xfrm>
            </p:grpSpPr>
            <p:cxnSp>
              <p:nvCxnSpPr>
                <p:cNvPr id="20" name="直接连接符 19"/>
                <p:cNvCxnSpPr/>
                <p:nvPr/>
              </p:nvCxnSpPr>
              <p:spPr>
                <a:xfrm flipH="1">
                  <a:off x="6072187" y="3914775"/>
                  <a:ext cx="0" cy="247650"/>
                </a:xfrm>
                <a:prstGeom prst="line">
                  <a:avLst/>
                </a:prstGeom>
                <a:ln cap="rnd" w="889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H="1">
                  <a:off x="6072187" y="5810250"/>
                  <a:ext cx="0" cy="247650"/>
                </a:xfrm>
                <a:prstGeom prst="line">
                  <a:avLst/>
                </a:prstGeom>
                <a:ln cap="rnd" w="88900">
                  <a:solidFill>
                    <a:srgbClr val="FFC000"/>
                  </a:solidFill>
                </a:ln>
              </p:spPr>
              <p:style>
                <a:lnRef idx="1">
                  <a:schemeClr val="accent1"/>
                </a:lnRef>
                <a:fillRef idx="0">
                  <a:schemeClr val="accent1"/>
                </a:fillRef>
                <a:effectRef idx="0">
                  <a:schemeClr val="accent1"/>
                </a:effectRef>
                <a:fontRef idx="minor">
                  <a:schemeClr val="tx1"/>
                </a:fontRef>
              </p:style>
            </p:cxnSp>
          </p:grpSp>
        </p:grpSp>
        <p:sp>
          <p:nvSpPr>
            <p:cNvPr id="14" name="弧形 13"/>
            <p:cNvSpPr/>
            <p:nvPr/>
          </p:nvSpPr>
          <p:spPr>
            <a:xfrm>
              <a:off x="2477044" y="1366932"/>
              <a:ext cx="594214" cy="594214"/>
            </a:xfrm>
            <a:prstGeom prst="arc">
              <a:avLst/>
            </a:prstGeom>
            <a:ln cap="rnd" w="50800">
              <a:solidFill>
                <a:schemeClr val="bg1"/>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grpSp>
      <p:grpSp>
        <p:nvGrpSpPr>
          <p:cNvPr id="9" name="组合 8"/>
          <p:cNvGrpSpPr/>
          <p:nvPr/>
        </p:nvGrpSpPr>
        <p:grpSpPr>
          <a:xfrm flipH="1">
            <a:off x="661789" y="705551"/>
            <a:ext cx="2279120" cy="1429457"/>
            <a:chOff x="594424" y="1153191"/>
            <a:chExt cx="2605976" cy="1634460"/>
          </a:xfrm>
        </p:grpSpPr>
        <p:sp>
          <p:nvSpPr>
            <p:cNvPr id="10" name="任意多边形 9"/>
            <p:cNvSpPr/>
            <p:nvPr/>
          </p:nvSpPr>
          <p:spPr>
            <a:xfrm>
              <a:off x="616196" y="1175175"/>
              <a:ext cx="2584204" cy="1612476"/>
            </a:xfrm>
            <a:custGeom>
              <a:gdLst>
                <a:gd fmla="*/ 1389184 w 3610707" name="connsiteX0"/>
                <a:gd fmla="*/ 0 h 2450125" name="connsiteY0"/>
                <a:gd fmla="*/ 2191163 w 3610707" name="connsiteX1"/>
                <a:gd fmla="*/ 426409 h 2450125" name="connsiteY1"/>
                <a:gd fmla="*/ 2262626 w 3610707" name="connsiteX2"/>
                <a:gd fmla="*/ 558069 h 2450125" name="connsiteY2"/>
                <a:gd fmla="*/ 2332890 w 3610707" name="connsiteX3"/>
                <a:gd fmla="*/ 550986 h 2450125" name="connsiteY3"/>
                <a:gd fmla="*/ 2894584 w 3610707" name="connsiteX4"/>
                <a:gd fmla="*/ 923302 h 2450125" name="connsiteY4"/>
                <a:gd fmla="*/ 2915413 w 3610707" name="connsiteX5"/>
                <a:gd fmla="*/ 990402 h 2450125" name="connsiteY5"/>
                <a:gd fmla="*/ 2934595 w 3610707" name="connsiteX6"/>
                <a:gd fmla="*/ 984447 h 2450125" name="connsiteY6"/>
                <a:gd fmla="*/ 3048000 w 3610707" name="connsiteX7"/>
                <a:gd fmla="*/ 973015 h 2450125" name="connsiteY7"/>
                <a:gd fmla="*/ 3610707 w 3610707" name="connsiteX8"/>
                <a:gd fmla="*/ 1535722 h 2450125" name="connsiteY8"/>
                <a:gd fmla="*/ 3048000 w 3610707" name="connsiteX9"/>
                <a:gd fmla="*/ 2098429 h 2450125" name="connsiteY9"/>
                <a:gd fmla="*/ 2934595 w 3610707" name="connsiteX10"/>
                <a:gd fmla="*/ 2086997 h 2450125" name="connsiteY10"/>
                <a:gd fmla="*/ 2841470 w 3610707" name="connsiteX11"/>
                <a:gd fmla="*/ 2058089 h 2450125" name="connsiteY11"/>
                <a:gd fmla="*/ 2778805 w 3610707" name="connsiteX12"/>
                <a:gd fmla="*/ 2134039 h 2450125" name="connsiteY12"/>
                <a:gd fmla="*/ 2327029 w 3610707" name="connsiteX13"/>
                <a:gd fmla="*/ 2321171 h 2450125" name="connsiteY13"/>
                <a:gd fmla="*/ 1897442 w 3610707" name="connsiteX14"/>
                <a:gd fmla="*/ 2155195 h 2450125" name="connsiteY14"/>
                <a:gd fmla="*/ 1878393 w 3610707" name="connsiteX15"/>
                <a:gd fmla="*/ 2135215 h 2450125" name="connsiteY15"/>
                <a:gd fmla="*/ 1860361 w 3610707" name="connsiteX16"/>
                <a:gd fmla="*/ 2168437 h 2450125" name="connsiteY16"/>
                <a:gd fmla="*/ 1330568 w 3610707" name="connsiteX17"/>
                <a:gd fmla="*/ 2450125 h 2450125" name="connsiteY17"/>
                <a:gd fmla="*/ 800775 w 3610707" name="connsiteX18"/>
                <a:gd fmla="*/ 2168437 h 2450125" name="connsiteY18"/>
                <a:gd fmla="*/ 771869 w 3610707" name="connsiteX19"/>
                <a:gd fmla="*/ 2115180 h 2450125" name="connsiteY19"/>
                <a:gd fmla="*/ 753583 w 3610707" name="connsiteX20"/>
                <a:gd fmla="*/ 2120856 h 2450125" name="connsiteY20"/>
                <a:gd fmla="*/ 627184 w 3610707" name="connsiteX21"/>
                <a:gd fmla="*/ 2133598 h 2450125" name="connsiteY21"/>
                <a:gd fmla="*/ 0 w 3610707" name="connsiteX22"/>
                <a:gd fmla="*/ 1506414 h 2450125" name="connsiteY22"/>
                <a:gd fmla="*/ 383056 w 3610707" name="connsiteX23"/>
                <a:gd fmla="*/ 928517 h 2450125" name="connsiteY23"/>
                <a:gd fmla="*/ 424632 w 3610707" name="connsiteX24"/>
                <a:gd fmla="*/ 915611 h 2450125" name="connsiteY24"/>
                <a:gd fmla="*/ 427023 w 3610707" name="connsiteX25"/>
                <a:gd fmla="*/ 868268 h 2450125" name="connsiteY25"/>
                <a:gd fmla="*/ 1389184 w 3610707" name="connsiteX26"/>
                <a:gd fmla="*/ 0 h 2450125" name="connsiteY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b="b" l="l" r="r" t="t"/>
              <a:pathLst>
                <a:path h="2450125" w="3610707">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algn="t" blurRad="152400" dir="5400000" dist="889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任意多边形 10"/>
            <p:cNvSpPr/>
            <p:nvPr/>
          </p:nvSpPr>
          <p:spPr>
            <a:xfrm>
              <a:off x="594424" y="1153191"/>
              <a:ext cx="2584204" cy="1612476"/>
            </a:xfrm>
            <a:custGeom>
              <a:gdLst>
                <a:gd fmla="*/ 1389184 w 3610707" name="connsiteX0"/>
                <a:gd fmla="*/ 0 h 2450125" name="connsiteY0"/>
                <a:gd fmla="*/ 2191163 w 3610707" name="connsiteX1"/>
                <a:gd fmla="*/ 426409 h 2450125" name="connsiteY1"/>
                <a:gd fmla="*/ 2262626 w 3610707" name="connsiteX2"/>
                <a:gd fmla="*/ 558069 h 2450125" name="connsiteY2"/>
                <a:gd fmla="*/ 2332890 w 3610707" name="connsiteX3"/>
                <a:gd fmla="*/ 550986 h 2450125" name="connsiteY3"/>
                <a:gd fmla="*/ 2894584 w 3610707" name="connsiteX4"/>
                <a:gd fmla="*/ 923302 h 2450125" name="connsiteY4"/>
                <a:gd fmla="*/ 2915413 w 3610707" name="connsiteX5"/>
                <a:gd fmla="*/ 990402 h 2450125" name="connsiteY5"/>
                <a:gd fmla="*/ 2934595 w 3610707" name="connsiteX6"/>
                <a:gd fmla="*/ 984447 h 2450125" name="connsiteY6"/>
                <a:gd fmla="*/ 3048000 w 3610707" name="connsiteX7"/>
                <a:gd fmla="*/ 973015 h 2450125" name="connsiteY7"/>
                <a:gd fmla="*/ 3610707 w 3610707" name="connsiteX8"/>
                <a:gd fmla="*/ 1535722 h 2450125" name="connsiteY8"/>
                <a:gd fmla="*/ 3048000 w 3610707" name="connsiteX9"/>
                <a:gd fmla="*/ 2098429 h 2450125" name="connsiteY9"/>
                <a:gd fmla="*/ 2934595 w 3610707" name="connsiteX10"/>
                <a:gd fmla="*/ 2086997 h 2450125" name="connsiteY10"/>
                <a:gd fmla="*/ 2841470 w 3610707" name="connsiteX11"/>
                <a:gd fmla="*/ 2058089 h 2450125" name="connsiteY11"/>
                <a:gd fmla="*/ 2778805 w 3610707" name="connsiteX12"/>
                <a:gd fmla="*/ 2134039 h 2450125" name="connsiteY12"/>
                <a:gd fmla="*/ 2327029 w 3610707" name="connsiteX13"/>
                <a:gd fmla="*/ 2321171 h 2450125" name="connsiteY13"/>
                <a:gd fmla="*/ 1897442 w 3610707" name="connsiteX14"/>
                <a:gd fmla="*/ 2155195 h 2450125" name="connsiteY14"/>
                <a:gd fmla="*/ 1878393 w 3610707" name="connsiteX15"/>
                <a:gd fmla="*/ 2135215 h 2450125" name="connsiteY15"/>
                <a:gd fmla="*/ 1860361 w 3610707" name="connsiteX16"/>
                <a:gd fmla="*/ 2168437 h 2450125" name="connsiteY16"/>
                <a:gd fmla="*/ 1330568 w 3610707" name="connsiteX17"/>
                <a:gd fmla="*/ 2450125 h 2450125" name="connsiteY17"/>
                <a:gd fmla="*/ 800775 w 3610707" name="connsiteX18"/>
                <a:gd fmla="*/ 2168437 h 2450125" name="connsiteY18"/>
                <a:gd fmla="*/ 771869 w 3610707" name="connsiteX19"/>
                <a:gd fmla="*/ 2115180 h 2450125" name="connsiteY19"/>
                <a:gd fmla="*/ 753583 w 3610707" name="connsiteX20"/>
                <a:gd fmla="*/ 2120856 h 2450125" name="connsiteY20"/>
                <a:gd fmla="*/ 627184 w 3610707" name="connsiteX21"/>
                <a:gd fmla="*/ 2133598 h 2450125" name="connsiteY21"/>
                <a:gd fmla="*/ 0 w 3610707" name="connsiteX22"/>
                <a:gd fmla="*/ 1506414 h 2450125" name="connsiteY22"/>
                <a:gd fmla="*/ 383056 w 3610707" name="connsiteX23"/>
                <a:gd fmla="*/ 928517 h 2450125" name="connsiteY23"/>
                <a:gd fmla="*/ 424632 w 3610707" name="connsiteX24"/>
                <a:gd fmla="*/ 915611 h 2450125" name="connsiteY24"/>
                <a:gd fmla="*/ 427023 w 3610707" name="connsiteX25"/>
                <a:gd fmla="*/ 868268 h 2450125" name="connsiteY25"/>
                <a:gd fmla="*/ 1389184 w 3610707" name="connsiteX26"/>
                <a:gd fmla="*/ 0 h 2450125" name="connsiteY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b="b" l="l" r="r" t="t"/>
              <a:pathLst>
                <a:path h="2450125" w="3610707">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r="3600000" dist="101600">
                <a:srgbClr val="19B4C9">
                  <a:alpha val="51000"/>
                </a:srgb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extLst>
      <p:ext uri="{BB962C8B-B14F-4D97-AF65-F5344CB8AC3E}">
        <p14:creationId val="2189553440"/>
      </p:ext>
    </p:extLst>
  </p:cSld>
  <p:clrMapOvr>
    <a:masterClrMapping/>
  </p:clrMapOvr>
  <mc:AlternateContent>
    <mc:Choice Requires="p14">
      <p:transition p14:dur="2500" spd="slow">
        <p:fad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2" presetSubtype="0">
                                  <p:stCondLst>
                                    <p:cond delay="0"/>
                                  </p:stCondLst>
                                  <p:childTnLst>
                                    <p:set>
                                      <p:cBhvr>
                                        <p:cTn dur="1" fill="hold" id="6">
                                          <p:stCondLst>
                                            <p:cond delay="0"/>
                                          </p:stCondLst>
                                        </p:cTn>
                                        <p:tgtEl>
                                          <p:spTgt spid="30"/>
                                        </p:tgtEl>
                                        <p:attrNameLst>
                                          <p:attrName>style.visibility</p:attrName>
                                        </p:attrNameLst>
                                      </p:cBhvr>
                                      <p:to>
                                        <p:strVal val="visible"/>
                                      </p:to>
                                    </p:set>
                                    <p:animEffect filter="fade" transition="in">
                                      <p:cBhvr>
                                        <p:cTn dur="1000" id="7"/>
                                        <p:tgtEl>
                                          <p:spTgt spid="30"/>
                                        </p:tgtEl>
                                      </p:cBhvr>
                                    </p:animEffect>
                                    <p:anim calcmode="lin" valueType="num">
                                      <p:cBhvr>
                                        <p:cTn dur="1000" fill="hold" id="8"/>
                                        <p:tgtEl>
                                          <p:spTgt spid="30"/>
                                        </p:tgtEl>
                                        <p:attrNameLst>
                                          <p:attrName>ppt_x</p:attrName>
                                        </p:attrNameLst>
                                      </p:cBhvr>
                                      <p:tavLst>
                                        <p:tav tm="0">
                                          <p:val>
                                            <p:strVal val="#ppt_x"/>
                                          </p:val>
                                        </p:tav>
                                        <p:tav tm="100000">
                                          <p:val>
                                            <p:strVal val="#ppt_x"/>
                                          </p:val>
                                        </p:tav>
                                      </p:tavLst>
                                    </p:anim>
                                    <p:anim calcmode="lin" valueType="num">
                                      <p:cBhvr>
                                        <p:cTn dur="1000" fill="hold" id="9"/>
                                        <p:tgtEl>
                                          <p:spTgt spid="30"/>
                                        </p:tgtEl>
                                        <p:attrNameLst>
                                          <p:attrName>ppt_y</p:attrName>
                                        </p:attrNameLst>
                                      </p:cBhvr>
                                      <p:tavLst>
                                        <p:tav tm="0">
                                          <p:val>
                                            <p:strVal val="#ppt_y+.1"/>
                                          </p:val>
                                        </p:tav>
                                        <p:tav tm="100000">
                                          <p:val>
                                            <p:strVal val="#ppt_y"/>
                                          </p:val>
                                        </p:tav>
                                      </p:tavLst>
                                    </p:anim>
                                  </p:childTnLst>
                                </p:cTn>
                              </p:par>
                              <p:par>
                                <p:cTn fill="hold" grpId="0" id="10" nodeType="withEffect" presetClass="entr" presetID="42" presetSubtype="0">
                                  <p:stCondLst>
                                    <p:cond delay="500"/>
                                  </p:stCondLst>
                                  <p:childTnLst>
                                    <p:set>
                                      <p:cBhvr>
                                        <p:cTn dur="1" fill="hold" id="11">
                                          <p:stCondLst>
                                            <p:cond delay="0"/>
                                          </p:stCondLst>
                                        </p:cTn>
                                        <p:tgtEl>
                                          <p:spTgt spid="29"/>
                                        </p:tgtEl>
                                        <p:attrNameLst>
                                          <p:attrName>style.visibility</p:attrName>
                                        </p:attrNameLst>
                                      </p:cBhvr>
                                      <p:to>
                                        <p:strVal val="visible"/>
                                      </p:to>
                                    </p:set>
                                    <p:animEffect filter="fade" transition="in">
                                      <p:cBhvr>
                                        <p:cTn dur="1000" id="12"/>
                                        <p:tgtEl>
                                          <p:spTgt spid="29"/>
                                        </p:tgtEl>
                                      </p:cBhvr>
                                    </p:animEffect>
                                    <p:anim calcmode="lin" valueType="num">
                                      <p:cBhvr>
                                        <p:cTn dur="1000" fill="hold" id="13"/>
                                        <p:tgtEl>
                                          <p:spTgt spid="29"/>
                                        </p:tgtEl>
                                        <p:attrNameLst>
                                          <p:attrName>ppt_x</p:attrName>
                                        </p:attrNameLst>
                                      </p:cBhvr>
                                      <p:tavLst>
                                        <p:tav tm="0">
                                          <p:val>
                                            <p:strVal val="#ppt_x"/>
                                          </p:val>
                                        </p:tav>
                                        <p:tav tm="100000">
                                          <p:val>
                                            <p:strVal val="#ppt_x"/>
                                          </p:val>
                                        </p:tav>
                                      </p:tavLst>
                                    </p:anim>
                                    <p:anim calcmode="lin" valueType="num">
                                      <p:cBhvr>
                                        <p:cTn dur="1000" fill="hold" id="14"/>
                                        <p:tgtEl>
                                          <p:spTgt spid="29"/>
                                        </p:tgtEl>
                                        <p:attrNameLst>
                                          <p:attrName>ppt_y</p:attrName>
                                        </p:attrNameLst>
                                      </p:cBhvr>
                                      <p:tavLst>
                                        <p:tav tm="0">
                                          <p:val>
                                            <p:strVal val="#ppt_y+.1"/>
                                          </p:val>
                                        </p:tav>
                                        <p:tav tm="100000">
                                          <p:val>
                                            <p:strVal val="#ppt_y"/>
                                          </p:val>
                                        </p:tav>
                                      </p:tavLst>
                                    </p:anim>
                                  </p:childTnLst>
                                </p:cTn>
                              </p:par>
                              <p:par>
                                <p:cTn fill="hold" id="15" nodeType="withEffect" presetClass="entr" presetID="2" presetSubtype="4">
                                  <p:stCondLst>
                                    <p:cond delay="1500"/>
                                  </p:stCondLst>
                                  <p:childTnLst>
                                    <p:set>
                                      <p:cBhvr>
                                        <p:cTn dur="1" fill="hold" id="16">
                                          <p:stCondLst>
                                            <p:cond delay="0"/>
                                          </p:stCondLst>
                                        </p:cTn>
                                        <p:tgtEl>
                                          <p:spTgt spid="3"/>
                                        </p:tgtEl>
                                        <p:attrNameLst>
                                          <p:attrName>style.visibility</p:attrName>
                                        </p:attrNameLst>
                                      </p:cBhvr>
                                      <p:to>
                                        <p:strVal val="visible"/>
                                      </p:to>
                                    </p:set>
                                    <p:anim calcmode="lin" valueType="num">
                                      <p:cBhvr additive="base">
                                        <p:cTn dur="1000" fill="hold" id="17"/>
                                        <p:tgtEl>
                                          <p:spTgt spid="3"/>
                                        </p:tgtEl>
                                        <p:attrNameLst>
                                          <p:attrName>ppt_x</p:attrName>
                                        </p:attrNameLst>
                                      </p:cBhvr>
                                      <p:tavLst>
                                        <p:tav tm="0">
                                          <p:val>
                                            <p:strVal val="#ppt_x"/>
                                          </p:val>
                                        </p:tav>
                                        <p:tav tm="100000">
                                          <p:val>
                                            <p:strVal val="#ppt_x"/>
                                          </p:val>
                                        </p:tav>
                                      </p:tavLst>
                                    </p:anim>
                                    <p:anim calcmode="lin" valueType="num">
                                      <p:cBhvr additive="base">
                                        <p:cTn dur="1000" fill="hold" id="18"/>
                                        <p:tgtEl>
                                          <p:spTgt spid="3"/>
                                        </p:tgtEl>
                                        <p:attrNameLst>
                                          <p:attrName>ppt_y</p:attrName>
                                        </p:attrNameLst>
                                      </p:cBhvr>
                                      <p:tavLst>
                                        <p:tav tm="0">
                                          <p:val>
                                            <p:strVal val="1+#ppt_h/2"/>
                                          </p:val>
                                        </p:tav>
                                        <p:tav tm="100000">
                                          <p:val>
                                            <p:strVal val="#ppt_y"/>
                                          </p:val>
                                        </p:tav>
                                      </p:tavLst>
                                    </p:anim>
                                  </p:childTnLst>
                                </p:cTn>
                              </p:par>
                              <p:par>
                                <p:cTn fill="hold" id="19" nodeType="withEffect" presetClass="entr" presetID="2" presetSubtype="4">
                                  <p:stCondLst>
                                    <p:cond delay="2000"/>
                                  </p:stCondLst>
                                  <p:childTnLst>
                                    <p:set>
                                      <p:cBhvr>
                                        <p:cTn dur="1" fill="hold" id="20">
                                          <p:stCondLst>
                                            <p:cond delay="0"/>
                                          </p:stCondLst>
                                        </p:cTn>
                                        <p:tgtEl>
                                          <p:spTgt spid="7"/>
                                        </p:tgtEl>
                                        <p:attrNameLst>
                                          <p:attrName>style.visibility</p:attrName>
                                        </p:attrNameLst>
                                      </p:cBhvr>
                                      <p:to>
                                        <p:strVal val="visible"/>
                                      </p:to>
                                    </p:set>
                                    <p:anim calcmode="lin" valueType="num">
                                      <p:cBhvr additive="base">
                                        <p:cTn dur="1000" fill="hold" id="21"/>
                                        <p:tgtEl>
                                          <p:spTgt spid="7"/>
                                        </p:tgtEl>
                                        <p:attrNameLst>
                                          <p:attrName>ppt_x</p:attrName>
                                        </p:attrNameLst>
                                      </p:cBhvr>
                                      <p:tavLst>
                                        <p:tav tm="0">
                                          <p:val>
                                            <p:strVal val="#ppt_x"/>
                                          </p:val>
                                        </p:tav>
                                        <p:tav tm="100000">
                                          <p:val>
                                            <p:strVal val="#ppt_x"/>
                                          </p:val>
                                        </p:tav>
                                      </p:tavLst>
                                    </p:anim>
                                    <p:anim calcmode="lin" valueType="num">
                                      <p:cBhvr additive="base">
                                        <p:cTn dur="1000" fill="hold" id="22"/>
                                        <p:tgtEl>
                                          <p:spTgt spid="7"/>
                                        </p:tgtEl>
                                        <p:attrNameLst>
                                          <p:attrName>ppt_y</p:attrName>
                                        </p:attrNameLst>
                                      </p:cBhvr>
                                      <p:tavLst>
                                        <p:tav tm="0">
                                          <p:val>
                                            <p:strVal val="1+#ppt_h/2"/>
                                          </p:val>
                                        </p:tav>
                                        <p:tav tm="100000">
                                          <p:val>
                                            <p:strVal val="#ppt_y"/>
                                          </p:val>
                                        </p:tav>
                                      </p:tavLst>
                                    </p:anim>
                                  </p:childTnLst>
                                </p:cTn>
                              </p:par>
                              <p:par>
                                <p:cTn fill="hold" id="23" nodeType="withEffect" presetClass="entr" presetID="2" presetSubtype="4">
                                  <p:stCondLst>
                                    <p:cond delay="2500"/>
                                  </p:stCondLst>
                                  <p:childTnLst>
                                    <p:set>
                                      <p:cBhvr>
                                        <p:cTn dur="1" fill="hold" id="24">
                                          <p:stCondLst>
                                            <p:cond delay="0"/>
                                          </p:stCondLst>
                                        </p:cTn>
                                        <p:tgtEl>
                                          <p:spTgt spid="8"/>
                                        </p:tgtEl>
                                        <p:attrNameLst>
                                          <p:attrName>style.visibility</p:attrName>
                                        </p:attrNameLst>
                                      </p:cBhvr>
                                      <p:to>
                                        <p:strVal val="visible"/>
                                      </p:to>
                                    </p:set>
                                    <p:anim calcmode="lin" valueType="num">
                                      <p:cBhvr additive="base">
                                        <p:cTn dur="1000" fill="hold" id="25"/>
                                        <p:tgtEl>
                                          <p:spTgt spid="8"/>
                                        </p:tgtEl>
                                        <p:attrNameLst>
                                          <p:attrName>ppt_x</p:attrName>
                                        </p:attrNameLst>
                                      </p:cBhvr>
                                      <p:tavLst>
                                        <p:tav tm="0">
                                          <p:val>
                                            <p:strVal val="#ppt_x"/>
                                          </p:val>
                                        </p:tav>
                                        <p:tav tm="100000">
                                          <p:val>
                                            <p:strVal val="#ppt_x"/>
                                          </p:val>
                                        </p:tav>
                                      </p:tavLst>
                                    </p:anim>
                                    <p:anim calcmode="lin" valueType="num">
                                      <p:cBhvr additive="base">
                                        <p:cTn dur="1000" fill="hold" id="26"/>
                                        <p:tgtEl>
                                          <p:spTgt spid="8"/>
                                        </p:tgtEl>
                                        <p:attrNameLst>
                                          <p:attrName>ppt_y</p:attrName>
                                        </p:attrNameLst>
                                      </p:cBhvr>
                                      <p:tavLst>
                                        <p:tav tm="0">
                                          <p:val>
                                            <p:strVal val="1+#ppt_h/2"/>
                                          </p:val>
                                        </p:tav>
                                        <p:tav tm="100000">
                                          <p:val>
                                            <p:strVal val="#ppt_y"/>
                                          </p:val>
                                        </p:tav>
                                      </p:tavLst>
                                    </p:anim>
                                  </p:childTnLst>
                                </p:cTn>
                              </p:par>
                              <p:par>
                                <p:cTn fill="hold" grpId="0" id="27" nodeType="withEffect" presetClass="entr" presetID="47" presetSubtype="0">
                                  <p:stCondLst>
                                    <p:cond delay="3250"/>
                                  </p:stCondLst>
                                  <p:childTnLst>
                                    <p:set>
                                      <p:cBhvr>
                                        <p:cTn dur="1" fill="hold" id="28">
                                          <p:stCondLst>
                                            <p:cond delay="0"/>
                                          </p:stCondLst>
                                        </p:cTn>
                                        <p:tgtEl>
                                          <p:spTgt spid="6"/>
                                        </p:tgtEl>
                                        <p:attrNameLst>
                                          <p:attrName>style.visibility</p:attrName>
                                        </p:attrNameLst>
                                      </p:cBhvr>
                                      <p:to>
                                        <p:strVal val="visible"/>
                                      </p:to>
                                    </p:set>
                                    <p:animEffect filter="fade" transition="in">
                                      <p:cBhvr>
                                        <p:cTn dur="1000" id="29"/>
                                        <p:tgtEl>
                                          <p:spTgt spid="6"/>
                                        </p:tgtEl>
                                      </p:cBhvr>
                                    </p:animEffect>
                                    <p:anim calcmode="lin" valueType="num">
                                      <p:cBhvr>
                                        <p:cTn dur="1000" fill="hold" id="30"/>
                                        <p:tgtEl>
                                          <p:spTgt spid="6"/>
                                        </p:tgtEl>
                                        <p:attrNameLst>
                                          <p:attrName>ppt_x</p:attrName>
                                        </p:attrNameLst>
                                      </p:cBhvr>
                                      <p:tavLst>
                                        <p:tav tm="0">
                                          <p:val>
                                            <p:strVal val="#ppt_x"/>
                                          </p:val>
                                        </p:tav>
                                        <p:tav tm="100000">
                                          <p:val>
                                            <p:strVal val="#ppt_x"/>
                                          </p:val>
                                        </p:tav>
                                      </p:tavLst>
                                    </p:anim>
                                    <p:anim calcmode="lin" valueType="num">
                                      <p:cBhvr>
                                        <p:cTn dur="1000" fill="hold" id="31"/>
                                        <p:tgtEl>
                                          <p:spTgt spid="6"/>
                                        </p:tgtEl>
                                        <p:attrNameLst>
                                          <p:attrName>ppt_y</p:attrName>
                                        </p:attrNameLst>
                                      </p:cBhvr>
                                      <p:tavLst>
                                        <p:tav tm="0">
                                          <p:val>
                                            <p:strVal val="#ppt_y-.1"/>
                                          </p:val>
                                        </p:tav>
                                        <p:tav tm="100000">
                                          <p:val>
                                            <p:strVal val="#ppt_y"/>
                                          </p:val>
                                        </p:tav>
                                      </p:tavLst>
                                    </p:anim>
                                  </p:childTnLst>
                                </p:cTn>
                              </p:par>
                              <p:par>
                                <p:cTn fill="hold" id="32" nodeType="withEffect" presetClass="entr" presetID="2" presetSubtype="1">
                                  <p:stCondLst>
                                    <p:cond delay="4250"/>
                                  </p:stCondLst>
                                  <p:childTnLst>
                                    <p:set>
                                      <p:cBhvr>
                                        <p:cTn dur="1" fill="hold" id="33">
                                          <p:stCondLst>
                                            <p:cond delay="0"/>
                                          </p:stCondLst>
                                        </p:cTn>
                                        <p:tgtEl>
                                          <p:spTgt spid="9"/>
                                        </p:tgtEl>
                                        <p:attrNameLst>
                                          <p:attrName>style.visibility</p:attrName>
                                        </p:attrNameLst>
                                      </p:cBhvr>
                                      <p:to>
                                        <p:strVal val="visible"/>
                                      </p:to>
                                    </p:set>
                                    <p:anim calcmode="lin" valueType="num">
                                      <p:cBhvr additive="base">
                                        <p:cTn dur="1250" fill="hold" id="34"/>
                                        <p:tgtEl>
                                          <p:spTgt spid="9"/>
                                        </p:tgtEl>
                                        <p:attrNameLst>
                                          <p:attrName>ppt_x</p:attrName>
                                        </p:attrNameLst>
                                      </p:cBhvr>
                                      <p:tavLst>
                                        <p:tav tm="0">
                                          <p:val>
                                            <p:strVal val="#ppt_x"/>
                                          </p:val>
                                        </p:tav>
                                        <p:tav tm="100000">
                                          <p:val>
                                            <p:strVal val="#ppt_x"/>
                                          </p:val>
                                        </p:tav>
                                      </p:tavLst>
                                    </p:anim>
                                    <p:anim calcmode="lin" valueType="num">
                                      <p:cBhvr additive="base">
                                        <p:cTn dur="1250" fill="hold" id="35"/>
                                        <p:tgtEl>
                                          <p:spTgt spid="9"/>
                                        </p:tgtEl>
                                        <p:attrNameLst>
                                          <p:attrName>ppt_y</p:attrName>
                                        </p:attrNameLst>
                                      </p:cBhvr>
                                      <p:tavLst>
                                        <p:tav tm="0">
                                          <p:val>
                                            <p:strVal val="0-#ppt_h/2"/>
                                          </p:val>
                                        </p:tav>
                                        <p:tav tm="100000">
                                          <p:val>
                                            <p:strVal val="#ppt_y"/>
                                          </p:val>
                                        </p:tav>
                                      </p:tavLst>
                                    </p:anim>
                                  </p:childTnLst>
                                </p:cTn>
                              </p:par>
                              <p:par>
                                <p:cTn fill="hold" id="36" nodeType="withEffect" presetClass="entr" presetID="10" presetSubtype="0">
                                  <p:stCondLst>
                                    <p:cond delay="5000"/>
                                  </p:stCondLst>
                                  <p:childTnLst>
                                    <p:set>
                                      <p:cBhvr>
                                        <p:cTn dur="1" fill="hold" id="37">
                                          <p:stCondLst>
                                            <p:cond delay="0"/>
                                          </p:stCondLst>
                                        </p:cTn>
                                        <p:tgtEl>
                                          <p:spTgt spid="12"/>
                                        </p:tgtEl>
                                        <p:attrNameLst>
                                          <p:attrName>style.visibility</p:attrName>
                                        </p:attrNameLst>
                                      </p:cBhvr>
                                      <p:to>
                                        <p:strVal val="visible"/>
                                      </p:to>
                                    </p:set>
                                    <p:animEffect filter="fade" transition="in">
                                      <p:cBhvr>
                                        <p:cTn dur="500" id="38"/>
                                        <p:tgtEl>
                                          <p:spTgt spid="12"/>
                                        </p:tgtEl>
                                      </p:cBhvr>
                                    </p:animEffect>
                                  </p:childTnLst>
                                </p:cTn>
                              </p:par>
                              <p:par>
                                <p:cTn fill="hold" id="39" nodeType="withEffect" presetClass="emph" presetID="8" presetSubtype="0">
                                  <p:stCondLst>
                                    <p:cond delay="5500"/>
                                  </p:stCondLst>
                                  <p:childTnLst>
                                    <p:animRot by="5400000">
                                      <p:cBhvr>
                                        <p:cTn dur="5000" fill="hold" id="40"/>
                                        <p:tgtEl>
                                          <p:spTgt spid="12"/>
                                        </p:tgtEl>
                                        <p:attrNameLst>
                                          <p:attrName>r</p:attrName>
                                        </p:attrNameLst>
                                      </p:cBhvr>
                                    </p:animRot>
                                  </p:childTnLst>
                                </p:cTn>
                              </p:par>
                              <p:par>
                                <p:cTn fill="hold" id="41" nodeType="withEffect" presetClass="entr" presetID="42" presetSubtype="0">
                                  <p:stCondLst>
                                    <p:cond delay="5500"/>
                                  </p:stCondLst>
                                  <p:childTnLst>
                                    <p:set>
                                      <p:cBhvr>
                                        <p:cTn dur="1" fill="hold" id="42">
                                          <p:stCondLst>
                                            <p:cond delay="0"/>
                                          </p:stCondLst>
                                        </p:cTn>
                                        <p:tgtEl>
                                          <p:spTgt spid="28"/>
                                        </p:tgtEl>
                                        <p:attrNameLst>
                                          <p:attrName>style.visibility</p:attrName>
                                        </p:attrNameLst>
                                      </p:cBhvr>
                                      <p:to>
                                        <p:strVal val="visible"/>
                                      </p:to>
                                    </p:set>
                                    <p:animEffect filter="fade" transition="in">
                                      <p:cBhvr>
                                        <p:cTn dur="1000" id="43"/>
                                        <p:tgtEl>
                                          <p:spTgt spid="28"/>
                                        </p:tgtEl>
                                      </p:cBhvr>
                                    </p:animEffect>
                                    <p:anim calcmode="lin" valueType="num">
                                      <p:cBhvr>
                                        <p:cTn dur="1000" fill="hold" id="44"/>
                                        <p:tgtEl>
                                          <p:spTgt spid="28"/>
                                        </p:tgtEl>
                                        <p:attrNameLst>
                                          <p:attrName>ppt_x</p:attrName>
                                        </p:attrNameLst>
                                      </p:cBhvr>
                                      <p:tavLst>
                                        <p:tav tm="0">
                                          <p:val>
                                            <p:strVal val="#ppt_x"/>
                                          </p:val>
                                        </p:tav>
                                        <p:tav tm="100000">
                                          <p:val>
                                            <p:strVal val="#ppt_x"/>
                                          </p:val>
                                        </p:tav>
                                      </p:tavLst>
                                    </p:anim>
                                    <p:anim calcmode="lin" valueType="num">
                                      <p:cBhvr>
                                        <p:cTn dur="1000" fill="hold" id="45"/>
                                        <p:tgtEl>
                                          <p:spTgt spid="28"/>
                                        </p:tgtEl>
                                        <p:attrNameLst>
                                          <p:attrName>ppt_y</p:attrName>
                                        </p:attrNameLst>
                                      </p:cBhvr>
                                      <p:tavLst>
                                        <p:tav tm="0">
                                          <p:val>
                                            <p:strVal val="#ppt_y+.1"/>
                                          </p:val>
                                        </p:tav>
                                        <p:tav tm="100000">
                                          <p:val>
                                            <p:strVal val="#ppt_y"/>
                                          </p:val>
                                        </p:tav>
                                      </p:tavLst>
                                    </p:anim>
                                  </p:childTnLst>
                                </p:cTn>
                              </p:par>
                              <p:par>
                                <p:cTn fill="hold" grpId="0" id="46" nodeType="withEffect" presetClass="entr" presetID="42" presetSubtype="0">
                                  <p:stCondLst>
                                    <p:cond delay="6500"/>
                                  </p:stCondLst>
                                  <p:childTnLst>
                                    <p:set>
                                      <p:cBhvr>
                                        <p:cTn dur="1" fill="hold" id="47">
                                          <p:stCondLst>
                                            <p:cond delay="0"/>
                                          </p:stCondLst>
                                        </p:cTn>
                                        <p:tgtEl>
                                          <p:spTgt spid="4"/>
                                        </p:tgtEl>
                                        <p:attrNameLst>
                                          <p:attrName>style.visibility</p:attrName>
                                        </p:attrNameLst>
                                      </p:cBhvr>
                                      <p:to>
                                        <p:strVal val="visible"/>
                                      </p:to>
                                    </p:set>
                                    <p:animEffect filter="fade" transition="in">
                                      <p:cBhvr>
                                        <p:cTn dur="1000" id="48"/>
                                        <p:tgtEl>
                                          <p:spTgt spid="4"/>
                                        </p:tgtEl>
                                      </p:cBhvr>
                                    </p:animEffect>
                                    <p:anim calcmode="lin" valueType="num">
                                      <p:cBhvr>
                                        <p:cTn dur="1000" fill="hold" id="49"/>
                                        <p:tgtEl>
                                          <p:spTgt spid="4"/>
                                        </p:tgtEl>
                                        <p:attrNameLst>
                                          <p:attrName>ppt_x</p:attrName>
                                        </p:attrNameLst>
                                      </p:cBhvr>
                                      <p:tavLst>
                                        <p:tav tm="0">
                                          <p:val>
                                            <p:strVal val="#ppt_x"/>
                                          </p:val>
                                        </p:tav>
                                        <p:tav tm="100000">
                                          <p:val>
                                            <p:strVal val="#ppt_x"/>
                                          </p:val>
                                        </p:tav>
                                      </p:tavLst>
                                    </p:anim>
                                    <p:anim calcmode="lin" valueType="num">
                                      <p:cBhvr>
                                        <p:cTn dur="1000" fill="hold" id="50"/>
                                        <p:tgtEl>
                                          <p:spTgt spid="4"/>
                                        </p:tgtEl>
                                        <p:attrNameLst>
                                          <p:attrName>ppt_y</p:attrName>
                                        </p:attrNameLst>
                                      </p:cBhvr>
                                      <p:tavLst>
                                        <p:tav tm="0">
                                          <p:val>
                                            <p:strVal val="#ppt_y+.1"/>
                                          </p:val>
                                        </p:tav>
                                        <p:tav tm="100000">
                                          <p:val>
                                            <p:strVal val="#ppt_y"/>
                                          </p:val>
                                        </p:tav>
                                      </p:tavLst>
                                    </p:anim>
                                  </p:childTnLst>
                                </p:cTn>
                              </p:par>
                              <p:par>
                                <p:cTn fill="hold" grpId="0" id="51" nodeType="withEffect" presetClass="entr" presetID="22" presetSubtype="1">
                                  <p:stCondLst>
                                    <p:cond delay="7500"/>
                                  </p:stCondLst>
                                  <p:childTnLst>
                                    <p:set>
                                      <p:cBhvr>
                                        <p:cTn dur="1" fill="hold" id="52">
                                          <p:stCondLst>
                                            <p:cond delay="0"/>
                                          </p:stCondLst>
                                        </p:cTn>
                                        <p:tgtEl>
                                          <p:spTgt spid="2"/>
                                        </p:tgtEl>
                                        <p:attrNameLst>
                                          <p:attrName>style.visibility</p:attrName>
                                        </p:attrNameLst>
                                      </p:cBhvr>
                                      <p:to>
                                        <p:strVal val="visible"/>
                                      </p:to>
                                    </p:set>
                                    <p:animEffect filter="wipe(up)" transition="in">
                                      <p:cBhvr>
                                        <p:cTn dur="2750" id="53"/>
                                        <p:tgtEl>
                                          <p:spTgt spid="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9"/>
      <p:bldP grpId="0" spid="30"/>
      <p:bldP grpId="0" spid="6"/>
      <p:bldP grpId="0" spid="2"/>
      <p:bldP grpId="0" spid="4"/>
    </p:bldLs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矩形 2"/>
          <p:cNvSpPr/>
          <p:nvPr/>
        </p:nvSpPr>
        <p:spPr>
          <a:xfrm>
            <a:off x="0" y="-152400"/>
            <a:ext cx="12192000" cy="7010400"/>
          </a:xfrm>
          <a:prstGeom prst="rect">
            <a:avLst/>
          </a:pr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87" name="组合 86"/>
          <p:cNvGrpSpPr/>
          <p:nvPr/>
        </p:nvGrpSpPr>
        <p:grpSpPr>
          <a:xfrm rot="19781084">
            <a:off x="7110810" y="3657732"/>
            <a:ext cx="6400536" cy="6400536"/>
            <a:chOff x="2926928" y="1662109"/>
            <a:chExt cx="7213504" cy="7213504"/>
          </a:xfrm>
        </p:grpSpPr>
        <p:sp>
          <p:nvSpPr>
            <p:cNvPr id="88" name="弧形 87"/>
            <p:cNvSpPr/>
            <p:nvPr/>
          </p:nvSpPr>
          <p:spPr>
            <a:xfrm>
              <a:off x="3704970" y="2049511"/>
              <a:ext cx="5852160" cy="5852160"/>
            </a:xfrm>
            <a:prstGeom prst="arc">
              <a:avLst>
                <a:gd fmla="val 12896403" name="adj1"/>
                <a:gd fmla="val 10133" name="adj2"/>
              </a:avLst>
            </a:prstGeom>
            <a:ln w="25400">
              <a:solidFill>
                <a:srgbClr val="64E4F2"/>
              </a:solidFill>
              <a:prstDash val="sysDash"/>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89" name="弧形 88"/>
            <p:cNvSpPr/>
            <p:nvPr/>
          </p:nvSpPr>
          <p:spPr>
            <a:xfrm>
              <a:off x="3513852" y="1955556"/>
              <a:ext cx="6197699" cy="6197699"/>
            </a:xfrm>
            <a:prstGeom prst="arc">
              <a:avLst>
                <a:gd fmla="val 12978761" name="adj1"/>
                <a:gd fmla="val 20767141" name="adj2"/>
              </a:avLst>
            </a:prstGeom>
            <a:ln w="25400">
              <a:solidFill>
                <a:srgbClr val="AEE34F"/>
              </a:solidFill>
              <a:prstDash val="sysDash"/>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90" name="弧形 89"/>
            <p:cNvSpPr/>
            <p:nvPr/>
          </p:nvSpPr>
          <p:spPr>
            <a:xfrm>
              <a:off x="3334777" y="1872224"/>
              <a:ext cx="6525946" cy="6525946"/>
            </a:xfrm>
            <a:prstGeom prst="arc">
              <a:avLst>
                <a:gd fmla="val 12609225" name="adj1"/>
                <a:gd fmla="val 20865703" name="adj2"/>
              </a:avLst>
            </a:prstGeom>
            <a:ln w="25400">
              <a:solidFill>
                <a:srgbClr val="FFE285"/>
              </a:solidFill>
              <a:prstDash val="sysDash"/>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91" name="弧形 90"/>
            <p:cNvSpPr/>
            <p:nvPr/>
          </p:nvSpPr>
          <p:spPr>
            <a:xfrm>
              <a:off x="3169038" y="1766080"/>
              <a:ext cx="6819023" cy="6819023"/>
            </a:xfrm>
            <a:prstGeom prst="arc">
              <a:avLst>
                <a:gd fmla="val 12702920" name="adj1"/>
                <a:gd fmla="val 20806087" name="adj2"/>
              </a:avLst>
            </a:prstGeom>
            <a:ln w="25400">
              <a:solidFill>
                <a:srgbClr val="FECFA8"/>
              </a:solidFill>
              <a:prstDash val="sysDash"/>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92" name="弧形 91"/>
            <p:cNvSpPr/>
            <p:nvPr/>
          </p:nvSpPr>
          <p:spPr>
            <a:xfrm>
              <a:off x="2926928" y="1662109"/>
              <a:ext cx="7213504" cy="7213504"/>
            </a:xfrm>
            <a:prstGeom prst="arc">
              <a:avLst>
                <a:gd fmla="val 12760739" name="adj1"/>
                <a:gd fmla="val 20631879" name="adj2"/>
              </a:avLst>
            </a:prstGeom>
            <a:ln w="25400">
              <a:solidFill>
                <a:srgbClr val="FFB7C3"/>
              </a:solidFill>
              <a:prstDash val="sysDash"/>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grpSp>
      <p:pic>
        <p:nvPicPr>
          <p:cNvPr id="16" name="图片 15"/>
          <p:cNvPicPr>
            <a:picLocks noChangeAspect="1"/>
          </p:cNvPicPr>
          <p:nvPr/>
        </p:nvPicPr>
        <p:blipFill>
          <a:blip r:embed="rId4">
            <a:extLst>
              <a:ext uri="{28A0092B-C50C-407E-A947-70E740481C1C}">
                <a14:useLocalDpi val="0"/>
              </a:ext>
            </a:extLst>
          </a:blip>
          <a:srcRect b="19399" l="19347" r="25874" t="42269"/>
          <a:stretch>
            <a:fillRect/>
          </a:stretch>
        </p:blipFill>
        <p:spPr>
          <a:xfrm>
            <a:off x="8557845" y="2491528"/>
            <a:ext cx="2813538" cy="1107456"/>
          </a:xfrm>
          <a:prstGeom prst="rect">
            <a:avLst/>
          </a:prstGeom>
        </p:spPr>
      </p:pic>
      <p:pic>
        <p:nvPicPr>
          <p:cNvPr id="7" name="图片 6"/>
          <p:cNvPicPr>
            <a:picLocks noChangeAspect="1"/>
          </p:cNvPicPr>
          <p:nvPr/>
        </p:nvPicPr>
        <p:blipFill>
          <a:blip r:embed="rId5">
            <a:extLst>
              <a:ext uri="{28A0092B-C50C-407E-A947-70E740481C1C}">
                <a14:useLocalDpi val="0"/>
              </a:ext>
            </a:extLst>
          </a:blip>
          <a:srcRect l="284" r="183" t="59567"/>
          <a:stretch>
            <a:fillRect/>
          </a:stretch>
        </p:blipFill>
        <p:spPr>
          <a:xfrm>
            <a:off x="1008183" y="3962400"/>
            <a:ext cx="10631551" cy="2429313"/>
          </a:xfrm>
          <a:prstGeom prst="rect">
            <a:avLst/>
          </a:prstGeom>
          <a:effectLst>
            <a:outerShdw blurRad="165100" dir="16200000" rotWithShape="0">
              <a:schemeClr val="bg1">
                <a:alpha val="90000"/>
              </a:schemeClr>
            </a:outerShdw>
          </a:effectLst>
        </p:spPr>
      </p:pic>
      <p:sp>
        <p:nvSpPr>
          <p:cNvPr id="2" name="文本框 1"/>
          <p:cNvSpPr txBox="1"/>
          <p:nvPr/>
        </p:nvSpPr>
        <p:spPr>
          <a:xfrm>
            <a:off x="2886730" y="2825897"/>
            <a:ext cx="5725929" cy="822960"/>
          </a:xfrm>
          <a:prstGeom prst="rect">
            <a:avLst/>
          </a:prstGeom>
          <a:noFill/>
        </p:spPr>
        <p:txBody>
          <a:bodyPr rtlCol="0" wrap="square">
            <a:spAutoFit/>
          </a:bodyPr>
          <a:lstStyle/>
          <a:p>
            <a:pPr algn="dist"/>
            <a:r>
              <a:rPr altLang="en-US" b="1" lang="zh-CN" smtClean="0" sz="4800">
                <a:solidFill>
                  <a:schemeClr val="bg1"/>
                </a:solidFill>
                <a:effectLst>
                  <a:reflection algn="bl" blurRad="177800" dir="5400000" dist="76200" endA="900" endPos="58000" rotWithShape="0" stA="60000" sy="-100000"/>
                </a:effectLst>
                <a:latin charset="-122" panose="020b0503020204020204" pitchFamily="34" typeface="微软雅黑"/>
                <a:ea charset="-122" panose="020b0503020204020204" pitchFamily="34" typeface="微软雅黑"/>
              </a:rPr>
              <a:t>感谢倾听，恳请批评</a:t>
            </a:r>
          </a:p>
        </p:txBody>
      </p:sp>
      <p:grpSp>
        <p:nvGrpSpPr>
          <p:cNvPr id="4" name="组合 3"/>
          <p:cNvGrpSpPr/>
          <p:nvPr/>
        </p:nvGrpSpPr>
        <p:grpSpPr>
          <a:xfrm>
            <a:off x="1" y="4537569"/>
            <a:ext cx="12191999" cy="2326243"/>
            <a:chOff x="1" y="4546271"/>
            <a:chExt cx="12191999" cy="2326243"/>
          </a:xfrm>
        </p:grpSpPr>
        <p:sp>
          <p:nvSpPr>
            <p:cNvPr id="5" name="任意多边形 4"/>
            <p:cNvSpPr/>
            <p:nvPr/>
          </p:nvSpPr>
          <p:spPr>
            <a:xfrm>
              <a:off x="1" y="4546271"/>
              <a:ext cx="12191999" cy="2311729"/>
            </a:xfrm>
            <a:custGeom>
              <a:gdLst>
                <a:gd fmla="*/ 12191999 w 12191999" name="connsiteX0"/>
                <a:gd fmla="*/ 0 h 2311729" name="connsiteY0"/>
                <a:gd fmla="*/ 12191999 w 12191999" name="connsiteX1"/>
                <a:gd fmla="*/ 2311729 h 2311729" name="connsiteY1"/>
                <a:gd fmla="*/ 0 w 12191999" name="connsiteX2"/>
                <a:gd fmla="*/ 2311729 h 2311729" name="connsiteY2"/>
                <a:gd fmla="*/ 0 w 12191999" name="connsiteX3"/>
                <a:gd fmla="*/ 2020458 h 2311729" name="connsiteY3"/>
                <a:gd fmla="*/ 0 w 12191999" name="connsiteX4"/>
                <a:gd fmla="*/ 237172 h 2311729" name="connsiteY4"/>
                <a:gd fmla="*/ 63480 w 12191999" name="connsiteX5"/>
                <a:gd fmla="*/ 213939 h 2311729" name="connsiteY5"/>
                <a:gd fmla="*/ 348343 w 12191999" name="connsiteX6"/>
                <a:gd fmla="*/ 170871 h 2311729" name="connsiteY6"/>
                <a:gd fmla="*/ 1306287 w 12191999" name="connsiteX7"/>
                <a:gd fmla="*/ 1128815 h 2311729" name="connsiteY7"/>
                <a:gd fmla="*/ 1286825 w 12191999" name="connsiteX8"/>
                <a:gd fmla="*/ 1321874 h 2311729" name="connsiteY8"/>
                <a:gd fmla="*/ 1256605 w 12191999" name="connsiteX9"/>
                <a:gd fmla="*/ 1419229 h 2311729" name="connsiteY9"/>
                <a:gd fmla="*/ 1344679 w 12191999" name="connsiteX10"/>
                <a:gd fmla="*/ 1371424 h 2311729" name="connsiteY10"/>
                <a:gd fmla="*/ 1683656 w 12191999" name="connsiteX11"/>
                <a:gd fmla="*/ 1302987 h 2311729" name="connsiteY11"/>
                <a:gd fmla="*/ 2299446 w 12191999" name="connsiteX12"/>
                <a:gd fmla="*/ 1558056 h 2311729" name="connsiteY12"/>
                <a:gd fmla="*/ 2381189 w 12191999" name="connsiteX13"/>
                <a:gd fmla="*/ 1657129 h 2311729" name="connsiteY13"/>
                <a:gd fmla="*/ 2427737 w 12191999" name="connsiteX14"/>
                <a:gd fmla="*/ 1596410 h 2311729" name="connsiteY14"/>
                <a:gd fmla="*/ 3069771 w 12191999" name="connsiteX15"/>
                <a:gd fmla="*/ 1302987 h 2311729" name="connsiteY15"/>
                <a:gd fmla="*/ 3544503 w 12191999" name="connsiteX16"/>
                <a:gd fmla="*/ 1447998 h 2311729" name="connsiteY16"/>
                <a:gd fmla="*/ 3657745 w 12191999" name="connsiteX17"/>
                <a:gd fmla="*/ 1541431 h 2311729" name="connsiteY17"/>
                <a:gd fmla="*/ 3713651 w 12191999" name="connsiteX18"/>
                <a:gd fmla="*/ 1519404 h 2311729" name="connsiteY18"/>
                <a:gd fmla="*/ 3897086 w 12191999" name="connsiteX19"/>
                <a:gd fmla="*/ 1491671 h 2311729" name="connsiteY19"/>
                <a:gd fmla="*/ 4241977 w 12191999" name="connsiteX20"/>
                <a:gd fmla="*/ 1597020 h 2311729" name="connsiteY20"/>
                <a:gd fmla="*/ 4317999 w 12191999" name="connsiteX21"/>
                <a:gd fmla="*/ 1659743 h 2311729" name="connsiteY21"/>
                <a:gd fmla="*/ 4359994 w 12191999" name="connsiteX22"/>
                <a:gd fmla="*/ 1582372 h 2311729" name="connsiteY22"/>
                <a:gd fmla="*/ 5021945 w 12191999" name="connsiteX23"/>
                <a:gd fmla="*/ 1230415 h 2311729" name="connsiteY23"/>
                <a:gd fmla="*/ 5757498 w 12191999" name="connsiteX24"/>
                <a:gd fmla="*/ 1717972 h 2311729" name="connsiteY24"/>
                <a:gd fmla="*/ 5775109 w 12191999" name="connsiteX25"/>
                <a:gd fmla="*/ 1774705 h 2311729" name="connsiteY25"/>
                <a:gd fmla="*/ 5877396 w 12191999" name="connsiteX26"/>
                <a:gd fmla="*/ 1742952 h 2311729" name="connsiteY26"/>
                <a:gd fmla="*/ 5994403 w 12191999" name="connsiteX27"/>
                <a:gd fmla="*/ 1731157 h 2311729" name="connsiteY27"/>
                <a:gd fmla="*/ 6319003 w 12191999" name="connsiteX28"/>
                <a:gd fmla="*/ 1830310 h 2311729" name="connsiteY28"/>
                <a:gd fmla="*/ 6349718 w 12191999" name="connsiteX29"/>
                <a:gd fmla="*/ 1855653 h 2311729" name="connsiteY29"/>
                <a:gd fmla="*/ 6372196 w 12191999" name="connsiteX30"/>
                <a:gd fmla="*/ 1783240 h 2311729" name="connsiteY30"/>
                <a:gd fmla="*/ 7228113 w 12191999" name="connsiteX31"/>
                <a:gd fmla="*/ 1215901 h 2311729" name="connsiteY31"/>
                <a:gd fmla="*/ 7884955 w 12191999" name="connsiteX32"/>
                <a:gd fmla="*/ 1487974 h 2311729" name="connsiteY32"/>
                <a:gd fmla="*/ 7933395 w 12191999" name="connsiteX33"/>
                <a:gd fmla="*/ 1546684 h 2311729" name="connsiteY33"/>
                <a:gd fmla="*/ 8036368 w 12191999" name="connsiteX34"/>
                <a:gd fmla="*/ 1487498 h 2311729" name="connsiteY34"/>
                <a:gd fmla="*/ 8432799 w 12191999" name="connsiteX35"/>
                <a:gd fmla="*/ 1397328 h 2311729" name="connsiteY35"/>
                <a:gd fmla="*/ 9191035 w 12191999" name="connsiteX36"/>
                <a:gd fmla="*/ 1800479 h 2311729" name="connsiteY36"/>
                <a:gd fmla="*/ 9210518 w 12191999" name="connsiteX37"/>
                <a:gd fmla="*/ 1836373 h 2311729" name="connsiteY37"/>
                <a:gd fmla="*/ 9258709 w 12191999" name="connsiteX38"/>
                <a:gd fmla="*/ 1810216 h 2311729" name="connsiteY38"/>
                <a:gd fmla="*/ 9470570 w 12191999" name="connsiteX39"/>
                <a:gd fmla="*/ 1767443 h 2311729" name="connsiteY39"/>
                <a:gd fmla="*/ 9682431 w 12191999" name="connsiteX40"/>
                <a:gd fmla="*/ 1810216 h 2311729" name="connsiteY40"/>
                <a:gd fmla="*/ 9768141 w 12191999" name="connsiteX41"/>
                <a:gd fmla="*/ 1856738 h 2311729" name="connsiteY41"/>
                <a:gd fmla="*/ 9791010 w 12191999" name="connsiteX42"/>
                <a:gd fmla="*/ 1783067 h 2311729" name="connsiteY42"/>
                <a:gd fmla="*/ 10570028 w 12191999" name="connsiteX43"/>
                <a:gd fmla="*/ 1266699 h 2311729" name="connsiteY43"/>
                <a:gd fmla="*/ 10821441 w 12191999" name="connsiteX44"/>
                <a:gd fmla="*/ 1304709 h 2311729" name="connsiteY44"/>
                <a:gd fmla="*/ 10893902 w 12191999" name="connsiteX45"/>
                <a:gd fmla="*/ 1333259 h 2311729" name="connsiteY45"/>
                <a:gd fmla="*/ 10916253 w 12191999" name="connsiteX46"/>
                <a:gd fmla="*/ 1261255 h 2311729" name="connsiteY46"/>
                <a:gd fmla="*/ 11444514 w 12191999" name="connsiteX47"/>
                <a:gd fmla="*/ 911100 h 2311729" name="connsiteY47"/>
                <a:gd fmla="*/ 11446790 w 12191999" name="connsiteX48"/>
                <a:gd fmla="*/ 911330 h 2311729" name="connsiteY48"/>
                <a:gd fmla="*/ 11437256 w 12191999" name="connsiteX49"/>
                <a:gd fmla="*/ 816759 h 2311729" name="connsiteY49"/>
                <a:gd fmla="*/ 12173467 w 12191999" name="connsiteX50"/>
                <a:gd fmla="*/ 936 h 2311729" name="connsiteY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b="b" l="l" r="r" t="t"/>
              <a:pathLst>
                <a:path h="2311729" w="1219199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a:noFill/>
            </a:ln>
            <a:effectLst>
              <a:outerShdw blurRad="190500" dir="16200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任意多边形 5"/>
            <p:cNvSpPr/>
            <p:nvPr/>
          </p:nvSpPr>
          <p:spPr>
            <a:xfrm>
              <a:off x="1" y="4560785"/>
              <a:ext cx="12191999" cy="2311729"/>
            </a:xfrm>
            <a:custGeom>
              <a:gdLst>
                <a:gd fmla="*/ 12191999 w 12191999" name="connsiteX0"/>
                <a:gd fmla="*/ 0 h 2311729" name="connsiteY0"/>
                <a:gd fmla="*/ 12191999 w 12191999" name="connsiteX1"/>
                <a:gd fmla="*/ 2311729 h 2311729" name="connsiteY1"/>
                <a:gd fmla="*/ 0 w 12191999" name="connsiteX2"/>
                <a:gd fmla="*/ 2311729 h 2311729" name="connsiteY2"/>
                <a:gd fmla="*/ 0 w 12191999" name="connsiteX3"/>
                <a:gd fmla="*/ 2020458 h 2311729" name="connsiteY3"/>
                <a:gd fmla="*/ 0 w 12191999" name="connsiteX4"/>
                <a:gd fmla="*/ 237172 h 2311729" name="connsiteY4"/>
                <a:gd fmla="*/ 63480 w 12191999" name="connsiteX5"/>
                <a:gd fmla="*/ 213939 h 2311729" name="connsiteY5"/>
                <a:gd fmla="*/ 348343 w 12191999" name="connsiteX6"/>
                <a:gd fmla="*/ 170871 h 2311729" name="connsiteY6"/>
                <a:gd fmla="*/ 1306287 w 12191999" name="connsiteX7"/>
                <a:gd fmla="*/ 1128815 h 2311729" name="connsiteY7"/>
                <a:gd fmla="*/ 1286825 w 12191999" name="connsiteX8"/>
                <a:gd fmla="*/ 1321874 h 2311729" name="connsiteY8"/>
                <a:gd fmla="*/ 1256605 w 12191999" name="connsiteX9"/>
                <a:gd fmla="*/ 1419229 h 2311729" name="connsiteY9"/>
                <a:gd fmla="*/ 1344679 w 12191999" name="connsiteX10"/>
                <a:gd fmla="*/ 1371424 h 2311729" name="connsiteY10"/>
                <a:gd fmla="*/ 1683656 w 12191999" name="connsiteX11"/>
                <a:gd fmla="*/ 1302987 h 2311729" name="connsiteY11"/>
                <a:gd fmla="*/ 2299446 w 12191999" name="connsiteX12"/>
                <a:gd fmla="*/ 1558056 h 2311729" name="connsiteY12"/>
                <a:gd fmla="*/ 2381189 w 12191999" name="connsiteX13"/>
                <a:gd fmla="*/ 1657129 h 2311729" name="connsiteY13"/>
                <a:gd fmla="*/ 2427737 w 12191999" name="connsiteX14"/>
                <a:gd fmla="*/ 1596410 h 2311729" name="connsiteY14"/>
                <a:gd fmla="*/ 3069771 w 12191999" name="connsiteX15"/>
                <a:gd fmla="*/ 1302987 h 2311729" name="connsiteY15"/>
                <a:gd fmla="*/ 3544503 w 12191999" name="connsiteX16"/>
                <a:gd fmla="*/ 1447998 h 2311729" name="connsiteY16"/>
                <a:gd fmla="*/ 3657745 w 12191999" name="connsiteX17"/>
                <a:gd fmla="*/ 1541431 h 2311729" name="connsiteY17"/>
                <a:gd fmla="*/ 3713651 w 12191999" name="connsiteX18"/>
                <a:gd fmla="*/ 1519404 h 2311729" name="connsiteY18"/>
                <a:gd fmla="*/ 3897086 w 12191999" name="connsiteX19"/>
                <a:gd fmla="*/ 1491671 h 2311729" name="connsiteY19"/>
                <a:gd fmla="*/ 4241977 w 12191999" name="connsiteX20"/>
                <a:gd fmla="*/ 1597020 h 2311729" name="connsiteY20"/>
                <a:gd fmla="*/ 4317999 w 12191999" name="connsiteX21"/>
                <a:gd fmla="*/ 1659743 h 2311729" name="connsiteY21"/>
                <a:gd fmla="*/ 4359994 w 12191999" name="connsiteX22"/>
                <a:gd fmla="*/ 1582372 h 2311729" name="connsiteY22"/>
                <a:gd fmla="*/ 5021945 w 12191999" name="connsiteX23"/>
                <a:gd fmla="*/ 1230415 h 2311729" name="connsiteY23"/>
                <a:gd fmla="*/ 5757498 w 12191999" name="connsiteX24"/>
                <a:gd fmla="*/ 1717972 h 2311729" name="connsiteY24"/>
                <a:gd fmla="*/ 5775109 w 12191999" name="connsiteX25"/>
                <a:gd fmla="*/ 1774705 h 2311729" name="connsiteY25"/>
                <a:gd fmla="*/ 5877396 w 12191999" name="connsiteX26"/>
                <a:gd fmla="*/ 1742952 h 2311729" name="connsiteY26"/>
                <a:gd fmla="*/ 5994403 w 12191999" name="connsiteX27"/>
                <a:gd fmla="*/ 1731157 h 2311729" name="connsiteY27"/>
                <a:gd fmla="*/ 6319003 w 12191999" name="connsiteX28"/>
                <a:gd fmla="*/ 1830310 h 2311729" name="connsiteY28"/>
                <a:gd fmla="*/ 6349718 w 12191999" name="connsiteX29"/>
                <a:gd fmla="*/ 1855653 h 2311729" name="connsiteY29"/>
                <a:gd fmla="*/ 6372196 w 12191999" name="connsiteX30"/>
                <a:gd fmla="*/ 1783240 h 2311729" name="connsiteY30"/>
                <a:gd fmla="*/ 7228113 w 12191999" name="connsiteX31"/>
                <a:gd fmla="*/ 1215901 h 2311729" name="connsiteY31"/>
                <a:gd fmla="*/ 7884955 w 12191999" name="connsiteX32"/>
                <a:gd fmla="*/ 1487974 h 2311729" name="connsiteY32"/>
                <a:gd fmla="*/ 7933395 w 12191999" name="connsiteX33"/>
                <a:gd fmla="*/ 1546684 h 2311729" name="connsiteY33"/>
                <a:gd fmla="*/ 8036368 w 12191999" name="connsiteX34"/>
                <a:gd fmla="*/ 1487498 h 2311729" name="connsiteY34"/>
                <a:gd fmla="*/ 8432799 w 12191999" name="connsiteX35"/>
                <a:gd fmla="*/ 1397328 h 2311729" name="connsiteY35"/>
                <a:gd fmla="*/ 9191035 w 12191999" name="connsiteX36"/>
                <a:gd fmla="*/ 1800479 h 2311729" name="connsiteY36"/>
                <a:gd fmla="*/ 9210518 w 12191999" name="connsiteX37"/>
                <a:gd fmla="*/ 1836373 h 2311729" name="connsiteY37"/>
                <a:gd fmla="*/ 9258709 w 12191999" name="connsiteX38"/>
                <a:gd fmla="*/ 1810216 h 2311729" name="connsiteY38"/>
                <a:gd fmla="*/ 9470570 w 12191999" name="connsiteX39"/>
                <a:gd fmla="*/ 1767443 h 2311729" name="connsiteY39"/>
                <a:gd fmla="*/ 9682431 w 12191999" name="connsiteX40"/>
                <a:gd fmla="*/ 1810216 h 2311729" name="connsiteY40"/>
                <a:gd fmla="*/ 9768141 w 12191999" name="connsiteX41"/>
                <a:gd fmla="*/ 1856738 h 2311729" name="connsiteY41"/>
                <a:gd fmla="*/ 9791010 w 12191999" name="connsiteX42"/>
                <a:gd fmla="*/ 1783067 h 2311729" name="connsiteY42"/>
                <a:gd fmla="*/ 10570028 w 12191999" name="connsiteX43"/>
                <a:gd fmla="*/ 1266699 h 2311729" name="connsiteY43"/>
                <a:gd fmla="*/ 10821441 w 12191999" name="connsiteX44"/>
                <a:gd fmla="*/ 1304709 h 2311729" name="connsiteY44"/>
                <a:gd fmla="*/ 10893902 w 12191999" name="connsiteX45"/>
                <a:gd fmla="*/ 1333259 h 2311729" name="connsiteY45"/>
                <a:gd fmla="*/ 10916253 w 12191999" name="connsiteX46"/>
                <a:gd fmla="*/ 1261255 h 2311729" name="connsiteY46"/>
                <a:gd fmla="*/ 11444514 w 12191999" name="connsiteX47"/>
                <a:gd fmla="*/ 911100 h 2311729" name="connsiteY47"/>
                <a:gd fmla="*/ 11446790 w 12191999" name="connsiteX48"/>
                <a:gd fmla="*/ 911330 h 2311729" name="connsiteY48"/>
                <a:gd fmla="*/ 11437256 w 12191999" name="connsiteX49"/>
                <a:gd fmla="*/ 816759 h 2311729" name="connsiteY49"/>
                <a:gd fmla="*/ 12173467 w 12191999" name="connsiteX50"/>
                <a:gd fmla="*/ 936 h 2311729" name="connsiteY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b="b" l="l" r="r" t="t"/>
              <a:pathLst>
                <a:path h="2311729" w="1219199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w="28575">
              <a:solidFill>
                <a:schemeClr val="bg1"/>
              </a:solidFill>
            </a:ln>
            <a:effectLst>
              <a:innerShdw blurRad="266700" dir="16200000" dist="139700">
                <a:srgbClr val="18ACCA">
                  <a:alpha val="30000"/>
                </a:srgb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9" name="组合 8"/>
          <p:cNvGrpSpPr/>
          <p:nvPr/>
        </p:nvGrpSpPr>
        <p:grpSpPr>
          <a:xfrm rot="19652792">
            <a:off x="3749988" y="1523812"/>
            <a:ext cx="601603" cy="609821"/>
            <a:chOff x="2817684" y="410418"/>
            <a:chExt cx="604235" cy="612489"/>
          </a:xfrm>
        </p:grpSpPr>
        <p:grpSp>
          <p:nvGrpSpPr>
            <p:cNvPr id="10" name="组合 9"/>
            <p:cNvGrpSpPr/>
            <p:nvPr/>
          </p:nvGrpSpPr>
          <p:grpSpPr>
            <a:xfrm rot="21335216">
              <a:off x="2817684" y="410418"/>
              <a:ext cx="604235" cy="612489"/>
              <a:chOff x="7973451" y="5027358"/>
              <a:chExt cx="1573291" cy="1594779"/>
            </a:xfrm>
          </p:grpSpPr>
          <p:sp>
            <p:nvSpPr>
              <p:cNvPr id="12" name="五角星 2"/>
              <p:cNvSpPr/>
              <p:nvPr/>
            </p:nvSpPr>
            <p:spPr>
              <a:xfrm rot="20480842">
                <a:off x="7975659" y="5027358"/>
                <a:ext cx="1571083" cy="1580289"/>
              </a:xfrm>
              <a:custGeom>
                <a:gdLst>
                  <a:gd fmla="*/ 2063 w 918524" name="connsiteX0"/>
                  <a:gd fmla="*/ 349269 h 923906" name="connsiteY0"/>
                  <a:gd fmla="*/ 264202 w 918524" name="connsiteX1"/>
                  <a:gd fmla="*/ 223173 h 923906" name="connsiteY1"/>
                  <a:gd fmla="*/ 459262 w 918524" name="connsiteX2"/>
                  <a:gd fmla="*/ 0 h 923906" name="connsiteY2"/>
                  <a:gd fmla="*/ 654322 w 918524" name="connsiteX3"/>
                  <a:gd fmla="*/ 223173 h 923906" name="connsiteY3"/>
                  <a:gd fmla="*/ 916461 w 918524" name="connsiteX4"/>
                  <a:gd fmla="*/ 349269 h 923906" name="connsiteY4"/>
                  <a:gd fmla="*/ 774876 w 918524" name="connsiteX5"/>
                  <a:gd fmla="*/ 613293 h 923906" name="connsiteY5"/>
                  <a:gd fmla="*/ 741827 w 918524" name="connsiteX6"/>
                  <a:gd fmla="*/ 914398 h 923906" name="connsiteY6"/>
                  <a:gd fmla="*/ 459262 w 918524" name="connsiteX7"/>
                  <a:gd fmla="*/ 854400 h 923906" name="connsiteY7"/>
                  <a:gd fmla="*/ 176697 w 918524" name="connsiteX8"/>
                  <a:gd fmla="*/ 914398 h 923906" name="connsiteY8"/>
                  <a:gd fmla="*/ 143648 w 918524" name="connsiteX9"/>
                  <a:gd fmla="*/ 613293 h 923906" name="connsiteY9"/>
                  <a:gd fmla="*/ 2063 w 918524" name="connsiteX10"/>
                  <a:gd fmla="*/ 349269 h 923906"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923905" w="918524">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C4EF39"/>
              </a:solidFill>
              <a:ln w="63500">
                <a:noFill/>
              </a:ln>
              <a:effectLst>
                <a:outerShdw algn="t" blurRad="190500" dir="5400000" dist="635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aseline="-25000" lang="zh-CN"/>
              </a:p>
            </p:txBody>
          </p:sp>
          <p:sp>
            <p:nvSpPr>
              <p:cNvPr id="13" name="五角星 2"/>
              <p:cNvSpPr/>
              <p:nvPr/>
            </p:nvSpPr>
            <p:spPr>
              <a:xfrm rot="20480842">
                <a:off x="7973451" y="5041848"/>
                <a:ext cx="1571083" cy="1580289"/>
              </a:xfrm>
              <a:custGeom>
                <a:gdLst>
                  <a:gd fmla="*/ 2063 w 918524" name="connsiteX0"/>
                  <a:gd fmla="*/ 349269 h 923906" name="connsiteY0"/>
                  <a:gd fmla="*/ 264202 w 918524" name="connsiteX1"/>
                  <a:gd fmla="*/ 223173 h 923906" name="connsiteY1"/>
                  <a:gd fmla="*/ 459262 w 918524" name="connsiteX2"/>
                  <a:gd fmla="*/ 0 h 923906" name="connsiteY2"/>
                  <a:gd fmla="*/ 654322 w 918524" name="connsiteX3"/>
                  <a:gd fmla="*/ 223173 h 923906" name="connsiteY3"/>
                  <a:gd fmla="*/ 916461 w 918524" name="connsiteX4"/>
                  <a:gd fmla="*/ 349269 h 923906" name="connsiteY4"/>
                  <a:gd fmla="*/ 774876 w 918524" name="connsiteX5"/>
                  <a:gd fmla="*/ 613293 h 923906" name="connsiteY5"/>
                  <a:gd fmla="*/ 741827 w 918524" name="connsiteX6"/>
                  <a:gd fmla="*/ 914398 h 923906" name="connsiteY6"/>
                  <a:gd fmla="*/ 459262 w 918524" name="connsiteX7"/>
                  <a:gd fmla="*/ 854400 h 923906" name="connsiteY7"/>
                  <a:gd fmla="*/ 176697 w 918524" name="connsiteX8"/>
                  <a:gd fmla="*/ 914398 h 923906" name="connsiteY8"/>
                  <a:gd fmla="*/ 143648 w 918524" name="connsiteX9"/>
                  <a:gd fmla="*/ 613293 h 923906" name="connsiteY9"/>
                  <a:gd fmla="*/ 2063 w 918524" name="connsiteX10"/>
                  <a:gd fmla="*/ 349269 h 923906"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923905" w="918524">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8FA7"/>
              </a:solidFill>
              <a:ln w="25400">
                <a:solidFill>
                  <a:schemeClr val="bg1"/>
                </a:solidFill>
              </a:ln>
              <a:effectLst>
                <a:innerShdw blurRad="368300">
                  <a:srgbClr val="FF3B65"/>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aseline="-25000" lang="zh-CN"/>
              </a:p>
            </p:txBody>
          </p:sp>
        </p:grpSp>
        <p:sp>
          <p:nvSpPr>
            <p:cNvPr id="11" name="弧形 10"/>
            <p:cNvSpPr/>
            <p:nvPr/>
          </p:nvSpPr>
          <p:spPr>
            <a:xfrm rot="15881702">
              <a:off x="2988235" y="627531"/>
              <a:ext cx="197224" cy="197224"/>
            </a:xfrm>
            <a:prstGeom prst="arc">
              <a:avLst>
                <a:gd fmla="val 16200000" name="adj1"/>
                <a:gd fmla="val 20358260" name="adj2"/>
              </a:avLst>
            </a:prstGeom>
            <a:ln w="41275">
              <a:solidFill>
                <a:schemeClr val="bg1">
                  <a:alpha val="63000"/>
                </a:schemeClr>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grpSp>
      <p:grpSp>
        <p:nvGrpSpPr>
          <p:cNvPr id="17" name="组合 16"/>
          <p:cNvGrpSpPr/>
          <p:nvPr/>
        </p:nvGrpSpPr>
        <p:grpSpPr>
          <a:xfrm>
            <a:off x="969628" y="1606811"/>
            <a:ext cx="2230454" cy="1398934"/>
            <a:chOff x="594424" y="1153191"/>
            <a:chExt cx="2605976" cy="1634460"/>
          </a:xfrm>
        </p:grpSpPr>
        <p:sp>
          <p:nvSpPr>
            <p:cNvPr id="18" name="任意多边形 17"/>
            <p:cNvSpPr/>
            <p:nvPr/>
          </p:nvSpPr>
          <p:spPr>
            <a:xfrm>
              <a:off x="616196" y="1175175"/>
              <a:ext cx="2584204" cy="1612476"/>
            </a:xfrm>
            <a:custGeom>
              <a:gdLst>
                <a:gd fmla="*/ 1389184 w 3610707" name="connsiteX0"/>
                <a:gd fmla="*/ 0 h 2450125" name="connsiteY0"/>
                <a:gd fmla="*/ 2191163 w 3610707" name="connsiteX1"/>
                <a:gd fmla="*/ 426409 h 2450125" name="connsiteY1"/>
                <a:gd fmla="*/ 2262626 w 3610707" name="connsiteX2"/>
                <a:gd fmla="*/ 558069 h 2450125" name="connsiteY2"/>
                <a:gd fmla="*/ 2332890 w 3610707" name="connsiteX3"/>
                <a:gd fmla="*/ 550986 h 2450125" name="connsiteY3"/>
                <a:gd fmla="*/ 2894584 w 3610707" name="connsiteX4"/>
                <a:gd fmla="*/ 923302 h 2450125" name="connsiteY4"/>
                <a:gd fmla="*/ 2915413 w 3610707" name="connsiteX5"/>
                <a:gd fmla="*/ 990402 h 2450125" name="connsiteY5"/>
                <a:gd fmla="*/ 2934595 w 3610707" name="connsiteX6"/>
                <a:gd fmla="*/ 984447 h 2450125" name="connsiteY6"/>
                <a:gd fmla="*/ 3048000 w 3610707" name="connsiteX7"/>
                <a:gd fmla="*/ 973015 h 2450125" name="connsiteY7"/>
                <a:gd fmla="*/ 3610707 w 3610707" name="connsiteX8"/>
                <a:gd fmla="*/ 1535722 h 2450125" name="connsiteY8"/>
                <a:gd fmla="*/ 3048000 w 3610707" name="connsiteX9"/>
                <a:gd fmla="*/ 2098429 h 2450125" name="connsiteY9"/>
                <a:gd fmla="*/ 2934595 w 3610707" name="connsiteX10"/>
                <a:gd fmla="*/ 2086997 h 2450125" name="connsiteY10"/>
                <a:gd fmla="*/ 2841470 w 3610707" name="connsiteX11"/>
                <a:gd fmla="*/ 2058089 h 2450125" name="connsiteY11"/>
                <a:gd fmla="*/ 2778805 w 3610707" name="connsiteX12"/>
                <a:gd fmla="*/ 2134039 h 2450125" name="connsiteY12"/>
                <a:gd fmla="*/ 2327029 w 3610707" name="connsiteX13"/>
                <a:gd fmla="*/ 2321171 h 2450125" name="connsiteY13"/>
                <a:gd fmla="*/ 1897442 w 3610707" name="connsiteX14"/>
                <a:gd fmla="*/ 2155195 h 2450125" name="connsiteY14"/>
                <a:gd fmla="*/ 1878393 w 3610707" name="connsiteX15"/>
                <a:gd fmla="*/ 2135215 h 2450125" name="connsiteY15"/>
                <a:gd fmla="*/ 1860361 w 3610707" name="connsiteX16"/>
                <a:gd fmla="*/ 2168437 h 2450125" name="connsiteY16"/>
                <a:gd fmla="*/ 1330568 w 3610707" name="connsiteX17"/>
                <a:gd fmla="*/ 2450125 h 2450125" name="connsiteY17"/>
                <a:gd fmla="*/ 800775 w 3610707" name="connsiteX18"/>
                <a:gd fmla="*/ 2168437 h 2450125" name="connsiteY18"/>
                <a:gd fmla="*/ 771869 w 3610707" name="connsiteX19"/>
                <a:gd fmla="*/ 2115180 h 2450125" name="connsiteY19"/>
                <a:gd fmla="*/ 753583 w 3610707" name="connsiteX20"/>
                <a:gd fmla="*/ 2120856 h 2450125" name="connsiteY20"/>
                <a:gd fmla="*/ 627184 w 3610707" name="connsiteX21"/>
                <a:gd fmla="*/ 2133598 h 2450125" name="connsiteY21"/>
                <a:gd fmla="*/ 0 w 3610707" name="connsiteX22"/>
                <a:gd fmla="*/ 1506414 h 2450125" name="connsiteY22"/>
                <a:gd fmla="*/ 383056 w 3610707" name="connsiteX23"/>
                <a:gd fmla="*/ 928517 h 2450125" name="connsiteY23"/>
                <a:gd fmla="*/ 424632 w 3610707" name="connsiteX24"/>
                <a:gd fmla="*/ 915611 h 2450125" name="connsiteY24"/>
                <a:gd fmla="*/ 427023 w 3610707" name="connsiteX25"/>
                <a:gd fmla="*/ 868268 h 2450125" name="connsiteY25"/>
                <a:gd fmla="*/ 1389184 w 3610707" name="connsiteX26"/>
                <a:gd fmla="*/ 0 h 2450125" name="connsiteY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b="b" l="l" r="r" t="t"/>
              <a:pathLst>
                <a:path h="2450125" w="3610707">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algn="t" blurRad="152400" dir="5400000" dist="889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任意多边形 18"/>
            <p:cNvSpPr/>
            <p:nvPr/>
          </p:nvSpPr>
          <p:spPr>
            <a:xfrm>
              <a:off x="594424" y="1153191"/>
              <a:ext cx="2584204" cy="1612476"/>
            </a:xfrm>
            <a:custGeom>
              <a:gdLst>
                <a:gd fmla="*/ 1389184 w 3610707" name="connsiteX0"/>
                <a:gd fmla="*/ 0 h 2450125" name="connsiteY0"/>
                <a:gd fmla="*/ 2191163 w 3610707" name="connsiteX1"/>
                <a:gd fmla="*/ 426409 h 2450125" name="connsiteY1"/>
                <a:gd fmla="*/ 2262626 w 3610707" name="connsiteX2"/>
                <a:gd fmla="*/ 558069 h 2450125" name="connsiteY2"/>
                <a:gd fmla="*/ 2332890 w 3610707" name="connsiteX3"/>
                <a:gd fmla="*/ 550986 h 2450125" name="connsiteY3"/>
                <a:gd fmla="*/ 2894584 w 3610707" name="connsiteX4"/>
                <a:gd fmla="*/ 923302 h 2450125" name="connsiteY4"/>
                <a:gd fmla="*/ 2915413 w 3610707" name="connsiteX5"/>
                <a:gd fmla="*/ 990402 h 2450125" name="connsiteY5"/>
                <a:gd fmla="*/ 2934595 w 3610707" name="connsiteX6"/>
                <a:gd fmla="*/ 984447 h 2450125" name="connsiteY6"/>
                <a:gd fmla="*/ 3048000 w 3610707" name="connsiteX7"/>
                <a:gd fmla="*/ 973015 h 2450125" name="connsiteY7"/>
                <a:gd fmla="*/ 3610707 w 3610707" name="connsiteX8"/>
                <a:gd fmla="*/ 1535722 h 2450125" name="connsiteY8"/>
                <a:gd fmla="*/ 3048000 w 3610707" name="connsiteX9"/>
                <a:gd fmla="*/ 2098429 h 2450125" name="connsiteY9"/>
                <a:gd fmla="*/ 2934595 w 3610707" name="connsiteX10"/>
                <a:gd fmla="*/ 2086997 h 2450125" name="connsiteY10"/>
                <a:gd fmla="*/ 2841470 w 3610707" name="connsiteX11"/>
                <a:gd fmla="*/ 2058089 h 2450125" name="connsiteY11"/>
                <a:gd fmla="*/ 2778805 w 3610707" name="connsiteX12"/>
                <a:gd fmla="*/ 2134039 h 2450125" name="connsiteY12"/>
                <a:gd fmla="*/ 2327029 w 3610707" name="connsiteX13"/>
                <a:gd fmla="*/ 2321171 h 2450125" name="connsiteY13"/>
                <a:gd fmla="*/ 1897442 w 3610707" name="connsiteX14"/>
                <a:gd fmla="*/ 2155195 h 2450125" name="connsiteY14"/>
                <a:gd fmla="*/ 1878393 w 3610707" name="connsiteX15"/>
                <a:gd fmla="*/ 2135215 h 2450125" name="connsiteY15"/>
                <a:gd fmla="*/ 1860361 w 3610707" name="connsiteX16"/>
                <a:gd fmla="*/ 2168437 h 2450125" name="connsiteY16"/>
                <a:gd fmla="*/ 1330568 w 3610707" name="connsiteX17"/>
                <a:gd fmla="*/ 2450125 h 2450125" name="connsiteY17"/>
                <a:gd fmla="*/ 800775 w 3610707" name="connsiteX18"/>
                <a:gd fmla="*/ 2168437 h 2450125" name="connsiteY18"/>
                <a:gd fmla="*/ 771869 w 3610707" name="connsiteX19"/>
                <a:gd fmla="*/ 2115180 h 2450125" name="connsiteY19"/>
                <a:gd fmla="*/ 753583 w 3610707" name="connsiteX20"/>
                <a:gd fmla="*/ 2120856 h 2450125" name="connsiteY20"/>
                <a:gd fmla="*/ 627184 w 3610707" name="connsiteX21"/>
                <a:gd fmla="*/ 2133598 h 2450125" name="connsiteY21"/>
                <a:gd fmla="*/ 0 w 3610707" name="connsiteX22"/>
                <a:gd fmla="*/ 1506414 h 2450125" name="connsiteY22"/>
                <a:gd fmla="*/ 383056 w 3610707" name="connsiteX23"/>
                <a:gd fmla="*/ 928517 h 2450125" name="connsiteY23"/>
                <a:gd fmla="*/ 424632 w 3610707" name="connsiteX24"/>
                <a:gd fmla="*/ 915611 h 2450125" name="connsiteY24"/>
                <a:gd fmla="*/ 427023 w 3610707" name="connsiteX25"/>
                <a:gd fmla="*/ 868268 h 2450125" name="connsiteY25"/>
                <a:gd fmla="*/ 1389184 w 3610707" name="connsiteX26"/>
                <a:gd fmla="*/ 0 h 2450125" name="connsiteY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b="b" l="l" r="r" t="t"/>
              <a:pathLst>
                <a:path h="2450125" w="3610707">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r="3600000" dist="114300">
                <a:srgbClr val="19B4C9">
                  <a:alpha val="71000"/>
                </a:srgb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6" name="组合 25"/>
          <p:cNvGrpSpPr/>
          <p:nvPr/>
        </p:nvGrpSpPr>
        <p:grpSpPr>
          <a:xfrm rot="2224307">
            <a:off x="1360629" y="653724"/>
            <a:ext cx="379384" cy="372408"/>
            <a:chOff x="10646778" y="4753862"/>
            <a:chExt cx="751521" cy="737702"/>
          </a:xfrm>
        </p:grpSpPr>
        <p:sp>
          <p:nvSpPr>
            <p:cNvPr id="27" name="五角星 2"/>
            <p:cNvSpPr/>
            <p:nvPr/>
          </p:nvSpPr>
          <p:spPr>
            <a:xfrm flipH="1" rot="20227648">
              <a:off x="10648573" y="4753862"/>
              <a:ext cx="749726" cy="728735"/>
            </a:xfrm>
            <a:custGeom>
              <a:gdLst>
                <a:gd fmla="*/ 2063 w 918524" name="connsiteX0"/>
                <a:gd fmla="*/ 349269 h 923906" name="connsiteY0"/>
                <a:gd fmla="*/ 264202 w 918524" name="connsiteX1"/>
                <a:gd fmla="*/ 223173 h 923906" name="connsiteY1"/>
                <a:gd fmla="*/ 459262 w 918524" name="connsiteX2"/>
                <a:gd fmla="*/ 0 h 923906" name="connsiteY2"/>
                <a:gd fmla="*/ 654322 w 918524" name="connsiteX3"/>
                <a:gd fmla="*/ 223173 h 923906" name="connsiteY3"/>
                <a:gd fmla="*/ 916461 w 918524" name="connsiteX4"/>
                <a:gd fmla="*/ 349269 h 923906" name="connsiteY4"/>
                <a:gd fmla="*/ 774876 w 918524" name="connsiteX5"/>
                <a:gd fmla="*/ 613293 h 923906" name="connsiteY5"/>
                <a:gd fmla="*/ 741827 w 918524" name="connsiteX6"/>
                <a:gd fmla="*/ 914398 h 923906" name="connsiteY6"/>
                <a:gd fmla="*/ 459262 w 918524" name="connsiteX7"/>
                <a:gd fmla="*/ 854400 h 923906" name="connsiteY7"/>
                <a:gd fmla="*/ 176697 w 918524" name="connsiteX8"/>
                <a:gd fmla="*/ 914398 h 923906" name="connsiteY8"/>
                <a:gd fmla="*/ 143648 w 918524" name="connsiteX9"/>
                <a:gd fmla="*/ 613293 h 923906" name="connsiteY9"/>
                <a:gd fmla="*/ 2063 w 918524" name="connsiteX10"/>
                <a:gd fmla="*/ 349269 h 923906"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923905" w="918524">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algn="t" blurRad="76200" dir="5400000" dist="50800"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8" name="组合 27"/>
            <p:cNvGrpSpPr/>
            <p:nvPr/>
          </p:nvGrpSpPr>
          <p:grpSpPr>
            <a:xfrm>
              <a:off x="10646778" y="4762829"/>
              <a:ext cx="749726" cy="728735"/>
              <a:chOff x="11012539" y="4493889"/>
              <a:chExt cx="749726" cy="728735"/>
            </a:xfrm>
          </p:grpSpPr>
          <p:sp>
            <p:nvSpPr>
              <p:cNvPr id="29" name="五角星 2"/>
              <p:cNvSpPr/>
              <p:nvPr/>
            </p:nvSpPr>
            <p:spPr>
              <a:xfrm flipH="1" rot="20227648">
                <a:off x="11012539" y="4493889"/>
                <a:ext cx="749726" cy="728735"/>
              </a:xfrm>
              <a:custGeom>
                <a:gdLst>
                  <a:gd fmla="*/ 2063 w 918524" name="connsiteX0"/>
                  <a:gd fmla="*/ 349269 h 923906" name="connsiteY0"/>
                  <a:gd fmla="*/ 264202 w 918524" name="connsiteX1"/>
                  <a:gd fmla="*/ 223173 h 923906" name="connsiteY1"/>
                  <a:gd fmla="*/ 459262 w 918524" name="connsiteX2"/>
                  <a:gd fmla="*/ 0 h 923906" name="connsiteY2"/>
                  <a:gd fmla="*/ 654322 w 918524" name="connsiteX3"/>
                  <a:gd fmla="*/ 223173 h 923906" name="connsiteY3"/>
                  <a:gd fmla="*/ 916461 w 918524" name="connsiteX4"/>
                  <a:gd fmla="*/ 349269 h 923906" name="connsiteY4"/>
                  <a:gd fmla="*/ 774876 w 918524" name="connsiteX5"/>
                  <a:gd fmla="*/ 613293 h 923906" name="connsiteY5"/>
                  <a:gd fmla="*/ 741827 w 918524" name="connsiteX6"/>
                  <a:gd fmla="*/ 914398 h 923906" name="connsiteY6"/>
                  <a:gd fmla="*/ 459262 w 918524" name="connsiteX7"/>
                  <a:gd fmla="*/ 854400 h 923906" name="connsiteY7"/>
                  <a:gd fmla="*/ 176697 w 918524" name="connsiteX8"/>
                  <a:gd fmla="*/ 914398 h 923906" name="connsiteY8"/>
                  <a:gd fmla="*/ 143648 w 918524" name="connsiteX9"/>
                  <a:gd fmla="*/ 613293 h 923906" name="connsiteY9"/>
                  <a:gd fmla="*/ 2063 w 918524" name="connsiteX10"/>
                  <a:gd fmla="*/ 349269 h 923906"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923905" w="918524">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FF00"/>
              </a:solidFill>
              <a:ln w="15875">
                <a:solidFill>
                  <a:srgbClr val="FFFF00"/>
                </a:solidFill>
              </a:ln>
              <a:effectLst>
                <a:innerShdw blurRad="292100">
                  <a:srgbClr val="FFC000"/>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五角星 2"/>
              <p:cNvSpPr/>
              <p:nvPr/>
            </p:nvSpPr>
            <p:spPr>
              <a:xfrm rot="20424262">
                <a:off x="11046365" y="4655056"/>
                <a:ext cx="290576" cy="221980"/>
              </a:xfrm>
              <a:custGeom>
                <a:gdLst>
                  <a:gd fmla="*/ 0 w 457199" name="connsiteX0"/>
                  <a:gd fmla="*/ 349269 h 349269" name="connsiteY0"/>
                  <a:gd fmla="*/ 262139 w 457199" name="connsiteX1"/>
                  <a:gd fmla="*/ 223173 h 349269" name="connsiteY1"/>
                  <a:gd fmla="*/ 457199 w 457199" name="connsiteX2"/>
                  <a:gd fmla="*/ 0 h 349269" name="connsiteY2"/>
                  <a:gd fmla="*/ 713782 w 713782" name="connsiteX3"/>
                  <a:gd fmla="*/ 284696 h 349269" name="connsiteY3"/>
                  <a:gd fmla="*/ 715845 w 715845" name="connsiteX4"/>
                  <a:gd fmla="*/ 284696 h 613293" name="connsiteY4"/>
                  <a:gd fmla="*/ 715845 w 715845" name="connsiteX5"/>
                  <a:gd fmla="*/ 284696 h 914398" name="connsiteY5"/>
                  <a:gd fmla="*/ 715845 w 715845" name="connsiteX6"/>
                  <a:gd fmla="*/ 284696 h 916632" name="connsiteY6"/>
                  <a:gd fmla="*/ 715845 w 741827" name="connsiteX7"/>
                  <a:gd fmla="*/ 284696 h 923906" name="connsiteY7"/>
                  <a:gd fmla="*/ 715845 w 774876" name="connsiteX8"/>
                  <a:gd fmla="*/ 284696 h 923906" name="connsiteY8"/>
                  <a:gd fmla="*/ 715845 w 918524" name="connsiteX9"/>
                  <a:gd fmla="*/ 284696 h 923906" name="connsiteY9"/>
                  <a:gd fmla="*/ 715845 w 918524" name="connsiteX10"/>
                  <a:gd fmla="*/ 284696 h 923906" name="connsiteY10"/>
                </a:gdLst>
                <a:cxnLst>
                  <a:cxn ang="0">
                    <a:pos x="connsiteX0" y="connsiteY0"/>
                  </a:cxn>
                  <a:cxn ang="0">
                    <a:pos x="connsiteX1" y="connsiteY1"/>
                  </a:cxn>
                  <a:cxn ang="0">
                    <a:pos x="connsiteX2" y="connsiteY2"/>
                  </a:cxn>
                </a:cxnLst>
                <a:rect b="b" l="l" r="r" t="t"/>
                <a:pathLst>
                  <a:path h="349269" w="457199">
                    <a:moveTo>
                      <a:pt x="0" y="349269"/>
                    </a:moveTo>
                    <a:cubicBezTo>
                      <a:pt x="20092" y="284249"/>
                      <a:pt x="185939" y="281384"/>
                      <a:pt x="262139" y="223173"/>
                    </a:cubicBezTo>
                    <a:cubicBezTo>
                      <a:pt x="338339" y="164962"/>
                      <a:pt x="392179" y="0"/>
                      <a:pt x="457199" y="0"/>
                    </a:cubicBezTo>
                  </a:path>
                </a:pathLst>
              </a:custGeom>
              <a:noFill/>
              <a:ln cap="rnd" w="28575">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五角星 2"/>
              <p:cNvSpPr/>
              <p:nvPr/>
            </p:nvSpPr>
            <p:spPr>
              <a:xfrm rot="6997346">
                <a:off x="11587935" y="4901938"/>
                <a:ext cx="128719" cy="147271"/>
              </a:xfrm>
              <a:custGeom>
                <a:gdLst>
                  <a:gd fmla="*/ 0 w 195060" name="connsiteX0"/>
                  <a:gd fmla="*/ 223173 h 223173" name="connsiteY0"/>
                  <a:gd fmla="*/ 195060 w 195060" name="connsiteX1"/>
                  <a:gd fmla="*/ 0 h 223173" name="connsiteY1"/>
                  <a:gd fmla="*/ 457199 w 457199" name="connsiteX2"/>
                  <a:gd fmla="*/ 0 h 349269" name="connsiteY2"/>
                  <a:gd fmla="*/ 713782 w 713782" name="connsiteX3"/>
                  <a:gd fmla="*/ 284696 h 349269" name="connsiteY3"/>
                  <a:gd fmla="*/ 715845 w 715845" name="connsiteX4"/>
                  <a:gd fmla="*/ 284696 h 613293" name="connsiteY4"/>
                  <a:gd fmla="*/ 715845 w 715845" name="connsiteX5"/>
                  <a:gd fmla="*/ 284696 h 914398" name="connsiteY5"/>
                  <a:gd fmla="*/ 715845 w 715845" name="connsiteX6"/>
                  <a:gd fmla="*/ 284696 h 916632" name="connsiteY6"/>
                  <a:gd fmla="*/ 715845 w 741827" name="connsiteX7"/>
                  <a:gd fmla="*/ 284696 h 923906" name="connsiteY7"/>
                  <a:gd fmla="*/ 715845 w 774876" name="connsiteX8"/>
                  <a:gd fmla="*/ 284696 h 923906" name="connsiteY8"/>
                  <a:gd fmla="*/ 715845 w 918524" name="connsiteX9"/>
                  <a:gd fmla="*/ 284696 h 923906" name="connsiteY9"/>
                  <a:gd fmla="*/ 715845 w 918524" name="connsiteX10"/>
                  <a:gd fmla="*/ 284696 h 923906" name="connsiteY10"/>
                </a:gdLst>
                <a:cxnLst>
                  <a:cxn ang="0">
                    <a:pos x="connsiteX0" y="connsiteY0"/>
                  </a:cxn>
                  <a:cxn ang="0">
                    <a:pos x="connsiteX1" y="connsiteY1"/>
                  </a:cxn>
                </a:cxnLst>
                <a:rect b="b" l="l" r="r" t="t"/>
                <a:pathLst>
                  <a:path h="223173" w="195060">
                    <a:moveTo>
                      <a:pt x="0" y="223173"/>
                    </a:moveTo>
                    <a:cubicBezTo>
                      <a:pt x="76200" y="164962"/>
                      <a:pt x="130040" y="0"/>
                      <a:pt x="195060" y="0"/>
                    </a:cubicBezTo>
                  </a:path>
                </a:pathLst>
              </a:custGeom>
              <a:noFill/>
              <a:ln cap="rnd" w="28575">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grpSp>
        <p:nvGrpSpPr>
          <p:cNvPr id="32" name="组合 31"/>
          <p:cNvGrpSpPr/>
          <p:nvPr/>
        </p:nvGrpSpPr>
        <p:grpSpPr>
          <a:xfrm rot="1562261">
            <a:off x="3348263" y="487904"/>
            <a:ext cx="466601" cy="458021"/>
            <a:chOff x="10646778" y="4753862"/>
            <a:chExt cx="751521" cy="737702"/>
          </a:xfrm>
        </p:grpSpPr>
        <p:sp>
          <p:nvSpPr>
            <p:cNvPr id="33" name="五角星 2"/>
            <p:cNvSpPr/>
            <p:nvPr/>
          </p:nvSpPr>
          <p:spPr>
            <a:xfrm flipH="1" rot="20227648">
              <a:off x="10648573" y="4753862"/>
              <a:ext cx="749726" cy="728735"/>
            </a:xfrm>
            <a:custGeom>
              <a:gdLst>
                <a:gd fmla="*/ 2063 w 918524" name="connsiteX0"/>
                <a:gd fmla="*/ 349269 h 923906" name="connsiteY0"/>
                <a:gd fmla="*/ 264202 w 918524" name="connsiteX1"/>
                <a:gd fmla="*/ 223173 h 923906" name="connsiteY1"/>
                <a:gd fmla="*/ 459262 w 918524" name="connsiteX2"/>
                <a:gd fmla="*/ 0 h 923906" name="connsiteY2"/>
                <a:gd fmla="*/ 654322 w 918524" name="connsiteX3"/>
                <a:gd fmla="*/ 223173 h 923906" name="connsiteY3"/>
                <a:gd fmla="*/ 916461 w 918524" name="connsiteX4"/>
                <a:gd fmla="*/ 349269 h 923906" name="connsiteY4"/>
                <a:gd fmla="*/ 774876 w 918524" name="connsiteX5"/>
                <a:gd fmla="*/ 613293 h 923906" name="connsiteY5"/>
                <a:gd fmla="*/ 741827 w 918524" name="connsiteX6"/>
                <a:gd fmla="*/ 914398 h 923906" name="connsiteY6"/>
                <a:gd fmla="*/ 459262 w 918524" name="connsiteX7"/>
                <a:gd fmla="*/ 854400 h 923906" name="connsiteY7"/>
                <a:gd fmla="*/ 176697 w 918524" name="connsiteX8"/>
                <a:gd fmla="*/ 914398 h 923906" name="connsiteY8"/>
                <a:gd fmla="*/ 143648 w 918524" name="connsiteX9"/>
                <a:gd fmla="*/ 613293 h 923906" name="connsiteY9"/>
                <a:gd fmla="*/ 2063 w 918524" name="connsiteX10"/>
                <a:gd fmla="*/ 349269 h 923906"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923905" w="918524">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algn="t" blurRad="76200" dir="5400000" dist="50800"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4" name="组合 33"/>
            <p:cNvGrpSpPr/>
            <p:nvPr/>
          </p:nvGrpSpPr>
          <p:grpSpPr>
            <a:xfrm>
              <a:off x="10646778" y="4762829"/>
              <a:ext cx="749726" cy="728735"/>
              <a:chOff x="11012539" y="4493889"/>
              <a:chExt cx="749726" cy="728735"/>
            </a:xfrm>
          </p:grpSpPr>
          <p:sp>
            <p:nvSpPr>
              <p:cNvPr id="35" name="五角星 2"/>
              <p:cNvSpPr/>
              <p:nvPr/>
            </p:nvSpPr>
            <p:spPr>
              <a:xfrm flipH="1" rot="20227648">
                <a:off x="11012539" y="4493889"/>
                <a:ext cx="749726" cy="728735"/>
              </a:xfrm>
              <a:custGeom>
                <a:gdLst>
                  <a:gd fmla="*/ 2063 w 918524" name="connsiteX0"/>
                  <a:gd fmla="*/ 349269 h 923906" name="connsiteY0"/>
                  <a:gd fmla="*/ 264202 w 918524" name="connsiteX1"/>
                  <a:gd fmla="*/ 223173 h 923906" name="connsiteY1"/>
                  <a:gd fmla="*/ 459262 w 918524" name="connsiteX2"/>
                  <a:gd fmla="*/ 0 h 923906" name="connsiteY2"/>
                  <a:gd fmla="*/ 654322 w 918524" name="connsiteX3"/>
                  <a:gd fmla="*/ 223173 h 923906" name="connsiteY3"/>
                  <a:gd fmla="*/ 916461 w 918524" name="connsiteX4"/>
                  <a:gd fmla="*/ 349269 h 923906" name="connsiteY4"/>
                  <a:gd fmla="*/ 774876 w 918524" name="connsiteX5"/>
                  <a:gd fmla="*/ 613293 h 923906" name="connsiteY5"/>
                  <a:gd fmla="*/ 741827 w 918524" name="connsiteX6"/>
                  <a:gd fmla="*/ 914398 h 923906" name="connsiteY6"/>
                  <a:gd fmla="*/ 459262 w 918524" name="connsiteX7"/>
                  <a:gd fmla="*/ 854400 h 923906" name="connsiteY7"/>
                  <a:gd fmla="*/ 176697 w 918524" name="connsiteX8"/>
                  <a:gd fmla="*/ 914398 h 923906" name="connsiteY8"/>
                  <a:gd fmla="*/ 143648 w 918524" name="connsiteX9"/>
                  <a:gd fmla="*/ 613293 h 923906" name="connsiteY9"/>
                  <a:gd fmla="*/ 2063 w 918524" name="connsiteX10"/>
                  <a:gd fmla="*/ 349269 h 923906"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923905" w="918524">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8AFA4C"/>
              </a:solidFill>
              <a:ln w="15875">
                <a:solidFill>
                  <a:schemeClr val="bg1"/>
                </a:solidFill>
              </a:ln>
              <a:effectLst>
                <a:innerShdw blurRad="292100">
                  <a:srgbClr val="76CE0C"/>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 name="五角星 2"/>
              <p:cNvSpPr/>
              <p:nvPr/>
            </p:nvSpPr>
            <p:spPr>
              <a:xfrm rot="20424262">
                <a:off x="11046365" y="4655056"/>
                <a:ext cx="290576" cy="221980"/>
              </a:xfrm>
              <a:custGeom>
                <a:gdLst>
                  <a:gd fmla="*/ 0 w 457199" name="connsiteX0"/>
                  <a:gd fmla="*/ 349269 h 349269" name="connsiteY0"/>
                  <a:gd fmla="*/ 262139 w 457199" name="connsiteX1"/>
                  <a:gd fmla="*/ 223173 h 349269" name="connsiteY1"/>
                  <a:gd fmla="*/ 457199 w 457199" name="connsiteX2"/>
                  <a:gd fmla="*/ 0 h 349269" name="connsiteY2"/>
                  <a:gd fmla="*/ 713782 w 713782" name="connsiteX3"/>
                  <a:gd fmla="*/ 284696 h 349269" name="connsiteY3"/>
                  <a:gd fmla="*/ 715845 w 715845" name="connsiteX4"/>
                  <a:gd fmla="*/ 284696 h 613293" name="connsiteY4"/>
                  <a:gd fmla="*/ 715845 w 715845" name="connsiteX5"/>
                  <a:gd fmla="*/ 284696 h 914398" name="connsiteY5"/>
                  <a:gd fmla="*/ 715845 w 715845" name="connsiteX6"/>
                  <a:gd fmla="*/ 284696 h 916632" name="connsiteY6"/>
                  <a:gd fmla="*/ 715845 w 741827" name="connsiteX7"/>
                  <a:gd fmla="*/ 284696 h 923906" name="connsiteY7"/>
                  <a:gd fmla="*/ 715845 w 774876" name="connsiteX8"/>
                  <a:gd fmla="*/ 284696 h 923906" name="connsiteY8"/>
                  <a:gd fmla="*/ 715845 w 918524" name="connsiteX9"/>
                  <a:gd fmla="*/ 284696 h 923906" name="connsiteY9"/>
                  <a:gd fmla="*/ 715845 w 918524" name="connsiteX10"/>
                  <a:gd fmla="*/ 284696 h 923906" name="connsiteY10"/>
                </a:gdLst>
                <a:cxnLst>
                  <a:cxn ang="0">
                    <a:pos x="connsiteX0" y="connsiteY0"/>
                  </a:cxn>
                  <a:cxn ang="0">
                    <a:pos x="connsiteX1" y="connsiteY1"/>
                  </a:cxn>
                  <a:cxn ang="0">
                    <a:pos x="connsiteX2" y="connsiteY2"/>
                  </a:cxn>
                </a:cxnLst>
                <a:rect b="b" l="l" r="r" t="t"/>
                <a:pathLst>
                  <a:path h="349269" w="457199">
                    <a:moveTo>
                      <a:pt x="0" y="349269"/>
                    </a:moveTo>
                    <a:cubicBezTo>
                      <a:pt x="20092" y="284249"/>
                      <a:pt x="185939" y="281384"/>
                      <a:pt x="262139" y="223173"/>
                    </a:cubicBezTo>
                    <a:cubicBezTo>
                      <a:pt x="338339" y="164962"/>
                      <a:pt x="392179" y="0"/>
                      <a:pt x="457199" y="0"/>
                    </a:cubicBezTo>
                  </a:path>
                </a:pathLst>
              </a:custGeom>
              <a:noFill/>
              <a:ln cap="rnd" w="28575">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 name="五角星 2"/>
              <p:cNvSpPr/>
              <p:nvPr/>
            </p:nvSpPr>
            <p:spPr>
              <a:xfrm rot="6997346">
                <a:off x="11587935" y="4901938"/>
                <a:ext cx="128719" cy="147271"/>
              </a:xfrm>
              <a:custGeom>
                <a:gdLst>
                  <a:gd fmla="*/ 0 w 195060" name="connsiteX0"/>
                  <a:gd fmla="*/ 223173 h 223173" name="connsiteY0"/>
                  <a:gd fmla="*/ 195060 w 195060" name="connsiteX1"/>
                  <a:gd fmla="*/ 0 h 223173" name="connsiteY1"/>
                  <a:gd fmla="*/ 457199 w 457199" name="connsiteX2"/>
                  <a:gd fmla="*/ 0 h 349269" name="connsiteY2"/>
                  <a:gd fmla="*/ 713782 w 713782" name="connsiteX3"/>
                  <a:gd fmla="*/ 284696 h 349269" name="connsiteY3"/>
                  <a:gd fmla="*/ 715845 w 715845" name="connsiteX4"/>
                  <a:gd fmla="*/ 284696 h 613293" name="connsiteY4"/>
                  <a:gd fmla="*/ 715845 w 715845" name="connsiteX5"/>
                  <a:gd fmla="*/ 284696 h 914398" name="connsiteY5"/>
                  <a:gd fmla="*/ 715845 w 715845" name="connsiteX6"/>
                  <a:gd fmla="*/ 284696 h 916632" name="connsiteY6"/>
                  <a:gd fmla="*/ 715845 w 741827" name="connsiteX7"/>
                  <a:gd fmla="*/ 284696 h 923906" name="connsiteY7"/>
                  <a:gd fmla="*/ 715845 w 774876" name="connsiteX8"/>
                  <a:gd fmla="*/ 284696 h 923906" name="connsiteY8"/>
                  <a:gd fmla="*/ 715845 w 918524" name="connsiteX9"/>
                  <a:gd fmla="*/ 284696 h 923906" name="connsiteY9"/>
                  <a:gd fmla="*/ 715845 w 918524" name="connsiteX10"/>
                  <a:gd fmla="*/ 284696 h 923906" name="connsiteY10"/>
                </a:gdLst>
                <a:cxnLst>
                  <a:cxn ang="0">
                    <a:pos x="connsiteX0" y="connsiteY0"/>
                  </a:cxn>
                  <a:cxn ang="0">
                    <a:pos x="connsiteX1" y="connsiteY1"/>
                  </a:cxn>
                </a:cxnLst>
                <a:rect b="b" l="l" r="r" t="t"/>
                <a:pathLst>
                  <a:path h="223173" w="195060">
                    <a:moveTo>
                      <a:pt x="0" y="223173"/>
                    </a:moveTo>
                    <a:cubicBezTo>
                      <a:pt x="76200" y="164962"/>
                      <a:pt x="130040" y="0"/>
                      <a:pt x="195060" y="0"/>
                    </a:cubicBezTo>
                  </a:path>
                </a:pathLst>
              </a:custGeom>
              <a:noFill/>
              <a:ln cap="rnd" w="28575">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sp>
        <p:nvSpPr>
          <p:cNvPr id="84" name="弧形 83"/>
          <p:cNvSpPr/>
          <p:nvPr/>
        </p:nvSpPr>
        <p:spPr>
          <a:xfrm rot="17645248">
            <a:off x="2670384" y="1769256"/>
            <a:ext cx="1905358" cy="1905358"/>
          </a:xfrm>
          <a:prstGeom prst="arc">
            <a:avLst>
              <a:gd fmla="val 17218111" name="adj1"/>
              <a:gd fmla="val 20438047" name="adj2"/>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85" name="弧形 84"/>
          <p:cNvSpPr/>
          <p:nvPr/>
        </p:nvSpPr>
        <p:spPr>
          <a:xfrm flipH="1" rot="6270057">
            <a:off x="922253" y="892771"/>
            <a:ext cx="993004" cy="993004"/>
          </a:xfrm>
          <a:prstGeom prst="arc">
            <a:avLst>
              <a:gd fmla="val 16200000" name="adj1"/>
              <a:gd fmla="val 20531645" name="adj2"/>
            </a:avLst>
          </a:prstGeom>
          <a:ln>
            <a:solidFill>
              <a:srgbClr val="FFFF00"/>
            </a:solidFill>
            <a:prstDash val="sysDash"/>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86" name="弧形 85"/>
          <p:cNvSpPr/>
          <p:nvPr/>
        </p:nvSpPr>
        <p:spPr>
          <a:xfrm rot="18280354">
            <a:off x="1985689" y="1135306"/>
            <a:ext cx="2895013" cy="2009852"/>
          </a:xfrm>
          <a:prstGeom prst="arc">
            <a:avLst>
              <a:gd fmla="val 15659802" name="adj1"/>
              <a:gd fmla="val 18892968" name="adj2"/>
            </a:avLst>
          </a:prstGeom>
          <a:ln>
            <a:solidFill>
              <a:srgbClr val="64E4F2"/>
            </a:solidFill>
            <a:prstDash val="sysDash"/>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grpSp>
        <p:nvGrpSpPr>
          <p:cNvPr id="78" name="组合 77"/>
          <p:cNvGrpSpPr/>
          <p:nvPr/>
        </p:nvGrpSpPr>
        <p:grpSpPr>
          <a:xfrm rot="920444">
            <a:off x="8928545" y="3352533"/>
            <a:ext cx="577446" cy="566828"/>
            <a:chOff x="10646778" y="4753862"/>
            <a:chExt cx="751521" cy="737702"/>
          </a:xfrm>
        </p:grpSpPr>
        <p:sp>
          <p:nvSpPr>
            <p:cNvPr id="79" name="五角星 2"/>
            <p:cNvSpPr/>
            <p:nvPr/>
          </p:nvSpPr>
          <p:spPr>
            <a:xfrm flipH="1" rot="20227648">
              <a:off x="10648573" y="4753862"/>
              <a:ext cx="749726" cy="728735"/>
            </a:xfrm>
            <a:custGeom>
              <a:gdLst>
                <a:gd fmla="*/ 2063 w 918524" name="connsiteX0"/>
                <a:gd fmla="*/ 349269 h 923906" name="connsiteY0"/>
                <a:gd fmla="*/ 264202 w 918524" name="connsiteX1"/>
                <a:gd fmla="*/ 223173 h 923906" name="connsiteY1"/>
                <a:gd fmla="*/ 459262 w 918524" name="connsiteX2"/>
                <a:gd fmla="*/ 0 h 923906" name="connsiteY2"/>
                <a:gd fmla="*/ 654322 w 918524" name="connsiteX3"/>
                <a:gd fmla="*/ 223173 h 923906" name="connsiteY3"/>
                <a:gd fmla="*/ 916461 w 918524" name="connsiteX4"/>
                <a:gd fmla="*/ 349269 h 923906" name="connsiteY4"/>
                <a:gd fmla="*/ 774876 w 918524" name="connsiteX5"/>
                <a:gd fmla="*/ 613293 h 923906" name="connsiteY5"/>
                <a:gd fmla="*/ 741827 w 918524" name="connsiteX6"/>
                <a:gd fmla="*/ 914398 h 923906" name="connsiteY6"/>
                <a:gd fmla="*/ 459262 w 918524" name="connsiteX7"/>
                <a:gd fmla="*/ 854400 h 923906" name="connsiteY7"/>
                <a:gd fmla="*/ 176697 w 918524" name="connsiteX8"/>
                <a:gd fmla="*/ 914398 h 923906" name="connsiteY8"/>
                <a:gd fmla="*/ 143648 w 918524" name="connsiteX9"/>
                <a:gd fmla="*/ 613293 h 923906" name="connsiteY9"/>
                <a:gd fmla="*/ 2063 w 918524" name="connsiteX10"/>
                <a:gd fmla="*/ 349269 h 923906"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923905" w="918524">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algn="t" blurRad="76200" dir="5400000" dist="50800"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80" name="组合 79"/>
            <p:cNvGrpSpPr/>
            <p:nvPr/>
          </p:nvGrpSpPr>
          <p:grpSpPr>
            <a:xfrm>
              <a:off x="10646778" y="4762829"/>
              <a:ext cx="749726" cy="728735"/>
              <a:chOff x="11012539" y="4493889"/>
              <a:chExt cx="749726" cy="728735"/>
            </a:xfrm>
          </p:grpSpPr>
          <p:sp>
            <p:nvSpPr>
              <p:cNvPr id="81" name="五角星 2"/>
              <p:cNvSpPr/>
              <p:nvPr/>
            </p:nvSpPr>
            <p:spPr>
              <a:xfrm flipH="1" rot="20227648">
                <a:off x="11012539" y="4493889"/>
                <a:ext cx="749726" cy="728735"/>
              </a:xfrm>
              <a:custGeom>
                <a:gdLst>
                  <a:gd fmla="*/ 2063 w 918524" name="connsiteX0"/>
                  <a:gd fmla="*/ 349269 h 923906" name="connsiteY0"/>
                  <a:gd fmla="*/ 264202 w 918524" name="connsiteX1"/>
                  <a:gd fmla="*/ 223173 h 923906" name="connsiteY1"/>
                  <a:gd fmla="*/ 459262 w 918524" name="connsiteX2"/>
                  <a:gd fmla="*/ 0 h 923906" name="connsiteY2"/>
                  <a:gd fmla="*/ 654322 w 918524" name="connsiteX3"/>
                  <a:gd fmla="*/ 223173 h 923906" name="connsiteY3"/>
                  <a:gd fmla="*/ 916461 w 918524" name="connsiteX4"/>
                  <a:gd fmla="*/ 349269 h 923906" name="connsiteY4"/>
                  <a:gd fmla="*/ 774876 w 918524" name="connsiteX5"/>
                  <a:gd fmla="*/ 613293 h 923906" name="connsiteY5"/>
                  <a:gd fmla="*/ 741827 w 918524" name="connsiteX6"/>
                  <a:gd fmla="*/ 914398 h 923906" name="connsiteY6"/>
                  <a:gd fmla="*/ 459262 w 918524" name="connsiteX7"/>
                  <a:gd fmla="*/ 854400 h 923906" name="connsiteY7"/>
                  <a:gd fmla="*/ 176697 w 918524" name="connsiteX8"/>
                  <a:gd fmla="*/ 914398 h 923906" name="connsiteY8"/>
                  <a:gd fmla="*/ 143648 w 918524" name="connsiteX9"/>
                  <a:gd fmla="*/ 613293 h 923906" name="connsiteY9"/>
                  <a:gd fmla="*/ 2063 w 918524" name="connsiteX10"/>
                  <a:gd fmla="*/ 349269 h 923906"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923905" w="918524">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64E4F2"/>
              </a:solidFill>
              <a:ln w="15875">
                <a:solidFill>
                  <a:schemeClr val="bg1"/>
                </a:solidFill>
              </a:ln>
              <a:effectLst>
                <a:innerShdw blurRad="292100">
                  <a:srgbClr val="00B0F0"/>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2" name="五角星 2"/>
              <p:cNvSpPr/>
              <p:nvPr/>
            </p:nvSpPr>
            <p:spPr>
              <a:xfrm rot="20424262">
                <a:off x="11046365" y="4655056"/>
                <a:ext cx="290576" cy="221980"/>
              </a:xfrm>
              <a:custGeom>
                <a:gdLst>
                  <a:gd fmla="*/ 0 w 457199" name="connsiteX0"/>
                  <a:gd fmla="*/ 349269 h 349269" name="connsiteY0"/>
                  <a:gd fmla="*/ 262139 w 457199" name="connsiteX1"/>
                  <a:gd fmla="*/ 223173 h 349269" name="connsiteY1"/>
                  <a:gd fmla="*/ 457199 w 457199" name="connsiteX2"/>
                  <a:gd fmla="*/ 0 h 349269" name="connsiteY2"/>
                  <a:gd fmla="*/ 713782 w 713782" name="connsiteX3"/>
                  <a:gd fmla="*/ 284696 h 349269" name="connsiteY3"/>
                  <a:gd fmla="*/ 715845 w 715845" name="connsiteX4"/>
                  <a:gd fmla="*/ 284696 h 613293" name="connsiteY4"/>
                  <a:gd fmla="*/ 715845 w 715845" name="connsiteX5"/>
                  <a:gd fmla="*/ 284696 h 914398" name="connsiteY5"/>
                  <a:gd fmla="*/ 715845 w 715845" name="connsiteX6"/>
                  <a:gd fmla="*/ 284696 h 916632" name="connsiteY6"/>
                  <a:gd fmla="*/ 715845 w 741827" name="connsiteX7"/>
                  <a:gd fmla="*/ 284696 h 923906" name="connsiteY7"/>
                  <a:gd fmla="*/ 715845 w 774876" name="connsiteX8"/>
                  <a:gd fmla="*/ 284696 h 923906" name="connsiteY8"/>
                  <a:gd fmla="*/ 715845 w 918524" name="connsiteX9"/>
                  <a:gd fmla="*/ 284696 h 923906" name="connsiteY9"/>
                  <a:gd fmla="*/ 715845 w 918524" name="connsiteX10"/>
                  <a:gd fmla="*/ 284696 h 923906" name="connsiteY10"/>
                </a:gdLst>
                <a:cxnLst>
                  <a:cxn ang="0">
                    <a:pos x="connsiteX0" y="connsiteY0"/>
                  </a:cxn>
                  <a:cxn ang="0">
                    <a:pos x="connsiteX1" y="connsiteY1"/>
                  </a:cxn>
                  <a:cxn ang="0">
                    <a:pos x="connsiteX2" y="connsiteY2"/>
                  </a:cxn>
                </a:cxnLst>
                <a:rect b="b" l="l" r="r" t="t"/>
                <a:pathLst>
                  <a:path h="349269" w="457199">
                    <a:moveTo>
                      <a:pt x="0" y="349269"/>
                    </a:moveTo>
                    <a:cubicBezTo>
                      <a:pt x="20092" y="284249"/>
                      <a:pt x="185939" y="281384"/>
                      <a:pt x="262139" y="223173"/>
                    </a:cubicBezTo>
                    <a:cubicBezTo>
                      <a:pt x="338339" y="164962"/>
                      <a:pt x="392179" y="0"/>
                      <a:pt x="457199" y="0"/>
                    </a:cubicBezTo>
                  </a:path>
                </a:pathLst>
              </a:custGeom>
              <a:noFill/>
              <a:ln cap="rnd" w="28575">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3" name="五角星 2"/>
              <p:cNvSpPr/>
              <p:nvPr/>
            </p:nvSpPr>
            <p:spPr>
              <a:xfrm rot="6997346">
                <a:off x="11587935" y="4901938"/>
                <a:ext cx="128719" cy="147271"/>
              </a:xfrm>
              <a:custGeom>
                <a:gdLst>
                  <a:gd fmla="*/ 0 w 195060" name="connsiteX0"/>
                  <a:gd fmla="*/ 223173 h 223173" name="connsiteY0"/>
                  <a:gd fmla="*/ 195060 w 195060" name="connsiteX1"/>
                  <a:gd fmla="*/ 0 h 223173" name="connsiteY1"/>
                  <a:gd fmla="*/ 457199 w 457199" name="connsiteX2"/>
                  <a:gd fmla="*/ 0 h 349269" name="connsiteY2"/>
                  <a:gd fmla="*/ 713782 w 713782" name="connsiteX3"/>
                  <a:gd fmla="*/ 284696 h 349269" name="connsiteY3"/>
                  <a:gd fmla="*/ 715845 w 715845" name="connsiteX4"/>
                  <a:gd fmla="*/ 284696 h 613293" name="connsiteY4"/>
                  <a:gd fmla="*/ 715845 w 715845" name="connsiteX5"/>
                  <a:gd fmla="*/ 284696 h 914398" name="connsiteY5"/>
                  <a:gd fmla="*/ 715845 w 715845" name="connsiteX6"/>
                  <a:gd fmla="*/ 284696 h 916632" name="connsiteY6"/>
                  <a:gd fmla="*/ 715845 w 741827" name="connsiteX7"/>
                  <a:gd fmla="*/ 284696 h 923906" name="connsiteY7"/>
                  <a:gd fmla="*/ 715845 w 774876" name="connsiteX8"/>
                  <a:gd fmla="*/ 284696 h 923906" name="connsiteY8"/>
                  <a:gd fmla="*/ 715845 w 918524" name="connsiteX9"/>
                  <a:gd fmla="*/ 284696 h 923906" name="connsiteY9"/>
                  <a:gd fmla="*/ 715845 w 918524" name="connsiteX10"/>
                  <a:gd fmla="*/ 284696 h 923906" name="connsiteY10"/>
                </a:gdLst>
                <a:cxnLst>
                  <a:cxn ang="0">
                    <a:pos x="connsiteX0" y="connsiteY0"/>
                  </a:cxn>
                  <a:cxn ang="0">
                    <a:pos x="connsiteX1" y="connsiteY1"/>
                  </a:cxn>
                </a:cxnLst>
                <a:rect b="b" l="l" r="r" t="t"/>
                <a:pathLst>
                  <a:path h="223173" w="195060">
                    <a:moveTo>
                      <a:pt x="0" y="223173"/>
                    </a:moveTo>
                    <a:cubicBezTo>
                      <a:pt x="76200" y="164962"/>
                      <a:pt x="130040" y="0"/>
                      <a:pt x="195060" y="0"/>
                    </a:cubicBezTo>
                  </a:path>
                </a:pathLst>
              </a:custGeom>
              <a:noFill/>
              <a:ln cap="rnd" w="28575">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spTree>
    <p:extLst>
      <p:ext uri="{BB962C8B-B14F-4D97-AF65-F5344CB8AC3E}">
        <p14:creationId val="1446926299"/>
      </p:ext>
    </p:extLst>
  </p:cSld>
  <p:clrMapOvr>
    <a:masterClrMapping/>
  </p:clrMapOvr>
  <mc:AlternateContent>
    <mc:Choice Requires="p14">
      <p:transition p14:dur="2500" spd="slow">
        <p:fad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2" presetSubtype="0">
                                  <p:stCondLst>
                                    <p:cond delay="0"/>
                                  </p:stCondLst>
                                  <p:childTnLst>
                                    <p:set>
                                      <p:cBhvr>
                                        <p:cTn dur="1" fill="hold" id="6">
                                          <p:stCondLst>
                                            <p:cond delay="0"/>
                                          </p:stCondLst>
                                        </p:cTn>
                                        <p:tgtEl>
                                          <p:spTgt spid="4"/>
                                        </p:tgtEl>
                                        <p:attrNameLst>
                                          <p:attrName>style.visibility</p:attrName>
                                        </p:attrNameLst>
                                      </p:cBhvr>
                                      <p:to>
                                        <p:strVal val="visible"/>
                                      </p:to>
                                    </p:set>
                                    <p:animEffect filter="fade" transition="in">
                                      <p:cBhvr>
                                        <p:cTn dur="1250" id="7"/>
                                        <p:tgtEl>
                                          <p:spTgt spid="4"/>
                                        </p:tgtEl>
                                      </p:cBhvr>
                                    </p:animEffect>
                                    <p:anim calcmode="lin" valueType="num">
                                      <p:cBhvr>
                                        <p:cTn dur="1250" fill="hold" id="8"/>
                                        <p:tgtEl>
                                          <p:spTgt spid="4"/>
                                        </p:tgtEl>
                                        <p:attrNameLst>
                                          <p:attrName>ppt_x</p:attrName>
                                        </p:attrNameLst>
                                      </p:cBhvr>
                                      <p:tavLst>
                                        <p:tav tm="0">
                                          <p:val>
                                            <p:strVal val="#ppt_x"/>
                                          </p:val>
                                        </p:tav>
                                        <p:tav tm="100000">
                                          <p:val>
                                            <p:strVal val="#ppt_x"/>
                                          </p:val>
                                        </p:tav>
                                      </p:tavLst>
                                    </p:anim>
                                    <p:anim calcmode="lin" valueType="num">
                                      <p:cBhvr>
                                        <p:cTn dur="1250" fill="hold" id="9"/>
                                        <p:tgtEl>
                                          <p:spTgt spid="4"/>
                                        </p:tgtEl>
                                        <p:attrNameLst>
                                          <p:attrName>ppt_y</p:attrName>
                                        </p:attrNameLst>
                                      </p:cBhvr>
                                      <p:tavLst>
                                        <p:tav tm="0">
                                          <p:val>
                                            <p:strVal val="#ppt_y+.1"/>
                                          </p:val>
                                        </p:tav>
                                        <p:tav tm="100000">
                                          <p:val>
                                            <p:strVal val="#ppt_y"/>
                                          </p:val>
                                        </p:tav>
                                      </p:tavLst>
                                    </p:anim>
                                  </p:childTnLst>
                                </p:cTn>
                              </p:par>
                              <p:par>
                                <p:cTn fill="hold" id="10" nodeType="withEffect" presetClass="entr" presetID="42" presetSubtype="0">
                                  <p:stCondLst>
                                    <p:cond delay="1000"/>
                                  </p:stCondLst>
                                  <p:childTnLst>
                                    <p:set>
                                      <p:cBhvr>
                                        <p:cTn dur="1" fill="hold" id="11">
                                          <p:stCondLst>
                                            <p:cond delay="0"/>
                                          </p:stCondLst>
                                        </p:cTn>
                                        <p:tgtEl>
                                          <p:spTgt spid="7"/>
                                        </p:tgtEl>
                                        <p:attrNameLst>
                                          <p:attrName>style.visibility</p:attrName>
                                        </p:attrNameLst>
                                      </p:cBhvr>
                                      <p:to>
                                        <p:strVal val="visible"/>
                                      </p:to>
                                    </p:set>
                                    <p:animEffect filter="fade" transition="in">
                                      <p:cBhvr>
                                        <p:cTn dur="1750" id="12"/>
                                        <p:tgtEl>
                                          <p:spTgt spid="7"/>
                                        </p:tgtEl>
                                      </p:cBhvr>
                                    </p:animEffect>
                                    <p:anim calcmode="lin" valueType="num">
                                      <p:cBhvr>
                                        <p:cTn dur="1750" fill="hold" id="13"/>
                                        <p:tgtEl>
                                          <p:spTgt spid="7"/>
                                        </p:tgtEl>
                                        <p:attrNameLst>
                                          <p:attrName>ppt_x</p:attrName>
                                        </p:attrNameLst>
                                      </p:cBhvr>
                                      <p:tavLst>
                                        <p:tav tm="0">
                                          <p:val>
                                            <p:strVal val="#ppt_x"/>
                                          </p:val>
                                        </p:tav>
                                        <p:tav tm="100000">
                                          <p:val>
                                            <p:strVal val="#ppt_x"/>
                                          </p:val>
                                        </p:tav>
                                      </p:tavLst>
                                    </p:anim>
                                    <p:anim calcmode="lin" valueType="num">
                                      <p:cBhvr>
                                        <p:cTn dur="1750" fill="hold" id="14"/>
                                        <p:tgtEl>
                                          <p:spTgt spid="7"/>
                                        </p:tgtEl>
                                        <p:attrNameLst>
                                          <p:attrName>ppt_y</p:attrName>
                                        </p:attrNameLst>
                                      </p:cBhvr>
                                      <p:tavLst>
                                        <p:tav tm="0">
                                          <p:val>
                                            <p:strVal val="#ppt_y+.1"/>
                                          </p:val>
                                        </p:tav>
                                        <p:tav tm="100000">
                                          <p:val>
                                            <p:strVal val="#ppt_y"/>
                                          </p:val>
                                        </p:tav>
                                      </p:tavLst>
                                    </p:anim>
                                  </p:childTnLst>
                                </p:cTn>
                              </p:par>
                              <p:par>
                                <p:cTn fill="hold" id="15" nodeType="withEffect" presetClass="entr" presetID="22" presetSubtype="8">
                                  <p:stCondLst>
                                    <p:cond delay="2250"/>
                                  </p:stCondLst>
                                  <p:childTnLst>
                                    <p:set>
                                      <p:cBhvr>
                                        <p:cTn dur="1" fill="hold" id="16">
                                          <p:stCondLst>
                                            <p:cond delay="0"/>
                                          </p:stCondLst>
                                        </p:cTn>
                                        <p:tgtEl>
                                          <p:spTgt spid="87"/>
                                        </p:tgtEl>
                                        <p:attrNameLst>
                                          <p:attrName>style.visibility</p:attrName>
                                        </p:attrNameLst>
                                      </p:cBhvr>
                                      <p:to>
                                        <p:strVal val="visible"/>
                                      </p:to>
                                    </p:set>
                                    <p:animEffect filter="wipe(left)" transition="in">
                                      <p:cBhvr>
                                        <p:cTn dur="1500" id="17"/>
                                        <p:tgtEl>
                                          <p:spTgt spid="87"/>
                                        </p:tgtEl>
                                      </p:cBhvr>
                                    </p:animEffect>
                                  </p:childTnLst>
                                </p:cTn>
                              </p:par>
                              <p:par>
                                <p:cTn fill="hold" id="18" nodeType="withEffect" presetClass="entr" presetID="2" presetSubtype="8">
                                  <p:stCondLst>
                                    <p:cond delay="3500"/>
                                  </p:stCondLst>
                                  <p:childTnLst>
                                    <p:set>
                                      <p:cBhvr>
                                        <p:cTn dur="1" fill="hold" id="19">
                                          <p:stCondLst>
                                            <p:cond delay="0"/>
                                          </p:stCondLst>
                                        </p:cTn>
                                        <p:tgtEl>
                                          <p:spTgt spid="16"/>
                                        </p:tgtEl>
                                        <p:attrNameLst>
                                          <p:attrName>style.visibility</p:attrName>
                                        </p:attrNameLst>
                                      </p:cBhvr>
                                      <p:to>
                                        <p:strVal val="visible"/>
                                      </p:to>
                                    </p:set>
                                    <p:anim calcmode="lin" valueType="num">
                                      <p:cBhvr additive="base">
                                        <p:cTn dur="2000" fill="hold" id="20"/>
                                        <p:tgtEl>
                                          <p:spTgt spid="16"/>
                                        </p:tgtEl>
                                        <p:attrNameLst>
                                          <p:attrName>ppt_x</p:attrName>
                                        </p:attrNameLst>
                                      </p:cBhvr>
                                      <p:tavLst>
                                        <p:tav tm="0">
                                          <p:val>
                                            <p:strVal val="0-#ppt_w/2"/>
                                          </p:val>
                                        </p:tav>
                                        <p:tav tm="100000">
                                          <p:val>
                                            <p:strVal val="#ppt_x"/>
                                          </p:val>
                                        </p:tav>
                                      </p:tavLst>
                                    </p:anim>
                                    <p:anim calcmode="lin" valueType="num">
                                      <p:cBhvr additive="base">
                                        <p:cTn dur="2000" fill="hold" id="21"/>
                                        <p:tgtEl>
                                          <p:spTgt spid="16"/>
                                        </p:tgtEl>
                                        <p:attrNameLst>
                                          <p:attrName>ppt_y</p:attrName>
                                        </p:attrNameLst>
                                      </p:cBhvr>
                                      <p:tavLst>
                                        <p:tav tm="0">
                                          <p:val>
                                            <p:strVal val="#ppt_y"/>
                                          </p:val>
                                        </p:tav>
                                        <p:tav tm="100000">
                                          <p:val>
                                            <p:strVal val="#ppt_y"/>
                                          </p:val>
                                        </p:tav>
                                      </p:tavLst>
                                    </p:anim>
                                  </p:childTnLst>
                                </p:cTn>
                              </p:par>
                              <p:par>
                                <p:cTn fill="hold" grpId="0" id="22" nodeType="withEffect" presetClass="entr" presetID="22" presetSubtype="8">
                                  <p:stCondLst>
                                    <p:cond delay="4500"/>
                                  </p:stCondLst>
                                  <p:childTnLst>
                                    <p:set>
                                      <p:cBhvr>
                                        <p:cTn dur="1" fill="hold" id="23">
                                          <p:stCondLst>
                                            <p:cond delay="0"/>
                                          </p:stCondLst>
                                        </p:cTn>
                                        <p:tgtEl>
                                          <p:spTgt spid="2"/>
                                        </p:tgtEl>
                                        <p:attrNameLst>
                                          <p:attrName>style.visibility</p:attrName>
                                        </p:attrNameLst>
                                      </p:cBhvr>
                                      <p:to>
                                        <p:strVal val="visible"/>
                                      </p:to>
                                    </p:set>
                                    <p:animEffect filter="wipe(left)" transition="in">
                                      <p:cBhvr>
                                        <p:cTn dur="2250" id="24"/>
                                        <p:tgtEl>
                                          <p:spTgt spid="2"/>
                                        </p:tgtEl>
                                      </p:cBhvr>
                                    </p:animEffect>
                                  </p:childTnLst>
                                </p:cTn>
                              </p:par>
                              <p:par>
                                <p:cTn fill="hold" id="25" nodeType="withEffect" presetClass="exit" presetID="2" presetSubtype="2">
                                  <p:stCondLst>
                                    <p:cond delay="5500"/>
                                  </p:stCondLst>
                                  <p:childTnLst>
                                    <p:anim calcmode="lin" valueType="num">
                                      <p:cBhvr additive="base">
                                        <p:cTn dur="1750" id="26"/>
                                        <p:tgtEl>
                                          <p:spTgt spid="16"/>
                                        </p:tgtEl>
                                        <p:attrNameLst>
                                          <p:attrName>ppt_x</p:attrName>
                                        </p:attrNameLst>
                                      </p:cBhvr>
                                      <p:tavLst>
                                        <p:tav tm="0">
                                          <p:val>
                                            <p:strVal val="ppt_x"/>
                                          </p:val>
                                        </p:tav>
                                        <p:tav tm="100000">
                                          <p:val>
                                            <p:strVal val="1+ppt_w/2"/>
                                          </p:val>
                                        </p:tav>
                                      </p:tavLst>
                                    </p:anim>
                                    <p:anim calcmode="lin" valueType="num">
                                      <p:cBhvr additive="base">
                                        <p:cTn dur="1750" id="27"/>
                                        <p:tgtEl>
                                          <p:spTgt spid="16"/>
                                        </p:tgtEl>
                                        <p:attrNameLst>
                                          <p:attrName>ppt_y</p:attrName>
                                        </p:attrNameLst>
                                      </p:cBhvr>
                                      <p:tavLst>
                                        <p:tav tm="0">
                                          <p:val>
                                            <p:strVal val="ppt_y"/>
                                          </p:val>
                                        </p:tav>
                                        <p:tav tm="100000">
                                          <p:val>
                                            <p:strVal val="ppt_y"/>
                                          </p:val>
                                        </p:tav>
                                      </p:tavLst>
                                    </p:anim>
                                    <p:set>
                                      <p:cBhvr>
                                        <p:cTn dur="1" fill="hold" id="28">
                                          <p:stCondLst>
                                            <p:cond delay="1749"/>
                                          </p:stCondLst>
                                        </p:cTn>
                                        <p:tgtEl>
                                          <p:spTgt spid="16"/>
                                        </p:tgtEl>
                                        <p:attrNameLst>
                                          <p:attrName>style.visibility</p:attrName>
                                        </p:attrNameLst>
                                      </p:cBhvr>
                                      <p:to>
                                        <p:strVal val="hidden"/>
                                      </p:to>
                                    </p:set>
                                  </p:childTnLst>
                                </p:cTn>
                              </p:par>
                              <p:par>
                                <p:cTn fill="hold" id="29" nodeType="withEffect" presetClass="entr" presetID="2" presetSubtype="4">
                                  <p:stCondLst>
                                    <p:cond delay="7250"/>
                                  </p:stCondLst>
                                  <p:childTnLst>
                                    <p:set>
                                      <p:cBhvr>
                                        <p:cTn dur="1" fill="hold" id="30">
                                          <p:stCondLst>
                                            <p:cond delay="0"/>
                                          </p:stCondLst>
                                        </p:cTn>
                                        <p:tgtEl>
                                          <p:spTgt spid="17"/>
                                        </p:tgtEl>
                                        <p:attrNameLst>
                                          <p:attrName>style.visibility</p:attrName>
                                        </p:attrNameLst>
                                      </p:cBhvr>
                                      <p:to>
                                        <p:strVal val="visible"/>
                                      </p:to>
                                    </p:set>
                                    <p:anim calcmode="lin" valueType="num">
                                      <p:cBhvr additive="base">
                                        <p:cTn dur="1500" fill="hold" id="31"/>
                                        <p:tgtEl>
                                          <p:spTgt spid="17"/>
                                        </p:tgtEl>
                                        <p:attrNameLst>
                                          <p:attrName>ppt_x</p:attrName>
                                        </p:attrNameLst>
                                      </p:cBhvr>
                                      <p:tavLst>
                                        <p:tav tm="0">
                                          <p:val>
                                            <p:strVal val="#ppt_x"/>
                                          </p:val>
                                        </p:tav>
                                        <p:tav tm="100000">
                                          <p:val>
                                            <p:strVal val="#ppt_x"/>
                                          </p:val>
                                        </p:tav>
                                      </p:tavLst>
                                    </p:anim>
                                    <p:anim calcmode="lin" valueType="num">
                                      <p:cBhvr additive="base">
                                        <p:cTn dur="1500" fill="hold" id="32"/>
                                        <p:tgtEl>
                                          <p:spTgt spid="17"/>
                                        </p:tgtEl>
                                        <p:attrNameLst>
                                          <p:attrName>ppt_y</p:attrName>
                                        </p:attrNameLst>
                                      </p:cBhvr>
                                      <p:tavLst>
                                        <p:tav tm="0">
                                          <p:val>
                                            <p:strVal val="1+#ppt_h/2"/>
                                          </p:val>
                                        </p:tav>
                                        <p:tav tm="100000">
                                          <p:val>
                                            <p:strVal val="#ppt_y"/>
                                          </p:val>
                                        </p:tav>
                                      </p:tavLst>
                                    </p:anim>
                                  </p:childTnLst>
                                </p:cTn>
                              </p:par>
                              <p:par>
                                <p:cTn fill="hold" grpId="0" id="33" nodeType="withEffect" presetClass="entr" presetID="22" presetSubtype="4">
                                  <p:stCondLst>
                                    <p:cond delay="8750"/>
                                  </p:stCondLst>
                                  <p:childTnLst>
                                    <p:set>
                                      <p:cBhvr>
                                        <p:cTn dur="1" fill="hold" id="34">
                                          <p:stCondLst>
                                            <p:cond delay="0"/>
                                          </p:stCondLst>
                                        </p:cTn>
                                        <p:tgtEl>
                                          <p:spTgt spid="84"/>
                                        </p:tgtEl>
                                        <p:attrNameLst>
                                          <p:attrName>style.visibility</p:attrName>
                                        </p:attrNameLst>
                                      </p:cBhvr>
                                      <p:to>
                                        <p:strVal val="visible"/>
                                      </p:to>
                                    </p:set>
                                    <p:animEffect filter="wipe(down)" transition="in">
                                      <p:cBhvr>
                                        <p:cTn dur="500" id="35"/>
                                        <p:tgtEl>
                                          <p:spTgt spid="84"/>
                                        </p:tgtEl>
                                      </p:cBhvr>
                                    </p:animEffect>
                                  </p:childTnLst>
                                </p:cTn>
                              </p:par>
                              <p:par>
                                <p:cTn fill="hold" id="36" nodeType="withEffect" presetClass="entr" presetID="53" presetSubtype="0">
                                  <p:stCondLst>
                                    <p:cond delay="9000"/>
                                  </p:stCondLst>
                                  <p:childTnLst>
                                    <p:set>
                                      <p:cBhvr>
                                        <p:cTn dur="1" fill="hold" id="37">
                                          <p:stCondLst>
                                            <p:cond delay="0"/>
                                          </p:stCondLst>
                                        </p:cTn>
                                        <p:tgtEl>
                                          <p:spTgt spid="9"/>
                                        </p:tgtEl>
                                        <p:attrNameLst>
                                          <p:attrName>style.visibility</p:attrName>
                                        </p:attrNameLst>
                                      </p:cBhvr>
                                      <p:to>
                                        <p:strVal val="visible"/>
                                      </p:to>
                                    </p:set>
                                    <p:anim calcmode="lin" valueType="num">
                                      <p:cBhvr>
                                        <p:cTn dur="500" fill="hold" id="38"/>
                                        <p:tgtEl>
                                          <p:spTgt spid="9"/>
                                        </p:tgtEl>
                                        <p:attrNameLst>
                                          <p:attrName>ppt_w</p:attrName>
                                        </p:attrNameLst>
                                      </p:cBhvr>
                                      <p:tavLst>
                                        <p:tav tm="0">
                                          <p:val>
                                            <p:fltVal val="0"/>
                                          </p:val>
                                        </p:tav>
                                        <p:tav tm="100000">
                                          <p:val>
                                            <p:strVal val="#ppt_w"/>
                                          </p:val>
                                        </p:tav>
                                      </p:tavLst>
                                    </p:anim>
                                    <p:anim calcmode="lin" valueType="num">
                                      <p:cBhvr>
                                        <p:cTn dur="500" fill="hold" id="39"/>
                                        <p:tgtEl>
                                          <p:spTgt spid="9"/>
                                        </p:tgtEl>
                                        <p:attrNameLst>
                                          <p:attrName>ppt_h</p:attrName>
                                        </p:attrNameLst>
                                      </p:cBhvr>
                                      <p:tavLst>
                                        <p:tav tm="0">
                                          <p:val>
                                            <p:fltVal val="0"/>
                                          </p:val>
                                        </p:tav>
                                        <p:tav tm="100000">
                                          <p:val>
                                            <p:strVal val="#ppt_h"/>
                                          </p:val>
                                        </p:tav>
                                      </p:tavLst>
                                    </p:anim>
                                    <p:animEffect filter="fade" transition="in">
                                      <p:cBhvr>
                                        <p:cTn dur="500" id="40"/>
                                        <p:tgtEl>
                                          <p:spTgt spid="9"/>
                                        </p:tgtEl>
                                      </p:cBhvr>
                                    </p:animEffect>
                                  </p:childTnLst>
                                </p:cTn>
                              </p:par>
                              <p:par>
                                <p:cTn fill="hold" grpId="0" id="41" nodeType="withEffect" presetClass="entr" presetID="22" presetSubtype="4">
                                  <p:stCondLst>
                                    <p:cond delay="9000"/>
                                  </p:stCondLst>
                                  <p:childTnLst>
                                    <p:set>
                                      <p:cBhvr>
                                        <p:cTn dur="1" fill="hold" id="42">
                                          <p:stCondLst>
                                            <p:cond delay="0"/>
                                          </p:stCondLst>
                                        </p:cTn>
                                        <p:tgtEl>
                                          <p:spTgt spid="86"/>
                                        </p:tgtEl>
                                        <p:attrNameLst>
                                          <p:attrName>style.visibility</p:attrName>
                                        </p:attrNameLst>
                                      </p:cBhvr>
                                      <p:to>
                                        <p:strVal val="visible"/>
                                      </p:to>
                                    </p:set>
                                    <p:animEffect filter="wipe(down)" transition="in">
                                      <p:cBhvr>
                                        <p:cTn dur="500" id="43"/>
                                        <p:tgtEl>
                                          <p:spTgt spid="86"/>
                                        </p:tgtEl>
                                      </p:cBhvr>
                                    </p:animEffect>
                                  </p:childTnLst>
                                </p:cTn>
                              </p:par>
                              <p:par>
                                <p:cTn fill="hold" id="44" nodeType="withEffect" presetClass="entr" presetID="53" presetSubtype="0">
                                  <p:stCondLst>
                                    <p:cond delay="9500"/>
                                  </p:stCondLst>
                                  <p:childTnLst>
                                    <p:set>
                                      <p:cBhvr>
                                        <p:cTn dur="1" fill="hold" id="45">
                                          <p:stCondLst>
                                            <p:cond delay="0"/>
                                          </p:stCondLst>
                                        </p:cTn>
                                        <p:tgtEl>
                                          <p:spTgt spid="32"/>
                                        </p:tgtEl>
                                        <p:attrNameLst>
                                          <p:attrName>style.visibility</p:attrName>
                                        </p:attrNameLst>
                                      </p:cBhvr>
                                      <p:to>
                                        <p:strVal val="visible"/>
                                      </p:to>
                                    </p:set>
                                    <p:anim calcmode="lin" valueType="num">
                                      <p:cBhvr>
                                        <p:cTn dur="500" fill="hold" id="46"/>
                                        <p:tgtEl>
                                          <p:spTgt spid="32"/>
                                        </p:tgtEl>
                                        <p:attrNameLst>
                                          <p:attrName>ppt_w</p:attrName>
                                        </p:attrNameLst>
                                      </p:cBhvr>
                                      <p:tavLst>
                                        <p:tav tm="0">
                                          <p:val>
                                            <p:fltVal val="0"/>
                                          </p:val>
                                        </p:tav>
                                        <p:tav tm="100000">
                                          <p:val>
                                            <p:strVal val="#ppt_w"/>
                                          </p:val>
                                        </p:tav>
                                      </p:tavLst>
                                    </p:anim>
                                    <p:anim calcmode="lin" valueType="num">
                                      <p:cBhvr>
                                        <p:cTn dur="500" fill="hold" id="47"/>
                                        <p:tgtEl>
                                          <p:spTgt spid="32"/>
                                        </p:tgtEl>
                                        <p:attrNameLst>
                                          <p:attrName>ppt_h</p:attrName>
                                        </p:attrNameLst>
                                      </p:cBhvr>
                                      <p:tavLst>
                                        <p:tav tm="0">
                                          <p:val>
                                            <p:fltVal val="0"/>
                                          </p:val>
                                        </p:tav>
                                        <p:tav tm="100000">
                                          <p:val>
                                            <p:strVal val="#ppt_h"/>
                                          </p:val>
                                        </p:tav>
                                      </p:tavLst>
                                    </p:anim>
                                    <p:animEffect filter="fade" transition="in">
                                      <p:cBhvr>
                                        <p:cTn dur="500" id="48"/>
                                        <p:tgtEl>
                                          <p:spTgt spid="32"/>
                                        </p:tgtEl>
                                      </p:cBhvr>
                                    </p:animEffect>
                                  </p:childTnLst>
                                </p:cTn>
                              </p:par>
                              <p:par>
                                <p:cTn fill="hold" grpId="0" id="49" nodeType="withEffect" presetClass="entr" presetID="22" presetSubtype="4">
                                  <p:stCondLst>
                                    <p:cond delay="9500"/>
                                  </p:stCondLst>
                                  <p:childTnLst>
                                    <p:set>
                                      <p:cBhvr>
                                        <p:cTn dur="1" fill="hold" id="50">
                                          <p:stCondLst>
                                            <p:cond delay="0"/>
                                          </p:stCondLst>
                                        </p:cTn>
                                        <p:tgtEl>
                                          <p:spTgt spid="85"/>
                                        </p:tgtEl>
                                        <p:attrNameLst>
                                          <p:attrName>style.visibility</p:attrName>
                                        </p:attrNameLst>
                                      </p:cBhvr>
                                      <p:to>
                                        <p:strVal val="visible"/>
                                      </p:to>
                                    </p:set>
                                    <p:animEffect filter="wipe(down)" transition="in">
                                      <p:cBhvr>
                                        <p:cTn dur="500" id="51"/>
                                        <p:tgtEl>
                                          <p:spTgt spid="85"/>
                                        </p:tgtEl>
                                      </p:cBhvr>
                                    </p:animEffect>
                                  </p:childTnLst>
                                </p:cTn>
                              </p:par>
                              <p:par>
                                <p:cTn fill="hold" id="52" nodeType="withEffect" presetClass="entr" presetID="53" presetSubtype="0">
                                  <p:stCondLst>
                                    <p:cond delay="10000"/>
                                  </p:stCondLst>
                                  <p:childTnLst>
                                    <p:set>
                                      <p:cBhvr>
                                        <p:cTn dur="1" fill="hold" id="53">
                                          <p:stCondLst>
                                            <p:cond delay="0"/>
                                          </p:stCondLst>
                                        </p:cTn>
                                        <p:tgtEl>
                                          <p:spTgt spid="26"/>
                                        </p:tgtEl>
                                        <p:attrNameLst>
                                          <p:attrName>style.visibility</p:attrName>
                                        </p:attrNameLst>
                                      </p:cBhvr>
                                      <p:to>
                                        <p:strVal val="visible"/>
                                      </p:to>
                                    </p:set>
                                    <p:anim calcmode="lin" valueType="num">
                                      <p:cBhvr>
                                        <p:cTn dur="500" fill="hold" id="54"/>
                                        <p:tgtEl>
                                          <p:spTgt spid="26"/>
                                        </p:tgtEl>
                                        <p:attrNameLst>
                                          <p:attrName>ppt_w</p:attrName>
                                        </p:attrNameLst>
                                      </p:cBhvr>
                                      <p:tavLst>
                                        <p:tav tm="0">
                                          <p:val>
                                            <p:fltVal val="0"/>
                                          </p:val>
                                        </p:tav>
                                        <p:tav tm="100000">
                                          <p:val>
                                            <p:strVal val="#ppt_w"/>
                                          </p:val>
                                        </p:tav>
                                      </p:tavLst>
                                    </p:anim>
                                    <p:anim calcmode="lin" valueType="num">
                                      <p:cBhvr>
                                        <p:cTn dur="500" fill="hold" id="55"/>
                                        <p:tgtEl>
                                          <p:spTgt spid="26"/>
                                        </p:tgtEl>
                                        <p:attrNameLst>
                                          <p:attrName>ppt_h</p:attrName>
                                        </p:attrNameLst>
                                      </p:cBhvr>
                                      <p:tavLst>
                                        <p:tav tm="0">
                                          <p:val>
                                            <p:fltVal val="0"/>
                                          </p:val>
                                        </p:tav>
                                        <p:tav tm="100000">
                                          <p:val>
                                            <p:strVal val="#ppt_h"/>
                                          </p:val>
                                        </p:tav>
                                      </p:tavLst>
                                    </p:anim>
                                    <p:animEffect filter="fade" transition="in">
                                      <p:cBhvr>
                                        <p:cTn dur="500" id="56"/>
                                        <p:tgtEl>
                                          <p:spTgt spid="26"/>
                                        </p:tgtEl>
                                      </p:cBhvr>
                                    </p:animEffect>
                                  </p:childTnLst>
                                </p:cTn>
                              </p:par>
                              <p:par>
                                <p:cTn fill="hold" grpId="1" id="57" nodeType="withEffect" presetClass="emph" presetID="26" presetSubtype="0">
                                  <p:stCondLst>
                                    <p:cond delay="10500"/>
                                  </p:stCondLst>
                                  <p:childTnLst>
                                    <p:animEffect filter="fade" transition="out">
                                      <p:cBhvr>
                                        <p:cTn dur="750" id="58" tmFilter="0, 0; .2, .5; .8, .5; 1, 0"/>
                                        <p:tgtEl>
                                          <p:spTgt spid="2"/>
                                        </p:tgtEl>
                                      </p:cBhvr>
                                    </p:animEffect>
                                    <p:animScale>
                                      <p:cBhvr>
                                        <p:cTn autoRev="1" dur="375" fill="hold" id="59"/>
                                        <p:tgtEl>
                                          <p:spTgt spid="2"/>
                                        </p:tgtEl>
                                      </p:cBhvr>
                                      <p:by x="105000" y="105000"/>
                                    </p:animScale>
                                  </p:childTnLst>
                                </p:cTn>
                              </p:par>
                              <p:par>
                                <p:cTn fill="hold" id="60" nodeType="withEffect" presetClass="entr" presetID="53" presetSubtype="0">
                                  <p:stCondLst>
                                    <p:cond delay="11250"/>
                                  </p:stCondLst>
                                  <p:childTnLst>
                                    <p:set>
                                      <p:cBhvr>
                                        <p:cTn dur="1" fill="hold" id="61">
                                          <p:stCondLst>
                                            <p:cond delay="0"/>
                                          </p:stCondLst>
                                        </p:cTn>
                                        <p:tgtEl>
                                          <p:spTgt spid="78"/>
                                        </p:tgtEl>
                                        <p:attrNameLst>
                                          <p:attrName>style.visibility</p:attrName>
                                        </p:attrNameLst>
                                      </p:cBhvr>
                                      <p:to>
                                        <p:strVal val="visible"/>
                                      </p:to>
                                    </p:set>
                                    <p:anim calcmode="lin" valueType="num">
                                      <p:cBhvr>
                                        <p:cTn dur="750" fill="hold" id="62"/>
                                        <p:tgtEl>
                                          <p:spTgt spid="78"/>
                                        </p:tgtEl>
                                        <p:attrNameLst>
                                          <p:attrName>ppt_w</p:attrName>
                                        </p:attrNameLst>
                                      </p:cBhvr>
                                      <p:tavLst>
                                        <p:tav tm="0">
                                          <p:val>
                                            <p:fltVal val="0"/>
                                          </p:val>
                                        </p:tav>
                                        <p:tav tm="100000">
                                          <p:val>
                                            <p:strVal val="#ppt_w"/>
                                          </p:val>
                                        </p:tav>
                                      </p:tavLst>
                                    </p:anim>
                                    <p:anim calcmode="lin" valueType="num">
                                      <p:cBhvr>
                                        <p:cTn dur="750" fill="hold" id="63"/>
                                        <p:tgtEl>
                                          <p:spTgt spid="78"/>
                                        </p:tgtEl>
                                        <p:attrNameLst>
                                          <p:attrName>ppt_h</p:attrName>
                                        </p:attrNameLst>
                                      </p:cBhvr>
                                      <p:tavLst>
                                        <p:tav tm="0">
                                          <p:val>
                                            <p:fltVal val="0"/>
                                          </p:val>
                                        </p:tav>
                                        <p:tav tm="100000">
                                          <p:val>
                                            <p:strVal val="#ppt_h"/>
                                          </p:val>
                                        </p:tav>
                                      </p:tavLst>
                                    </p:anim>
                                    <p:animEffect filter="fade" transition="in">
                                      <p:cBhvr>
                                        <p:cTn dur="750" id="64"/>
                                        <p:tgtEl>
                                          <p:spTgt spid="78"/>
                                        </p:tgtEl>
                                      </p:cBhvr>
                                    </p:animEffect>
                                  </p:childTnLst>
                                </p:cTn>
                              </p:par>
                              <p:par>
                                <p:cTn fill="hold" id="65" nodeType="withEffect" presetClass="emph" presetID="8" presetSubtype="0">
                                  <p:stCondLst>
                                    <p:cond delay="11750"/>
                                  </p:stCondLst>
                                  <p:childTnLst>
                                    <p:animRot by="10800000">
                                      <p:cBhvr>
                                        <p:cTn dur="4750" fill="hold" id="66"/>
                                        <p:tgtEl>
                                          <p:spTgt spid="78"/>
                                        </p:tgtEl>
                                        <p:attrNameLst>
                                          <p:attrName>r</p:attrName>
                                        </p:attrNameLst>
                                      </p:cBhvr>
                                    </p:animRo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1" spid="2"/>
      <p:bldP grpId="0" spid="84"/>
      <p:bldP grpId="0" spid="85"/>
      <p:bldP grpId="0" spid="86"/>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2" name="矩形 51"/>
          <p:cNvSpPr/>
          <p:nvPr/>
        </p:nvSpPr>
        <p:spPr>
          <a:xfrm>
            <a:off x="0" y="0"/>
            <a:ext cx="12192000" cy="6950242"/>
          </a:xfrm>
          <a:prstGeom prst="rect">
            <a:avLst/>
          </a:pr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椭圆 5"/>
          <p:cNvSpPr/>
          <p:nvPr/>
        </p:nvSpPr>
        <p:spPr>
          <a:xfrm>
            <a:off x="6746898" y="2446093"/>
            <a:ext cx="1643449" cy="1643449"/>
          </a:xfrm>
          <a:prstGeom prst="ellipse">
            <a:avLst/>
          </a:prstGeom>
          <a:noFill/>
          <a:ln>
            <a:solidFill>
              <a:srgbClr val="FF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7" name="直接连接符 6"/>
          <p:cNvCxnSpPr/>
          <p:nvPr/>
        </p:nvCxnSpPr>
        <p:spPr>
          <a:xfrm>
            <a:off x="2364368" y="3055690"/>
            <a:ext cx="1643449" cy="630195"/>
          </a:xfrm>
          <a:prstGeom prst="line">
            <a:avLst/>
          </a:prstGeom>
          <a:ln>
            <a:solidFill>
              <a:srgbClr val="22F1F6"/>
            </a:solidFill>
            <a:prstDash val="sysDash"/>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V="1">
            <a:off x="5394245" y="3389323"/>
            <a:ext cx="1492696" cy="402124"/>
          </a:xfrm>
          <a:prstGeom prst="line">
            <a:avLst/>
          </a:prstGeom>
          <a:ln>
            <a:solidFill>
              <a:srgbClr val="22F1F6"/>
            </a:solidFill>
            <a:prstDash val="sysDash"/>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4057797" y="4911213"/>
            <a:ext cx="1220057" cy="396240"/>
          </a:xfrm>
          <a:prstGeom prst="rect">
            <a:avLst/>
          </a:prstGeom>
          <a:noFill/>
        </p:spPr>
        <p:txBody>
          <a:bodyPr rtlCol="0" wrap="square">
            <a:spAutoFit/>
          </a:bodyPr>
          <a:lstStyle/>
          <a:p>
            <a:r>
              <a:rPr altLang="en-US" b="1" lang="zh-CN" sz="2000">
                <a:solidFill>
                  <a:schemeClr val="bg1"/>
                </a:solidFill>
                <a:latin charset="-122" panose="020b0503020204020204" pitchFamily="34" typeface="微软雅黑"/>
                <a:ea charset="-122" panose="020b0503020204020204" pitchFamily="34" typeface="微软雅黑"/>
              </a:rPr>
              <a:t>班级介绍</a:t>
            </a:r>
          </a:p>
        </p:txBody>
      </p:sp>
      <p:sp>
        <p:nvSpPr>
          <p:cNvPr id="10" name="文本框 9"/>
          <p:cNvSpPr txBox="1"/>
          <p:nvPr/>
        </p:nvSpPr>
        <p:spPr>
          <a:xfrm>
            <a:off x="6655736" y="4354664"/>
            <a:ext cx="2120274" cy="396240"/>
          </a:xfrm>
          <a:prstGeom prst="rect">
            <a:avLst/>
          </a:prstGeom>
          <a:noFill/>
        </p:spPr>
        <p:txBody>
          <a:bodyPr rtlCol="0" wrap="square">
            <a:spAutoFit/>
          </a:bodyPr>
          <a:lstStyle/>
          <a:p>
            <a:r>
              <a:rPr altLang="en-US" b="1" lang="zh-CN" sz="2000">
                <a:solidFill>
                  <a:schemeClr val="bg1"/>
                </a:solidFill>
                <a:latin charset="-122" panose="020b0503020204020204" pitchFamily="34" typeface="微软雅黑"/>
                <a:ea charset="-122" panose="020b0503020204020204" pitchFamily="34" typeface="微软雅黑"/>
              </a:rPr>
              <a:t>给家长们的建议</a:t>
            </a:r>
          </a:p>
        </p:txBody>
      </p:sp>
      <p:sp>
        <p:nvSpPr>
          <p:cNvPr id="11" name="文本框 10"/>
          <p:cNvSpPr txBox="1"/>
          <p:nvPr/>
        </p:nvSpPr>
        <p:spPr>
          <a:xfrm>
            <a:off x="892461" y="3731906"/>
            <a:ext cx="1810634" cy="396240"/>
          </a:xfrm>
          <a:prstGeom prst="rect">
            <a:avLst/>
          </a:prstGeom>
          <a:noFill/>
        </p:spPr>
        <p:txBody>
          <a:bodyPr rtlCol="0" wrap="square">
            <a:spAutoFit/>
          </a:bodyPr>
          <a:lstStyle/>
          <a:p>
            <a:r>
              <a:rPr altLang="en-US" b="1" lang="zh-CN" sz="2000">
                <a:solidFill>
                  <a:schemeClr val="bg1"/>
                </a:solidFill>
                <a:latin charset="-122" panose="020b0503020204020204" pitchFamily="34" typeface="微软雅黑"/>
                <a:ea charset="-122" panose="020b0503020204020204" pitchFamily="34" typeface="微软雅黑"/>
              </a:rPr>
              <a:t>家长会的意义</a:t>
            </a:r>
          </a:p>
        </p:txBody>
      </p:sp>
      <p:sp>
        <p:nvSpPr>
          <p:cNvPr id="12" name="文本框 11"/>
          <p:cNvSpPr txBox="1"/>
          <p:nvPr/>
        </p:nvSpPr>
        <p:spPr>
          <a:xfrm>
            <a:off x="9894308" y="4667617"/>
            <a:ext cx="1758717" cy="701040"/>
          </a:xfrm>
          <a:prstGeom prst="rect">
            <a:avLst/>
          </a:prstGeom>
          <a:noFill/>
        </p:spPr>
        <p:txBody>
          <a:bodyPr rtlCol="0" wrap="square">
            <a:spAutoFit/>
          </a:bodyPr>
          <a:lstStyle/>
          <a:p>
            <a:r>
              <a:rPr altLang="en-US" b="1" lang="zh-CN" smtClean="0" sz="2000">
                <a:solidFill>
                  <a:schemeClr val="bg1"/>
                </a:solidFill>
                <a:latin charset="-122" panose="020b0503020204020204" pitchFamily="34" typeface="微软雅黑"/>
                <a:ea charset="-122" panose="020b0503020204020204" pitchFamily="34" typeface="微软雅黑"/>
              </a:rPr>
              <a:t>新学期的</a:t>
            </a:r>
          </a:p>
          <a:p>
            <a:r>
              <a:rPr altLang="en-US" b="1" lang="zh-CN" smtClean="0" sz="2000">
                <a:solidFill>
                  <a:schemeClr val="bg1"/>
                </a:solidFill>
                <a:latin charset="-122" panose="020b0503020204020204" pitchFamily="34" typeface="微软雅黑"/>
                <a:ea charset="-122" panose="020b0503020204020204" pitchFamily="34" typeface="微软雅黑"/>
              </a:rPr>
              <a:t>工作安排</a:t>
            </a:r>
          </a:p>
        </p:txBody>
      </p:sp>
      <p:sp>
        <p:nvSpPr>
          <p:cNvPr id="13" name="十字星 12"/>
          <p:cNvSpPr/>
          <p:nvPr/>
        </p:nvSpPr>
        <p:spPr>
          <a:xfrm>
            <a:off x="4928593" y="3031727"/>
            <a:ext cx="317500" cy="317500"/>
          </a:xfrm>
          <a:prstGeom prst="star4">
            <a:avLst/>
          </a:prstGeom>
          <a:solidFill>
            <a:srgbClr val="D6F1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D6F133"/>
              </a:solidFill>
            </a:endParaRPr>
          </a:p>
        </p:txBody>
      </p:sp>
      <p:sp>
        <p:nvSpPr>
          <p:cNvPr id="14" name="十字星 13"/>
          <p:cNvSpPr/>
          <p:nvPr/>
        </p:nvSpPr>
        <p:spPr>
          <a:xfrm>
            <a:off x="7898920" y="2458028"/>
            <a:ext cx="317500" cy="317500"/>
          </a:xfrm>
          <a:prstGeom prst="star4">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十字星 14"/>
          <p:cNvSpPr/>
          <p:nvPr/>
        </p:nvSpPr>
        <p:spPr>
          <a:xfrm rot="1004115">
            <a:off x="10998075" y="3056531"/>
            <a:ext cx="317500" cy="317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6" name="组合 15"/>
          <p:cNvGrpSpPr/>
          <p:nvPr/>
        </p:nvGrpSpPr>
        <p:grpSpPr>
          <a:xfrm>
            <a:off x="1234394" y="2101417"/>
            <a:ext cx="1172591" cy="1179462"/>
            <a:chOff x="1267237" y="4149067"/>
            <a:chExt cx="1172591" cy="1179462"/>
          </a:xfrm>
        </p:grpSpPr>
        <p:sp>
          <p:nvSpPr>
            <p:cNvPr id="17" name="五角星 2"/>
            <p:cNvSpPr/>
            <p:nvPr/>
          </p:nvSpPr>
          <p:spPr>
            <a:xfrm rot="1013228">
              <a:off x="1267237" y="4149067"/>
              <a:ext cx="1172591" cy="1179462"/>
            </a:xfrm>
            <a:custGeom>
              <a:gdLst>
                <a:gd fmla="*/ 2063 w 918524" name="connsiteX0"/>
                <a:gd fmla="*/ 349269 h 923906" name="connsiteY0"/>
                <a:gd fmla="*/ 264202 w 918524" name="connsiteX1"/>
                <a:gd fmla="*/ 223173 h 923906" name="connsiteY1"/>
                <a:gd fmla="*/ 459262 w 918524" name="connsiteX2"/>
                <a:gd fmla="*/ 0 h 923906" name="connsiteY2"/>
                <a:gd fmla="*/ 654322 w 918524" name="connsiteX3"/>
                <a:gd fmla="*/ 223173 h 923906" name="connsiteY3"/>
                <a:gd fmla="*/ 916461 w 918524" name="connsiteX4"/>
                <a:gd fmla="*/ 349269 h 923906" name="connsiteY4"/>
                <a:gd fmla="*/ 774876 w 918524" name="connsiteX5"/>
                <a:gd fmla="*/ 613293 h 923906" name="connsiteY5"/>
                <a:gd fmla="*/ 741827 w 918524" name="connsiteX6"/>
                <a:gd fmla="*/ 914398 h 923906" name="connsiteY6"/>
                <a:gd fmla="*/ 459262 w 918524" name="connsiteX7"/>
                <a:gd fmla="*/ 854400 h 923906" name="connsiteY7"/>
                <a:gd fmla="*/ 176697 w 918524" name="connsiteX8"/>
                <a:gd fmla="*/ 914398 h 923906" name="connsiteY8"/>
                <a:gd fmla="*/ 143648 w 918524" name="connsiteX9"/>
                <a:gd fmla="*/ 613293 h 923906" name="connsiteY9"/>
                <a:gd fmla="*/ 2063 w 918524" name="connsiteX10"/>
                <a:gd fmla="*/ 349269 h 923906"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923905" w="918524">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0BEEF9"/>
            </a:solidFill>
            <a:ln w="63500">
              <a:noFill/>
            </a:ln>
            <a:effectLst>
              <a:outerShdw algn="t" blurRad="190500" dir="5400000" dist="63500" rotWithShape="0">
                <a:prstClr val="black">
                  <a:alpha val="20000"/>
                </a:prstClr>
              </a:outerShdw>
            </a:effectLst>
            <a:scene3d>
              <a:camera prst="orthographicFront"/>
              <a:lightRig dir="t" rig="threePt"/>
            </a:scene3d>
            <a:sp3d contourW="31750" extrusionH="76200" prstMaterial="plastic">
              <a:bevelT h="158750" prst="angle" w="438150"/>
              <a:bevelB w="88900"/>
              <a:extrusionClr>
                <a:srgbClr val="0DDBF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文本框 17"/>
            <p:cNvSpPr txBox="1"/>
            <p:nvPr/>
          </p:nvSpPr>
          <p:spPr>
            <a:xfrm>
              <a:off x="1496257" y="4521472"/>
              <a:ext cx="659130" cy="579120"/>
            </a:xfrm>
            <a:prstGeom prst="rect">
              <a:avLst/>
            </a:prstGeom>
            <a:noFill/>
            <a:ln>
              <a:noFill/>
            </a:ln>
          </p:spPr>
          <p:txBody>
            <a:bodyPr rtlCol="0" wrap="none">
              <a:spAutoFit/>
            </a:bodyPr>
            <a:lstStyle/>
            <a:p>
              <a:r>
                <a:rPr altLang="zh-CN" lang="en-US" smtClean="0" sz="3200">
                  <a:ln w="25400">
                    <a:solidFill>
                      <a:srgbClr val="FF8FA7"/>
                    </a:solidFill>
                  </a:ln>
                  <a:solidFill>
                    <a:schemeClr val="bg1"/>
                  </a:solidFill>
                  <a:latin charset="-122" panose="03000509000000000000" pitchFamily="65" typeface="方正超粗黑简体"/>
                  <a:ea charset="-122" panose="03000509000000000000" pitchFamily="65" typeface="方正超粗黑简体"/>
                </a:rPr>
                <a:t>01</a:t>
              </a:r>
            </a:p>
          </p:txBody>
        </p:sp>
      </p:grpSp>
      <p:grpSp>
        <p:nvGrpSpPr>
          <p:cNvPr id="19" name="组合 18"/>
          <p:cNvGrpSpPr/>
          <p:nvPr/>
        </p:nvGrpSpPr>
        <p:grpSpPr>
          <a:xfrm>
            <a:off x="4131336" y="3358256"/>
            <a:ext cx="1133041" cy="1139680"/>
            <a:chOff x="4287746" y="3033409"/>
            <a:chExt cx="1133041" cy="1139680"/>
          </a:xfrm>
        </p:grpSpPr>
        <p:sp>
          <p:nvSpPr>
            <p:cNvPr id="20" name="五角星 2"/>
            <p:cNvSpPr/>
            <p:nvPr/>
          </p:nvSpPr>
          <p:spPr>
            <a:xfrm rot="20712692">
              <a:off x="4287746" y="3033409"/>
              <a:ext cx="1133041" cy="1139680"/>
            </a:xfrm>
            <a:custGeom>
              <a:gdLst>
                <a:gd fmla="*/ 2063 w 918524" name="connsiteX0"/>
                <a:gd fmla="*/ 349269 h 923906" name="connsiteY0"/>
                <a:gd fmla="*/ 264202 w 918524" name="connsiteX1"/>
                <a:gd fmla="*/ 223173 h 923906" name="connsiteY1"/>
                <a:gd fmla="*/ 459262 w 918524" name="connsiteX2"/>
                <a:gd fmla="*/ 0 h 923906" name="connsiteY2"/>
                <a:gd fmla="*/ 654322 w 918524" name="connsiteX3"/>
                <a:gd fmla="*/ 223173 h 923906" name="connsiteY3"/>
                <a:gd fmla="*/ 916461 w 918524" name="connsiteX4"/>
                <a:gd fmla="*/ 349269 h 923906" name="connsiteY4"/>
                <a:gd fmla="*/ 774876 w 918524" name="connsiteX5"/>
                <a:gd fmla="*/ 613293 h 923906" name="connsiteY5"/>
                <a:gd fmla="*/ 741827 w 918524" name="connsiteX6"/>
                <a:gd fmla="*/ 914398 h 923906" name="connsiteY6"/>
                <a:gd fmla="*/ 459262 w 918524" name="connsiteX7"/>
                <a:gd fmla="*/ 854400 h 923906" name="connsiteY7"/>
                <a:gd fmla="*/ 176697 w 918524" name="connsiteX8"/>
                <a:gd fmla="*/ 914398 h 923906" name="connsiteY8"/>
                <a:gd fmla="*/ 143648 w 918524" name="connsiteX9"/>
                <a:gd fmla="*/ 613293 h 923906" name="connsiteY9"/>
                <a:gd fmla="*/ 2063 w 918524" name="connsiteX10"/>
                <a:gd fmla="*/ 349269 h 923906"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923905" w="918524">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85E80E"/>
            </a:solidFill>
            <a:ln w="63500">
              <a:noFill/>
            </a:ln>
            <a:effectLst>
              <a:outerShdw algn="t" blurRad="190500" dir="5400000" dist="63500" rotWithShape="0">
                <a:prstClr val="black">
                  <a:alpha val="20000"/>
                </a:prstClr>
              </a:outerShdw>
            </a:effectLst>
            <a:scene3d>
              <a:camera prst="orthographicFront"/>
              <a:lightRig dir="t" rig="threePt"/>
            </a:scene3d>
            <a:sp3d contourW="31750" extrusionH="76200">
              <a:bevelT h="158750" prst="angle" w="438150"/>
              <a:bevelB w="88900"/>
              <a:extrusionClr>
                <a:srgbClr val="0DDBF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文本框 20"/>
            <p:cNvSpPr txBox="1"/>
            <p:nvPr/>
          </p:nvSpPr>
          <p:spPr>
            <a:xfrm>
              <a:off x="4493999" y="3307129"/>
              <a:ext cx="659130" cy="579120"/>
            </a:xfrm>
            <a:prstGeom prst="rect">
              <a:avLst/>
            </a:prstGeom>
            <a:noFill/>
            <a:ln>
              <a:noFill/>
            </a:ln>
          </p:spPr>
          <p:txBody>
            <a:bodyPr rtlCol="0" wrap="none">
              <a:spAutoFit/>
            </a:bodyPr>
            <a:lstStyle/>
            <a:p>
              <a:r>
                <a:rPr altLang="zh-CN" lang="en-US" smtClean="0" sz="3200">
                  <a:ln w="25400">
                    <a:solidFill>
                      <a:schemeClr val="bg1"/>
                    </a:solidFill>
                  </a:ln>
                  <a:solidFill>
                    <a:srgbClr val="F5AF01"/>
                  </a:solidFill>
                  <a:latin charset="-122" panose="03000509000000000000" pitchFamily="65" typeface="方正超粗黑简体"/>
                  <a:ea charset="-122" panose="03000509000000000000" pitchFamily="65" typeface="方正超粗黑简体"/>
                </a:rPr>
                <a:t>02</a:t>
              </a:r>
            </a:p>
          </p:txBody>
        </p:sp>
      </p:grpSp>
      <p:grpSp>
        <p:nvGrpSpPr>
          <p:cNvPr id="22" name="组合 21"/>
          <p:cNvGrpSpPr/>
          <p:nvPr/>
        </p:nvGrpSpPr>
        <p:grpSpPr>
          <a:xfrm>
            <a:off x="6947336" y="2636878"/>
            <a:ext cx="1172591" cy="1179462"/>
            <a:chOff x="7103746" y="2312031"/>
            <a:chExt cx="1172591" cy="1179462"/>
          </a:xfrm>
        </p:grpSpPr>
        <p:sp>
          <p:nvSpPr>
            <p:cNvPr id="23" name="五角星 2"/>
            <p:cNvSpPr/>
            <p:nvPr/>
          </p:nvSpPr>
          <p:spPr>
            <a:xfrm rot="21134272">
              <a:off x="7103746" y="2312031"/>
              <a:ext cx="1172591" cy="1179462"/>
            </a:xfrm>
            <a:custGeom>
              <a:gdLst>
                <a:gd fmla="*/ 2063 w 918524" name="connsiteX0"/>
                <a:gd fmla="*/ 349269 h 923906" name="connsiteY0"/>
                <a:gd fmla="*/ 264202 w 918524" name="connsiteX1"/>
                <a:gd fmla="*/ 223173 h 923906" name="connsiteY1"/>
                <a:gd fmla="*/ 459262 w 918524" name="connsiteX2"/>
                <a:gd fmla="*/ 0 h 923906" name="connsiteY2"/>
                <a:gd fmla="*/ 654322 w 918524" name="connsiteX3"/>
                <a:gd fmla="*/ 223173 h 923906" name="connsiteY3"/>
                <a:gd fmla="*/ 916461 w 918524" name="connsiteX4"/>
                <a:gd fmla="*/ 349269 h 923906" name="connsiteY4"/>
                <a:gd fmla="*/ 774876 w 918524" name="connsiteX5"/>
                <a:gd fmla="*/ 613293 h 923906" name="connsiteY5"/>
                <a:gd fmla="*/ 741827 w 918524" name="connsiteX6"/>
                <a:gd fmla="*/ 914398 h 923906" name="connsiteY6"/>
                <a:gd fmla="*/ 459262 w 918524" name="connsiteX7"/>
                <a:gd fmla="*/ 854400 h 923906" name="connsiteY7"/>
                <a:gd fmla="*/ 176697 w 918524" name="connsiteX8"/>
                <a:gd fmla="*/ 914398 h 923906" name="connsiteY8"/>
                <a:gd fmla="*/ 143648 w 918524" name="connsiteX9"/>
                <a:gd fmla="*/ 613293 h 923906" name="connsiteY9"/>
                <a:gd fmla="*/ 2063 w 918524" name="connsiteX10"/>
                <a:gd fmla="*/ 349269 h 923906"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923905" w="918524">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C000"/>
            </a:solidFill>
            <a:ln w="63500">
              <a:noFill/>
            </a:ln>
            <a:effectLst>
              <a:outerShdw algn="t" blurRad="190500" dir="5400000" dist="63500" rotWithShape="0">
                <a:prstClr val="black">
                  <a:alpha val="20000"/>
                </a:prstClr>
              </a:outerShdw>
            </a:effectLst>
            <a:scene3d>
              <a:camera prst="orthographicFront"/>
              <a:lightRig dir="t" rig="threePt"/>
            </a:scene3d>
            <a:sp3d contourW="31750" extrusionH="76200" prstMaterial="plastic">
              <a:bevelT h="158750" prst="angle" w="438150"/>
              <a:bevelB w="88900"/>
              <a:extrusionClr>
                <a:srgbClr val="0DDBF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文本框 23"/>
            <p:cNvSpPr txBox="1"/>
            <p:nvPr/>
          </p:nvSpPr>
          <p:spPr>
            <a:xfrm>
              <a:off x="7342315" y="2649399"/>
              <a:ext cx="659130" cy="579120"/>
            </a:xfrm>
            <a:prstGeom prst="rect">
              <a:avLst/>
            </a:prstGeom>
            <a:noFill/>
            <a:ln>
              <a:noFill/>
            </a:ln>
          </p:spPr>
          <p:txBody>
            <a:bodyPr rtlCol="0" wrap="none">
              <a:spAutoFit/>
            </a:bodyPr>
            <a:lstStyle/>
            <a:p>
              <a:r>
                <a:rPr altLang="zh-CN" lang="en-US" smtClean="0" sz="3200">
                  <a:ln w="25400">
                    <a:solidFill>
                      <a:schemeClr val="bg1"/>
                    </a:solidFill>
                  </a:ln>
                  <a:solidFill>
                    <a:srgbClr val="76CE0C"/>
                  </a:solidFill>
                  <a:latin charset="-122" panose="03000509000000000000" pitchFamily="65" typeface="方正超粗黑简体"/>
                  <a:ea charset="-122" panose="03000509000000000000" pitchFamily="65" typeface="方正超粗黑简体"/>
                </a:rPr>
                <a:t>03</a:t>
              </a:r>
            </a:p>
          </p:txBody>
        </p:sp>
      </p:grpSp>
      <p:grpSp>
        <p:nvGrpSpPr>
          <p:cNvPr id="25" name="组合 24"/>
          <p:cNvGrpSpPr/>
          <p:nvPr/>
        </p:nvGrpSpPr>
        <p:grpSpPr>
          <a:xfrm>
            <a:off x="9954148" y="3098195"/>
            <a:ext cx="1172591" cy="1179462"/>
            <a:chOff x="10110558" y="2773348"/>
            <a:chExt cx="1172591" cy="1179462"/>
          </a:xfrm>
        </p:grpSpPr>
        <p:sp>
          <p:nvSpPr>
            <p:cNvPr id="26" name="五角星 2"/>
            <p:cNvSpPr/>
            <p:nvPr/>
          </p:nvSpPr>
          <p:spPr>
            <a:xfrm rot="1517109">
              <a:off x="10110558" y="2773348"/>
              <a:ext cx="1172591" cy="1179462"/>
            </a:xfrm>
            <a:custGeom>
              <a:gdLst>
                <a:gd fmla="*/ 2063 w 918524" name="connsiteX0"/>
                <a:gd fmla="*/ 349269 h 923906" name="connsiteY0"/>
                <a:gd fmla="*/ 264202 w 918524" name="connsiteX1"/>
                <a:gd fmla="*/ 223173 h 923906" name="connsiteY1"/>
                <a:gd fmla="*/ 459262 w 918524" name="connsiteX2"/>
                <a:gd fmla="*/ 0 h 923906" name="connsiteY2"/>
                <a:gd fmla="*/ 654322 w 918524" name="connsiteX3"/>
                <a:gd fmla="*/ 223173 h 923906" name="connsiteY3"/>
                <a:gd fmla="*/ 916461 w 918524" name="connsiteX4"/>
                <a:gd fmla="*/ 349269 h 923906" name="connsiteY4"/>
                <a:gd fmla="*/ 774876 w 918524" name="connsiteX5"/>
                <a:gd fmla="*/ 613293 h 923906" name="connsiteY5"/>
                <a:gd fmla="*/ 741827 w 918524" name="connsiteX6"/>
                <a:gd fmla="*/ 914398 h 923906" name="connsiteY6"/>
                <a:gd fmla="*/ 459262 w 918524" name="connsiteX7"/>
                <a:gd fmla="*/ 854400 h 923906" name="connsiteY7"/>
                <a:gd fmla="*/ 176697 w 918524" name="connsiteX8"/>
                <a:gd fmla="*/ 914398 h 923906" name="connsiteY8"/>
                <a:gd fmla="*/ 143648 w 918524" name="connsiteX9"/>
                <a:gd fmla="*/ 613293 h 923906" name="connsiteY9"/>
                <a:gd fmla="*/ 2063 w 918524" name="connsiteX10"/>
                <a:gd fmla="*/ 349269 h 923906"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923905" w="918524">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5B76"/>
            </a:solidFill>
            <a:ln w="63500">
              <a:noFill/>
            </a:ln>
            <a:effectLst>
              <a:outerShdw algn="t" blurRad="190500" dir="5400000" dist="63500" rotWithShape="0">
                <a:prstClr val="black">
                  <a:alpha val="20000"/>
                </a:prstClr>
              </a:outerShdw>
            </a:effectLst>
            <a:scene3d>
              <a:camera prst="orthographicFront"/>
              <a:lightRig dir="t" rig="threePt"/>
            </a:scene3d>
            <a:sp3d contourW="31750" extrusionH="76200">
              <a:bevelT h="158750" prst="angle" w="438150"/>
              <a:bevelB w="88900"/>
              <a:extrusionClr>
                <a:srgbClr val="FF798F"/>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 name="文本框 26"/>
            <p:cNvSpPr txBox="1"/>
            <p:nvPr/>
          </p:nvSpPr>
          <p:spPr>
            <a:xfrm>
              <a:off x="10315547" y="3143072"/>
              <a:ext cx="659130" cy="579120"/>
            </a:xfrm>
            <a:prstGeom prst="rect">
              <a:avLst/>
            </a:prstGeom>
            <a:noFill/>
            <a:ln>
              <a:noFill/>
            </a:ln>
          </p:spPr>
          <p:txBody>
            <a:bodyPr rtlCol="0" wrap="none">
              <a:spAutoFit/>
            </a:bodyPr>
            <a:lstStyle/>
            <a:p>
              <a:r>
                <a:rPr altLang="zh-CN" lang="en-US" smtClean="0" sz="3200">
                  <a:ln w="25400">
                    <a:solidFill>
                      <a:schemeClr val="bg1"/>
                    </a:solidFill>
                  </a:ln>
                  <a:solidFill>
                    <a:srgbClr val="19B4C9"/>
                  </a:solidFill>
                  <a:latin charset="-122" panose="03000509000000000000" pitchFamily="65" typeface="方正超粗黑简体"/>
                  <a:ea charset="-122" panose="03000509000000000000" pitchFamily="65" typeface="方正超粗黑简体"/>
                </a:rPr>
                <a:t>04</a:t>
              </a:r>
            </a:p>
          </p:txBody>
        </p:sp>
      </p:grpSp>
      <p:sp>
        <p:nvSpPr>
          <p:cNvPr id="28" name="椭圆 27"/>
          <p:cNvSpPr/>
          <p:nvPr/>
        </p:nvSpPr>
        <p:spPr>
          <a:xfrm>
            <a:off x="1017481" y="1906513"/>
            <a:ext cx="1643449" cy="1643449"/>
          </a:xfrm>
          <a:prstGeom prst="ellipse">
            <a:avLst/>
          </a:prstGeom>
          <a:noFill/>
          <a:ln>
            <a:solidFill>
              <a:srgbClr val="22F1F6"/>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十字星 28"/>
          <p:cNvSpPr/>
          <p:nvPr/>
        </p:nvSpPr>
        <p:spPr>
          <a:xfrm rot="20953260">
            <a:off x="2208354" y="1920255"/>
            <a:ext cx="317500" cy="317500"/>
          </a:xfrm>
          <a:prstGeom prst="star4">
            <a:avLst/>
          </a:prstGeom>
          <a:solidFill>
            <a:srgbClr val="06E5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椭圆 29"/>
          <p:cNvSpPr/>
          <p:nvPr/>
        </p:nvSpPr>
        <p:spPr>
          <a:xfrm>
            <a:off x="3863654" y="3158665"/>
            <a:ext cx="1643449" cy="1643449"/>
          </a:xfrm>
          <a:prstGeom prst="ellipse">
            <a:avLst/>
          </a:prstGeom>
          <a:noFill/>
          <a:ln>
            <a:solidFill>
              <a:srgbClr val="D6F133"/>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椭圆 30"/>
          <p:cNvSpPr/>
          <p:nvPr/>
        </p:nvSpPr>
        <p:spPr>
          <a:xfrm>
            <a:off x="9667212" y="2882699"/>
            <a:ext cx="1643449" cy="1643449"/>
          </a:xfrm>
          <a:prstGeom prst="ellipse">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33" name="直接连接符 32"/>
          <p:cNvCxnSpPr/>
          <p:nvPr/>
        </p:nvCxnSpPr>
        <p:spPr>
          <a:xfrm>
            <a:off x="8394188" y="3237473"/>
            <a:ext cx="1251563" cy="292326"/>
          </a:xfrm>
          <a:prstGeom prst="line">
            <a:avLst/>
          </a:prstGeom>
          <a:ln>
            <a:solidFill>
              <a:srgbClr val="22F1F6"/>
            </a:solidFill>
            <a:prstDash val="sysDash"/>
          </a:ln>
        </p:spPr>
        <p:style>
          <a:lnRef idx="1">
            <a:schemeClr val="accent1"/>
          </a:lnRef>
          <a:fillRef idx="0">
            <a:schemeClr val="accent1"/>
          </a:fillRef>
          <a:effectRef idx="0">
            <a:schemeClr val="accent1"/>
          </a:effectRef>
          <a:fontRef idx="minor">
            <a:schemeClr val="tx1"/>
          </a:fontRef>
        </p:style>
      </p:cxnSp>
      <p:sp>
        <p:nvSpPr>
          <p:cNvPr id="37" name="文本框 36"/>
          <p:cNvSpPr txBox="1"/>
          <p:nvPr/>
        </p:nvSpPr>
        <p:spPr>
          <a:xfrm>
            <a:off x="5481670" y="1309493"/>
            <a:ext cx="1616962" cy="822960"/>
          </a:xfrm>
          <a:prstGeom prst="rect">
            <a:avLst/>
          </a:prstGeom>
          <a:noFill/>
        </p:spPr>
        <p:txBody>
          <a:bodyPr rtlCol="0" wrap="square">
            <a:spAutoFit/>
          </a:bodyPr>
          <a:lstStyle/>
          <a:p>
            <a:pPr algn="dist"/>
            <a:r>
              <a:rPr altLang="en-US" lang="zh-CN" smtClean="0" sz="4800">
                <a:solidFill>
                  <a:srgbClr val="FFFF00"/>
                </a:solidFill>
                <a:latin charset="-122" panose="03000509000000000000" pitchFamily="65" typeface="方正粗圆_GBK"/>
                <a:ea charset="-122" panose="03000509000000000000" pitchFamily="65" typeface="方正粗圆_GBK"/>
              </a:rPr>
              <a:t>目录</a:t>
            </a:r>
          </a:p>
        </p:txBody>
      </p:sp>
      <p:grpSp>
        <p:nvGrpSpPr>
          <p:cNvPr id="34" name="组合 33"/>
          <p:cNvGrpSpPr/>
          <p:nvPr/>
        </p:nvGrpSpPr>
        <p:grpSpPr>
          <a:xfrm flipV="1">
            <a:off x="1" y="0"/>
            <a:ext cx="12191999" cy="2326243"/>
            <a:chOff x="1" y="4546271"/>
            <a:chExt cx="12191999" cy="2326243"/>
          </a:xfrm>
        </p:grpSpPr>
        <p:sp>
          <p:nvSpPr>
            <p:cNvPr id="35" name="任意多边形 34"/>
            <p:cNvSpPr/>
            <p:nvPr/>
          </p:nvSpPr>
          <p:spPr>
            <a:xfrm>
              <a:off x="1" y="4546271"/>
              <a:ext cx="12191999" cy="2311729"/>
            </a:xfrm>
            <a:custGeom>
              <a:gdLst>
                <a:gd fmla="*/ 12191999 w 12191999" name="connsiteX0"/>
                <a:gd fmla="*/ 0 h 2311729" name="connsiteY0"/>
                <a:gd fmla="*/ 12191999 w 12191999" name="connsiteX1"/>
                <a:gd fmla="*/ 2311729 h 2311729" name="connsiteY1"/>
                <a:gd fmla="*/ 0 w 12191999" name="connsiteX2"/>
                <a:gd fmla="*/ 2311729 h 2311729" name="connsiteY2"/>
                <a:gd fmla="*/ 0 w 12191999" name="connsiteX3"/>
                <a:gd fmla="*/ 2020458 h 2311729" name="connsiteY3"/>
                <a:gd fmla="*/ 0 w 12191999" name="connsiteX4"/>
                <a:gd fmla="*/ 237172 h 2311729" name="connsiteY4"/>
                <a:gd fmla="*/ 63480 w 12191999" name="connsiteX5"/>
                <a:gd fmla="*/ 213939 h 2311729" name="connsiteY5"/>
                <a:gd fmla="*/ 348343 w 12191999" name="connsiteX6"/>
                <a:gd fmla="*/ 170871 h 2311729" name="connsiteY6"/>
                <a:gd fmla="*/ 1306287 w 12191999" name="connsiteX7"/>
                <a:gd fmla="*/ 1128815 h 2311729" name="connsiteY7"/>
                <a:gd fmla="*/ 1286825 w 12191999" name="connsiteX8"/>
                <a:gd fmla="*/ 1321874 h 2311729" name="connsiteY8"/>
                <a:gd fmla="*/ 1256605 w 12191999" name="connsiteX9"/>
                <a:gd fmla="*/ 1419229 h 2311729" name="connsiteY9"/>
                <a:gd fmla="*/ 1344679 w 12191999" name="connsiteX10"/>
                <a:gd fmla="*/ 1371424 h 2311729" name="connsiteY10"/>
                <a:gd fmla="*/ 1683656 w 12191999" name="connsiteX11"/>
                <a:gd fmla="*/ 1302987 h 2311729" name="connsiteY11"/>
                <a:gd fmla="*/ 2299446 w 12191999" name="connsiteX12"/>
                <a:gd fmla="*/ 1558056 h 2311729" name="connsiteY12"/>
                <a:gd fmla="*/ 2381189 w 12191999" name="connsiteX13"/>
                <a:gd fmla="*/ 1657129 h 2311729" name="connsiteY13"/>
                <a:gd fmla="*/ 2427737 w 12191999" name="connsiteX14"/>
                <a:gd fmla="*/ 1596410 h 2311729" name="connsiteY14"/>
                <a:gd fmla="*/ 3069771 w 12191999" name="connsiteX15"/>
                <a:gd fmla="*/ 1302987 h 2311729" name="connsiteY15"/>
                <a:gd fmla="*/ 3544503 w 12191999" name="connsiteX16"/>
                <a:gd fmla="*/ 1447998 h 2311729" name="connsiteY16"/>
                <a:gd fmla="*/ 3657745 w 12191999" name="connsiteX17"/>
                <a:gd fmla="*/ 1541431 h 2311729" name="connsiteY17"/>
                <a:gd fmla="*/ 3713651 w 12191999" name="connsiteX18"/>
                <a:gd fmla="*/ 1519404 h 2311729" name="connsiteY18"/>
                <a:gd fmla="*/ 3897086 w 12191999" name="connsiteX19"/>
                <a:gd fmla="*/ 1491671 h 2311729" name="connsiteY19"/>
                <a:gd fmla="*/ 4241977 w 12191999" name="connsiteX20"/>
                <a:gd fmla="*/ 1597020 h 2311729" name="connsiteY20"/>
                <a:gd fmla="*/ 4317999 w 12191999" name="connsiteX21"/>
                <a:gd fmla="*/ 1659743 h 2311729" name="connsiteY21"/>
                <a:gd fmla="*/ 4359994 w 12191999" name="connsiteX22"/>
                <a:gd fmla="*/ 1582372 h 2311729" name="connsiteY22"/>
                <a:gd fmla="*/ 5021945 w 12191999" name="connsiteX23"/>
                <a:gd fmla="*/ 1230415 h 2311729" name="connsiteY23"/>
                <a:gd fmla="*/ 5757498 w 12191999" name="connsiteX24"/>
                <a:gd fmla="*/ 1717972 h 2311729" name="connsiteY24"/>
                <a:gd fmla="*/ 5775109 w 12191999" name="connsiteX25"/>
                <a:gd fmla="*/ 1774705 h 2311729" name="connsiteY25"/>
                <a:gd fmla="*/ 5877396 w 12191999" name="connsiteX26"/>
                <a:gd fmla="*/ 1742952 h 2311729" name="connsiteY26"/>
                <a:gd fmla="*/ 5994403 w 12191999" name="connsiteX27"/>
                <a:gd fmla="*/ 1731157 h 2311729" name="connsiteY27"/>
                <a:gd fmla="*/ 6319003 w 12191999" name="connsiteX28"/>
                <a:gd fmla="*/ 1830310 h 2311729" name="connsiteY28"/>
                <a:gd fmla="*/ 6349718 w 12191999" name="connsiteX29"/>
                <a:gd fmla="*/ 1855653 h 2311729" name="connsiteY29"/>
                <a:gd fmla="*/ 6372196 w 12191999" name="connsiteX30"/>
                <a:gd fmla="*/ 1783240 h 2311729" name="connsiteY30"/>
                <a:gd fmla="*/ 7228113 w 12191999" name="connsiteX31"/>
                <a:gd fmla="*/ 1215901 h 2311729" name="connsiteY31"/>
                <a:gd fmla="*/ 7884955 w 12191999" name="connsiteX32"/>
                <a:gd fmla="*/ 1487974 h 2311729" name="connsiteY32"/>
                <a:gd fmla="*/ 7933395 w 12191999" name="connsiteX33"/>
                <a:gd fmla="*/ 1546684 h 2311729" name="connsiteY33"/>
                <a:gd fmla="*/ 8036368 w 12191999" name="connsiteX34"/>
                <a:gd fmla="*/ 1487498 h 2311729" name="connsiteY34"/>
                <a:gd fmla="*/ 8432799 w 12191999" name="connsiteX35"/>
                <a:gd fmla="*/ 1397328 h 2311729" name="connsiteY35"/>
                <a:gd fmla="*/ 9191035 w 12191999" name="connsiteX36"/>
                <a:gd fmla="*/ 1800479 h 2311729" name="connsiteY36"/>
                <a:gd fmla="*/ 9210518 w 12191999" name="connsiteX37"/>
                <a:gd fmla="*/ 1836373 h 2311729" name="connsiteY37"/>
                <a:gd fmla="*/ 9258709 w 12191999" name="connsiteX38"/>
                <a:gd fmla="*/ 1810216 h 2311729" name="connsiteY38"/>
                <a:gd fmla="*/ 9470570 w 12191999" name="connsiteX39"/>
                <a:gd fmla="*/ 1767443 h 2311729" name="connsiteY39"/>
                <a:gd fmla="*/ 9682431 w 12191999" name="connsiteX40"/>
                <a:gd fmla="*/ 1810216 h 2311729" name="connsiteY40"/>
                <a:gd fmla="*/ 9768141 w 12191999" name="connsiteX41"/>
                <a:gd fmla="*/ 1856738 h 2311729" name="connsiteY41"/>
                <a:gd fmla="*/ 9791010 w 12191999" name="connsiteX42"/>
                <a:gd fmla="*/ 1783067 h 2311729" name="connsiteY42"/>
                <a:gd fmla="*/ 10570028 w 12191999" name="connsiteX43"/>
                <a:gd fmla="*/ 1266699 h 2311729" name="connsiteY43"/>
                <a:gd fmla="*/ 10821441 w 12191999" name="connsiteX44"/>
                <a:gd fmla="*/ 1304709 h 2311729" name="connsiteY44"/>
                <a:gd fmla="*/ 10893902 w 12191999" name="connsiteX45"/>
                <a:gd fmla="*/ 1333259 h 2311729" name="connsiteY45"/>
                <a:gd fmla="*/ 10916253 w 12191999" name="connsiteX46"/>
                <a:gd fmla="*/ 1261255 h 2311729" name="connsiteY46"/>
                <a:gd fmla="*/ 11444514 w 12191999" name="connsiteX47"/>
                <a:gd fmla="*/ 911100 h 2311729" name="connsiteY47"/>
                <a:gd fmla="*/ 11446790 w 12191999" name="connsiteX48"/>
                <a:gd fmla="*/ 911330 h 2311729" name="connsiteY48"/>
                <a:gd fmla="*/ 11437256 w 12191999" name="connsiteX49"/>
                <a:gd fmla="*/ 816759 h 2311729" name="connsiteY49"/>
                <a:gd fmla="*/ 12173467 w 12191999" name="connsiteX50"/>
                <a:gd fmla="*/ 936 h 2311729" name="connsiteY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b="b" l="l" r="r" t="t"/>
              <a:pathLst>
                <a:path h="2311729" w="1219199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a:noFill/>
            </a:ln>
            <a:effectLst>
              <a:outerShdw blurRad="190500" dir="16200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 name="任意多边形 35"/>
            <p:cNvSpPr/>
            <p:nvPr/>
          </p:nvSpPr>
          <p:spPr>
            <a:xfrm>
              <a:off x="1" y="4560785"/>
              <a:ext cx="12191999" cy="2311729"/>
            </a:xfrm>
            <a:custGeom>
              <a:gdLst>
                <a:gd fmla="*/ 12191999 w 12191999" name="connsiteX0"/>
                <a:gd fmla="*/ 0 h 2311729" name="connsiteY0"/>
                <a:gd fmla="*/ 12191999 w 12191999" name="connsiteX1"/>
                <a:gd fmla="*/ 2311729 h 2311729" name="connsiteY1"/>
                <a:gd fmla="*/ 0 w 12191999" name="connsiteX2"/>
                <a:gd fmla="*/ 2311729 h 2311729" name="connsiteY2"/>
                <a:gd fmla="*/ 0 w 12191999" name="connsiteX3"/>
                <a:gd fmla="*/ 2020458 h 2311729" name="connsiteY3"/>
                <a:gd fmla="*/ 0 w 12191999" name="connsiteX4"/>
                <a:gd fmla="*/ 237172 h 2311729" name="connsiteY4"/>
                <a:gd fmla="*/ 63480 w 12191999" name="connsiteX5"/>
                <a:gd fmla="*/ 213939 h 2311729" name="connsiteY5"/>
                <a:gd fmla="*/ 348343 w 12191999" name="connsiteX6"/>
                <a:gd fmla="*/ 170871 h 2311729" name="connsiteY6"/>
                <a:gd fmla="*/ 1306287 w 12191999" name="connsiteX7"/>
                <a:gd fmla="*/ 1128815 h 2311729" name="connsiteY7"/>
                <a:gd fmla="*/ 1286825 w 12191999" name="connsiteX8"/>
                <a:gd fmla="*/ 1321874 h 2311729" name="connsiteY8"/>
                <a:gd fmla="*/ 1256605 w 12191999" name="connsiteX9"/>
                <a:gd fmla="*/ 1419229 h 2311729" name="connsiteY9"/>
                <a:gd fmla="*/ 1344679 w 12191999" name="connsiteX10"/>
                <a:gd fmla="*/ 1371424 h 2311729" name="connsiteY10"/>
                <a:gd fmla="*/ 1683656 w 12191999" name="connsiteX11"/>
                <a:gd fmla="*/ 1302987 h 2311729" name="connsiteY11"/>
                <a:gd fmla="*/ 2299446 w 12191999" name="connsiteX12"/>
                <a:gd fmla="*/ 1558056 h 2311729" name="connsiteY12"/>
                <a:gd fmla="*/ 2381189 w 12191999" name="connsiteX13"/>
                <a:gd fmla="*/ 1657129 h 2311729" name="connsiteY13"/>
                <a:gd fmla="*/ 2427737 w 12191999" name="connsiteX14"/>
                <a:gd fmla="*/ 1596410 h 2311729" name="connsiteY14"/>
                <a:gd fmla="*/ 3069771 w 12191999" name="connsiteX15"/>
                <a:gd fmla="*/ 1302987 h 2311729" name="connsiteY15"/>
                <a:gd fmla="*/ 3544503 w 12191999" name="connsiteX16"/>
                <a:gd fmla="*/ 1447998 h 2311729" name="connsiteY16"/>
                <a:gd fmla="*/ 3657745 w 12191999" name="connsiteX17"/>
                <a:gd fmla="*/ 1541431 h 2311729" name="connsiteY17"/>
                <a:gd fmla="*/ 3713651 w 12191999" name="connsiteX18"/>
                <a:gd fmla="*/ 1519404 h 2311729" name="connsiteY18"/>
                <a:gd fmla="*/ 3897086 w 12191999" name="connsiteX19"/>
                <a:gd fmla="*/ 1491671 h 2311729" name="connsiteY19"/>
                <a:gd fmla="*/ 4241977 w 12191999" name="connsiteX20"/>
                <a:gd fmla="*/ 1597020 h 2311729" name="connsiteY20"/>
                <a:gd fmla="*/ 4317999 w 12191999" name="connsiteX21"/>
                <a:gd fmla="*/ 1659743 h 2311729" name="connsiteY21"/>
                <a:gd fmla="*/ 4359994 w 12191999" name="connsiteX22"/>
                <a:gd fmla="*/ 1582372 h 2311729" name="connsiteY22"/>
                <a:gd fmla="*/ 5021945 w 12191999" name="connsiteX23"/>
                <a:gd fmla="*/ 1230415 h 2311729" name="connsiteY23"/>
                <a:gd fmla="*/ 5757498 w 12191999" name="connsiteX24"/>
                <a:gd fmla="*/ 1717972 h 2311729" name="connsiteY24"/>
                <a:gd fmla="*/ 5775109 w 12191999" name="connsiteX25"/>
                <a:gd fmla="*/ 1774705 h 2311729" name="connsiteY25"/>
                <a:gd fmla="*/ 5877396 w 12191999" name="connsiteX26"/>
                <a:gd fmla="*/ 1742952 h 2311729" name="connsiteY26"/>
                <a:gd fmla="*/ 5994403 w 12191999" name="connsiteX27"/>
                <a:gd fmla="*/ 1731157 h 2311729" name="connsiteY27"/>
                <a:gd fmla="*/ 6319003 w 12191999" name="connsiteX28"/>
                <a:gd fmla="*/ 1830310 h 2311729" name="connsiteY28"/>
                <a:gd fmla="*/ 6349718 w 12191999" name="connsiteX29"/>
                <a:gd fmla="*/ 1855653 h 2311729" name="connsiteY29"/>
                <a:gd fmla="*/ 6372196 w 12191999" name="connsiteX30"/>
                <a:gd fmla="*/ 1783240 h 2311729" name="connsiteY30"/>
                <a:gd fmla="*/ 7228113 w 12191999" name="connsiteX31"/>
                <a:gd fmla="*/ 1215901 h 2311729" name="connsiteY31"/>
                <a:gd fmla="*/ 7884955 w 12191999" name="connsiteX32"/>
                <a:gd fmla="*/ 1487974 h 2311729" name="connsiteY32"/>
                <a:gd fmla="*/ 7933395 w 12191999" name="connsiteX33"/>
                <a:gd fmla="*/ 1546684 h 2311729" name="connsiteY33"/>
                <a:gd fmla="*/ 8036368 w 12191999" name="connsiteX34"/>
                <a:gd fmla="*/ 1487498 h 2311729" name="connsiteY34"/>
                <a:gd fmla="*/ 8432799 w 12191999" name="connsiteX35"/>
                <a:gd fmla="*/ 1397328 h 2311729" name="connsiteY35"/>
                <a:gd fmla="*/ 9191035 w 12191999" name="connsiteX36"/>
                <a:gd fmla="*/ 1800479 h 2311729" name="connsiteY36"/>
                <a:gd fmla="*/ 9210518 w 12191999" name="connsiteX37"/>
                <a:gd fmla="*/ 1836373 h 2311729" name="connsiteY37"/>
                <a:gd fmla="*/ 9258709 w 12191999" name="connsiteX38"/>
                <a:gd fmla="*/ 1810216 h 2311729" name="connsiteY38"/>
                <a:gd fmla="*/ 9470570 w 12191999" name="connsiteX39"/>
                <a:gd fmla="*/ 1767443 h 2311729" name="connsiteY39"/>
                <a:gd fmla="*/ 9682431 w 12191999" name="connsiteX40"/>
                <a:gd fmla="*/ 1810216 h 2311729" name="connsiteY40"/>
                <a:gd fmla="*/ 9768141 w 12191999" name="connsiteX41"/>
                <a:gd fmla="*/ 1856738 h 2311729" name="connsiteY41"/>
                <a:gd fmla="*/ 9791010 w 12191999" name="connsiteX42"/>
                <a:gd fmla="*/ 1783067 h 2311729" name="connsiteY42"/>
                <a:gd fmla="*/ 10570028 w 12191999" name="connsiteX43"/>
                <a:gd fmla="*/ 1266699 h 2311729" name="connsiteY43"/>
                <a:gd fmla="*/ 10821441 w 12191999" name="connsiteX44"/>
                <a:gd fmla="*/ 1304709 h 2311729" name="connsiteY44"/>
                <a:gd fmla="*/ 10893902 w 12191999" name="connsiteX45"/>
                <a:gd fmla="*/ 1333259 h 2311729" name="connsiteY45"/>
                <a:gd fmla="*/ 10916253 w 12191999" name="connsiteX46"/>
                <a:gd fmla="*/ 1261255 h 2311729" name="connsiteY46"/>
                <a:gd fmla="*/ 11444514 w 12191999" name="connsiteX47"/>
                <a:gd fmla="*/ 911100 h 2311729" name="connsiteY47"/>
                <a:gd fmla="*/ 11446790 w 12191999" name="connsiteX48"/>
                <a:gd fmla="*/ 911330 h 2311729" name="connsiteY48"/>
                <a:gd fmla="*/ 11437256 w 12191999" name="connsiteX49"/>
                <a:gd fmla="*/ 816759 h 2311729" name="connsiteY49"/>
                <a:gd fmla="*/ 12173467 w 12191999" name="connsiteX50"/>
                <a:gd fmla="*/ 936 h 2311729" name="connsiteY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b="b" l="l" r="r" t="t"/>
              <a:pathLst>
                <a:path h="2311729" w="1219199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w="28575">
              <a:solidFill>
                <a:schemeClr val="bg1"/>
              </a:solidFill>
            </a:ln>
            <a:effectLst>
              <a:innerShdw blurRad="266700" dir="16200000" dist="139700">
                <a:srgbClr val="18ACCA">
                  <a:alpha val="30000"/>
                </a:srgb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44" name="文本框 43"/>
          <p:cNvSpPr txBox="1"/>
          <p:nvPr/>
        </p:nvSpPr>
        <p:spPr>
          <a:xfrm>
            <a:off x="5558590" y="2057400"/>
            <a:ext cx="1302067" cy="396240"/>
          </a:xfrm>
          <a:prstGeom prst="rect">
            <a:avLst/>
          </a:prstGeom>
          <a:noFill/>
        </p:spPr>
        <p:txBody>
          <a:bodyPr rtlCol="0" wrap="none">
            <a:spAutoFit/>
          </a:bodyPr>
          <a:lstStyle/>
          <a:p>
            <a:r>
              <a:rPr altLang="zh-CN" lang="en-US" smtClean="0" sz="2000">
                <a:solidFill>
                  <a:srgbClr val="22F1F6"/>
                </a:solidFill>
                <a:latin charset="-122" panose="020b0503020204020204" pitchFamily="34" typeface="微软雅黑"/>
              </a:rPr>
              <a:t>Directory</a:t>
            </a:r>
          </a:p>
        </p:txBody>
      </p:sp>
      <p:grpSp>
        <p:nvGrpSpPr>
          <p:cNvPr id="45" name="组合 44"/>
          <p:cNvGrpSpPr/>
          <p:nvPr/>
        </p:nvGrpSpPr>
        <p:grpSpPr>
          <a:xfrm rot="1845734">
            <a:off x="4133066" y="1171555"/>
            <a:ext cx="1270929" cy="938559"/>
            <a:chOff x="467955" y="825830"/>
            <a:chExt cx="1688486" cy="1246918"/>
          </a:xfrm>
        </p:grpSpPr>
        <p:sp>
          <p:nvSpPr>
            <p:cNvPr id="46" name="梯形 96"/>
            <p:cNvSpPr/>
            <p:nvPr/>
          </p:nvSpPr>
          <p:spPr>
            <a:xfrm rot="4183552">
              <a:off x="756190" y="835010"/>
              <a:ext cx="949503" cy="1525973"/>
            </a:xfrm>
            <a:custGeom>
              <a:rect b="b" l="l" r="r" t="t"/>
              <a:pathLst>
                <a:path h="2632273" w="1638954">
                  <a:moveTo>
                    <a:pt x="460131" y="0"/>
                  </a:moveTo>
                  <a:lnTo>
                    <a:pt x="985333" y="24657"/>
                  </a:lnTo>
                  <a:cubicBezTo>
                    <a:pt x="904127" y="674964"/>
                    <a:pt x="987214" y="1517335"/>
                    <a:pt x="1638954" y="2440233"/>
                  </a:cubicBezTo>
                  <a:lnTo>
                    <a:pt x="1063128" y="2071125"/>
                  </a:lnTo>
                  <a:lnTo>
                    <a:pt x="678579" y="2632273"/>
                  </a:lnTo>
                  <a:lnTo>
                    <a:pt x="262163" y="2020459"/>
                  </a:lnTo>
                  <a:cubicBezTo>
                    <a:pt x="141403" y="2335233"/>
                    <a:pt x="143936" y="2337566"/>
                    <a:pt x="68760" y="2596304"/>
                  </a:cubicBezTo>
                  <a:cubicBezTo>
                    <a:pt x="-118888" y="1450551"/>
                    <a:pt x="99284" y="691656"/>
                    <a:pt x="460131" y="0"/>
                  </a:cubicBezTo>
                  <a:close/>
                </a:path>
              </a:pathLst>
            </a:custGeom>
            <a:solidFill>
              <a:srgbClr val="19B4C9"/>
            </a:solidFill>
            <a:ln w="38100">
              <a:solidFill>
                <a:srgbClr val="73E0E3"/>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p>
              <a:endParaRPr altLang="en-US" lang="zh-CN"/>
            </a:p>
          </p:txBody>
        </p:sp>
        <p:sp>
          <p:nvSpPr>
            <p:cNvPr id="47" name="梯形 96"/>
            <p:cNvSpPr/>
            <p:nvPr/>
          </p:nvSpPr>
          <p:spPr>
            <a:xfrm rot="4183552">
              <a:off x="1234404" y="1194710"/>
              <a:ext cx="198553" cy="840519"/>
            </a:xfrm>
            <a:custGeom>
              <a:rect b="b" l="l" r="r" t="t"/>
              <a:pathLst>
                <a:path h="1778648" w="420536">
                  <a:moveTo>
                    <a:pt x="21975" y="0"/>
                  </a:moveTo>
                  <a:lnTo>
                    <a:pt x="139673" y="5525"/>
                  </a:lnTo>
                  <a:cubicBezTo>
                    <a:pt x="77745" y="501457"/>
                    <a:pt x="111365" y="1109088"/>
                    <a:pt x="420536" y="1778648"/>
                  </a:cubicBezTo>
                  <a:lnTo>
                    <a:pt x="279766" y="1771733"/>
                  </a:lnTo>
                  <a:cubicBezTo>
                    <a:pt x="2200" y="1106360"/>
                    <a:pt x="-33067" y="500890"/>
                    <a:pt x="21975" y="0"/>
                  </a:cubicBezTo>
                  <a:close/>
                </a:path>
              </a:pathLst>
            </a:custGeom>
            <a:solidFill>
              <a:srgbClr val="73E0E3"/>
            </a:solidFill>
            <a:ln>
              <a:solidFill>
                <a:srgbClr val="73E0E3"/>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p>
              <a:endParaRPr altLang="en-US" lang="zh-CN"/>
            </a:p>
          </p:txBody>
        </p:sp>
        <p:grpSp>
          <p:nvGrpSpPr>
            <p:cNvPr id="48" name="组合 47"/>
            <p:cNvGrpSpPr/>
            <p:nvPr/>
          </p:nvGrpSpPr>
          <p:grpSpPr>
            <a:xfrm rot="21335216">
              <a:off x="1363234" y="825830"/>
              <a:ext cx="793207" cy="804046"/>
              <a:chOff x="7973454" y="5027358"/>
              <a:chExt cx="1573288" cy="1594782"/>
            </a:xfrm>
          </p:grpSpPr>
          <p:sp>
            <p:nvSpPr>
              <p:cNvPr id="50" name="五角星 2"/>
              <p:cNvSpPr/>
              <p:nvPr/>
            </p:nvSpPr>
            <p:spPr>
              <a:xfrm rot="20480842">
                <a:off x="7975659" y="5027358"/>
                <a:ext cx="1571083" cy="1580289"/>
              </a:xfrm>
              <a:custGeom>
                <a:gdLst>
                  <a:gd fmla="*/ 2063 w 918524" name="connsiteX0"/>
                  <a:gd fmla="*/ 349269 h 923906" name="connsiteY0"/>
                  <a:gd fmla="*/ 264202 w 918524" name="connsiteX1"/>
                  <a:gd fmla="*/ 223173 h 923906" name="connsiteY1"/>
                  <a:gd fmla="*/ 459262 w 918524" name="connsiteX2"/>
                  <a:gd fmla="*/ 0 h 923906" name="connsiteY2"/>
                  <a:gd fmla="*/ 654322 w 918524" name="connsiteX3"/>
                  <a:gd fmla="*/ 223173 h 923906" name="connsiteY3"/>
                  <a:gd fmla="*/ 916461 w 918524" name="connsiteX4"/>
                  <a:gd fmla="*/ 349269 h 923906" name="connsiteY4"/>
                  <a:gd fmla="*/ 774876 w 918524" name="connsiteX5"/>
                  <a:gd fmla="*/ 613293 h 923906" name="connsiteY5"/>
                  <a:gd fmla="*/ 741827 w 918524" name="connsiteX6"/>
                  <a:gd fmla="*/ 914398 h 923906" name="connsiteY6"/>
                  <a:gd fmla="*/ 459262 w 918524" name="connsiteX7"/>
                  <a:gd fmla="*/ 854400 h 923906" name="connsiteY7"/>
                  <a:gd fmla="*/ 176697 w 918524" name="connsiteX8"/>
                  <a:gd fmla="*/ 914398 h 923906" name="connsiteY8"/>
                  <a:gd fmla="*/ 143648 w 918524" name="connsiteX9"/>
                  <a:gd fmla="*/ 613293 h 923906" name="connsiteY9"/>
                  <a:gd fmla="*/ 2063 w 918524" name="connsiteX10"/>
                  <a:gd fmla="*/ 349269 h 923906"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923905" w="918524">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C4EF39"/>
              </a:solidFill>
              <a:ln w="63500">
                <a:noFill/>
              </a:ln>
              <a:effectLst>
                <a:outerShdw algn="t" blurRad="190500" dir="5400000" dist="635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1" name="五角星 2"/>
              <p:cNvSpPr/>
              <p:nvPr/>
            </p:nvSpPr>
            <p:spPr>
              <a:xfrm rot="20480842">
                <a:off x="7973454" y="5041849"/>
                <a:ext cx="1571084" cy="1580291"/>
              </a:xfrm>
              <a:custGeom>
                <a:gdLst>
                  <a:gd fmla="*/ 2063 w 918524" name="connsiteX0"/>
                  <a:gd fmla="*/ 349269 h 923906" name="connsiteY0"/>
                  <a:gd fmla="*/ 264202 w 918524" name="connsiteX1"/>
                  <a:gd fmla="*/ 223173 h 923906" name="connsiteY1"/>
                  <a:gd fmla="*/ 459262 w 918524" name="connsiteX2"/>
                  <a:gd fmla="*/ 0 h 923906" name="connsiteY2"/>
                  <a:gd fmla="*/ 654322 w 918524" name="connsiteX3"/>
                  <a:gd fmla="*/ 223173 h 923906" name="connsiteY3"/>
                  <a:gd fmla="*/ 916461 w 918524" name="connsiteX4"/>
                  <a:gd fmla="*/ 349269 h 923906" name="connsiteY4"/>
                  <a:gd fmla="*/ 774876 w 918524" name="connsiteX5"/>
                  <a:gd fmla="*/ 613293 h 923906" name="connsiteY5"/>
                  <a:gd fmla="*/ 741827 w 918524" name="connsiteX6"/>
                  <a:gd fmla="*/ 914398 h 923906" name="connsiteY6"/>
                  <a:gd fmla="*/ 459262 w 918524" name="connsiteX7"/>
                  <a:gd fmla="*/ 854400 h 923906" name="connsiteY7"/>
                  <a:gd fmla="*/ 176697 w 918524" name="connsiteX8"/>
                  <a:gd fmla="*/ 914398 h 923906" name="connsiteY8"/>
                  <a:gd fmla="*/ 143648 w 918524" name="connsiteX9"/>
                  <a:gd fmla="*/ 613293 h 923906" name="connsiteY9"/>
                  <a:gd fmla="*/ 2063 w 918524" name="connsiteX10"/>
                  <a:gd fmla="*/ 349269 h 923906"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923905" w="918524">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A3C4"/>
              </a:solidFill>
              <a:ln w="666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pic>
        <p:nvPicPr>
          <p:cNvPr id="53" name="图片 52"/>
          <p:cNvPicPr>
            <a:picLocks noChangeAspect="1"/>
          </p:cNvPicPr>
          <p:nvPr/>
        </p:nvPicPr>
        <p:blipFill>
          <a:blip r:embed="rId3">
            <a:extLst>
              <a:ext uri="{28A0092B-C50C-407E-A947-70E740481C1C}">
                <a14:useLocalDpi val="0"/>
              </a:ext>
            </a:extLst>
          </a:blip>
          <a:srcRect b="42760" t="38159"/>
          <a:stretch>
            <a:fillRect/>
          </a:stretch>
        </p:blipFill>
        <p:spPr>
          <a:xfrm>
            <a:off x="1084768" y="5872253"/>
            <a:ext cx="10058400" cy="1079500"/>
          </a:xfrm>
          <a:prstGeom prst="rect">
            <a:avLst/>
          </a:prstGeom>
        </p:spPr>
      </p:pic>
    </p:spTree>
    <p:extLst>
      <p:ext uri="{BB962C8B-B14F-4D97-AF65-F5344CB8AC3E}">
        <p14:creationId val="1844471669"/>
      </p:ext>
    </p:extLst>
  </p:cSld>
  <p:clrMapOvr>
    <a:masterClrMapping/>
  </p:clrMapOvr>
  <mc:AlternateContent>
    <mc:Choice Requires="p14">
      <p:transition p14:dur="2500" spd="slow">
        <p:fad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7" presetSubtype="0">
                                  <p:stCondLst>
                                    <p:cond delay="0"/>
                                  </p:stCondLst>
                                  <p:childTnLst>
                                    <p:set>
                                      <p:cBhvr>
                                        <p:cTn dur="1" fill="hold" id="6">
                                          <p:stCondLst>
                                            <p:cond delay="0"/>
                                          </p:stCondLst>
                                        </p:cTn>
                                        <p:tgtEl>
                                          <p:spTgt spid="34"/>
                                        </p:tgtEl>
                                        <p:attrNameLst>
                                          <p:attrName>style.visibility</p:attrName>
                                        </p:attrNameLst>
                                      </p:cBhvr>
                                      <p:to>
                                        <p:strVal val="visible"/>
                                      </p:to>
                                    </p:set>
                                    <p:animEffect filter="fade" transition="in">
                                      <p:cBhvr>
                                        <p:cTn dur="1000" id="7"/>
                                        <p:tgtEl>
                                          <p:spTgt spid="34"/>
                                        </p:tgtEl>
                                      </p:cBhvr>
                                    </p:animEffect>
                                    <p:anim calcmode="lin" valueType="num">
                                      <p:cBhvr>
                                        <p:cTn dur="1000" fill="hold" id="8"/>
                                        <p:tgtEl>
                                          <p:spTgt spid="34"/>
                                        </p:tgtEl>
                                        <p:attrNameLst>
                                          <p:attrName>ppt_x</p:attrName>
                                        </p:attrNameLst>
                                      </p:cBhvr>
                                      <p:tavLst>
                                        <p:tav tm="0">
                                          <p:val>
                                            <p:strVal val="#ppt_x"/>
                                          </p:val>
                                        </p:tav>
                                        <p:tav tm="100000">
                                          <p:val>
                                            <p:strVal val="#ppt_x"/>
                                          </p:val>
                                        </p:tav>
                                      </p:tavLst>
                                    </p:anim>
                                    <p:anim calcmode="lin" valueType="num">
                                      <p:cBhvr>
                                        <p:cTn dur="1000" fill="hold" id="9"/>
                                        <p:tgtEl>
                                          <p:spTgt spid="34"/>
                                        </p:tgtEl>
                                        <p:attrNameLst>
                                          <p:attrName>ppt_y</p:attrName>
                                        </p:attrNameLst>
                                      </p:cBhvr>
                                      <p:tavLst>
                                        <p:tav tm="0">
                                          <p:val>
                                            <p:strVal val="#ppt_y-.1"/>
                                          </p:val>
                                        </p:tav>
                                        <p:tav tm="100000">
                                          <p:val>
                                            <p:strVal val="#ppt_y"/>
                                          </p:val>
                                        </p:tav>
                                      </p:tavLst>
                                    </p:anim>
                                  </p:childTnLst>
                                </p:cTn>
                              </p:par>
                              <p:par>
                                <p:cTn fill="hold" id="10" nodeType="withEffect" presetClass="entr" presetID="42" presetSubtype="0">
                                  <p:stCondLst>
                                    <p:cond delay="750"/>
                                  </p:stCondLst>
                                  <p:childTnLst>
                                    <p:set>
                                      <p:cBhvr>
                                        <p:cTn dur="1" fill="hold" id="11">
                                          <p:stCondLst>
                                            <p:cond delay="0"/>
                                          </p:stCondLst>
                                        </p:cTn>
                                        <p:tgtEl>
                                          <p:spTgt spid="53"/>
                                        </p:tgtEl>
                                        <p:attrNameLst>
                                          <p:attrName>style.visibility</p:attrName>
                                        </p:attrNameLst>
                                      </p:cBhvr>
                                      <p:to>
                                        <p:strVal val="visible"/>
                                      </p:to>
                                    </p:set>
                                    <p:animEffect filter="fade" transition="in">
                                      <p:cBhvr>
                                        <p:cTn dur="1250" id="12"/>
                                        <p:tgtEl>
                                          <p:spTgt spid="53"/>
                                        </p:tgtEl>
                                      </p:cBhvr>
                                    </p:animEffect>
                                    <p:anim calcmode="lin" valueType="num">
                                      <p:cBhvr>
                                        <p:cTn dur="1250" fill="hold" id="13"/>
                                        <p:tgtEl>
                                          <p:spTgt spid="53"/>
                                        </p:tgtEl>
                                        <p:attrNameLst>
                                          <p:attrName>ppt_x</p:attrName>
                                        </p:attrNameLst>
                                      </p:cBhvr>
                                      <p:tavLst>
                                        <p:tav tm="0">
                                          <p:val>
                                            <p:strVal val="#ppt_x"/>
                                          </p:val>
                                        </p:tav>
                                        <p:tav tm="100000">
                                          <p:val>
                                            <p:strVal val="#ppt_x"/>
                                          </p:val>
                                        </p:tav>
                                      </p:tavLst>
                                    </p:anim>
                                    <p:anim calcmode="lin" valueType="num">
                                      <p:cBhvr>
                                        <p:cTn dur="1250" fill="hold" id="14"/>
                                        <p:tgtEl>
                                          <p:spTgt spid="53"/>
                                        </p:tgtEl>
                                        <p:attrNameLst>
                                          <p:attrName>ppt_y</p:attrName>
                                        </p:attrNameLst>
                                      </p:cBhvr>
                                      <p:tavLst>
                                        <p:tav tm="0">
                                          <p:val>
                                            <p:strVal val="#ppt_y+.1"/>
                                          </p:val>
                                        </p:tav>
                                        <p:tav tm="100000">
                                          <p:val>
                                            <p:strVal val="#ppt_y"/>
                                          </p:val>
                                        </p:tav>
                                      </p:tavLst>
                                    </p:anim>
                                  </p:childTnLst>
                                </p:cTn>
                              </p:par>
                              <p:par>
                                <p:cTn fill="hold" id="15" nodeType="withEffect" presetClass="entr" presetID="22" presetSubtype="8">
                                  <p:stCondLst>
                                    <p:cond delay="1750"/>
                                  </p:stCondLst>
                                  <p:childTnLst>
                                    <p:set>
                                      <p:cBhvr>
                                        <p:cTn dur="1" fill="hold" id="16">
                                          <p:stCondLst>
                                            <p:cond delay="0"/>
                                          </p:stCondLst>
                                        </p:cTn>
                                        <p:tgtEl>
                                          <p:spTgt spid="45"/>
                                        </p:tgtEl>
                                        <p:attrNameLst>
                                          <p:attrName>style.visibility</p:attrName>
                                        </p:attrNameLst>
                                      </p:cBhvr>
                                      <p:to>
                                        <p:strVal val="visible"/>
                                      </p:to>
                                    </p:set>
                                    <p:animEffect filter="wipe(left)" transition="in">
                                      <p:cBhvr>
                                        <p:cTn dur="1000" id="17"/>
                                        <p:tgtEl>
                                          <p:spTgt spid="45"/>
                                        </p:tgtEl>
                                      </p:cBhvr>
                                    </p:animEffect>
                                  </p:childTnLst>
                                </p:cTn>
                              </p:par>
                              <p:par>
                                <p:cTn fill="hold" grpId="0" id="18" nodeType="withEffect" presetClass="entr" presetID="42" presetSubtype="0">
                                  <p:stCondLst>
                                    <p:cond delay="2500"/>
                                  </p:stCondLst>
                                  <p:iterate type="lt">
                                    <p:tmPct val="20000"/>
                                  </p:iterate>
                                  <p:childTnLst>
                                    <p:set>
                                      <p:cBhvr>
                                        <p:cTn dur="1" fill="hold" id="19">
                                          <p:stCondLst>
                                            <p:cond delay="0"/>
                                          </p:stCondLst>
                                        </p:cTn>
                                        <p:tgtEl>
                                          <p:spTgt spid="37"/>
                                        </p:tgtEl>
                                        <p:attrNameLst>
                                          <p:attrName>style.visibility</p:attrName>
                                        </p:attrNameLst>
                                      </p:cBhvr>
                                      <p:to>
                                        <p:strVal val="visible"/>
                                      </p:to>
                                    </p:set>
                                    <p:animEffect filter="fade" transition="in">
                                      <p:cBhvr>
                                        <p:cTn dur="1000" id="20"/>
                                        <p:tgtEl>
                                          <p:spTgt spid="37"/>
                                        </p:tgtEl>
                                      </p:cBhvr>
                                    </p:animEffect>
                                    <p:anim calcmode="lin" valueType="num">
                                      <p:cBhvr>
                                        <p:cTn dur="1000" fill="hold" id="21"/>
                                        <p:tgtEl>
                                          <p:spTgt spid="37"/>
                                        </p:tgtEl>
                                        <p:attrNameLst>
                                          <p:attrName>ppt_x</p:attrName>
                                        </p:attrNameLst>
                                      </p:cBhvr>
                                      <p:tavLst>
                                        <p:tav tm="0">
                                          <p:val>
                                            <p:strVal val="#ppt_x"/>
                                          </p:val>
                                        </p:tav>
                                        <p:tav tm="100000">
                                          <p:val>
                                            <p:strVal val="#ppt_x"/>
                                          </p:val>
                                        </p:tav>
                                      </p:tavLst>
                                    </p:anim>
                                    <p:anim calcmode="lin" valueType="num">
                                      <p:cBhvr>
                                        <p:cTn dur="1000" fill="hold" id="22"/>
                                        <p:tgtEl>
                                          <p:spTgt spid="37"/>
                                        </p:tgtEl>
                                        <p:attrNameLst>
                                          <p:attrName>ppt_y</p:attrName>
                                        </p:attrNameLst>
                                      </p:cBhvr>
                                      <p:tavLst>
                                        <p:tav tm="0">
                                          <p:val>
                                            <p:strVal val="#ppt_y+.1"/>
                                          </p:val>
                                        </p:tav>
                                        <p:tav tm="100000">
                                          <p:val>
                                            <p:strVal val="#ppt_y"/>
                                          </p:val>
                                        </p:tav>
                                      </p:tavLst>
                                    </p:anim>
                                  </p:childTnLst>
                                </p:cTn>
                              </p:par>
                              <p:par>
                                <p:cTn fill="hold" grpId="0" id="23" nodeType="withEffect" presetClass="entr" presetID="22" presetSubtype="8">
                                  <p:stCondLst>
                                    <p:cond delay="3750"/>
                                  </p:stCondLst>
                                  <p:childTnLst>
                                    <p:set>
                                      <p:cBhvr>
                                        <p:cTn dur="1" fill="hold" id="24">
                                          <p:stCondLst>
                                            <p:cond delay="0"/>
                                          </p:stCondLst>
                                        </p:cTn>
                                        <p:tgtEl>
                                          <p:spTgt spid="44"/>
                                        </p:tgtEl>
                                        <p:attrNameLst>
                                          <p:attrName>style.visibility</p:attrName>
                                        </p:attrNameLst>
                                      </p:cBhvr>
                                      <p:to>
                                        <p:strVal val="visible"/>
                                      </p:to>
                                    </p:set>
                                    <p:animEffect filter="wipe(left)" transition="in">
                                      <p:cBhvr>
                                        <p:cTn dur="1250" id="25"/>
                                        <p:tgtEl>
                                          <p:spTgt spid="44"/>
                                        </p:tgtEl>
                                      </p:cBhvr>
                                    </p:animEffect>
                                  </p:childTnLst>
                                </p:cTn>
                              </p:par>
                              <p:par>
                                <p:cTn fill="hold" grpId="0" id="26" nodeType="withEffect" presetClass="entr" presetID="31" presetSubtype="0">
                                  <p:stCondLst>
                                    <p:cond delay="5000"/>
                                  </p:stCondLst>
                                  <p:childTnLst>
                                    <p:set>
                                      <p:cBhvr>
                                        <p:cTn dur="1" fill="hold" id="27">
                                          <p:stCondLst>
                                            <p:cond delay="0"/>
                                          </p:stCondLst>
                                        </p:cTn>
                                        <p:tgtEl>
                                          <p:spTgt spid="29"/>
                                        </p:tgtEl>
                                        <p:attrNameLst>
                                          <p:attrName>style.visibility</p:attrName>
                                        </p:attrNameLst>
                                      </p:cBhvr>
                                      <p:to>
                                        <p:strVal val="visible"/>
                                      </p:to>
                                    </p:set>
                                    <p:anim calcmode="lin" valueType="num">
                                      <p:cBhvr>
                                        <p:cTn dur="1000" fill="hold" id="28"/>
                                        <p:tgtEl>
                                          <p:spTgt spid="29"/>
                                        </p:tgtEl>
                                        <p:attrNameLst>
                                          <p:attrName>ppt_w</p:attrName>
                                        </p:attrNameLst>
                                      </p:cBhvr>
                                      <p:tavLst>
                                        <p:tav tm="0">
                                          <p:val>
                                            <p:fltVal val="0"/>
                                          </p:val>
                                        </p:tav>
                                        <p:tav tm="100000">
                                          <p:val>
                                            <p:strVal val="#ppt_w"/>
                                          </p:val>
                                        </p:tav>
                                      </p:tavLst>
                                    </p:anim>
                                    <p:anim calcmode="lin" valueType="num">
                                      <p:cBhvr>
                                        <p:cTn dur="1000" fill="hold" id="29"/>
                                        <p:tgtEl>
                                          <p:spTgt spid="29"/>
                                        </p:tgtEl>
                                        <p:attrNameLst>
                                          <p:attrName>ppt_h</p:attrName>
                                        </p:attrNameLst>
                                      </p:cBhvr>
                                      <p:tavLst>
                                        <p:tav tm="0">
                                          <p:val>
                                            <p:fltVal val="0"/>
                                          </p:val>
                                        </p:tav>
                                        <p:tav tm="100000">
                                          <p:val>
                                            <p:strVal val="#ppt_h"/>
                                          </p:val>
                                        </p:tav>
                                      </p:tavLst>
                                    </p:anim>
                                    <p:anim calcmode="lin" valueType="num">
                                      <p:cBhvr>
                                        <p:cTn dur="1000" fill="hold" id="30"/>
                                        <p:tgtEl>
                                          <p:spTgt spid="29"/>
                                        </p:tgtEl>
                                        <p:attrNameLst>
                                          <p:attrName>style.rotation</p:attrName>
                                        </p:attrNameLst>
                                      </p:cBhvr>
                                      <p:tavLst>
                                        <p:tav tm="0">
                                          <p:val>
                                            <p:fltVal val="90"/>
                                          </p:val>
                                        </p:tav>
                                        <p:tav tm="100000">
                                          <p:val>
                                            <p:fltVal val="0"/>
                                          </p:val>
                                        </p:tav>
                                      </p:tavLst>
                                    </p:anim>
                                    <p:animEffect filter="fade" transition="in">
                                      <p:cBhvr>
                                        <p:cTn dur="1000" id="31"/>
                                        <p:tgtEl>
                                          <p:spTgt spid="29"/>
                                        </p:tgtEl>
                                      </p:cBhvr>
                                    </p:animEffect>
                                  </p:childTnLst>
                                </p:cTn>
                              </p:par>
                              <p:par>
                                <p:cTn fill="hold" id="32" nodeType="withEffect" presetClass="entr" presetID="53" presetSubtype="0">
                                  <p:stCondLst>
                                    <p:cond delay="6000"/>
                                  </p:stCondLst>
                                  <p:childTnLst>
                                    <p:set>
                                      <p:cBhvr>
                                        <p:cTn dur="1" fill="hold" id="33">
                                          <p:stCondLst>
                                            <p:cond delay="0"/>
                                          </p:stCondLst>
                                        </p:cTn>
                                        <p:tgtEl>
                                          <p:spTgt spid="16"/>
                                        </p:tgtEl>
                                        <p:attrNameLst>
                                          <p:attrName>style.visibility</p:attrName>
                                        </p:attrNameLst>
                                      </p:cBhvr>
                                      <p:to>
                                        <p:strVal val="visible"/>
                                      </p:to>
                                    </p:set>
                                    <p:anim calcmode="lin" valueType="num">
                                      <p:cBhvr>
                                        <p:cTn dur="750" fill="hold" id="34"/>
                                        <p:tgtEl>
                                          <p:spTgt spid="16"/>
                                        </p:tgtEl>
                                        <p:attrNameLst>
                                          <p:attrName>ppt_w</p:attrName>
                                        </p:attrNameLst>
                                      </p:cBhvr>
                                      <p:tavLst>
                                        <p:tav tm="0">
                                          <p:val>
                                            <p:fltVal val="0"/>
                                          </p:val>
                                        </p:tav>
                                        <p:tav tm="100000">
                                          <p:val>
                                            <p:strVal val="#ppt_w"/>
                                          </p:val>
                                        </p:tav>
                                      </p:tavLst>
                                    </p:anim>
                                    <p:anim calcmode="lin" valueType="num">
                                      <p:cBhvr>
                                        <p:cTn dur="750" fill="hold" id="35"/>
                                        <p:tgtEl>
                                          <p:spTgt spid="16"/>
                                        </p:tgtEl>
                                        <p:attrNameLst>
                                          <p:attrName>ppt_h</p:attrName>
                                        </p:attrNameLst>
                                      </p:cBhvr>
                                      <p:tavLst>
                                        <p:tav tm="0">
                                          <p:val>
                                            <p:fltVal val="0"/>
                                          </p:val>
                                        </p:tav>
                                        <p:tav tm="100000">
                                          <p:val>
                                            <p:strVal val="#ppt_h"/>
                                          </p:val>
                                        </p:tav>
                                      </p:tavLst>
                                    </p:anim>
                                    <p:animEffect filter="fade" transition="in">
                                      <p:cBhvr>
                                        <p:cTn dur="750" id="36"/>
                                        <p:tgtEl>
                                          <p:spTgt spid="16"/>
                                        </p:tgtEl>
                                      </p:cBhvr>
                                    </p:animEffect>
                                  </p:childTnLst>
                                </p:cTn>
                              </p:par>
                              <p:par>
                                <p:cTn fill="hold" grpId="0" id="37" nodeType="withEffect" presetClass="entr" presetID="53" presetSubtype="0">
                                  <p:stCondLst>
                                    <p:cond delay="6750"/>
                                  </p:stCondLst>
                                  <p:childTnLst>
                                    <p:set>
                                      <p:cBhvr>
                                        <p:cTn dur="1" fill="hold" id="38">
                                          <p:stCondLst>
                                            <p:cond delay="0"/>
                                          </p:stCondLst>
                                        </p:cTn>
                                        <p:tgtEl>
                                          <p:spTgt spid="28"/>
                                        </p:tgtEl>
                                        <p:attrNameLst>
                                          <p:attrName>style.visibility</p:attrName>
                                        </p:attrNameLst>
                                      </p:cBhvr>
                                      <p:to>
                                        <p:strVal val="visible"/>
                                      </p:to>
                                    </p:set>
                                    <p:anim calcmode="lin" valueType="num">
                                      <p:cBhvr>
                                        <p:cTn dur="500" fill="hold" id="39"/>
                                        <p:tgtEl>
                                          <p:spTgt spid="28"/>
                                        </p:tgtEl>
                                        <p:attrNameLst>
                                          <p:attrName>ppt_w</p:attrName>
                                        </p:attrNameLst>
                                      </p:cBhvr>
                                      <p:tavLst>
                                        <p:tav tm="0">
                                          <p:val>
                                            <p:fltVal val="0"/>
                                          </p:val>
                                        </p:tav>
                                        <p:tav tm="100000">
                                          <p:val>
                                            <p:strVal val="#ppt_w"/>
                                          </p:val>
                                        </p:tav>
                                      </p:tavLst>
                                    </p:anim>
                                    <p:anim calcmode="lin" valueType="num">
                                      <p:cBhvr>
                                        <p:cTn dur="500" fill="hold" id="40"/>
                                        <p:tgtEl>
                                          <p:spTgt spid="28"/>
                                        </p:tgtEl>
                                        <p:attrNameLst>
                                          <p:attrName>ppt_h</p:attrName>
                                        </p:attrNameLst>
                                      </p:cBhvr>
                                      <p:tavLst>
                                        <p:tav tm="0">
                                          <p:val>
                                            <p:fltVal val="0"/>
                                          </p:val>
                                        </p:tav>
                                        <p:tav tm="100000">
                                          <p:val>
                                            <p:strVal val="#ppt_h"/>
                                          </p:val>
                                        </p:tav>
                                      </p:tavLst>
                                    </p:anim>
                                    <p:animEffect filter="fade" transition="in">
                                      <p:cBhvr>
                                        <p:cTn dur="500" id="41"/>
                                        <p:tgtEl>
                                          <p:spTgt spid="28"/>
                                        </p:tgtEl>
                                      </p:cBhvr>
                                    </p:animEffect>
                                  </p:childTnLst>
                                </p:cTn>
                              </p:par>
                              <p:par>
                                <p:cTn fill="hold" grpId="1" id="42" nodeType="withEffect" presetClass="emph" presetID="8" presetSubtype="0">
                                  <p:stCondLst>
                                    <p:cond delay="7250"/>
                                  </p:stCondLst>
                                  <p:childTnLst>
                                    <p:animRot by="21600000">
                                      <p:cBhvr>
                                        <p:cTn dur="11500" fill="hold" id="43"/>
                                        <p:tgtEl>
                                          <p:spTgt spid="28"/>
                                        </p:tgtEl>
                                        <p:attrNameLst>
                                          <p:attrName>r</p:attrName>
                                        </p:attrNameLst>
                                      </p:cBhvr>
                                    </p:animRot>
                                  </p:childTnLst>
                                </p:cTn>
                              </p:par>
                              <p:par>
                                <p:cTn fill="hold" id="44" nodeType="withEffect" presetClass="entr" presetID="22" presetSubtype="8">
                                  <p:stCondLst>
                                    <p:cond delay="7250"/>
                                  </p:stCondLst>
                                  <p:childTnLst>
                                    <p:set>
                                      <p:cBhvr>
                                        <p:cTn dur="1" fill="hold" id="45">
                                          <p:stCondLst>
                                            <p:cond delay="0"/>
                                          </p:stCondLst>
                                        </p:cTn>
                                        <p:tgtEl>
                                          <p:spTgt spid="7"/>
                                        </p:tgtEl>
                                        <p:attrNameLst>
                                          <p:attrName>style.visibility</p:attrName>
                                        </p:attrNameLst>
                                      </p:cBhvr>
                                      <p:to>
                                        <p:strVal val="visible"/>
                                      </p:to>
                                    </p:set>
                                    <p:animEffect filter="wipe(left)" transition="in">
                                      <p:cBhvr>
                                        <p:cTn dur="500" id="46"/>
                                        <p:tgtEl>
                                          <p:spTgt spid="7"/>
                                        </p:tgtEl>
                                      </p:cBhvr>
                                    </p:animEffect>
                                  </p:childTnLst>
                                </p:cTn>
                              </p:par>
                              <p:par>
                                <p:cTn fill="hold" grpId="0" id="47" nodeType="withEffect" presetClass="entr" presetID="31" presetSubtype="0">
                                  <p:stCondLst>
                                    <p:cond delay="7750"/>
                                  </p:stCondLst>
                                  <p:childTnLst>
                                    <p:set>
                                      <p:cBhvr>
                                        <p:cTn dur="1" fill="hold" id="48">
                                          <p:stCondLst>
                                            <p:cond delay="0"/>
                                          </p:stCondLst>
                                        </p:cTn>
                                        <p:tgtEl>
                                          <p:spTgt spid="13"/>
                                        </p:tgtEl>
                                        <p:attrNameLst>
                                          <p:attrName>style.visibility</p:attrName>
                                        </p:attrNameLst>
                                      </p:cBhvr>
                                      <p:to>
                                        <p:strVal val="visible"/>
                                      </p:to>
                                    </p:set>
                                    <p:anim calcmode="lin" valueType="num">
                                      <p:cBhvr>
                                        <p:cTn dur="1000" fill="hold" id="49"/>
                                        <p:tgtEl>
                                          <p:spTgt spid="13"/>
                                        </p:tgtEl>
                                        <p:attrNameLst>
                                          <p:attrName>ppt_w</p:attrName>
                                        </p:attrNameLst>
                                      </p:cBhvr>
                                      <p:tavLst>
                                        <p:tav tm="0">
                                          <p:val>
                                            <p:fltVal val="0"/>
                                          </p:val>
                                        </p:tav>
                                        <p:tav tm="100000">
                                          <p:val>
                                            <p:strVal val="#ppt_w"/>
                                          </p:val>
                                        </p:tav>
                                      </p:tavLst>
                                    </p:anim>
                                    <p:anim calcmode="lin" valueType="num">
                                      <p:cBhvr>
                                        <p:cTn dur="1000" fill="hold" id="50"/>
                                        <p:tgtEl>
                                          <p:spTgt spid="13"/>
                                        </p:tgtEl>
                                        <p:attrNameLst>
                                          <p:attrName>ppt_h</p:attrName>
                                        </p:attrNameLst>
                                      </p:cBhvr>
                                      <p:tavLst>
                                        <p:tav tm="0">
                                          <p:val>
                                            <p:fltVal val="0"/>
                                          </p:val>
                                        </p:tav>
                                        <p:tav tm="100000">
                                          <p:val>
                                            <p:strVal val="#ppt_h"/>
                                          </p:val>
                                        </p:tav>
                                      </p:tavLst>
                                    </p:anim>
                                    <p:anim calcmode="lin" valueType="num">
                                      <p:cBhvr>
                                        <p:cTn dur="1000" fill="hold" id="51"/>
                                        <p:tgtEl>
                                          <p:spTgt spid="13"/>
                                        </p:tgtEl>
                                        <p:attrNameLst>
                                          <p:attrName>style.rotation</p:attrName>
                                        </p:attrNameLst>
                                      </p:cBhvr>
                                      <p:tavLst>
                                        <p:tav tm="0">
                                          <p:val>
                                            <p:fltVal val="90"/>
                                          </p:val>
                                        </p:tav>
                                        <p:tav tm="100000">
                                          <p:val>
                                            <p:fltVal val="0"/>
                                          </p:val>
                                        </p:tav>
                                      </p:tavLst>
                                    </p:anim>
                                    <p:animEffect filter="fade" transition="in">
                                      <p:cBhvr>
                                        <p:cTn dur="1000" id="52"/>
                                        <p:tgtEl>
                                          <p:spTgt spid="13"/>
                                        </p:tgtEl>
                                      </p:cBhvr>
                                    </p:animEffect>
                                  </p:childTnLst>
                                </p:cTn>
                              </p:par>
                              <p:par>
                                <p:cTn fill="hold" id="53" nodeType="withEffect" presetClass="entr" presetID="53" presetSubtype="0">
                                  <p:stCondLst>
                                    <p:cond delay="8750"/>
                                  </p:stCondLst>
                                  <p:childTnLst>
                                    <p:set>
                                      <p:cBhvr>
                                        <p:cTn dur="1" fill="hold" id="54">
                                          <p:stCondLst>
                                            <p:cond delay="0"/>
                                          </p:stCondLst>
                                        </p:cTn>
                                        <p:tgtEl>
                                          <p:spTgt spid="19"/>
                                        </p:tgtEl>
                                        <p:attrNameLst>
                                          <p:attrName>style.visibility</p:attrName>
                                        </p:attrNameLst>
                                      </p:cBhvr>
                                      <p:to>
                                        <p:strVal val="visible"/>
                                      </p:to>
                                    </p:set>
                                    <p:anim calcmode="lin" valueType="num">
                                      <p:cBhvr>
                                        <p:cTn dur="500" fill="hold" id="55"/>
                                        <p:tgtEl>
                                          <p:spTgt spid="19"/>
                                        </p:tgtEl>
                                        <p:attrNameLst>
                                          <p:attrName>ppt_w</p:attrName>
                                        </p:attrNameLst>
                                      </p:cBhvr>
                                      <p:tavLst>
                                        <p:tav tm="0">
                                          <p:val>
                                            <p:fltVal val="0"/>
                                          </p:val>
                                        </p:tav>
                                        <p:tav tm="100000">
                                          <p:val>
                                            <p:strVal val="#ppt_w"/>
                                          </p:val>
                                        </p:tav>
                                      </p:tavLst>
                                    </p:anim>
                                    <p:anim calcmode="lin" valueType="num">
                                      <p:cBhvr>
                                        <p:cTn dur="500" fill="hold" id="56"/>
                                        <p:tgtEl>
                                          <p:spTgt spid="19"/>
                                        </p:tgtEl>
                                        <p:attrNameLst>
                                          <p:attrName>ppt_h</p:attrName>
                                        </p:attrNameLst>
                                      </p:cBhvr>
                                      <p:tavLst>
                                        <p:tav tm="0">
                                          <p:val>
                                            <p:fltVal val="0"/>
                                          </p:val>
                                        </p:tav>
                                        <p:tav tm="100000">
                                          <p:val>
                                            <p:strVal val="#ppt_h"/>
                                          </p:val>
                                        </p:tav>
                                      </p:tavLst>
                                    </p:anim>
                                    <p:animEffect filter="fade" transition="in">
                                      <p:cBhvr>
                                        <p:cTn dur="500" id="57"/>
                                        <p:tgtEl>
                                          <p:spTgt spid="19"/>
                                        </p:tgtEl>
                                      </p:cBhvr>
                                    </p:animEffect>
                                  </p:childTnLst>
                                </p:cTn>
                              </p:par>
                              <p:par>
                                <p:cTn fill="hold" grpId="0" id="58" nodeType="withEffect" presetClass="entr" presetID="53" presetSubtype="0">
                                  <p:stCondLst>
                                    <p:cond delay="9250"/>
                                  </p:stCondLst>
                                  <p:childTnLst>
                                    <p:set>
                                      <p:cBhvr>
                                        <p:cTn dur="1" fill="hold" id="59">
                                          <p:stCondLst>
                                            <p:cond delay="0"/>
                                          </p:stCondLst>
                                        </p:cTn>
                                        <p:tgtEl>
                                          <p:spTgt spid="30"/>
                                        </p:tgtEl>
                                        <p:attrNameLst>
                                          <p:attrName>style.visibility</p:attrName>
                                        </p:attrNameLst>
                                      </p:cBhvr>
                                      <p:to>
                                        <p:strVal val="visible"/>
                                      </p:to>
                                    </p:set>
                                    <p:anim calcmode="lin" valueType="num">
                                      <p:cBhvr>
                                        <p:cTn dur="500" fill="hold" id="60"/>
                                        <p:tgtEl>
                                          <p:spTgt spid="30"/>
                                        </p:tgtEl>
                                        <p:attrNameLst>
                                          <p:attrName>ppt_w</p:attrName>
                                        </p:attrNameLst>
                                      </p:cBhvr>
                                      <p:tavLst>
                                        <p:tav tm="0">
                                          <p:val>
                                            <p:fltVal val="0"/>
                                          </p:val>
                                        </p:tav>
                                        <p:tav tm="100000">
                                          <p:val>
                                            <p:strVal val="#ppt_w"/>
                                          </p:val>
                                        </p:tav>
                                      </p:tavLst>
                                    </p:anim>
                                    <p:anim calcmode="lin" valueType="num">
                                      <p:cBhvr>
                                        <p:cTn dur="500" fill="hold" id="61"/>
                                        <p:tgtEl>
                                          <p:spTgt spid="30"/>
                                        </p:tgtEl>
                                        <p:attrNameLst>
                                          <p:attrName>ppt_h</p:attrName>
                                        </p:attrNameLst>
                                      </p:cBhvr>
                                      <p:tavLst>
                                        <p:tav tm="0">
                                          <p:val>
                                            <p:fltVal val="0"/>
                                          </p:val>
                                        </p:tav>
                                        <p:tav tm="100000">
                                          <p:val>
                                            <p:strVal val="#ppt_h"/>
                                          </p:val>
                                        </p:tav>
                                      </p:tavLst>
                                    </p:anim>
                                    <p:animEffect filter="fade" transition="in">
                                      <p:cBhvr>
                                        <p:cTn dur="500" id="62"/>
                                        <p:tgtEl>
                                          <p:spTgt spid="30"/>
                                        </p:tgtEl>
                                      </p:cBhvr>
                                    </p:animEffect>
                                  </p:childTnLst>
                                </p:cTn>
                              </p:par>
                              <p:par>
                                <p:cTn fill="hold" grpId="1" id="63" nodeType="withEffect" presetClass="emph" presetID="8" presetSubtype="0">
                                  <p:stCondLst>
                                    <p:cond delay="9750"/>
                                  </p:stCondLst>
                                  <p:childTnLst>
                                    <p:animRot by="21600000">
                                      <p:cBhvr>
                                        <p:cTn dur="9500" fill="hold" id="64"/>
                                        <p:tgtEl>
                                          <p:spTgt spid="30"/>
                                        </p:tgtEl>
                                        <p:attrNameLst>
                                          <p:attrName>r</p:attrName>
                                        </p:attrNameLst>
                                      </p:cBhvr>
                                    </p:animRot>
                                  </p:childTnLst>
                                </p:cTn>
                              </p:par>
                              <p:par>
                                <p:cTn fill="hold" id="65" nodeType="withEffect" presetClass="entr" presetID="22" presetSubtype="8">
                                  <p:stCondLst>
                                    <p:cond delay="9750"/>
                                  </p:stCondLst>
                                  <p:childTnLst>
                                    <p:set>
                                      <p:cBhvr>
                                        <p:cTn dur="1" fill="hold" id="66">
                                          <p:stCondLst>
                                            <p:cond delay="0"/>
                                          </p:stCondLst>
                                        </p:cTn>
                                        <p:tgtEl>
                                          <p:spTgt spid="8"/>
                                        </p:tgtEl>
                                        <p:attrNameLst>
                                          <p:attrName>style.visibility</p:attrName>
                                        </p:attrNameLst>
                                      </p:cBhvr>
                                      <p:to>
                                        <p:strVal val="visible"/>
                                      </p:to>
                                    </p:set>
                                    <p:animEffect filter="wipe(left)" transition="in">
                                      <p:cBhvr>
                                        <p:cTn dur="500" id="67"/>
                                        <p:tgtEl>
                                          <p:spTgt spid="8"/>
                                        </p:tgtEl>
                                      </p:cBhvr>
                                    </p:animEffect>
                                  </p:childTnLst>
                                </p:cTn>
                              </p:par>
                              <p:par>
                                <p:cTn fill="hold" grpId="0" id="68" nodeType="withEffect" presetClass="entr" presetID="31" presetSubtype="0">
                                  <p:stCondLst>
                                    <p:cond delay="10250"/>
                                  </p:stCondLst>
                                  <p:childTnLst>
                                    <p:set>
                                      <p:cBhvr>
                                        <p:cTn dur="1" fill="hold" id="69">
                                          <p:stCondLst>
                                            <p:cond delay="0"/>
                                          </p:stCondLst>
                                        </p:cTn>
                                        <p:tgtEl>
                                          <p:spTgt spid="14"/>
                                        </p:tgtEl>
                                        <p:attrNameLst>
                                          <p:attrName>style.visibility</p:attrName>
                                        </p:attrNameLst>
                                      </p:cBhvr>
                                      <p:to>
                                        <p:strVal val="visible"/>
                                      </p:to>
                                    </p:set>
                                    <p:anim calcmode="lin" valueType="num">
                                      <p:cBhvr>
                                        <p:cTn dur="1000" fill="hold" id="70"/>
                                        <p:tgtEl>
                                          <p:spTgt spid="14"/>
                                        </p:tgtEl>
                                        <p:attrNameLst>
                                          <p:attrName>ppt_w</p:attrName>
                                        </p:attrNameLst>
                                      </p:cBhvr>
                                      <p:tavLst>
                                        <p:tav tm="0">
                                          <p:val>
                                            <p:fltVal val="0"/>
                                          </p:val>
                                        </p:tav>
                                        <p:tav tm="100000">
                                          <p:val>
                                            <p:strVal val="#ppt_w"/>
                                          </p:val>
                                        </p:tav>
                                      </p:tavLst>
                                    </p:anim>
                                    <p:anim calcmode="lin" valueType="num">
                                      <p:cBhvr>
                                        <p:cTn dur="1000" fill="hold" id="71"/>
                                        <p:tgtEl>
                                          <p:spTgt spid="14"/>
                                        </p:tgtEl>
                                        <p:attrNameLst>
                                          <p:attrName>ppt_h</p:attrName>
                                        </p:attrNameLst>
                                      </p:cBhvr>
                                      <p:tavLst>
                                        <p:tav tm="0">
                                          <p:val>
                                            <p:fltVal val="0"/>
                                          </p:val>
                                        </p:tav>
                                        <p:tav tm="100000">
                                          <p:val>
                                            <p:strVal val="#ppt_h"/>
                                          </p:val>
                                        </p:tav>
                                      </p:tavLst>
                                    </p:anim>
                                    <p:anim calcmode="lin" valueType="num">
                                      <p:cBhvr>
                                        <p:cTn dur="1000" fill="hold" id="72"/>
                                        <p:tgtEl>
                                          <p:spTgt spid="14"/>
                                        </p:tgtEl>
                                        <p:attrNameLst>
                                          <p:attrName>style.rotation</p:attrName>
                                        </p:attrNameLst>
                                      </p:cBhvr>
                                      <p:tavLst>
                                        <p:tav tm="0">
                                          <p:val>
                                            <p:fltVal val="90"/>
                                          </p:val>
                                        </p:tav>
                                        <p:tav tm="100000">
                                          <p:val>
                                            <p:fltVal val="0"/>
                                          </p:val>
                                        </p:tav>
                                      </p:tavLst>
                                    </p:anim>
                                    <p:animEffect filter="fade" transition="in">
                                      <p:cBhvr>
                                        <p:cTn dur="1000" id="73"/>
                                        <p:tgtEl>
                                          <p:spTgt spid="14"/>
                                        </p:tgtEl>
                                      </p:cBhvr>
                                    </p:animEffect>
                                  </p:childTnLst>
                                </p:cTn>
                              </p:par>
                              <p:par>
                                <p:cTn fill="hold" id="74" nodeType="withEffect" presetClass="entr" presetID="53" presetSubtype="0">
                                  <p:stCondLst>
                                    <p:cond delay="11250"/>
                                  </p:stCondLst>
                                  <p:childTnLst>
                                    <p:set>
                                      <p:cBhvr>
                                        <p:cTn dur="1" fill="hold" id="75">
                                          <p:stCondLst>
                                            <p:cond delay="0"/>
                                          </p:stCondLst>
                                        </p:cTn>
                                        <p:tgtEl>
                                          <p:spTgt spid="22"/>
                                        </p:tgtEl>
                                        <p:attrNameLst>
                                          <p:attrName>style.visibility</p:attrName>
                                        </p:attrNameLst>
                                      </p:cBhvr>
                                      <p:to>
                                        <p:strVal val="visible"/>
                                      </p:to>
                                    </p:set>
                                    <p:anim calcmode="lin" valueType="num">
                                      <p:cBhvr>
                                        <p:cTn dur="500" fill="hold" id="76"/>
                                        <p:tgtEl>
                                          <p:spTgt spid="22"/>
                                        </p:tgtEl>
                                        <p:attrNameLst>
                                          <p:attrName>ppt_w</p:attrName>
                                        </p:attrNameLst>
                                      </p:cBhvr>
                                      <p:tavLst>
                                        <p:tav tm="0">
                                          <p:val>
                                            <p:fltVal val="0"/>
                                          </p:val>
                                        </p:tav>
                                        <p:tav tm="100000">
                                          <p:val>
                                            <p:strVal val="#ppt_w"/>
                                          </p:val>
                                        </p:tav>
                                      </p:tavLst>
                                    </p:anim>
                                    <p:anim calcmode="lin" valueType="num">
                                      <p:cBhvr>
                                        <p:cTn dur="500" fill="hold" id="77"/>
                                        <p:tgtEl>
                                          <p:spTgt spid="22"/>
                                        </p:tgtEl>
                                        <p:attrNameLst>
                                          <p:attrName>ppt_h</p:attrName>
                                        </p:attrNameLst>
                                      </p:cBhvr>
                                      <p:tavLst>
                                        <p:tav tm="0">
                                          <p:val>
                                            <p:fltVal val="0"/>
                                          </p:val>
                                        </p:tav>
                                        <p:tav tm="100000">
                                          <p:val>
                                            <p:strVal val="#ppt_h"/>
                                          </p:val>
                                        </p:tav>
                                      </p:tavLst>
                                    </p:anim>
                                    <p:animEffect filter="fade" transition="in">
                                      <p:cBhvr>
                                        <p:cTn dur="500" id="78"/>
                                        <p:tgtEl>
                                          <p:spTgt spid="22"/>
                                        </p:tgtEl>
                                      </p:cBhvr>
                                    </p:animEffect>
                                  </p:childTnLst>
                                </p:cTn>
                              </p:par>
                              <p:par>
                                <p:cTn fill="hold" grpId="0" id="79" nodeType="withEffect" presetClass="entr" presetID="53" presetSubtype="0">
                                  <p:stCondLst>
                                    <p:cond delay="11750"/>
                                  </p:stCondLst>
                                  <p:childTnLst>
                                    <p:set>
                                      <p:cBhvr>
                                        <p:cTn dur="1" fill="hold" id="80">
                                          <p:stCondLst>
                                            <p:cond delay="0"/>
                                          </p:stCondLst>
                                        </p:cTn>
                                        <p:tgtEl>
                                          <p:spTgt spid="6"/>
                                        </p:tgtEl>
                                        <p:attrNameLst>
                                          <p:attrName>style.visibility</p:attrName>
                                        </p:attrNameLst>
                                      </p:cBhvr>
                                      <p:to>
                                        <p:strVal val="visible"/>
                                      </p:to>
                                    </p:set>
                                    <p:anim calcmode="lin" valueType="num">
                                      <p:cBhvr>
                                        <p:cTn dur="500" fill="hold" id="81"/>
                                        <p:tgtEl>
                                          <p:spTgt spid="6"/>
                                        </p:tgtEl>
                                        <p:attrNameLst>
                                          <p:attrName>ppt_w</p:attrName>
                                        </p:attrNameLst>
                                      </p:cBhvr>
                                      <p:tavLst>
                                        <p:tav tm="0">
                                          <p:val>
                                            <p:fltVal val="0"/>
                                          </p:val>
                                        </p:tav>
                                        <p:tav tm="100000">
                                          <p:val>
                                            <p:strVal val="#ppt_w"/>
                                          </p:val>
                                        </p:tav>
                                      </p:tavLst>
                                    </p:anim>
                                    <p:anim calcmode="lin" valueType="num">
                                      <p:cBhvr>
                                        <p:cTn dur="500" fill="hold" id="82"/>
                                        <p:tgtEl>
                                          <p:spTgt spid="6"/>
                                        </p:tgtEl>
                                        <p:attrNameLst>
                                          <p:attrName>ppt_h</p:attrName>
                                        </p:attrNameLst>
                                      </p:cBhvr>
                                      <p:tavLst>
                                        <p:tav tm="0">
                                          <p:val>
                                            <p:fltVal val="0"/>
                                          </p:val>
                                        </p:tav>
                                        <p:tav tm="100000">
                                          <p:val>
                                            <p:strVal val="#ppt_h"/>
                                          </p:val>
                                        </p:tav>
                                      </p:tavLst>
                                    </p:anim>
                                    <p:animEffect filter="fade" transition="in">
                                      <p:cBhvr>
                                        <p:cTn dur="500" id="83"/>
                                        <p:tgtEl>
                                          <p:spTgt spid="6"/>
                                        </p:tgtEl>
                                      </p:cBhvr>
                                    </p:animEffect>
                                  </p:childTnLst>
                                </p:cTn>
                              </p:par>
                              <p:par>
                                <p:cTn fill="hold" grpId="1" id="84" nodeType="withEffect" presetClass="emph" presetID="8" presetSubtype="0">
                                  <p:stCondLst>
                                    <p:cond delay="12250"/>
                                  </p:stCondLst>
                                  <p:childTnLst>
                                    <p:animRot by="10800000">
                                      <p:cBhvr>
                                        <p:cTn dur="7000" fill="hold" id="85"/>
                                        <p:tgtEl>
                                          <p:spTgt spid="6"/>
                                        </p:tgtEl>
                                        <p:attrNameLst>
                                          <p:attrName>r</p:attrName>
                                        </p:attrNameLst>
                                      </p:cBhvr>
                                    </p:animRot>
                                  </p:childTnLst>
                                </p:cTn>
                              </p:par>
                              <p:par>
                                <p:cTn fill="hold" id="86" nodeType="withEffect" presetClass="entr" presetID="22" presetSubtype="8">
                                  <p:stCondLst>
                                    <p:cond delay="12250"/>
                                  </p:stCondLst>
                                  <p:childTnLst>
                                    <p:set>
                                      <p:cBhvr>
                                        <p:cTn dur="1" fill="hold" id="87">
                                          <p:stCondLst>
                                            <p:cond delay="0"/>
                                          </p:stCondLst>
                                        </p:cTn>
                                        <p:tgtEl>
                                          <p:spTgt spid="33"/>
                                        </p:tgtEl>
                                        <p:attrNameLst>
                                          <p:attrName>style.visibility</p:attrName>
                                        </p:attrNameLst>
                                      </p:cBhvr>
                                      <p:to>
                                        <p:strVal val="visible"/>
                                      </p:to>
                                    </p:set>
                                    <p:animEffect filter="wipe(left)" transition="in">
                                      <p:cBhvr>
                                        <p:cTn dur="500" id="88"/>
                                        <p:tgtEl>
                                          <p:spTgt spid="33"/>
                                        </p:tgtEl>
                                      </p:cBhvr>
                                    </p:animEffect>
                                  </p:childTnLst>
                                </p:cTn>
                              </p:par>
                              <p:par>
                                <p:cTn fill="hold" grpId="0" id="89" nodeType="withEffect" presetClass="entr" presetID="31" presetSubtype="0">
                                  <p:stCondLst>
                                    <p:cond delay="12750"/>
                                  </p:stCondLst>
                                  <p:childTnLst>
                                    <p:set>
                                      <p:cBhvr>
                                        <p:cTn dur="1" fill="hold" id="90">
                                          <p:stCondLst>
                                            <p:cond delay="0"/>
                                          </p:stCondLst>
                                        </p:cTn>
                                        <p:tgtEl>
                                          <p:spTgt spid="15"/>
                                        </p:tgtEl>
                                        <p:attrNameLst>
                                          <p:attrName>style.visibility</p:attrName>
                                        </p:attrNameLst>
                                      </p:cBhvr>
                                      <p:to>
                                        <p:strVal val="visible"/>
                                      </p:to>
                                    </p:set>
                                    <p:anim calcmode="lin" valueType="num">
                                      <p:cBhvr>
                                        <p:cTn dur="1000" fill="hold" id="91"/>
                                        <p:tgtEl>
                                          <p:spTgt spid="15"/>
                                        </p:tgtEl>
                                        <p:attrNameLst>
                                          <p:attrName>ppt_w</p:attrName>
                                        </p:attrNameLst>
                                      </p:cBhvr>
                                      <p:tavLst>
                                        <p:tav tm="0">
                                          <p:val>
                                            <p:fltVal val="0"/>
                                          </p:val>
                                        </p:tav>
                                        <p:tav tm="100000">
                                          <p:val>
                                            <p:strVal val="#ppt_w"/>
                                          </p:val>
                                        </p:tav>
                                      </p:tavLst>
                                    </p:anim>
                                    <p:anim calcmode="lin" valueType="num">
                                      <p:cBhvr>
                                        <p:cTn dur="1000" fill="hold" id="92"/>
                                        <p:tgtEl>
                                          <p:spTgt spid="15"/>
                                        </p:tgtEl>
                                        <p:attrNameLst>
                                          <p:attrName>ppt_h</p:attrName>
                                        </p:attrNameLst>
                                      </p:cBhvr>
                                      <p:tavLst>
                                        <p:tav tm="0">
                                          <p:val>
                                            <p:fltVal val="0"/>
                                          </p:val>
                                        </p:tav>
                                        <p:tav tm="100000">
                                          <p:val>
                                            <p:strVal val="#ppt_h"/>
                                          </p:val>
                                        </p:tav>
                                      </p:tavLst>
                                    </p:anim>
                                    <p:anim calcmode="lin" valueType="num">
                                      <p:cBhvr>
                                        <p:cTn dur="1000" fill="hold" id="93"/>
                                        <p:tgtEl>
                                          <p:spTgt spid="15"/>
                                        </p:tgtEl>
                                        <p:attrNameLst>
                                          <p:attrName>style.rotation</p:attrName>
                                        </p:attrNameLst>
                                      </p:cBhvr>
                                      <p:tavLst>
                                        <p:tav tm="0">
                                          <p:val>
                                            <p:fltVal val="90"/>
                                          </p:val>
                                        </p:tav>
                                        <p:tav tm="100000">
                                          <p:val>
                                            <p:fltVal val="0"/>
                                          </p:val>
                                        </p:tav>
                                      </p:tavLst>
                                    </p:anim>
                                    <p:animEffect filter="fade" transition="in">
                                      <p:cBhvr>
                                        <p:cTn dur="1000" id="94"/>
                                        <p:tgtEl>
                                          <p:spTgt spid="15"/>
                                        </p:tgtEl>
                                      </p:cBhvr>
                                    </p:animEffect>
                                  </p:childTnLst>
                                </p:cTn>
                              </p:par>
                              <p:par>
                                <p:cTn fill="hold" grpId="0" id="95" nodeType="withEffect" presetClass="entr" presetID="53" presetSubtype="0">
                                  <p:stCondLst>
                                    <p:cond delay="13500"/>
                                  </p:stCondLst>
                                  <p:childTnLst>
                                    <p:set>
                                      <p:cBhvr>
                                        <p:cTn dur="1" fill="hold" id="96">
                                          <p:stCondLst>
                                            <p:cond delay="0"/>
                                          </p:stCondLst>
                                        </p:cTn>
                                        <p:tgtEl>
                                          <p:spTgt spid="31"/>
                                        </p:tgtEl>
                                        <p:attrNameLst>
                                          <p:attrName>style.visibility</p:attrName>
                                        </p:attrNameLst>
                                      </p:cBhvr>
                                      <p:to>
                                        <p:strVal val="visible"/>
                                      </p:to>
                                    </p:set>
                                    <p:anim calcmode="lin" valueType="num">
                                      <p:cBhvr>
                                        <p:cTn dur="500" fill="hold" id="97"/>
                                        <p:tgtEl>
                                          <p:spTgt spid="31"/>
                                        </p:tgtEl>
                                        <p:attrNameLst>
                                          <p:attrName>ppt_w</p:attrName>
                                        </p:attrNameLst>
                                      </p:cBhvr>
                                      <p:tavLst>
                                        <p:tav tm="0">
                                          <p:val>
                                            <p:fltVal val="0"/>
                                          </p:val>
                                        </p:tav>
                                        <p:tav tm="100000">
                                          <p:val>
                                            <p:strVal val="#ppt_w"/>
                                          </p:val>
                                        </p:tav>
                                      </p:tavLst>
                                    </p:anim>
                                    <p:anim calcmode="lin" valueType="num">
                                      <p:cBhvr>
                                        <p:cTn dur="500" fill="hold" id="98"/>
                                        <p:tgtEl>
                                          <p:spTgt spid="31"/>
                                        </p:tgtEl>
                                        <p:attrNameLst>
                                          <p:attrName>ppt_h</p:attrName>
                                        </p:attrNameLst>
                                      </p:cBhvr>
                                      <p:tavLst>
                                        <p:tav tm="0">
                                          <p:val>
                                            <p:fltVal val="0"/>
                                          </p:val>
                                        </p:tav>
                                        <p:tav tm="100000">
                                          <p:val>
                                            <p:strVal val="#ppt_h"/>
                                          </p:val>
                                        </p:tav>
                                      </p:tavLst>
                                    </p:anim>
                                    <p:animEffect filter="fade" transition="in">
                                      <p:cBhvr>
                                        <p:cTn dur="500" id="99"/>
                                        <p:tgtEl>
                                          <p:spTgt spid="31"/>
                                        </p:tgtEl>
                                      </p:cBhvr>
                                    </p:animEffect>
                                  </p:childTnLst>
                                </p:cTn>
                              </p:par>
                              <p:par>
                                <p:cTn fill="hold" id="100" nodeType="withEffect" presetClass="entr" presetID="53" presetSubtype="0">
                                  <p:stCondLst>
                                    <p:cond delay="14000"/>
                                  </p:stCondLst>
                                  <p:childTnLst>
                                    <p:set>
                                      <p:cBhvr>
                                        <p:cTn dur="1" fill="hold" id="101">
                                          <p:stCondLst>
                                            <p:cond delay="0"/>
                                          </p:stCondLst>
                                        </p:cTn>
                                        <p:tgtEl>
                                          <p:spTgt spid="25"/>
                                        </p:tgtEl>
                                        <p:attrNameLst>
                                          <p:attrName>style.visibility</p:attrName>
                                        </p:attrNameLst>
                                      </p:cBhvr>
                                      <p:to>
                                        <p:strVal val="visible"/>
                                      </p:to>
                                    </p:set>
                                    <p:anim calcmode="lin" valueType="num">
                                      <p:cBhvr>
                                        <p:cTn dur="500" fill="hold" id="102"/>
                                        <p:tgtEl>
                                          <p:spTgt spid="25"/>
                                        </p:tgtEl>
                                        <p:attrNameLst>
                                          <p:attrName>ppt_w</p:attrName>
                                        </p:attrNameLst>
                                      </p:cBhvr>
                                      <p:tavLst>
                                        <p:tav tm="0">
                                          <p:val>
                                            <p:fltVal val="0"/>
                                          </p:val>
                                        </p:tav>
                                        <p:tav tm="100000">
                                          <p:val>
                                            <p:strVal val="#ppt_w"/>
                                          </p:val>
                                        </p:tav>
                                      </p:tavLst>
                                    </p:anim>
                                    <p:anim calcmode="lin" valueType="num">
                                      <p:cBhvr>
                                        <p:cTn dur="500" fill="hold" id="103"/>
                                        <p:tgtEl>
                                          <p:spTgt spid="25"/>
                                        </p:tgtEl>
                                        <p:attrNameLst>
                                          <p:attrName>ppt_h</p:attrName>
                                        </p:attrNameLst>
                                      </p:cBhvr>
                                      <p:tavLst>
                                        <p:tav tm="0">
                                          <p:val>
                                            <p:fltVal val="0"/>
                                          </p:val>
                                        </p:tav>
                                        <p:tav tm="100000">
                                          <p:val>
                                            <p:strVal val="#ppt_h"/>
                                          </p:val>
                                        </p:tav>
                                      </p:tavLst>
                                    </p:anim>
                                    <p:animEffect filter="fade" transition="in">
                                      <p:cBhvr>
                                        <p:cTn dur="500" id="104"/>
                                        <p:tgtEl>
                                          <p:spTgt spid="25"/>
                                        </p:tgtEl>
                                      </p:cBhvr>
                                    </p:animEffect>
                                  </p:childTnLst>
                                </p:cTn>
                              </p:par>
                              <p:par>
                                <p:cTn fill="hold" grpId="1" id="105" nodeType="withEffect" presetClass="emph" presetID="8" presetSubtype="0">
                                  <p:stCondLst>
                                    <p:cond delay="14250"/>
                                  </p:stCondLst>
                                  <p:childTnLst>
                                    <p:animRot by="5400000">
                                      <p:cBhvr>
                                        <p:cTn dur="4500" fill="hold" id="106"/>
                                        <p:tgtEl>
                                          <p:spTgt spid="31"/>
                                        </p:tgtEl>
                                        <p:attrNameLst>
                                          <p:attrName>r</p:attrName>
                                        </p:attrNameLst>
                                      </p:cBhvr>
                                    </p:animRot>
                                  </p:childTnLst>
                                </p:cTn>
                              </p:par>
                              <p:par>
                                <p:cTn fill="hold" grpId="0" id="107" nodeType="withEffect" presetClass="entr" presetID="42" presetSubtype="0">
                                  <p:stCondLst>
                                    <p:cond delay="14750"/>
                                  </p:stCondLst>
                                  <p:childTnLst>
                                    <p:set>
                                      <p:cBhvr>
                                        <p:cTn dur="1" fill="hold" id="108">
                                          <p:stCondLst>
                                            <p:cond delay="0"/>
                                          </p:stCondLst>
                                        </p:cTn>
                                        <p:tgtEl>
                                          <p:spTgt spid="11"/>
                                        </p:tgtEl>
                                        <p:attrNameLst>
                                          <p:attrName>style.visibility</p:attrName>
                                        </p:attrNameLst>
                                      </p:cBhvr>
                                      <p:to>
                                        <p:strVal val="visible"/>
                                      </p:to>
                                    </p:set>
                                    <p:animEffect filter="fade" transition="in">
                                      <p:cBhvr>
                                        <p:cTn dur="1000" id="109"/>
                                        <p:tgtEl>
                                          <p:spTgt spid="11"/>
                                        </p:tgtEl>
                                      </p:cBhvr>
                                    </p:animEffect>
                                    <p:anim calcmode="lin" valueType="num">
                                      <p:cBhvr>
                                        <p:cTn dur="1000" fill="hold" id="110"/>
                                        <p:tgtEl>
                                          <p:spTgt spid="11"/>
                                        </p:tgtEl>
                                        <p:attrNameLst>
                                          <p:attrName>ppt_x</p:attrName>
                                        </p:attrNameLst>
                                      </p:cBhvr>
                                      <p:tavLst>
                                        <p:tav tm="0">
                                          <p:val>
                                            <p:strVal val="#ppt_x"/>
                                          </p:val>
                                        </p:tav>
                                        <p:tav tm="100000">
                                          <p:val>
                                            <p:strVal val="#ppt_x"/>
                                          </p:val>
                                        </p:tav>
                                      </p:tavLst>
                                    </p:anim>
                                    <p:anim calcmode="lin" valueType="num">
                                      <p:cBhvr>
                                        <p:cTn dur="1000" fill="hold" id="111"/>
                                        <p:tgtEl>
                                          <p:spTgt spid="11"/>
                                        </p:tgtEl>
                                        <p:attrNameLst>
                                          <p:attrName>ppt_y</p:attrName>
                                        </p:attrNameLst>
                                      </p:cBhvr>
                                      <p:tavLst>
                                        <p:tav tm="0">
                                          <p:val>
                                            <p:strVal val="#ppt_y+.1"/>
                                          </p:val>
                                        </p:tav>
                                        <p:tav tm="100000">
                                          <p:val>
                                            <p:strVal val="#ppt_y"/>
                                          </p:val>
                                        </p:tav>
                                      </p:tavLst>
                                    </p:anim>
                                  </p:childTnLst>
                                </p:cTn>
                              </p:par>
                              <p:par>
                                <p:cTn fill="hold" grpId="0" id="112" nodeType="withEffect" presetClass="entr" presetID="42" presetSubtype="0">
                                  <p:stCondLst>
                                    <p:cond delay="15500"/>
                                  </p:stCondLst>
                                  <p:childTnLst>
                                    <p:set>
                                      <p:cBhvr>
                                        <p:cTn dur="1" fill="hold" id="113">
                                          <p:stCondLst>
                                            <p:cond delay="0"/>
                                          </p:stCondLst>
                                        </p:cTn>
                                        <p:tgtEl>
                                          <p:spTgt spid="9"/>
                                        </p:tgtEl>
                                        <p:attrNameLst>
                                          <p:attrName>style.visibility</p:attrName>
                                        </p:attrNameLst>
                                      </p:cBhvr>
                                      <p:to>
                                        <p:strVal val="visible"/>
                                      </p:to>
                                    </p:set>
                                    <p:animEffect filter="fade" transition="in">
                                      <p:cBhvr>
                                        <p:cTn dur="1000" id="114"/>
                                        <p:tgtEl>
                                          <p:spTgt spid="9"/>
                                        </p:tgtEl>
                                      </p:cBhvr>
                                    </p:animEffect>
                                    <p:anim calcmode="lin" valueType="num">
                                      <p:cBhvr>
                                        <p:cTn dur="1000" fill="hold" id="115"/>
                                        <p:tgtEl>
                                          <p:spTgt spid="9"/>
                                        </p:tgtEl>
                                        <p:attrNameLst>
                                          <p:attrName>ppt_x</p:attrName>
                                        </p:attrNameLst>
                                      </p:cBhvr>
                                      <p:tavLst>
                                        <p:tav tm="0">
                                          <p:val>
                                            <p:strVal val="#ppt_x"/>
                                          </p:val>
                                        </p:tav>
                                        <p:tav tm="100000">
                                          <p:val>
                                            <p:strVal val="#ppt_x"/>
                                          </p:val>
                                        </p:tav>
                                      </p:tavLst>
                                    </p:anim>
                                    <p:anim calcmode="lin" valueType="num">
                                      <p:cBhvr>
                                        <p:cTn dur="1000" fill="hold" id="116"/>
                                        <p:tgtEl>
                                          <p:spTgt spid="9"/>
                                        </p:tgtEl>
                                        <p:attrNameLst>
                                          <p:attrName>ppt_y</p:attrName>
                                        </p:attrNameLst>
                                      </p:cBhvr>
                                      <p:tavLst>
                                        <p:tav tm="0">
                                          <p:val>
                                            <p:strVal val="#ppt_y+.1"/>
                                          </p:val>
                                        </p:tav>
                                        <p:tav tm="100000">
                                          <p:val>
                                            <p:strVal val="#ppt_y"/>
                                          </p:val>
                                        </p:tav>
                                      </p:tavLst>
                                    </p:anim>
                                  </p:childTnLst>
                                </p:cTn>
                              </p:par>
                              <p:par>
                                <p:cTn fill="hold" grpId="0" id="117" nodeType="withEffect" presetClass="entr" presetID="42" presetSubtype="0">
                                  <p:stCondLst>
                                    <p:cond delay="16250"/>
                                  </p:stCondLst>
                                  <p:childTnLst>
                                    <p:set>
                                      <p:cBhvr>
                                        <p:cTn dur="1" fill="hold" id="118">
                                          <p:stCondLst>
                                            <p:cond delay="0"/>
                                          </p:stCondLst>
                                        </p:cTn>
                                        <p:tgtEl>
                                          <p:spTgt spid="10"/>
                                        </p:tgtEl>
                                        <p:attrNameLst>
                                          <p:attrName>style.visibility</p:attrName>
                                        </p:attrNameLst>
                                      </p:cBhvr>
                                      <p:to>
                                        <p:strVal val="visible"/>
                                      </p:to>
                                    </p:set>
                                    <p:animEffect filter="fade" transition="in">
                                      <p:cBhvr>
                                        <p:cTn dur="1000" id="119"/>
                                        <p:tgtEl>
                                          <p:spTgt spid="10"/>
                                        </p:tgtEl>
                                      </p:cBhvr>
                                    </p:animEffect>
                                    <p:anim calcmode="lin" valueType="num">
                                      <p:cBhvr>
                                        <p:cTn dur="1000" fill="hold" id="120"/>
                                        <p:tgtEl>
                                          <p:spTgt spid="10"/>
                                        </p:tgtEl>
                                        <p:attrNameLst>
                                          <p:attrName>ppt_x</p:attrName>
                                        </p:attrNameLst>
                                      </p:cBhvr>
                                      <p:tavLst>
                                        <p:tav tm="0">
                                          <p:val>
                                            <p:strVal val="#ppt_x"/>
                                          </p:val>
                                        </p:tav>
                                        <p:tav tm="100000">
                                          <p:val>
                                            <p:strVal val="#ppt_x"/>
                                          </p:val>
                                        </p:tav>
                                      </p:tavLst>
                                    </p:anim>
                                    <p:anim calcmode="lin" valueType="num">
                                      <p:cBhvr>
                                        <p:cTn dur="1000" fill="hold" id="121"/>
                                        <p:tgtEl>
                                          <p:spTgt spid="10"/>
                                        </p:tgtEl>
                                        <p:attrNameLst>
                                          <p:attrName>ppt_y</p:attrName>
                                        </p:attrNameLst>
                                      </p:cBhvr>
                                      <p:tavLst>
                                        <p:tav tm="0">
                                          <p:val>
                                            <p:strVal val="#ppt_y+.1"/>
                                          </p:val>
                                        </p:tav>
                                        <p:tav tm="100000">
                                          <p:val>
                                            <p:strVal val="#ppt_y"/>
                                          </p:val>
                                        </p:tav>
                                      </p:tavLst>
                                    </p:anim>
                                  </p:childTnLst>
                                </p:cTn>
                              </p:par>
                              <p:par>
                                <p:cTn fill="hold" grpId="0" id="122" nodeType="withEffect" presetClass="entr" presetID="42" presetSubtype="0">
                                  <p:stCondLst>
                                    <p:cond delay="17000"/>
                                  </p:stCondLst>
                                  <p:childTnLst>
                                    <p:set>
                                      <p:cBhvr>
                                        <p:cTn dur="1" fill="hold" id="123">
                                          <p:stCondLst>
                                            <p:cond delay="0"/>
                                          </p:stCondLst>
                                        </p:cTn>
                                        <p:tgtEl>
                                          <p:spTgt spid="12"/>
                                        </p:tgtEl>
                                        <p:attrNameLst>
                                          <p:attrName>style.visibility</p:attrName>
                                        </p:attrNameLst>
                                      </p:cBhvr>
                                      <p:to>
                                        <p:strVal val="visible"/>
                                      </p:to>
                                    </p:set>
                                    <p:animEffect filter="fade" transition="in">
                                      <p:cBhvr>
                                        <p:cTn dur="1000" id="124"/>
                                        <p:tgtEl>
                                          <p:spTgt spid="12"/>
                                        </p:tgtEl>
                                      </p:cBhvr>
                                    </p:animEffect>
                                    <p:anim calcmode="lin" valueType="num">
                                      <p:cBhvr>
                                        <p:cTn dur="1000" fill="hold" id="125"/>
                                        <p:tgtEl>
                                          <p:spTgt spid="12"/>
                                        </p:tgtEl>
                                        <p:attrNameLst>
                                          <p:attrName>ppt_x</p:attrName>
                                        </p:attrNameLst>
                                      </p:cBhvr>
                                      <p:tavLst>
                                        <p:tav tm="0">
                                          <p:val>
                                            <p:strVal val="#ppt_x"/>
                                          </p:val>
                                        </p:tav>
                                        <p:tav tm="100000">
                                          <p:val>
                                            <p:strVal val="#ppt_x"/>
                                          </p:val>
                                        </p:tav>
                                      </p:tavLst>
                                    </p:anim>
                                    <p:anim calcmode="lin" valueType="num">
                                      <p:cBhvr>
                                        <p:cTn dur="1000" fill="hold" id="126"/>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1" spid="6"/>
      <p:bldP grpId="0" spid="9"/>
      <p:bldP grpId="0" spid="10"/>
      <p:bldP grpId="0" spid="11"/>
      <p:bldP grpId="0" spid="12"/>
      <p:bldP grpId="0" spid="13"/>
      <p:bldP grpId="0" spid="14"/>
      <p:bldP grpId="0" spid="15"/>
      <p:bldP grpId="0" spid="28"/>
      <p:bldP grpId="1" spid="28"/>
      <p:bldP grpId="0" spid="29"/>
      <p:bldP grpId="0" spid="30"/>
      <p:bldP grpId="1" spid="30"/>
      <p:bldP grpId="0" spid="31"/>
      <p:bldP grpId="1" spid="31"/>
      <p:bldP grpId="0" spid="37"/>
      <p:bldP grpId="0" spid="44"/>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4" name="矩形 63"/>
          <p:cNvSpPr/>
          <p:nvPr/>
        </p:nvSpPr>
        <p:spPr>
          <a:xfrm>
            <a:off x="3724506" y="0"/>
            <a:ext cx="8467493"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93" name="组合 92"/>
          <p:cNvGrpSpPr/>
          <p:nvPr/>
        </p:nvGrpSpPr>
        <p:grpSpPr>
          <a:xfrm>
            <a:off x="1126073" y="936505"/>
            <a:ext cx="4817525" cy="4817525"/>
            <a:chOff x="3051715" y="1629522"/>
            <a:chExt cx="7107908" cy="7107908"/>
          </a:xfrm>
        </p:grpSpPr>
        <p:sp>
          <p:nvSpPr>
            <p:cNvPr id="94" name="弧形 93"/>
            <p:cNvSpPr/>
            <p:nvPr/>
          </p:nvSpPr>
          <p:spPr>
            <a:xfrm>
              <a:off x="3649687" y="2170235"/>
              <a:ext cx="5852160" cy="5852160"/>
            </a:xfrm>
            <a:prstGeom prst="arc">
              <a:avLst>
                <a:gd fmla="val 10783137" name="adj1"/>
                <a:gd fmla="val 21423404" name="adj2"/>
              </a:avLst>
            </a:prstGeom>
            <a:ln w="38100">
              <a:solidFill>
                <a:srgbClr val="64E4F2"/>
              </a:solidFill>
              <a:prstDash val="sysDash"/>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95" name="弧形 94"/>
            <p:cNvSpPr/>
            <p:nvPr/>
          </p:nvSpPr>
          <p:spPr>
            <a:xfrm>
              <a:off x="3473839" y="2023989"/>
              <a:ext cx="6197699" cy="6197699"/>
            </a:xfrm>
            <a:prstGeom prst="arc">
              <a:avLst>
                <a:gd fmla="val 10783137" name="adj1"/>
                <a:gd fmla="val 21575808" name="adj2"/>
              </a:avLst>
            </a:prstGeom>
            <a:ln w="38100">
              <a:solidFill>
                <a:srgbClr val="AEE34F"/>
              </a:solidFill>
              <a:prstDash val="sysDash"/>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96" name="弧形 95"/>
            <p:cNvSpPr/>
            <p:nvPr/>
          </p:nvSpPr>
          <p:spPr>
            <a:xfrm>
              <a:off x="3321439" y="1895035"/>
              <a:ext cx="6525946" cy="6525946"/>
            </a:xfrm>
            <a:prstGeom prst="arc">
              <a:avLst>
                <a:gd fmla="val 10783137" name="adj1"/>
                <a:gd fmla="val 68847" name="adj2"/>
              </a:avLst>
            </a:prstGeom>
            <a:ln w="38100">
              <a:solidFill>
                <a:srgbClr val="FFD347"/>
              </a:solidFill>
              <a:prstDash val="sysDash"/>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97" name="弧形 96"/>
            <p:cNvSpPr/>
            <p:nvPr/>
          </p:nvSpPr>
          <p:spPr>
            <a:xfrm>
              <a:off x="3169038" y="1766082"/>
              <a:ext cx="6819022" cy="6819022"/>
            </a:xfrm>
            <a:prstGeom prst="arc">
              <a:avLst>
                <a:gd fmla="val 10783137" name="adj1"/>
                <a:gd fmla="val 77825" name="adj2"/>
              </a:avLst>
            </a:prstGeom>
            <a:ln w="38100">
              <a:solidFill>
                <a:srgbClr val="FDA155"/>
              </a:solidFill>
              <a:prstDash val="sysDash"/>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98" name="弧形 97"/>
            <p:cNvSpPr/>
            <p:nvPr/>
          </p:nvSpPr>
          <p:spPr>
            <a:xfrm>
              <a:off x="3051715" y="1629522"/>
              <a:ext cx="7107908" cy="7107908"/>
            </a:xfrm>
            <a:prstGeom prst="arc">
              <a:avLst>
                <a:gd fmla="val 10783137" name="adj1"/>
                <a:gd fmla="val 191996" name="adj2"/>
              </a:avLst>
            </a:prstGeom>
            <a:ln w="38100">
              <a:solidFill>
                <a:srgbClr val="FF9FAF"/>
              </a:solidFill>
              <a:prstDash val="sysDash"/>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grpSp>
      <p:sp>
        <p:nvSpPr>
          <p:cNvPr id="83" name="任意多边形 82"/>
          <p:cNvSpPr/>
          <p:nvPr/>
        </p:nvSpPr>
        <p:spPr>
          <a:xfrm rot="5400000">
            <a:off x="1372052" y="935198"/>
            <a:ext cx="1975995" cy="4720095"/>
          </a:xfrm>
          <a:custGeom>
            <a:gdLst>
              <a:gd fmla="*/ 0 w 1975995" name="connsiteX0"/>
              <a:gd fmla="*/ 1141593 h 4720095" name="connsiteY0"/>
              <a:gd fmla="*/ 0 w 1975995" name="connsiteX1"/>
              <a:gd fmla="*/ 987997 h 4720095" name="connsiteY1"/>
              <a:gd fmla="*/ 987997 w 1975995" name="connsiteX2"/>
              <a:gd fmla="*/ 0 h 4720095" name="connsiteY2"/>
              <a:gd fmla="*/ 1975994 w 1975995" name="connsiteX3"/>
              <a:gd fmla="*/ 987997 h 4720095" name="connsiteY3"/>
              <a:gd fmla="*/ 1975994 w 1975995" name="connsiteX4"/>
              <a:gd fmla="*/ 1095950 h 4720095" name="connsiteY4"/>
              <a:gd fmla="*/ 1975995 w 1975995" name="connsiteX5"/>
              <a:gd fmla="*/ 1095950 h 4720095" name="connsiteY5"/>
              <a:gd fmla="*/ 1975995 w 1975995" name="connsiteX6"/>
              <a:gd fmla="*/ 4720095 h 4720095" name="connsiteY6"/>
              <a:gd fmla="*/ 2815 w 1975995" name="connsiteX7"/>
              <a:gd fmla="*/ 4720095 h 4720095" name="connsiteY7"/>
              <a:gd fmla="*/ 2815 w 1975995" name="connsiteX8"/>
              <a:gd fmla="*/ 1197340 h 4720095"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4720095" w="1975995">
                <a:moveTo>
                  <a:pt x="0" y="1141593"/>
                </a:moveTo>
                <a:lnTo>
                  <a:pt x="0" y="987997"/>
                </a:lnTo>
                <a:cubicBezTo>
                  <a:pt x="0" y="442341"/>
                  <a:pt x="442341" y="0"/>
                  <a:pt x="987997" y="0"/>
                </a:cubicBezTo>
                <a:cubicBezTo>
                  <a:pt x="1533653" y="0"/>
                  <a:pt x="1975994" y="442341"/>
                  <a:pt x="1975994" y="987997"/>
                </a:cubicBezTo>
                <a:lnTo>
                  <a:pt x="1975994" y="1095950"/>
                </a:lnTo>
                <a:lnTo>
                  <a:pt x="1975995" y="1095950"/>
                </a:lnTo>
                <a:lnTo>
                  <a:pt x="1975995" y="4720095"/>
                </a:lnTo>
                <a:lnTo>
                  <a:pt x="2815" y="4720095"/>
                </a:lnTo>
                <a:lnTo>
                  <a:pt x="2815" y="1197340"/>
                </a:lnTo>
                <a:close/>
              </a:path>
            </a:pathLst>
          </a:custGeom>
          <a:solidFill>
            <a:srgbClr val="20B6B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p>
        </p:txBody>
      </p:sp>
      <p:grpSp>
        <p:nvGrpSpPr>
          <p:cNvPr id="3" name="组合 2"/>
          <p:cNvGrpSpPr/>
          <p:nvPr/>
        </p:nvGrpSpPr>
        <p:grpSpPr>
          <a:xfrm>
            <a:off x="3110732" y="2662891"/>
            <a:ext cx="1172591" cy="1179462"/>
            <a:chOff x="1267237" y="4149067"/>
            <a:chExt cx="1172591" cy="1179462"/>
          </a:xfrm>
        </p:grpSpPr>
        <p:sp>
          <p:nvSpPr>
            <p:cNvPr id="4" name="五角星 2"/>
            <p:cNvSpPr/>
            <p:nvPr/>
          </p:nvSpPr>
          <p:spPr>
            <a:xfrm rot="1013228">
              <a:off x="1267237" y="4149067"/>
              <a:ext cx="1172591" cy="1179462"/>
            </a:xfrm>
            <a:custGeom>
              <a:gdLst>
                <a:gd fmla="*/ 2063 w 918524" name="connsiteX0"/>
                <a:gd fmla="*/ 349269 h 923906" name="connsiteY0"/>
                <a:gd fmla="*/ 264202 w 918524" name="connsiteX1"/>
                <a:gd fmla="*/ 223173 h 923906" name="connsiteY1"/>
                <a:gd fmla="*/ 459262 w 918524" name="connsiteX2"/>
                <a:gd fmla="*/ 0 h 923906" name="connsiteY2"/>
                <a:gd fmla="*/ 654322 w 918524" name="connsiteX3"/>
                <a:gd fmla="*/ 223173 h 923906" name="connsiteY3"/>
                <a:gd fmla="*/ 916461 w 918524" name="connsiteX4"/>
                <a:gd fmla="*/ 349269 h 923906" name="connsiteY4"/>
                <a:gd fmla="*/ 774876 w 918524" name="connsiteX5"/>
                <a:gd fmla="*/ 613293 h 923906" name="connsiteY5"/>
                <a:gd fmla="*/ 741827 w 918524" name="connsiteX6"/>
                <a:gd fmla="*/ 914398 h 923906" name="connsiteY6"/>
                <a:gd fmla="*/ 459262 w 918524" name="connsiteX7"/>
                <a:gd fmla="*/ 854400 h 923906" name="connsiteY7"/>
                <a:gd fmla="*/ 176697 w 918524" name="connsiteX8"/>
                <a:gd fmla="*/ 914398 h 923906" name="connsiteY8"/>
                <a:gd fmla="*/ 143648 w 918524" name="connsiteX9"/>
                <a:gd fmla="*/ 613293 h 923906" name="connsiteY9"/>
                <a:gd fmla="*/ 2063 w 918524" name="connsiteX10"/>
                <a:gd fmla="*/ 349269 h 923906"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923905" w="918524">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0BEEF9"/>
            </a:solidFill>
            <a:ln w="63500">
              <a:noFill/>
            </a:ln>
            <a:effectLst>
              <a:outerShdw algn="t" blurRad="190500" dir="5400000" dist="63500" rotWithShape="0">
                <a:prstClr val="black">
                  <a:alpha val="20000"/>
                </a:prstClr>
              </a:outerShdw>
            </a:effectLst>
            <a:scene3d>
              <a:camera prst="orthographicFront"/>
              <a:lightRig dir="t" rig="threePt"/>
            </a:scene3d>
            <a:sp3d contourW="31750" extrusionH="76200" prstMaterial="plastic">
              <a:bevelT h="158750" prst="angle" w="438150"/>
              <a:bevelB w="88900"/>
              <a:extrusionClr>
                <a:srgbClr val="0DDBF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文本框 4"/>
            <p:cNvSpPr txBox="1"/>
            <p:nvPr/>
          </p:nvSpPr>
          <p:spPr>
            <a:xfrm>
              <a:off x="1496257" y="4521472"/>
              <a:ext cx="659130" cy="579120"/>
            </a:xfrm>
            <a:prstGeom prst="rect">
              <a:avLst/>
            </a:prstGeom>
            <a:noFill/>
            <a:ln>
              <a:noFill/>
            </a:ln>
          </p:spPr>
          <p:txBody>
            <a:bodyPr rtlCol="0" wrap="none">
              <a:spAutoFit/>
            </a:bodyPr>
            <a:lstStyle/>
            <a:p>
              <a:r>
                <a:rPr altLang="zh-CN" lang="en-US" smtClean="0" sz="3200">
                  <a:ln w="25400">
                    <a:solidFill>
                      <a:srgbClr val="FF8FA7"/>
                    </a:solidFill>
                  </a:ln>
                  <a:solidFill>
                    <a:schemeClr val="bg1"/>
                  </a:solidFill>
                  <a:latin charset="-122" panose="03000509000000000000" pitchFamily="65" typeface="方正超粗黑简体"/>
                  <a:ea charset="-122" panose="03000509000000000000" pitchFamily="65" typeface="方正超粗黑简体"/>
                </a:rPr>
                <a:t>01</a:t>
              </a:r>
            </a:p>
          </p:txBody>
        </p:sp>
      </p:grpSp>
      <p:sp>
        <p:nvSpPr>
          <p:cNvPr id="6" name="椭圆 5"/>
          <p:cNvSpPr/>
          <p:nvPr/>
        </p:nvSpPr>
        <p:spPr>
          <a:xfrm>
            <a:off x="2893819" y="2467987"/>
            <a:ext cx="1643449" cy="1643449"/>
          </a:xfrm>
          <a:prstGeom prst="ellipse">
            <a:avLst/>
          </a:prstGeom>
          <a:noFill/>
          <a:ln>
            <a:solidFill>
              <a:srgbClr val="22F1F6"/>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十字星 6"/>
          <p:cNvSpPr/>
          <p:nvPr/>
        </p:nvSpPr>
        <p:spPr>
          <a:xfrm rot="20953260">
            <a:off x="5066377" y="689630"/>
            <a:ext cx="566841" cy="566841"/>
          </a:xfrm>
          <a:prstGeom prst="star4">
            <a:avLst/>
          </a:prstGeom>
          <a:solidFill>
            <a:srgbClr val="06E5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 name="文本框 1"/>
          <p:cNvSpPr txBox="1"/>
          <p:nvPr/>
        </p:nvSpPr>
        <p:spPr>
          <a:xfrm>
            <a:off x="1013505" y="2620720"/>
            <a:ext cx="1754489" cy="944880"/>
          </a:xfrm>
          <a:prstGeom prst="rect">
            <a:avLst/>
          </a:prstGeom>
          <a:noFill/>
        </p:spPr>
        <p:txBody>
          <a:bodyPr rtlCol="0" wrap="square">
            <a:spAutoFit/>
          </a:bodyPr>
          <a:lstStyle/>
          <a:p>
            <a:r>
              <a:rPr altLang="en-US" b="1" lang="zh-CN" sz="2800">
                <a:solidFill>
                  <a:schemeClr val="bg1"/>
                </a:solidFill>
                <a:latin charset="-122" panose="020b0503020204020204" pitchFamily="34" typeface="微软雅黑"/>
                <a:ea charset="-122" panose="020b0503020204020204" pitchFamily="34" typeface="微软雅黑"/>
              </a:rPr>
              <a:t>家长会的意义</a:t>
            </a:r>
          </a:p>
        </p:txBody>
      </p:sp>
      <p:grpSp>
        <p:nvGrpSpPr>
          <p:cNvPr id="78" name="组合 77"/>
          <p:cNvGrpSpPr/>
          <p:nvPr/>
        </p:nvGrpSpPr>
        <p:grpSpPr>
          <a:xfrm>
            <a:off x="6625838" y="3650954"/>
            <a:ext cx="1177219" cy="1194956"/>
            <a:chOff x="9272337" y="-1404832"/>
            <a:chExt cx="1597009" cy="1621072"/>
          </a:xfrm>
        </p:grpSpPr>
        <p:sp>
          <p:nvSpPr>
            <p:cNvPr id="66" name="椭圆 65"/>
            <p:cNvSpPr/>
            <p:nvPr/>
          </p:nvSpPr>
          <p:spPr>
            <a:xfrm>
              <a:off x="9272337" y="-1377658"/>
              <a:ext cx="1593898" cy="1593898"/>
            </a:xfrm>
            <a:prstGeom prst="ellipse">
              <a:avLst/>
            </a:prstGeom>
            <a:solidFill>
              <a:srgbClr val="20B6BE"/>
            </a:solidFill>
            <a:ln>
              <a:noFill/>
            </a:ln>
            <a:effectLst>
              <a:outerShdw algn="t" blurRad="254000" dir="5400000" dist="635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9" name="组合 38"/>
            <p:cNvGrpSpPr/>
            <p:nvPr/>
          </p:nvGrpSpPr>
          <p:grpSpPr>
            <a:xfrm>
              <a:off x="9272337" y="-1404832"/>
              <a:ext cx="1597009" cy="1597009"/>
              <a:chOff x="9437178" y="1562958"/>
              <a:chExt cx="1597009" cy="1597009"/>
            </a:xfrm>
          </p:grpSpPr>
          <p:sp>
            <p:nvSpPr>
              <p:cNvPr id="34" name="椭圆 33"/>
              <p:cNvSpPr/>
              <p:nvPr/>
            </p:nvSpPr>
            <p:spPr>
              <a:xfrm>
                <a:off x="9437178" y="1566069"/>
                <a:ext cx="1593898" cy="1593898"/>
              </a:xfrm>
              <a:prstGeom prst="ellipse">
                <a:avLst/>
              </a:prstGeom>
              <a:solidFill>
                <a:srgbClr val="22F1F6"/>
              </a:solidFill>
              <a:ln>
                <a:noFill/>
              </a:ln>
              <a:effectLst>
                <a:innerShdw blurRad="571500" dir="5400000" dist="241300">
                  <a:srgbClr val="20B6BE">
                    <a:alpha val="80000"/>
                  </a:srgb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 name="椭圆 34"/>
              <p:cNvSpPr/>
              <p:nvPr/>
            </p:nvSpPr>
            <p:spPr>
              <a:xfrm>
                <a:off x="9440289" y="1562958"/>
                <a:ext cx="1593898" cy="1593898"/>
              </a:xfrm>
              <a:prstGeom prst="ellipse">
                <a:avLst/>
              </a:prstGeom>
              <a:gradFill flip="none" rotWithShape="1">
                <a:gsLst>
                  <a:gs pos="0">
                    <a:srgbClr val="22F1F6"/>
                  </a:gs>
                  <a:gs pos="40000">
                    <a:srgbClr val="22F1F6"/>
                  </a:gs>
                  <a:gs pos="100000">
                    <a:srgbClr val="20B6BE">
                      <a:alpha val="0"/>
                    </a:srgbClr>
                  </a:gs>
                </a:gsLst>
                <a:path path="circle">
                  <a:fillToRect b="180000" l="50000" r="50000" t="-80000"/>
                </a:path>
              </a:gradFill>
              <a:ln w="31750">
                <a:solidFill>
                  <a:srgbClr val="22F1F6"/>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 name="弧形 36"/>
              <p:cNvSpPr/>
              <p:nvPr/>
            </p:nvSpPr>
            <p:spPr>
              <a:xfrm rot="17150760">
                <a:off x="9589212" y="1706945"/>
                <a:ext cx="1382557" cy="1382557"/>
              </a:xfrm>
              <a:prstGeom prst="arc">
                <a:avLst>
                  <a:gd fmla="val 14257598" name="adj1"/>
                  <a:gd fmla="val 17991522" name="adj2"/>
                </a:avLst>
              </a:prstGeom>
              <a:ln cap="rnd" w="127000">
                <a:solidFill>
                  <a:schemeClr val="bg1">
                    <a:alpha val="90000"/>
                  </a:schemeClr>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38" name="弧形 37"/>
              <p:cNvSpPr/>
              <p:nvPr/>
            </p:nvSpPr>
            <p:spPr>
              <a:xfrm rot="17283908">
                <a:off x="9629644" y="1685173"/>
                <a:ext cx="1382557" cy="1382557"/>
              </a:xfrm>
              <a:prstGeom prst="arc">
                <a:avLst>
                  <a:gd fmla="val 18582933" name="adj1"/>
                  <a:gd fmla="val 19067742" name="adj2"/>
                </a:avLst>
              </a:prstGeom>
              <a:ln cap="rnd" w="127000">
                <a:solidFill>
                  <a:schemeClr val="bg1">
                    <a:alpha val="90000"/>
                  </a:schemeClr>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grpSp>
        <p:sp>
          <p:nvSpPr>
            <p:cNvPr id="40" name="TextBox 1"/>
            <p:cNvSpPr txBox="1"/>
            <p:nvPr/>
          </p:nvSpPr>
          <p:spPr>
            <a:xfrm>
              <a:off x="9541022" y="-958976"/>
              <a:ext cx="1286735" cy="702934"/>
            </a:xfrm>
            <a:prstGeom prst="rect">
              <a:avLst/>
            </a:prstGeom>
            <a:noFill/>
            <a:effectLst/>
          </p:spPr>
          <p:txBody>
            <a:bodyPr rtlCol="0" wrap="square">
              <a:spAutoFit/>
            </a:bodyPr>
            <a:lstStyle/>
            <a:p>
              <a:r>
                <a:rPr altLang="en-US" b="1" lang="zh-CN" smtClean="0" sz="2800">
                  <a:solidFill>
                    <a:srgbClr val="FFFF00"/>
                  </a:solidFill>
                  <a:effectLst>
                    <a:outerShdw blurRad="177800" dir="16620000" dist="50800" rotWithShape="0" sx="93000" sy="93000">
                      <a:srgbClr val="20B6BE"/>
                    </a:outerShdw>
                  </a:effectLst>
                  <a:latin charset="-122" panose="020b0503020204020204" pitchFamily="34" typeface="微软雅黑"/>
                  <a:ea charset="-122" panose="020b0503020204020204" pitchFamily="34" typeface="微软雅黑"/>
                </a:rPr>
                <a:t>理念</a:t>
              </a:r>
            </a:p>
          </p:txBody>
        </p:sp>
      </p:grpSp>
      <p:grpSp>
        <p:nvGrpSpPr>
          <p:cNvPr id="73" name="组合 72"/>
          <p:cNvGrpSpPr/>
          <p:nvPr/>
        </p:nvGrpSpPr>
        <p:grpSpPr>
          <a:xfrm>
            <a:off x="5970085" y="602166"/>
            <a:ext cx="1180837" cy="1183131"/>
            <a:chOff x="11934016" y="4450536"/>
            <a:chExt cx="1601919" cy="1605030"/>
          </a:xfrm>
        </p:grpSpPr>
        <p:sp>
          <p:nvSpPr>
            <p:cNvPr id="71" name="椭圆 70"/>
            <p:cNvSpPr/>
            <p:nvPr/>
          </p:nvSpPr>
          <p:spPr>
            <a:xfrm>
              <a:off x="11934016" y="4450536"/>
              <a:ext cx="1593898" cy="1593898"/>
            </a:xfrm>
            <a:prstGeom prst="ellipse">
              <a:avLst/>
            </a:prstGeom>
            <a:solidFill>
              <a:srgbClr val="FF97B8"/>
            </a:solidFill>
            <a:ln>
              <a:noFill/>
            </a:ln>
            <a:effectLst>
              <a:outerShdw algn="t" blurRad="254000" dir="5400000" dist="635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41" name="组合 40"/>
            <p:cNvGrpSpPr/>
            <p:nvPr/>
          </p:nvGrpSpPr>
          <p:grpSpPr>
            <a:xfrm>
              <a:off x="11938926" y="4458557"/>
              <a:ext cx="1597009" cy="1597009"/>
              <a:chOff x="9437178" y="1562958"/>
              <a:chExt cx="1597009" cy="1597009"/>
            </a:xfrm>
          </p:grpSpPr>
          <p:sp>
            <p:nvSpPr>
              <p:cNvPr id="42" name="椭圆 41"/>
              <p:cNvSpPr/>
              <p:nvPr/>
            </p:nvSpPr>
            <p:spPr>
              <a:xfrm>
                <a:off x="9437178" y="1566069"/>
                <a:ext cx="1593898" cy="1593898"/>
              </a:xfrm>
              <a:prstGeom prst="ellipse">
                <a:avLst/>
              </a:prstGeom>
              <a:solidFill>
                <a:srgbClr val="22F1F6"/>
              </a:solidFill>
              <a:ln>
                <a:noFill/>
              </a:ln>
              <a:effectLst>
                <a:innerShdw blurRad="571500" dir="5400000" dist="241300">
                  <a:srgbClr val="20B6BE">
                    <a:alpha val="80000"/>
                  </a:srgb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3" name="椭圆 42"/>
              <p:cNvSpPr/>
              <p:nvPr/>
            </p:nvSpPr>
            <p:spPr>
              <a:xfrm>
                <a:off x="9440289" y="1562958"/>
                <a:ext cx="1593898" cy="1593898"/>
              </a:xfrm>
              <a:prstGeom prst="ellipse">
                <a:avLst/>
              </a:prstGeom>
              <a:gradFill flip="none" rotWithShape="1">
                <a:gsLst>
                  <a:gs pos="0">
                    <a:schemeClr val="bg1"/>
                  </a:gs>
                  <a:gs pos="40000">
                    <a:srgbClr val="FFA3C4"/>
                  </a:gs>
                  <a:gs pos="100000">
                    <a:srgbClr val="FF7593"/>
                  </a:gs>
                </a:gsLst>
                <a:path path="circle">
                  <a:fillToRect b="180000" l="50000" r="50000" t="-80000"/>
                </a:path>
              </a:gradFill>
              <a:ln w="31750">
                <a:solidFill>
                  <a:srgbClr val="FFD1E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4" name="弧形 43"/>
              <p:cNvSpPr/>
              <p:nvPr/>
            </p:nvSpPr>
            <p:spPr>
              <a:xfrm rot="17150760">
                <a:off x="9589212" y="1706945"/>
                <a:ext cx="1382557" cy="1382557"/>
              </a:xfrm>
              <a:prstGeom prst="arc">
                <a:avLst>
                  <a:gd fmla="val 14257598" name="adj1"/>
                  <a:gd fmla="val 17991522" name="adj2"/>
                </a:avLst>
              </a:prstGeom>
              <a:ln cap="rnd" w="127000">
                <a:solidFill>
                  <a:schemeClr val="bg1">
                    <a:alpha val="90000"/>
                  </a:schemeClr>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45" name="弧形 44"/>
              <p:cNvSpPr/>
              <p:nvPr/>
            </p:nvSpPr>
            <p:spPr>
              <a:xfrm rot="17283908">
                <a:off x="9629644" y="1685173"/>
                <a:ext cx="1382557" cy="1382557"/>
              </a:xfrm>
              <a:prstGeom prst="arc">
                <a:avLst>
                  <a:gd fmla="val 18582933" name="adj1"/>
                  <a:gd fmla="val 19067742" name="adj2"/>
                </a:avLst>
              </a:prstGeom>
              <a:ln cap="rnd" w="127000">
                <a:solidFill>
                  <a:schemeClr val="bg1">
                    <a:alpha val="84000"/>
                  </a:schemeClr>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grpSp>
        <p:sp>
          <p:nvSpPr>
            <p:cNvPr id="47" name="TextBox 10"/>
            <p:cNvSpPr txBox="1"/>
            <p:nvPr/>
          </p:nvSpPr>
          <p:spPr>
            <a:xfrm>
              <a:off x="12180564" y="4879361"/>
              <a:ext cx="1212906" cy="702933"/>
            </a:xfrm>
            <a:prstGeom prst="rect">
              <a:avLst/>
            </a:prstGeom>
            <a:noFill/>
            <a:effectLst>
              <a:glow rad="139700">
                <a:schemeClr val="bg1">
                  <a:alpha val="40000"/>
                </a:schemeClr>
              </a:glow>
              <a:outerShdw algn="ctr" blurRad="152400" dist="152400" rotWithShape="0" sx="102000" sy="102000">
                <a:prstClr val="black">
                  <a:alpha val="53000"/>
                </a:prstClr>
              </a:outerShdw>
            </a:effectLst>
          </p:spPr>
          <p:txBody>
            <a:bodyPr wrap="none">
              <a:spAutoFit/>
            </a:bodyPr>
            <a:lstStyle/>
            <a:p>
              <a:pPr algn="ctr" fontAlgn="auto">
                <a:spcBef>
                  <a:spcPct val="0"/>
                </a:spcBef>
                <a:spcAft>
                  <a:spcPct val="0"/>
                </a:spcAft>
                <a:defRPr/>
              </a:pPr>
              <a:r>
                <a:rPr altLang="en-US" b="1" lang="zh-CN" smtClean="0" sz="2800">
                  <a:solidFill>
                    <a:schemeClr val="bg1"/>
                  </a:solidFill>
                  <a:effectLst>
                    <a:outerShdw algn="l" blurRad="50800" dist="38100" rotWithShape="0">
                      <a:prstClr val="black">
                        <a:alpha val="40000"/>
                      </a:prstClr>
                    </a:outerShdw>
                  </a:effectLst>
                  <a:latin charset="-122" panose="020b0503020204020204" pitchFamily="34" typeface="微软雅黑"/>
                  <a:ea charset="-122" panose="020b0503020204020204" pitchFamily="34" typeface="微软雅黑"/>
                </a:rPr>
                <a:t>目的</a:t>
              </a:r>
            </a:p>
          </p:txBody>
        </p:sp>
      </p:grpSp>
      <p:grpSp>
        <p:nvGrpSpPr>
          <p:cNvPr id="76" name="组合 75"/>
          <p:cNvGrpSpPr/>
          <p:nvPr/>
        </p:nvGrpSpPr>
        <p:grpSpPr>
          <a:xfrm>
            <a:off x="5541020" y="4998096"/>
            <a:ext cx="1228174" cy="1279160"/>
            <a:chOff x="7953284" y="6299301"/>
            <a:chExt cx="1666136" cy="1735302"/>
          </a:xfrm>
        </p:grpSpPr>
        <p:sp>
          <p:nvSpPr>
            <p:cNvPr id="72" name="椭圆 71"/>
            <p:cNvSpPr/>
            <p:nvPr/>
          </p:nvSpPr>
          <p:spPr>
            <a:xfrm>
              <a:off x="7963595" y="6303399"/>
              <a:ext cx="1593898" cy="1593898"/>
            </a:xfrm>
            <a:prstGeom prst="ellipse">
              <a:avLst/>
            </a:prstGeom>
            <a:solidFill>
              <a:srgbClr val="FFC000"/>
            </a:solidFill>
            <a:ln>
              <a:noFill/>
            </a:ln>
            <a:effectLst>
              <a:outerShdw algn="t" blurRad="254000" dir="5400000" dist="635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63" name="组合 62"/>
            <p:cNvGrpSpPr/>
            <p:nvPr/>
          </p:nvGrpSpPr>
          <p:grpSpPr>
            <a:xfrm>
              <a:off x="7953284" y="6299301"/>
              <a:ext cx="1666136" cy="1735302"/>
              <a:chOff x="8402463" y="4859938"/>
              <a:chExt cx="1666136" cy="1735302"/>
            </a:xfrm>
          </p:grpSpPr>
          <p:grpSp>
            <p:nvGrpSpPr>
              <p:cNvPr id="54" name="组合 53"/>
              <p:cNvGrpSpPr/>
              <p:nvPr/>
            </p:nvGrpSpPr>
            <p:grpSpPr>
              <a:xfrm>
                <a:off x="8402463" y="4859938"/>
                <a:ext cx="1597009" cy="1597009"/>
                <a:chOff x="9437178" y="1562958"/>
                <a:chExt cx="1597009" cy="1597009"/>
              </a:xfrm>
            </p:grpSpPr>
            <p:sp>
              <p:nvSpPr>
                <p:cNvPr id="55" name="椭圆 54"/>
                <p:cNvSpPr/>
                <p:nvPr/>
              </p:nvSpPr>
              <p:spPr>
                <a:xfrm>
                  <a:off x="9437178" y="1566069"/>
                  <a:ext cx="1593898" cy="1593898"/>
                </a:xfrm>
                <a:prstGeom prst="ellipse">
                  <a:avLst/>
                </a:prstGeom>
                <a:solidFill>
                  <a:srgbClr val="22F1F6"/>
                </a:solidFill>
                <a:ln>
                  <a:noFill/>
                </a:ln>
                <a:effectLst>
                  <a:innerShdw blurRad="571500" dir="5400000" dist="241300">
                    <a:srgbClr val="20B6BE">
                      <a:alpha val="80000"/>
                    </a:srgb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6" name="椭圆 55"/>
                <p:cNvSpPr/>
                <p:nvPr/>
              </p:nvSpPr>
              <p:spPr>
                <a:xfrm>
                  <a:off x="9440289" y="1562958"/>
                  <a:ext cx="1593898" cy="1593898"/>
                </a:xfrm>
                <a:prstGeom prst="ellipse">
                  <a:avLst/>
                </a:prstGeom>
                <a:gradFill flip="none" rotWithShape="1">
                  <a:gsLst>
                    <a:gs pos="0">
                      <a:srgbClr val="FFC000"/>
                    </a:gs>
                    <a:gs pos="40000">
                      <a:srgbClr val="FFFF00"/>
                    </a:gs>
                    <a:gs pos="96000">
                      <a:srgbClr val="FFC000"/>
                    </a:gs>
                  </a:gsLst>
                  <a:path path="circle">
                    <a:fillToRect b="180000" l="50000" r="50000" t="-80000"/>
                  </a:path>
                </a:gradFill>
                <a:ln w="31750">
                  <a:solidFill>
                    <a:srgbClr val="FFFF0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7" name="弧形 56"/>
                <p:cNvSpPr/>
                <p:nvPr/>
              </p:nvSpPr>
              <p:spPr>
                <a:xfrm rot="17150760">
                  <a:off x="9589212" y="1706945"/>
                  <a:ext cx="1382557" cy="1382557"/>
                </a:xfrm>
                <a:prstGeom prst="arc">
                  <a:avLst>
                    <a:gd fmla="val 14257598" name="adj1"/>
                    <a:gd fmla="val 17991522" name="adj2"/>
                  </a:avLst>
                </a:prstGeom>
                <a:ln cap="rnd" w="127000">
                  <a:solidFill>
                    <a:schemeClr val="bg1">
                      <a:alpha val="90000"/>
                    </a:schemeClr>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58" name="弧形 57"/>
                <p:cNvSpPr/>
                <p:nvPr/>
              </p:nvSpPr>
              <p:spPr>
                <a:xfrm rot="17283908">
                  <a:off x="9629644" y="1685173"/>
                  <a:ext cx="1382557" cy="1382557"/>
                </a:xfrm>
                <a:prstGeom prst="arc">
                  <a:avLst>
                    <a:gd fmla="val 18582933" name="adj1"/>
                    <a:gd fmla="val 19067742" name="adj2"/>
                  </a:avLst>
                </a:prstGeom>
                <a:ln cap="rnd" w="127000">
                  <a:solidFill>
                    <a:schemeClr val="bg1">
                      <a:alpha val="90000"/>
                    </a:schemeClr>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grpSp>
          <p:sp>
            <p:nvSpPr>
              <p:cNvPr id="60" name="矩形 59"/>
              <p:cNvSpPr/>
              <p:nvPr/>
            </p:nvSpPr>
            <p:spPr>
              <a:xfrm>
                <a:off x="8632828" y="5300905"/>
                <a:ext cx="1435771" cy="1281820"/>
              </a:xfrm>
              <a:prstGeom prst="rect">
                <a:avLst/>
              </a:prstGeom>
              <a:effectLst>
                <a:outerShdw algn="t" blurRad="50800" dir="5400000" dist="38100" rotWithShape="0">
                  <a:srgbClr val="F9A601">
                    <a:alpha val="92941"/>
                  </a:srgbClr>
                </a:outerShdw>
              </a:effectLst>
            </p:spPr>
            <p:txBody>
              <a:bodyPr wrap="square">
                <a:spAutoFit/>
              </a:bodyPr>
              <a:lstStyle/>
              <a:p>
                <a:r>
                  <a:rPr altLang="en-US" b="1" lang="zh-CN" smtClean="0" sz="2800">
                    <a:solidFill>
                      <a:schemeClr val="bg1"/>
                    </a:solidFill>
                    <a:latin charset="-122" panose="020b0503020204020204" pitchFamily="34" typeface="微软雅黑"/>
                    <a:ea charset="-122" panose="020b0503020204020204" pitchFamily="34" typeface="微软雅黑"/>
                  </a:rPr>
                  <a:t>管理</a:t>
                </a:r>
                <a:br>
                  <a:rPr altLang="en-US" b="1" lang="zh-CN" smtClean="0" sz="2800">
                    <a:solidFill>
                      <a:schemeClr val="bg1"/>
                    </a:solidFill>
                    <a:latin charset="-122" panose="020b0503020204020204" pitchFamily="34" typeface="微软雅黑"/>
                    <a:ea charset="-122" panose="020b0503020204020204" pitchFamily="34" typeface="微软雅黑"/>
                  </a:rPr>
                </a:br>
              </a:p>
            </p:txBody>
          </p:sp>
        </p:grpSp>
      </p:grpSp>
      <p:grpSp>
        <p:nvGrpSpPr>
          <p:cNvPr id="77" name="组合 76"/>
          <p:cNvGrpSpPr/>
          <p:nvPr/>
        </p:nvGrpSpPr>
        <p:grpSpPr>
          <a:xfrm>
            <a:off x="6782602" y="2006281"/>
            <a:ext cx="1177219" cy="1183132"/>
            <a:chOff x="6204695" y="728767"/>
            <a:chExt cx="1597009" cy="1605031"/>
          </a:xfrm>
        </p:grpSpPr>
        <p:sp>
          <p:nvSpPr>
            <p:cNvPr id="75" name="椭圆 74"/>
            <p:cNvSpPr/>
            <p:nvPr/>
          </p:nvSpPr>
          <p:spPr>
            <a:xfrm>
              <a:off x="6206985" y="728767"/>
              <a:ext cx="1593898" cy="1593898"/>
            </a:xfrm>
            <a:prstGeom prst="ellipse">
              <a:avLst/>
            </a:prstGeom>
            <a:solidFill>
              <a:srgbClr val="9FB70D"/>
            </a:solidFill>
            <a:ln>
              <a:noFill/>
            </a:ln>
            <a:effectLst>
              <a:outerShdw algn="t" blurRad="254000" dir="5400000" dist="635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62" name="组合 61"/>
            <p:cNvGrpSpPr/>
            <p:nvPr/>
          </p:nvGrpSpPr>
          <p:grpSpPr>
            <a:xfrm>
              <a:off x="6204695" y="736789"/>
              <a:ext cx="1597009" cy="1597009"/>
              <a:chOff x="6092400" y="4779400"/>
              <a:chExt cx="1597009" cy="1597009"/>
            </a:xfrm>
          </p:grpSpPr>
          <p:grpSp>
            <p:nvGrpSpPr>
              <p:cNvPr id="49" name="组合 48"/>
              <p:cNvGrpSpPr/>
              <p:nvPr/>
            </p:nvGrpSpPr>
            <p:grpSpPr>
              <a:xfrm>
                <a:off x="6092400" y="4779400"/>
                <a:ext cx="1597009" cy="1597009"/>
                <a:chOff x="9437178" y="1562958"/>
                <a:chExt cx="1597009" cy="1597009"/>
              </a:xfrm>
            </p:grpSpPr>
            <p:sp>
              <p:nvSpPr>
                <p:cNvPr id="50" name="椭圆 49"/>
                <p:cNvSpPr/>
                <p:nvPr/>
              </p:nvSpPr>
              <p:spPr>
                <a:xfrm>
                  <a:off x="9437178" y="1566069"/>
                  <a:ext cx="1593898" cy="1593898"/>
                </a:xfrm>
                <a:prstGeom prst="ellipse">
                  <a:avLst/>
                </a:prstGeom>
                <a:solidFill>
                  <a:srgbClr val="22F1F6"/>
                </a:solidFill>
                <a:ln>
                  <a:noFill/>
                </a:ln>
                <a:effectLst>
                  <a:innerShdw blurRad="571500" dir="5400000" dist="241300">
                    <a:srgbClr val="20B6BE">
                      <a:alpha val="80000"/>
                    </a:srgb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1" name="椭圆 50"/>
                <p:cNvSpPr/>
                <p:nvPr/>
              </p:nvSpPr>
              <p:spPr>
                <a:xfrm>
                  <a:off x="9440289" y="1562958"/>
                  <a:ext cx="1593898" cy="1593898"/>
                </a:xfrm>
                <a:prstGeom prst="ellipse">
                  <a:avLst/>
                </a:prstGeom>
                <a:gradFill flip="none" rotWithShape="1">
                  <a:gsLst>
                    <a:gs pos="0">
                      <a:schemeClr val="accent3"/>
                    </a:gs>
                    <a:gs pos="40000">
                      <a:srgbClr val="D6F133"/>
                    </a:gs>
                    <a:gs pos="100000">
                      <a:srgbClr val="92D050"/>
                    </a:gs>
                  </a:gsLst>
                  <a:path path="circle">
                    <a:fillToRect b="180000" l="50000" r="50000" t="-80000"/>
                  </a:path>
                </a:gradFill>
                <a:ln w="31750">
                  <a:solidFill>
                    <a:srgbClr val="D6F133"/>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2" name="弧形 51"/>
                <p:cNvSpPr/>
                <p:nvPr/>
              </p:nvSpPr>
              <p:spPr>
                <a:xfrm rot="17150760">
                  <a:off x="9589212" y="1706945"/>
                  <a:ext cx="1382557" cy="1382557"/>
                </a:xfrm>
                <a:prstGeom prst="arc">
                  <a:avLst>
                    <a:gd fmla="val 14257598" name="adj1"/>
                    <a:gd fmla="val 17991522" name="adj2"/>
                  </a:avLst>
                </a:prstGeom>
                <a:ln cap="rnd" w="127000">
                  <a:solidFill>
                    <a:schemeClr val="bg1">
                      <a:alpha val="90000"/>
                    </a:schemeClr>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53" name="弧形 52"/>
                <p:cNvSpPr/>
                <p:nvPr/>
              </p:nvSpPr>
              <p:spPr>
                <a:xfrm rot="17283908">
                  <a:off x="9629644" y="1685173"/>
                  <a:ext cx="1382557" cy="1382557"/>
                </a:xfrm>
                <a:prstGeom prst="arc">
                  <a:avLst>
                    <a:gd fmla="val 18582933" name="adj1"/>
                    <a:gd fmla="val 19067742" name="adj2"/>
                  </a:avLst>
                </a:prstGeom>
                <a:ln cap="rnd" w="127000">
                  <a:solidFill>
                    <a:schemeClr val="bg1">
                      <a:alpha val="90000"/>
                    </a:schemeClr>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grpSp>
          <p:sp>
            <p:nvSpPr>
              <p:cNvPr id="61" name="TextBox 322"/>
              <p:cNvSpPr txBox="1"/>
              <p:nvPr/>
            </p:nvSpPr>
            <p:spPr>
              <a:xfrm>
                <a:off x="6313569" y="5198646"/>
                <a:ext cx="1362874" cy="702933"/>
              </a:xfrm>
              <a:prstGeom prst="rect">
                <a:avLst/>
              </a:prstGeom>
              <a:effectLst>
                <a:outerShdw algn="t" blurRad="50800" dir="5400000" dist="38100" rotWithShape="0">
                  <a:srgbClr val="9FB70D">
                    <a:alpha val="93000"/>
                  </a:srgbClr>
                </a:outerShdw>
              </a:effectLst>
            </p:spPr>
            <p:txBody>
              <a:bodyPr wrap="square">
                <a:spAutoFit/>
              </a:bodyPr>
              <a:lstStyle>
                <a:defPPr>
                  <a:defRPr lang="zh-CN"/>
                </a:defPPr>
                <a:lvl1pPr>
                  <a:defRPr b="1" sz="4000">
                    <a:solidFill>
                      <a:srgbClr val="22F1F6"/>
                    </a:solidFill>
                    <a:latin charset="-122" panose="020b0503020204020204" pitchFamily="34" typeface="微软雅黑"/>
                    <a:ea charset="-122" panose="020b0503020204020204" pitchFamily="34" typeface="微软雅黑"/>
                  </a:defRPr>
                </a:lvl1pPr>
              </a:lstStyle>
              <a:p>
                <a:r>
                  <a:rPr altLang="en-US" lang="zh-CN" smtClean="0" sz="2800">
                    <a:solidFill>
                      <a:schemeClr val="bg1"/>
                    </a:solidFill>
                  </a:rPr>
                  <a:t>愿望</a:t>
                </a:r>
              </a:p>
            </p:txBody>
          </p:sp>
        </p:grpSp>
      </p:grpSp>
      <p:pic>
        <p:nvPicPr>
          <p:cNvPr id="81" name="图片 80"/>
          <p:cNvPicPr>
            <a:picLocks noChangeAspect="1"/>
          </p:cNvPicPr>
          <p:nvPr/>
        </p:nvPicPr>
        <p:blipFill>
          <a:blip r:embed="rId3">
            <a:extLst>
              <a:ext uri="{28A0092B-C50C-407E-A947-70E740481C1C}">
                <a14:useLocalDpi val="0"/>
              </a:ext>
            </a:extLst>
          </a:blip>
          <a:srcRect b="11253" l="26795" r="49282" t="15027"/>
          <a:stretch>
            <a:fillRect/>
          </a:stretch>
        </p:blipFill>
        <p:spPr>
          <a:xfrm>
            <a:off x="3951658" y="2159656"/>
            <a:ext cx="749431" cy="1299014"/>
          </a:xfrm>
          <a:prstGeom prst="rect">
            <a:avLst/>
          </a:prstGeom>
        </p:spPr>
      </p:pic>
      <p:grpSp>
        <p:nvGrpSpPr>
          <p:cNvPr id="9" name="组合 8"/>
          <p:cNvGrpSpPr/>
          <p:nvPr/>
        </p:nvGrpSpPr>
        <p:grpSpPr>
          <a:xfrm flipH="1">
            <a:off x="3874544" y="2968474"/>
            <a:ext cx="2414421" cy="1514317"/>
            <a:chOff x="594424" y="1153191"/>
            <a:chExt cx="2605976" cy="1634460"/>
          </a:xfrm>
        </p:grpSpPr>
        <p:sp>
          <p:nvSpPr>
            <p:cNvPr id="10" name="任意多边形 9"/>
            <p:cNvSpPr/>
            <p:nvPr/>
          </p:nvSpPr>
          <p:spPr>
            <a:xfrm>
              <a:off x="616196" y="1175175"/>
              <a:ext cx="2584204" cy="1612476"/>
            </a:xfrm>
            <a:custGeom>
              <a:gdLst>
                <a:gd fmla="*/ 1389184 w 3610707" name="connsiteX0"/>
                <a:gd fmla="*/ 0 h 2450125" name="connsiteY0"/>
                <a:gd fmla="*/ 2191163 w 3610707" name="connsiteX1"/>
                <a:gd fmla="*/ 426409 h 2450125" name="connsiteY1"/>
                <a:gd fmla="*/ 2262626 w 3610707" name="connsiteX2"/>
                <a:gd fmla="*/ 558069 h 2450125" name="connsiteY2"/>
                <a:gd fmla="*/ 2332890 w 3610707" name="connsiteX3"/>
                <a:gd fmla="*/ 550986 h 2450125" name="connsiteY3"/>
                <a:gd fmla="*/ 2894584 w 3610707" name="connsiteX4"/>
                <a:gd fmla="*/ 923302 h 2450125" name="connsiteY4"/>
                <a:gd fmla="*/ 2915413 w 3610707" name="connsiteX5"/>
                <a:gd fmla="*/ 990402 h 2450125" name="connsiteY5"/>
                <a:gd fmla="*/ 2934595 w 3610707" name="connsiteX6"/>
                <a:gd fmla="*/ 984447 h 2450125" name="connsiteY6"/>
                <a:gd fmla="*/ 3048000 w 3610707" name="connsiteX7"/>
                <a:gd fmla="*/ 973015 h 2450125" name="connsiteY7"/>
                <a:gd fmla="*/ 3610707 w 3610707" name="connsiteX8"/>
                <a:gd fmla="*/ 1535722 h 2450125" name="connsiteY8"/>
                <a:gd fmla="*/ 3048000 w 3610707" name="connsiteX9"/>
                <a:gd fmla="*/ 2098429 h 2450125" name="connsiteY9"/>
                <a:gd fmla="*/ 2934595 w 3610707" name="connsiteX10"/>
                <a:gd fmla="*/ 2086997 h 2450125" name="connsiteY10"/>
                <a:gd fmla="*/ 2841470 w 3610707" name="connsiteX11"/>
                <a:gd fmla="*/ 2058089 h 2450125" name="connsiteY11"/>
                <a:gd fmla="*/ 2778805 w 3610707" name="connsiteX12"/>
                <a:gd fmla="*/ 2134039 h 2450125" name="connsiteY12"/>
                <a:gd fmla="*/ 2327029 w 3610707" name="connsiteX13"/>
                <a:gd fmla="*/ 2321171 h 2450125" name="connsiteY13"/>
                <a:gd fmla="*/ 1897442 w 3610707" name="connsiteX14"/>
                <a:gd fmla="*/ 2155195 h 2450125" name="connsiteY14"/>
                <a:gd fmla="*/ 1878393 w 3610707" name="connsiteX15"/>
                <a:gd fmla="*/ 2135215 h 2450125" name="connsiteY15"/>
                <a:gd fmla="*/ 1860361 w 3610707" name="connsiteX16"/>
                <a:gd fmla="*/ 2168437 h 2450125" name="connsiteY16"/>
                <a:gd fmla="*/ 1330568 w 3610707" name="connsiteX17"/>
                <a:gd fmla="*/ 2450125 h 2450125" name="connsiteY17"/>
                <a:gd fmla="*/ 800775 w 3610707" name="connsiteX18"/>
                <a:gd fmla="*/ 2168437 h 2450125" name="connsiteY18"/>
                <a:gd fmla="*/ 771869 w 3610707" name="connsiteX19"/>
                <a:gd fmla="*/ 2115180 h 2450125" name="connsiteY19"/>
                <a:gd fmla="*/ 753583 w 3610707" name="connsiteX20"/>
                <a:gd fmla="*/ 2120856 h 2450125" name="connsiteY20"/>
                <a:gd fmla="*/ 627184 w 3610707" name="connsiteX21"/>
                <a:gd fmla="*/ 2133598 h 2450125" name="connsiteY21"/>
                <a:gd fmla="*/ 0 w 3610707" name="connsiteX22"/>
                <a:gd fmla="*/ 1506414 h 2450125" name="connsiteY22"/>
                <a:gd fmla="*/ 383056 w 3610707" name="connsiteX23"/>
                <a:gd fmla="*/ 928517 h 2450125" name="connsiteY23"/>
                <a:gd fmla="*/ 424632 w 3610707" name="connsiteX24"/>
                <a:gd fmla="*/ 915611 h 2450125" name="connsiteY24"/>
                <a:gd fmla="*/ 427023 w 3610707" name="connsiteX25"/>
                <a:gd fmla="*/ 868268 h 2450125" name="connsiteY25"/>
                <a:gd fmla="*/ 1389184 w 3610707" name="connsiteX26"/>
                <a:gd fmla="*/ 0 h 2450125" name="connsiteY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b="b" l="l" r="r" t="t"/>
              <a:pathLst>
                <a:path h="2450125" w="3610707">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algn="t" blurRad="152400" dir="5400000" dist="889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任意多边形 10"/>
            <p:cNvSpPr/>
            <p:nvPr/>
          </p:nvSpPr>
          <p:spPr>
            <a:xfrm>
              <a:off x="594424" y="1153191"/>
              <a:ext cx="2584204" cy="1612476"/>
            </a:xfrm>
            <a:custGeom>
              <a:gdLst>
                <a:gd fmla="*/ 1389184 w 3610707" name="connsiteX0"/>
                <a:gd fmla="*/ 0 h 2450125" name="connsiteY0"/>
                <a:gd fmla="*/ 2191163 w 3610707" name="connsiteX1"/>
                <a:gd fmla="*/ 426409 h 2450125" name="connsiteY1"/>
                <a:gd fmla="*/ 2262626 w 3610707" name="connsiteX2"/>
                <a:gd fmla="*/ 558069 h 2450125" name="connsiteY2"/>
                <a:gd fmla="*/ 2332890 w 3610707" name="connsiteX3"/>
                <a:gd fmla="*/ 550986 h 2450125" name="connsiteY3"/>
                <a:gd fmla="*/ 2894584 w 3610707" name="connsiteX4"/>
                <a:gd fmla="*/ 923302 h 2450125" name="connsiteY4"/>
                <a:gd fmla="*/ 2915413 w 3610707" name="connsiteX5"/>
                <a:gd fmla="*/ 990402 h 2450125" name="connsiteY5"/>
                <a:gd fmla="*/ 2934595 w 3610707" name="connsiteX6"/>
                <a:gd fmla="*/ 984447 h 2450125" name="connsiteY6"/>
                <a:gd fmla="*/ 3048000 w 3610707" name="connsiteX7"/>
                <a:gd fmla="*/ 973015 h 2450125" name="connsiteY7"/>
                <a:gd fmla="*/ 3610707 w 3610707" name="connsiteX8"/>
                <a:gd fmla="*/ 1535722 h 2450125" name="connsiteY8"/>
                <a:gd fmla="*/ 3048000 w 3610707" name="connsiteX9"/>
                <a:gd fmla="*/ 2098429 h 2450125" name="connsiteY9"/>
                <a:gd fmla="*/ 2934595 w 3610707" name="connsiteX10"/>
                <a:gd fmla="*/ 2086997 h 2450125" name="connsiteY10"/>
                <a:gd fmla="*/ 2841470 w 3610707" name="connsiteX11"/>
                <a:gd fmla="*/ 2058089 h 2450125" name="connsiteY11"/>
                <a:gd fmla="*/ 2778805 w 3610707" name="connsiteX12"/>
                <a:gd fmla="*/ 2134039 h 2450125" name="connsiteY12"/>
                <a:gd fmla="*/ 2327029 w 3610707" name="connsiteX13"/>
                <a:gd fmla="*/ 2321171 h 2450125" name="connsiteY13"/>
                <a:gd fmla="*/ 1897442 w 3610707" name="connsiteX14"/>
                <a:gd fmla="*/ 2155195 h 2450125" name="connsiteY14"/>
                <a:gd fmla="*/ 1878393 w 3610707" name="connsiteX15"/>
                <a:gd fmla="*/ 2135215 h 2450125" name="connsiteY15"/>
                <a:gd fmla="*/ 1860361 w 3610707" name="connsiteX16"/>
                <a:gd fmla="*/ 2168437 h 2450125" name="connsiteY16"/>
                <a:gd fmla="*/ 1330568 w 3610707" name="connsiteX17"/>
                <a:gd fmla="*/ 2450125 h 2450125" name="connsiteY17"/>
                <a:gd fmla="*/ 800775 w 3610707" name="connsiteX18"/>
                <a:gd fmla="*/ 2168437 h 2450125" name="connsiteY18"/>
                <a:gd fmla="*/ 771869 w 3610707" name="connsiteX19"/>
                <a:gd fmla="*/ 2115180 h 2450125" name="connsiteY19"/>
                <a:gd fmla="*/ 753583 w 3610707" name="connsiteX20"/>
                <a:gd fmla="*/ 2120856 h 2450125" name="connsiteY20"/>
                <a:gd fmla="*/ 627184 w 3610707" name="connsiteX21"/>
                <a:gd fmla="*/ 2133598 h 2450125" name="connsiteY21"/>
                <a:gd fmla="*/ 0 w 3610707" name="connsiteX22"/>
                <a:gd fmla="*/ 1506414 h 2450125" name="connsiteY22"/>
                <a:gd fmla="*/ 383056 w 3610707" name="connsiteX23"/>
                <a:gd fmla="*/ 928517 h 2450125" name="connsiteY23"/>
                <a:gd fmla="*/ 424632 w 3610707" name="connsiteX24"/>
                <a:gd fmla="*/ 915611 h 2450125" name="connsiteY24"/>
                <a:gd fmla="*/ 427023 w 3610707" name="connsiteX25"/>
                <a:gd fmla="*/ 868268 h 2450125" name="connsiteY25"/>
                <a:gd fmla="*/ 1389184 w 3610707" name="connsiteX26"/>
                <a:gd fmla="*/ 0 h 2450125" name="connsiteY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b="b" l="l" r="r" t="t"/>
              <a:pathLst>
                <a:path h="2450125" w="3610707">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r="3600000" dist="101600">
                <a:srgbClr val="19B4C9">
                  <a:alpha val="51000"/>
                </a:srgb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82" name="TextBox 3"/>
          <p:cNvSpPr txBox="1"/>
          <p:nvPr/>
        </p:nvSpPr>
        <p:spPr>
          <a:xfrm>
            <a:off x="456442" y="4485255"/>
            <a:ext cx="4599403" cy="457200"/>
          </a:xfrm>
          <a:prstGeom prst="rect">
            <a:avLst/>
          </a:prstGeom>
          <a:noFill/>
        </p:spPr>
        <p:txBody>
          <a:bodyPr rtlCol="0" wrap="square">
            <a:spAutoFit/>
          </a:bodyPr>
          <a:lstStyle/>
          <a:p>
            <a:r>
              <a:rPr altLang="en-US" lang="zh-CN" smtClean="0" sz="2400">
                <a:solidFill>
                  <a:srgbClr val="20B6BE"/>
                </a:solidFill>
                <a:effectLst/>
                <a:latin charset="-122" panose="020b0503020204020204" pitchFamily="34" typeface="微软雅黑"/>
                <a:ea charset="-122" panose="020b0503020204020204" pitchFamily="34" typeface="微软雅黑"/>
              </a:rPr>
              <a:t>促进交流与合作，达成教育共识。</a:t>
            </a:r>
          </a:p>
        </p:txBody>
      </p:sp>
      <p:sp>
        <p:nvSpPr>
          <p:cNvPr id="99" name="矩形 98"/>
          <p:cNvSpPr/>
          <p:nvPr/>
        </p:nvSpPr>
        <p:spPr>
          <a:xfrm>
            <a:off x="7610562" y="689960"/>
            <a:ext cx="2665642" cy="640080"/>
          </a:xfrm>
          <a:prstGeom prst="rect">
            <a:avLst/>
          </a:prstGeom>
        </p:spPr>
        <p:txBody>
          <a:bodyPr wrap="square">
            <a:spAutoFit/>
          </a:bodyPr>
          <a:lstStyle/>
          <a:p>
            <a:pPr>
              <a:lnSpc>
                <a:spcPct val="150000"/>
              </a:lnSpc>
            </a:pPr>
            <a:r>
              <a:rPr altLang="en-US" lang="zh-CN" sz="1200">
                <a:solidFill>
                  <a:schemeClr val="bg2">
                    <a:lumMod val="75000"/>
                  </a:schemeClr>
                </a:solidFill>
                <a:latin charset="-122" panose="020b0503020204020204" pitchFamily="34" typeface="微软雅黑"/>
                <a:ea charset="-122" panose="020b0503020204020204" pitchFamily="34" typeface="微软雅黑"/>
              </a:rPr>
              <a:t>点击输入简要文字内容，文字内容需概括精炼，言简意赅的说明内容……</a:t>
            </a:r>
          </a:p>
        </p:txBody>
      </p:sp>
      <p:sp>
        <p:nvSpPr>
          <p:cNvPr id="100" name="矩形 99"/>
          <p:cNvSpPr/>
          <p:nvPr/>
        </p:nvSpPr>
        <p:spPr>
          <a:xfrm>
            <a:off x="8409731" y="2124750"/>
            <a:ext cx="2665642" cy="640080"/>
          </a:xfrm>
          <a:prstGeom prst="rect">
            <a:avLst/>
          </a:prstGeom>
        </p:spPr>
        <p:txBody>
          <a:bodyPr wrap="square">
            <a:spAutoFit/>
          </a:bodyPr>
          <a:lstStyle/>
          <a:p>
            <a:pPr>
              <a:lnSpc>
                <a:spcPct val="150000"/>
              </a:lnSpc>
            </a:pPr>
            <a:r>
              <a:rPr altLang="en-US" lang="zh-CN" sz="1200">
                <a:solidFill>
                  <a:schemeClr val="bg2">
                    <a:lumMod val="75000"/>
                  </a:schemeClr>
                </a:solidFill>
                <a:latin charset="-122" panose="020b0503020204020204" pitchFamily="34" typeface="微软雅黑"/>
                <a:ea charset="-122" panose="020b0503020204020204" pitchFamily="34" typeface="微软雅黑"/>
              </a:rPr>
              <a:t>点击输入简要文字内容，文字内容需概括精炼，言简意赅的说明内容……</a:t>
            </a:r>
          </a:p>
        </p:txBody>
      </p:sp>
      <p:sp>
        <p:nvSpPr>
          <p:cNvPr id="101" name="矩形 100"/>
          <p:cNvSpPr/>
          <p:nvPr/>
        </p:nvSpPr>
        <p:spPr>
          <a:xfrm>
            <a:off x="8420882" y="3819735"/>
            <a:ext cx="2665642" cy="640080"/>
          </a:xfrm>
          <a:prstGeom prst="rect">
            <a:avLst/>
          </a:prstGeom>
        </p:spPr>
        <p:txBody>
          <a:bodyPr wrap="square">
            <a:spAutoFit/>
          </a:bodyPr>
          <a:lstStyle/>
          <a:p>
            <a:pPr>
              <a:lnSpc>
                <a:spcPct val="150000"/>
              </a:lnSpc>
            </a:pPr>
            <a:r>
              <a:rPr altLang="en-US" lang="zh-CN" sz="1200">
                <a:solidFill>
                  <a:schemeClr val="bg2">
                    <a:lumMod val="75000"/>
                  </a:schemeClr>
                </a:solidFill>
                <a:latin charset="-122" panose="020b0503020204020204" pitchFamily="34" typeface="微软雅黑"/>
                <a:ea charset="-122" panose="020b0503020204020204" pitchFamily="34" typeface="微软雅黑"/>
              </a:rPr>
              <a:t>点击输入简要文字内容，文字内容需概括精炼，言简意赅的说明内容……</a:t>
            </a:r>
          </a:p>
        </p:txBody>
      </p:sp>
      <p:sp>
        <p:nvSpPr>
          <p:cNvPr id="102" name="矩形 101"/>
          <p:cNvSpPr/>
          <p:nvPr/>
        </p:nvSpPr>
        <p:spPr>
          <a:xfrm>
            <a:off x="7305759" y="5291697"/>
            <a:ext cx="2665642" cy="640080"/>
          </a:xfrm>
          <a:prstGeom prst="rect">
            <a:avLst/>
          </a:prstGeom>
        </p:spPr>
        <p:txBody>
          <a:bodyPr wrap="square">
            <a:spAutoFit/>
          </a:bodyPr>
          <a:lstStyle/>
          <a:p>
            <a:pPr>
              <a:lnSpc>
                <a:spcPct val="150000"/>
              </a:lnSpc>
            </a:pPr>
            <a:r>
              <a:rPr altLang="en-US" lang="zh-CN" sz="1200">
                <a:solidFill>
                  <a:schemeClr val="bg2">
                    <a:lumMod val="75000"/>
                  </a:schemeClr>
                </a:solidFill>
                <a:latin charset="-122" panose="020b0503020204020204" pitchFamily="34" typeface="微软雅黑"/>
                <a:ea charset="-122" panose="020b0503020204020204" pitchFamily="34" typeface="微软雅黑"/>
              </a:rPr>
              <a:t>点击输入简要文字内容，文字内容需概括精炼，言简意赅的说明内容……</a:t>
            </a:r>
          </a:p>
        </p:txBody>
      </p:sp>
      <p:grpSp>
        <p:nvGrpSpPr>
          <p:cNvPr id="103" name="组合 102"/>
          <p:cNvGrpSpPr/>
          <p:nvPr/>
        </p:nvGrpSpPr>
        <p:grpSpPr>
          <a:xfrm>
            <a:off x="10308590" y="4880210"/>
            <a:ext cx="1478249" cy="1616398"/>
            <a:chOff x="9886950" y="4535871"/>
            <a:chExt cx="1834461" cy="2005899"/>
          </a:xfrm>
        </p:grpSpPr>
        <p:sp>
          <p:nvSpPr>
            <p:cNvPr id="104" name="圆角矩形 103"/>
            <p:cNvSpPr/>
            <p:nvPr/>
          </p:nvSpPr>
          <p:spPr>
            <a:xfrm>
              <a:off x="10526487" y="5428190"/>
              <a:ext cx="328183" cy="134639"/>
            </a:xfrm>
            <a:prstGeom prst="roundRect">
              <a:avLst/>
            </a:prstGeom>
            <a:solidFill>
              <a:srgbClr val="C87404"/>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5" name="圆角矩形 104"/>
            <p:cNvSpPr/>
            <p:nvPr/>
          </p:nvSpPr>
          <p:spPr>
            <a:xfrm rot="1452078">
              <a:off x="10593807" y="5007442"/>
              <a:ext cx="286109" cy="488068"/>
            </a:xfrm>
            <a:prstGeom prst="roundRect">
              <a:avLst>
                <a:gd fmla="val 50000" name="adj"/>
              </a:avLst>
            </a:prstGeom>
            <a:solidFill>
              <a:srgbClr val="FFC0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06" name="组合 105"/>
            <p:cNvGrpSpPr/>
            <p:nvPr/>
          </p:nvGrpSpPr>
          <p:grpSpPr>
            <a:xfrm rot="17559220">
              <a:off x="10526211" y="4117280"/>
              <a:ext cx="611597" cy="1772498"/>
              <a:chOff x="2994660" y="1680210"/>
              <a:chExt cx="1234440" cy="3577590"/>
            </a:xfrm>
            <a:solidFill>
              <a:srgbClr val="FFC000"/>
            </a:solidFill>
          </p:grpSpPr>
          <p:sp>
            <p:nvSpPr>
              <p:cNvPr id="118" name="椭圆 117"/>
              <p:cNvSpPr/>
              <p:nvPr/>
            </p:nvSpPr>
            <p:spPr>
              <a:xfrm>
                <a:off x="3080385" y="1680210"/>
                <a:ext cx="1062990" cy="1062990"/>
              </a:xfrm>
              <a:prstGeom prst="ellipse">
                <a:avLst/>
              </a:prstGeom>
              <a:solidFill>
                <a:srgbClr val="84F6FC"/>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9" name="矩形 118"/>
              <p:cNvSpPr/>
              <p:nvPr/>
            </p:nvSpPr>
            <p:spPr>
              <a:xfrm>
                <a:off x="3423285" y="4983480"/>
                <a:ext cx="377190" cy="274320"/>
              </a:xfrm>
              <a:prstGeom prst="rect">
                <a:avLst/>
              </a:prstGeom>
              <a:grp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0" name="矩形 119"/>
              <p:cNvSpPr/>
              <p:nvPr/>
            </p:nvSpPr>
            <p:spPr>
              <a:xfrm>
                <a:off x="3314700" y="4297680"/>
                <a:ext cx="594360" cy="742950"/>
              </a:xfrm>
              <a:prstGeom prst="rect">
                <a:avLst/>
              </a:prstGeom>
              <a:grp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1" name="矩形 120"/>
              <p:cNvSpPr/>
              <p:nvPr/>
            </p:nvSpPr>
            <p:spPr>
              <a:xfrm>
                <a:off x="3177540" y="2514600"/>
                <a:ext cx="868680" cy="1874520"/>
              </a:xfrm>
              <a:prstGeom prst="rect">
                <a:avLst/>
              </a:prstGeom>
              <a:grpFill/>
              <a:ln cap="rnd"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2" name="梯形 121"/>
              <p:cNvSpPr/>
              <p:nvPr/>
            </p:nvSpPr>
            <p:spPr>
              <a:xfrm>
                <a:off x="2994660" y="2137410"/>
                <a:ext cx="1234440" cy="457200"/>
              </a:xfrm>
              <a:prstGeom prst="trapezoid">
                <a:avLst>
                  <a:gd fmla="val 4323" name="adj"/>
                </a:avLst>
              </a:prstGeom>
              <a:grp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07" name="椭圆 106"/>
            <p:cNvSpPr/>
            <p:nvPr/>
          </p:nvSpPr>
          <p:spPr>
            <a:xfrm>
              <a:off x="10644296" y="5276721"/>
              <a:ext cx="100980" cy="10098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108" name="直接连接符 107"/>
            <p:cNvCxnSpPr>
              <a:stCxn id="104" idx="2"/>
            </p:cNvCxnSpPr>
            <p:nvPr/>
          </p:nvCxnSpPr>
          <p:spPr>
            <a:xfrm flipH="1">
              <a:off x="10686371" y="5562830"/>
              <a:ext cx="4207" cy="95089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直接连接符 108"/>
            <p:cNvCxnSpPr/>
            <p:nvPr/>
          </p:nvCxnSpPr>
          <p:spPr>
            <a:xfrm flipH="1">
              <a:off x="10274038" y="5565635"/>
              <a:ext cx="293122" cy="9565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直接连接符 109"/>
            <p:cNvCxnSpPr/>
            <p:nvPr/>
          </p:nvCxnSpPr>
          <p:spPr>
            <a:xfrm>
              <a:off x="10806985" y="5551610"/>
              <a:ext cx="293122" cy="9565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直接连接符 110"/>
            <p:cNvCxnSpPr/>
            <p:nvPr/>
          </p:nvCxnSpPr>
          <p:spPr>
            <a:xfrm>
              <a:off x="10080494" y="6530550"/>
              <a:ext cx="1489448" cy="0"/>
            </a:xfrm>
            <a:prstGeom prst="line">
              <a:avLst/>
            </a:prstGeom>
            <a:ln cap="rnd"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直接连接符 111"/>
            <p:cNvCxnSpPr/>
            <p:nvPr/>
          </p:nvCxnSpPr>
          <p:spPr>
            <a:xfrm>
              <a:off x="9886950" y="6541770"/>
              <a:ext cx="103784" cy="0"/>
            </a:xfrm>
            <a:prstGeom prst="line">
              <a:avLst/>
            </a:prstGeom>
            <a:ln cap="rnd"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直接连接符 112"/>
            <p:cNvCxnSpPr/>
            <p:nvPr/>
          </p:nvCxnSpPr>
          <p:spPr>
            <a:xfrm>
              <a:off x="11665311" y="6527745"/>
              <a:ext cx="56100" cy="0"/>
            </a:xfrm>
            <a:prstGeom prst="line">
              <a:avLst/>
            </a:prstGeom>
            <a:ln cap="rnd"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114" name="矩形 113"/>
            <p:cNvSpPr/>
            <p:nvPr/>
          </p:nvSpPr>
          <p:spPr>
            <a:xfrm rot="17559220">
              <a:off x="10853495" y="4455518"/>
              <a:ext cx="79608" cy="824798"/>
            </a:xfrm>
            <a:prstGeom prst="rect">
              <a:avLst/>
            </a:prstGeom>
            <a:solidFill>
              <a:schemeClr val="bg1"/>
            </a:solidFill>
            <a:ln cap="rnd" w="635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5" name="矩形 114"/>
            <p:cNvSpPr/>
            <p:nvPr/>
          </p:nvSpPr>
          <p:spPr>
            <a:xfrm rot="17559220">
              <a:off x="10743004" y="4722219"/>
              <a:ext cx="79608" cy="824798"/>
            </a:xfrm>
            <a:prstGeom prst="rect">
              <a:avLst/>
            </a:prstGeom>
            <a:solidFill>
              <a:srgbClr val="FC9204"/>
            </a:solidFill>
            <a:ln cap="rnd" w="635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6" name="矩形 115"/>
            <p:cNvSpPr/>
            <p:nvPr/>
          </p:nvSpPr>
          <p:spPr>
            <a:xfrm rot="17559220">
              <a:off x="10372657" y="4488927"/>
              <a:ext cx="84972" cy="178859"/>
            </a:xfrm>
            <a:prstGeom prst="rect">
              <a:avLst/>
            </a:prstGeom>
            <a:solidFill>
              <a:schemeClr val="bg1"/>
            </a:solidFill>
            <a:ln cap="rnd" w="635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7" name="矩形 116"/>
            <p:cNvSpPr/>
            <p:nvPr/>
          </p:nvSpPr>
          <p:spPr>
            <a:xfrm rot="17559220">
              <a:off x="11189014" y="5155725"/>
              <a:ext cx="256730" cy="87380"/>
            </a:xfrm>
            <a:prstGeom prst="rect">
              <a:avLst/>
            </a:prstGeom>
            <a:solidFill>
              <a:schemeClr val="tx1"/>
            </a:solidFill>
            <a:ln cap="rnd" w="635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extLst>
      <p:ext uri="{BB962C8B-B14F-4D97-AF65-F5344CB8AC3E}">
        <p14:creationId val="2659352213"/>
      </p:ext>
    </p:extLst>
  </p:cSld>
  <p:clrMapOvr>
    <a:masterClrMapping/>
  </p:clrMapOvr>
  <mc:AlternateContent>
    <mc:Choice Requires="p14">
      <p:transition p14:dur="2500" spd="slow">
        <p:fad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83"/>
                                        </p:tgtEl>
                                        <p:attrNameLst>
                                          <p:attrName>style.visibility</p:attrName>
                                        </p:attrNameLst>
                                      </p:cBhvr>
                                      <p:to>
                                        <p:strVal val="visible"/>
                                      </p:to>
                                    </p:set>
                                    <p:anim calcmode="lin" valueType="num">
                                      <p:cBhvr additive="base">
                                        <p:cTn dur="1000" fill="hold" id="7"/>
                                        <p:tgtEl>
                                          <p:spTgt spid="83"/>
                                        </p:tgtEl>
                                        <p:attrNameLst>
                                          <p:attrName>ppt_x</p:attrName>
                                        </p:attrNameLst>
                                      </p:cBhvr>
                                      <p:tavLst>
                                        <p:tav tm="0">
                                          <p:val>
                                            <p:strVal val="0-#ppt_w/2"/>
                                          </p:val>
                                        </p:tav>
                                        <p:tav tm="100000">
                                          <p:val>
                                            <p:strVal val="#ppt_x"/>
                                          </p:val>
                                        </p:tav>
                                      </p:tavLst>
                                    </p:anim>
                                    <p:anim calcmode="lin" valueType="num">
                                      <p:cBhvr additive="base">
                                        <p:cTn dur="1000" fill="hold" id="8"/>
                                        <p:tgtEl>
                                          <p:spTgt spid="83"/>
                                        </p:tgtEl>
                                        <p:attrNameLst>
                                          <p:attrName>ppt_y</p:attrName>
                                        </p:attrNameLst>
                                      </p:cBhvr>
                                      <p:tavLst>
                                        <p:tav tm="0">
                                          <p:val>
                                            <p:strVal val="#ppt_y"/>
                                          </p:val>
                                        </p:tav>
                                        <p:tav tm="100000">
                                          <p:val>
                                            <p:strVal val="#ppt_y"/>
                                          </p:val>
                                        </p:tav>
                                      </p:tavLst>
                                    </p:anim>
                                  </p:childTnLst>
                                </p:cTn>
                              </p:par>
                              <p:par>
                                <p:cTn fill="hold" id="9" nodeType="withEffect" presetClass="entr" presetID="53" presetSubtype="0">
                                  <p:stCondLst>
                                    <p:cond delay="1000"/>
                                  </p:stCondLst>
                                  <p:childTnLst>
                                    <p:set>
                                      <p:cBhvr>
                                        <p:cTn dur="1" fill="hold" id="10">
                                          <p:stCondLst>
                                            <p:cond delay="0"/>
                                          </p:stCondLst>
                                        </p:cTn>
                                        <p:tgtEl>
                                          <p:spTgt spid="3"/>
                                        </p:tgtEl>
                                        <p:attrNameLst>
                                          <p:attrName>style.visibility</p:attrName>
                                        </p:attrNameLst>
                                      </p:cBhvr>
                                      <p:to>
                                        <p:strVal val="visible"/>
                                      </p:to>
                                    </p:set>
                                    <p:anim calcmode="lin" valueType="num">
                                      <p:cBhvr>
                                        <p:cTn dur="750" fill="hold" id="11"/>
                                        <p:tgtEl>
                                          <p:spTgt spid="3"/>
                                        </p:tgtEl>
                                        <p:attrNameLst>
                                          <p:attrName>ppt_w</p:attrName>
                                        </p:attrNameLst>
                                      </p:cBhvr>
                                      <p:tavLst>
                                        <p:tav tm="0">
                                          <p:val>
                                            <p:fltVal val="0"/>
                                          </p:val>
                                        </p:tav>
                                        <p:tav tm="100000">
                                          <p:val>
                                            <p:strVal val="#ppt_w"/>
                                          </p:val>
                                        </p:tav>
                                      </p:tavLst>
                                    </p:anim>
                                    <p:anim calcmode="lin" valueType="num">
                                      <p:cBhvr>
                                        <p:cTn dur="750" fill="hold" id="12"/>
                                        <p:tgtEl>
                                          <p:spTgt spid="3"/>
                                        </p:tgtEl>
                                        <p:attrNameLst>
                                          <p:attrName>ppt_h</p:attrName>
                                        </p:attrNameLst>
                                      </p:cBhvr>
                                      <p:tavLst>
                                        <p:tav tm="0">
                                          <p:val>
                                            <p:fltVal val="0"/>
                                          </p:val>
                                        </p:tav>
                                        <p:tav tm="100000">
                                          <p:val>
                                            <p:strVal val="#ppt_h"/>
                                          </p:val>
                                        </p:tav>
                                      </p:tavLst>
                                    </p:anim>
                                    <p:animEffect filter="fade" transition="in">
                                      <p:cBhvr>
                                        <p:cTn dur="750" id="13"/>
                                        <p:tgtEl>
                                          <p:spTgt spid="3"/>
                                        </p:tgtEl>
                                      </p:cBhvr>
                                    </p:animEffect>
                                  </p:childTnLst>
                                </p:cTn>
                              </p:par>
                              <p:par>
                                <p:cTn fill="hold" grpId="0" id="14" nodeType="withEffect" presetClass="entr" presetID="53" presetSubtype="0">
                                  <p:stCondLst>
                                    <p:cond delay="1750"/>
                                  </p:stCondLst>
                                  <p:childTnLst>
                                    <p:set>
                                      <p:cBhvr>
                                        <p:cTn dur="1" fill="hold" id="15">
                                          <p:stCondLst>
                                            <p:cond delay="0"/>
                                          </p:stCondLst>
                                        </p:cTn>
                                        <p:tgtEl>
                                          <p:spTgt spid="6"/>
                                        </p:tgtEl>
                                        <p:attrNameLst>
                                          <p:attrName>style.visibility</p:attrName>
                                        </p:attrNameLst>
                                      </p:cBhvr>
                                      <p:to>
                                        <p:strVal val="visible"/>
                                      </p:to>
                                    </p:set>
                                    <p:anim calcmode="lin" valueType="num">
                                      <p:cBhvr>
                                        <p:cTn dur="500" fill="hold" id="16"/>
                                        <p:tgtEl>
                                          <p:spTgt spid="6"/>
                                        </p:tgtEl>
                                        <p:attrNameLst>
                                          <p:attrName>ppt_w</p:attrName>
                                        </p:attrNameLst>
                                      </p:cBhvr>
                                      <p:tavLst>
                                        <p:tav tm="0">
                                          <p:val>
                                            <p:fltVal val="0"/>
                                          </p:val>
                                        </p:tav>
                                        <p:tav tm="100000">
                                          <p:val>
                                            <p:strVal val="#ppt_w"/>
                                          </p:val>
                                        </p:tav>
                                      </p:tavLst>
                                    </p:anim>
                                    <p:anim calcmode="lin" valueType="num">
                                      <p:cBhvr>
                                        <p:cTn dur="500" fill="hold" id="17"/>
                                        <p:tgtEl>
                                          <p:spTgt spid="6"/>
                                        </p:tgtEl>
                                        <p:attrNameLst>
                                          <p:attrName>ppt_h</p:attrName>
                                        </p:attrNameLst>
                                      </p:cBhvr>
                                      <p:tavLst>
                                        <p:tav tm="0">
                                          <p:val>
                                            <p:fltVal val="0"/>
                                          </p:val>
                                        </p:tav>
                                        <p:tav tm="100000">
                                          <p:val>
                                            <p:strVal val="#ppt_h"/>
                                          </p:val>
                                        </p:tav>
                                      </p:tavLst>
                                    </p:anim>
                                    <p:animEffect filter="fade" transition="in">
                                      <p:cBhvr>
                                        <p:cTn dur="500" id="18"/>
                                        <p:tgtEl>
                                          <p:spTgt spid="6"/>
                                        </p:tgtEl>
                                      </p:cBhvr>
                                    </p:animEffect>
                                  </p:childTnLst>
                                </p:cTn>
                              </p:par>
                              <p:par>
                                <p:cTn fill="hold" grpId="1" id="19" nodeType="withEffect" presetClass="emph" presetID="8" presetSubtype="0">
                                  <p:stCondLst>
                                    <p:cond delay="1750"/>
                                  </p:stCondLst>
                                  <p:childTnLst>
                                    <p:animRot by="21600000">
                                      <p:cBhvr>
                                        <p:cTn dur="11500" fill="hold" id="20"/>
                                        <p:tgtEl>
                                          <p:spTgt spid="6"/>
                                        </p:tgtEl>
                                        <p:attrNameLst>
                                          <p:attrName>r</p:attrName>
                                        </p:attrNameLst>
                                      </p:cBhvr>
                                    </p:animRot>
                                  </p:childTnLst>
                                </p:cTn>
                              </p:par>
                              <p:par>
                                <p:cTn fill="hold" grpId="0" id="21" nodeType="withEffect" presetClass="entr" presetID="2" presetSubtype="8">
                                  <p:stCondLst>
                                    <p:cond delay="1750"/>
                                  </p:stCondLst>
                                  <p:childTnLst>
                                    <p:set>
                                      <p:cBhvr>
                                        <p:cTn dur="1" fill="hold" id="22">
                                          <p:stCondLst>
                                            <p:cond delay="0"/>
                                          </p:stCondLst>
                                        </p:cTn>
                                        <p:tgtEl>
                                          <p:spTgt spid="2"/>
                                        </p:tgtEl>
                                        <p:attrNameLst>
                                          <p:attrName>style.visibility</p:attrName>
                                        </p:attrNameLst>
                                      </p:cBhvr>
                                      <p:to>
                                        <p:strVal val="visible"/>
                                      </p:to>
                                    </p:set>
                                    <p:anim calcmode="lin" valueType="num">
                                      <p:cBhvr additive="base">
                                        <p:cTn dur="1250" fill="hold" id="23"/>
                                        <p:tgtEl>
                                          <p:spTgt spid="2"/>
                                        </p:tgtEl>
                                        <p:attrNameLst>
                                          <p:attrName>ppt_x</p:attrName>
                                        </p:attrNameLst>
                                      </p:cBhvr>
                                      <p:tavLst>
                                        <p:tav tm="0">
                                          <p:val>
                                            <p:strVal val="0-#ppt_w/2"/>
                                          </p:val>
                                        </p:tav>
                                        <p:tav tm="100000">
                                          <p:val>
                                            <p:strVal val="#ppt_x"/>
                                          </p:val>
                                        </p:tav>
                                      </p:tavLst>
                                    </p:anim>
                                    <p:anim calcmode="lin" valueType="num">
                                      <p:cBhvr additive="base">
                                        <p:cTn dur="1250" fill="hold" id="24"/>
                                        <p:tgtEl>
                                          <p:spTgt spid="2"/>
                                        </p:tgtEl>
                                        <p:attrNameLst>
                                          <p:attrName>ppt_y</p:attrName>
                                        </p:attrNameLst>
                                      </p:cBhvr>
                                      <p:tavLst>
                                        <p:tav tm="0">
                                          <p:val>
                                            <p:strVal val="#ppt_y"/>
                                          </p:val>
                                        </p:tav>
                                        <p:tav tm="100000">
                                          <p:val>
                                            <p:strVal val="#ppt_y"/>
                                          </p:val>
                                        </p:tav>
                                      </p:tavLst>
                                    </p:anim>
                                  </p:childTnLst>
                                </p:cTn>
                              </p:par>
                              <p:par>
                                <p:cTn fill="hold" id="25" nodeType="withEffect" presetClass="entr" presetID="22" presetSubtype="4">
                                  <p:stCondLst>
                                    <p:cond delay="3000"/>
                                  </p:stCondLst>
                                  <p:childTnLst>
                                    <p:set>
                                      <p:cBhvr>
                                        <p:cTn dur="1" fill="hold" id="26">
                                          <p:stCondLst>
                                            <p:cond delay="0"/>
                                          </p:stCondLst>
                                        </p:cTn>
                                        <p:tgtEl>
                                          <p:spTgt spid="81"/>
                                        </p:tgtEl>
                                        <p:attrNameLst>
                                          <p:attrName>style.visibility</p:attrName>
                                        </p:attrNameLst>
                                      </p:cBhvr>
                                      <p:to>
                                        <p:strVal val="visible"/>
                                      </p:to>
                                    </p:set>
                                    <p:animEffect filter="wipe(down)" transition="in">
                                      <p:cBhvr>
                                        <p:cTn dur="1000" id="27"/>
                                        <p:tgtEl>
                                          <p:spTgt spid="81"/>
                                        </p:tgtEl>
                                      </p:cBhvr>
                                    </p:animEffect>
                                  </p:childTnLst>
                                </p:cTn>
                              </p:par>
                              <p:par>
                                <p:cTn fill="hold" id="28" nodeType="withEffect" presetClass="entr" presetID="42" presetSubtype="0">
                                  <p:stCondLst>
                                    <p:cond delay="4000"/>
                                  </p:stCondLst>
                                  <p:childTnLst>
                                    <p:set>
                                      <p:cBhvr>
                                        <p:cTn dur="1" fill="hold" id="29">
                                          <p:stCondLst>
                                            <p:cond delay="0"/>
                                          </p:stCondLst>
                                        </p:cTn>
                                        <p:tgtEl>
                                          <p:spTgt spid="9"/>
                                        </p:tgtEl>
                                        <p:attrNameLst>
                                          <p:attrName>style.visibility</p:attrName>
                                        </p:attrNameLst>
                                      </p:cBhvr>
                                      <p:to>
                                        <p:strVal val="visible"/>
                                      </p:to>
                                    </p:set>
                                    <p:animEffect filter="fade" transition="in">
                                      <p:cBhvr>
                                        <p:cTn dur="1000" id="30"/>
                                        <p:tgtEl>
                                          <p:spTgt spid="9"/>
                                        </p:tgtEl>
                                      </p:cBhvr>
                                    </p:animEffect>
                                    <p:anim calcmode="lin" valueType="num">
                                      <p:cBhvr>
                                        <p:cTn dur="1000" fill="hold" id="31"/>
                                        <p:tgtEl>
                                          <p:spTgt spid="9"/>
                                        </p:tgtEl>
                                        <p:attrNameLst>
                                          <p:attrName>ppt_x</p:attrName>
                                        </p:attrNameLst>
                                      </p:cBhvr>
                                      <p:tavLst>
                                        <p:tav tm="0">
                                          <p:val>
                                            <p:strVal val="#ppt_x"/>
                                          </p:val>
                                        </p:tav>
                                        <p:tav tm="100000">
                                          <p:val>
                                            <p:strVal val="#ppt_x"/>
                                          </p:val>
                                        </p:tav>
                                      </p:tavLst>
                                    </p:anim>
                                    <p:anim calcmode="lin" valueType="num">
                                      <p:cBhvr>
                                        <p:cTn dur="1000" fill="hold" id="32"/>
                                        <p:tgtEl>
                                          <p:spTgt spid="9"/>
                                        </p:tgtEl>
                                        <p:attrNameLst>
                                          <p:attrName>ppt_y</p:attrName>
                                        </p:attrNameLst>
                                      </p:cBhvr>
                                      <p:tavLst>
                                        <p:tav tm="0">
                                          <p:val>
                                            <p:strVal val="#ppt_y+.1"/>
                                          </p:val>
                                        </p:tav>
                                        <p:tav tm="100000">
                                          <p:val>
                                            <p:strVal val="#ppt_y"/>
                                          </p:val>
                                        </p:tav>
                                      </p:tavLst>
                                    </p:anim>
                                  </p:childTnLst>
                                </p:cTn>
                              </p:par>
                              <p:par>
                                <p:cTn fill="hold" id="33" nodeType="withEffect" presetClass="entr" presetID="22" presetSubtype="2">
                                  <p:stCondLst>
                                    <p:cond delay="4750"/>
                                  </p:stCondLst>
                                  <p:childTnLst>
                                    <p:set>
                                      <p:cBhvr>
                                        <p:cTn dur="1" fill="hold" id="34">
                                          <p:stCondLst>
                                            <p:cond delay="0"/>
                                          </p:stCondLst>
                                        </p:cTn>
                                        <p:tgtEl>
                                          <p:spTgt spid="93"/>
                                        </p:tgtEl>
                                        <p:attrNameLst>
                                          <p:attrName>style.visibility</p:attrName>
                                        </p:attrNameLst>
                                      </p:cBhvr>
                                      <p:to>
                                        <p:strVal val="visible"/>
                                      </p:to>
                                    </p:set>
                                    <p:animEffect filter="wipe(right)" transition="in">
                                      <p:cBhvr>
                                        <p:cTn dur="1250" id="35"/>
                                        <p:tgtEl>
                                          <p:spTgt spid="93"/>
                                        </p:tgtEl>
                                      </p:cBhvr>
                                    </p:animEffect>
                                  </p:childTnLst>
                                </p:cTn>
                              </p:par>
                              <p:par>
                                <p:cTn fill="hold" grpId="0" id="36" nodeType="withEffect" presetClass="entr" presetID="22" presetSubtype="8">
                                  <p:stCondLst>
                                    <p:cond delay="6000"/>
                                  </p:stCondLst>
                                  <p:childTnLst>
                                    <p:set>
                                      <p:cBhvr>
                                        <p:cTn dur="1" fill="hold" id="37">
                                          <p:stCondLst>
                                            <p:cond delay="0"/>
                                          </p:stCondLst>
                                        </p:cTn>
                                        <p:tgtEl>
                                          <p:spTgt spid="82"/>
                                        </p:tgtEl>
                                        <p:attrNameLst>
                                          <p:attrName>style.visibility</p:attrName>
                                        </p:attrNameLst>
                                      </p:cBhvr>
                                      <p:to>
                                        <p:strVal val="visible"/>
                                      </p:to>
                                    </p:set>
                                    <p:animEffect filter="wipe(left)" transition="in">
                                      <p:cBhvr>
                                        <p:cTn dur="2000" id="38"/>
                                        <p:tgtEl>
                                          <p:spTgt spid="82"/>
                                        </p:tgtEl>
                                      </p:cBhvr>
                                    </p:animEffect>
                                  </p:childTnLst>
                                </p:cTn>
                              </p:par>
                              <p:par>
                                <p:cTn fill="hold" grpId="0" id="39" nodeType="withEffect" presetClass="entr" presetID="31" presetSubtype="0">
                                  <p:stCondLst>
                                    <p:cond delay="8000"/>
                                  </p:stCondLst>
                                  <p:childTnLst>
                                    <p:set>
                                      <p:cBhvr>
                                        <p:cTn dur="1" fill="hold" id="40">
                                          <p:stCondLst>
                                            <p:cond delay="0"/>
                                          </p:stCondLst>
                                        </p:cTn>
                                        <p:tgtEl>
                                          <p:spTgt spid="7"/>
                                        </p:tgtEl>
                                        <p:attrNameLst>
                                          <p:attrName>style.visibility</p:attrName>
                                        </p:attrNameLst>
                                      </p:cBhvr>
                                      <p:to>
                                        <p:strVal val="visible"/>
                                      </p:to>
                                    </p:set>
                                    <p:anim calcmode="lin" valueType="num">
                                      <p:cBhvr>
                                        <p:cTn dur="750" fill="hold" id="41"/>
                                        <p:tgtEl>
                                          <p:spTgt spid="7"/>
                                        </p:tgtEl>
                                        <p:attrNameLst>
                                          <p:attrName>ppt_w</p:attrName>
                                        </p:attrNameLst>
                                      </p:cBhvr>
                                      <p:tavLst>
                                        <p:tav tm="0">
                                          <p:val>
                                            <p:fltVal val="0"/>
                                          </p:val>
                                        </p:tav>
                                        <p:tav tm="100000">
                                          <p:val>
                                            <p:strVal val="#ppt_w"/>
                                          </p:val>
                                        </p:tav>
                                      </p:tavLst>
                                    </p:anim>
                                    <p:anim calcmode="lin" valueType="num">
                                      <p:cBhvr>
                                        <p:cTn dur="750" fill="hold" id="42"/>
                                        <p:tgtEl>
                                          <p:spTgt spid="7"/>
                                        </p:tgtEl>
                                        <p:attrNameLst>
                                          <p:attrName>ppt_h</p:attrName>
                                        </p:attrNameLst>
                                      </p:cBhvr>
                                      <p:tavLst>
                                        <p:tav tm="0">
                                          <p:val>
                                            <p:fltVal val="0"/>
                                          </p:val>
                                        </p:tav>
                                        <p:tav tm="100000">
                                          <p:val>
                                            <p:strVal val="#ppt_h"/>
                                          </p:val>
                                        </p:tav>
                                      </p:tavLst>
                                    </p:anim>
                                    <p:anim calcmode="lin" valueType="num">
                                      <p:cBhvr>
                                        <p:cTn dur="750" fill="hold" id="43"/>
                                        <p:tgtEl>
                                          <p:spTgt spid="7"/>
                                        </p:tgtEl>
                                        <p:attrNameLst>
                                          <p:attrName>style.rotation</p:attrName>
                                        </p:attrNameLst>
                                      </p:cBhvr>
                                      <p:tavLst>
                                        <p:tav tm="0">
                                          <p:val>
                                            <p:fltVal val="90"/>
                                          </p:val>
                                        </p:tav>
                                        <p:tav tm="100000">
                                          <p:val>
                                            <p:fltVal val="0"/>
                                          </p:val>
                                        </p:tav>
                                      </p:tavLst>
                                    </p:anim>
                                    <p:animEffect filter="fade" transition="in">
                                      <p:cBhvr>
                                        <p:cTn dur="750" id="44"/>
                                        <p:tgtEl>
                                          <p:spTgt spid="7"/>
                                        </p:tgtEl>
                                      </p:cBhvr>
                                    </p:animEffect>
                                  </p:childTnLst>
                                </p:cTn>
                              </p:par>
                              <p:par>
                                <p:cTn fill="hold" id="45" nodeType="withEffect" presetClass="entr" presetID="53" presetSubtype="0">
                                  <p:stCondLst>
                                    <p:cond delay="8750"/>
                                  </p:stCondLst>
                                  <p:childTnLst>
                                    <p:set>
                                      <p:cBhvr>
                                        <p:cTn dur="1" fill="hold" id="46">
                                          <p:stCondLst>
                                            <p:cond delay="0"/>
                                          </p:stCondLst>
                                        </p:cTn>
                                        <p:tgtEl>
                                          <p:spTgt spid="73"/>
                                        </p:tgtEl>
                                        <p:attrNameLst>
                                          <p:attrName>style.visibility</p:attrName>
                                        </p:attrNameLst>
                                      </p:cBhvr>
                                      <p:to>
                                        <p:strVal val="visible"/>
                                      </p:to>
                                    </p:set>
                                    <p:anim calcmode="lin" valueType="num">
                                      <p:cBhvr>
                                        <p:cTn dur="750" fill="hold" id="47"/>
                                        <p:tgtEl>
                                          <p:spTgt spid="73"/>
                                        </p:tgtEl>
                                        <p:attrNameLst>
                                          <p:attrName>ppt_w</p:attrName>
                                        </p:attrNameLst>
                                      </p:cBhvr>
                                      <p:tavLst>
                                        <p:tav tm="0">
                                          <p:val>
                                            <p:fltVal val="0"/>
                                          </p:val>
                                        </p:tav>
                                        <p:tav tm="100000">
                                          <p:val>
                                            <p:strVal val="#ppt_w"/>
                                          </p:val>
                                        </p:tav>
                                      </p:tavLst>
                                    </p:anim>
                                    <p:anim calcmode="lin" valueType="num">
                                      <p:cBhvr>
                                        <p:cTn dur="750" fill="hold" id="48"/>
                                        <p:tgtEl>
                                          <p:spTgt spid="73"/>
                                        </p:tgtEl>
                                        <p:attrNameLst>
                                          <p:attrName>ppt_h</p:attrName>
                                        </p:attrNameLst>
                                      </p:cBhvr>
                                      <p:tavLst>
                                        <p:tav tm="0">
                                          <p:val>
                                            <p:fltVal val="0"/>
                                          </p:val>
                                        </p:tav>
                                        <p:tav tm="100000">
                                          <p:val>
                                            <p:strVal val="#ppt_h"/>
                                          </p:val>
                                        </p:tav>
                                      </p:tavLst>
                                    </p:anim>
                                    <p:animEffect filter="fade" transition="in">
                                      <p:cBhvr>
                                        <p:cTn dur="750" id="49"/>
                                        <p:tgtEl>
                                          <p:spTgt spid="73"/>
                                        </p:tgtEl>
                                      </p:cBhvr>
                                    </p:animEffect>
                                  </p:childTnLst>
                                </p:cTn>
                              </p:par>
                              <p:par>
                                <p:cTn fill="hold" id="50" nodeType="withEffect" presetClass="entr" presetID="53" presetSubtype="0">
                                  <p:stCondLst>
                                    <p:cond delay="9250"/>
                                  </p:stCondLst>
                                  <p:childTnLst>
                                    <p:set>
                                      <p:cBhvr>
                                        <p:cTn dur="1" fill="hold" id="51">
                                          <p:stCondLst>
                                            <p:cond delay="0"/>
                                          </p:stCondLst>
                                        </p:cTn>
                                        <p:tgtEl>
                                          <p:spTgt spid="77"/>
                                        </p:tgtEl>
                                        <p:attrNameLst>
                                          <p:attrName>style.visibility</p:attrName>
                                        </p:attrNameLst>
                                      </p:cBhvr>
                                      <p:to>
                                        <p:strVal val="visible"/>
                                      </p:to>
                                    </p:set>
                                    <p:anim calcmode="lin" valueType="num">
                                      <p:cBhvr>
                                        <p:cTn dur="750" fill="hold" id="52"/>
                                        <p:tgtEl>
                                          <p:spTgt spid="77"/>
                                        </p:tgtEl>
                                        <p:attrNameLst>
                                          <p:attrName>ppt_w</p:attrName>
                                        </p:attrNameLst>
                                      </p:cBhvr>
                                      <p:tavLst>
                                        <p:tav tm="0">
                                          <p:val>
                                            <p:fltVal val="0"/>
                                          </p:val>
                                        </p:tav>
                                        <p:tav tm="100000">
                                          <p:val>
                                            <p:strVal val="#ppt_w"/>
                                          </p:val>
                                        </p:tav>
                                      </p:tavLst>
                                    </p:anim>
                                    <p:anim calcmode="lin" valueType="num">
                                      <p:cBhvr>
                                        <p:cTn dur="750" fill="hold" id="53"/>
                                        <p:tgtEl>
                                          <p:spTgt spid="77"/>
                                        </p:tgtEl>
                                        <p:attrNameLst>
                                          <p:attrName>ppt_h</p:attrName>
                                        </p:attrNameLst>
                                      </p:cBhvr>
                                      <p:tavLst>
                                        <p:tav tm="0">
                                          <p:val>
                                            <p:fltVal val="0"/>
                                          </p:val>
                                        </p:tav>
                                        <p:tav tm="100000">
                                          <p:val>
                                            <p:strVal val="#ppt_h"/>
                                          </p:val>
                                        </p:tav>
                                      </p:tavLst>
                                    </p:anim>
                                    <p:animEffect filter="fade" transition="in">
                                      <p:cBhvr>
                                        <p:cTn dur="750" id="54"/>
                                        <p:tgtEl>
                                          <p:spTgt spid="77"/>
                                        </p:tgtEl>
                                      </p:cBhvr>
                                    </p:animEffect>
                                  </p:childTnLst>
                                </p:cTn>
                              </p:par>
                              <p:par>
                                <p:cTn fill="hold" id="55" nodeType="withEffect" presetClass="entr" presetID="53" presetSubtype="0">
                                  <p:stCondLst>
                                    <p:cond delay="9750"/>
                                  </p:stCondLst>
                                  <p:childTnLst>
                                    <p:set>
                                      <p:cBhvr>
                                        <p:cTn dur="1" fill="hold" id="56">
                                          <p:stCondLst>
                                            <p:cond delay="0"/>
                                          </p:stCondLst>
                                        </p:cTn>
                                        <p:tgtEl>
                                          <p:spTgt spid="78"/>
                                        </p:tgtEl>
                                        <p:attrNameLst>
                                          <p:attrName>style.visibility</p:attrName>
                                        </p:attrNameLst>
                                      </p:cBhvr>
                                      <p:to>
                                        <p:strVal val="visible"/>
                                      </p:to>
                                    </p:set>
                                    <p:anim calcmode="lin" valueType="num">
                                      <p:cBhvr>
                                        <p:cTn dur="750" fill="hold" id="57"/>
                                        <p:tgtEl>
                                          <p:spTgt spid="78"/>
                                        </p:tgtEl>
                                        <p:attrNameLst>
                                          <p:attrName>ppt_w</p:attrName>
                                        </p:attrNameLst>
                                      </p:cBhvr>
                                      <p:tavLst>
                                        <p:tav tm="0">
                                          <p:val>
                                            <p:fltVal val="0"/>
                                          </p:val>
                                        </p:tav>
                                        <p:tav tm="100000">
                                          <p:val>
                                            <p:strVal val="#ppt_w"/>
                                          </p:val>
                                        </p:tav>
                                      </p:tavLst>
                                    </p:anim>
                                    <p:anim calcmode="lin" valueType="num">
                                      <p:cBhvr>
                                        <p:cTn dur="750" fill="hold" id="58"/>
                                        <p:tgtEl>
                                          <p:spTgt spid="78"/>
                                        </p:tgtEl>
                                        <p:attrNameLst>
                                          <p:attrName>ppt_h</p:attrName>
                                        </p:attrNameLst>
                                      </p:cBhvr>
                                      <p:tavLst>
                                        <p:tav tm="0">
                                          <p:val>
                                            <p:fltVal val="0"/>
                                          </p:val>
                                        </p:tav>
                                        <p:tav tm="100000">
                                          <p:val>
                                            <p:strVal val="#ppt_h"/>
                                          </p:val>
                                        </p:tav>
                                      </p:tavLst>
                                    </p:anim>
                                    <p:animEffect filter="fade" transition="in">
                                      <p:cBhvr>
                                        <p:cTn dur="750" id="59"/>
                                        <p:tgtEl>
                                          <p:spTgt spid="78"/>
                                        </p:tgtEl>
                                      </p:cBhvr>
                                    </p:animEffect>
                                  </p:childTnLst>
                                </p:cTn>
                              </p:par>
                              <p:par>
                                <p:cTn fill="hold" id="60" nodeType="withEffect" presetClass="entr" presetID="53" presetSubtype="0">
                                  <p:stCondLst>
                                    <p:cond delay="10250"/>
                                  </p:stCondLst>
                                  <p:childTnLst>
                                    <p:set>
                                      <p:cBhvr>
                                        <p:cTn dur="1" fill="hold" id="61">
                                          <p:stCondLst>
                                            <p:cond delay="0"/>
                                          </p:stCondLst>
                                        </p:cTn>
                                        <p:tgtEl>
                                          <p:spTgt spid="76"/>
                                        </p:tgtEl>
                                        <p:attrNameLst>
                                          <p:attrName>style.visibility</p:attrName>
                                        </p:attrNameLst>
                                      </p:cBhvr>
                                      <p:to>
                                        <p:strVal val="visible"/>
                                      </p:to>
                                    </p:set>
                                    <p:anim calcmode="lin" valueType="num">
                                      <p:cBhvr>
                                        <p:cTn dur="750" fill="hold" id="62"/>
                                        <p:tgtEl>
                                          <p:spTgt spid="76"/>
                                        </p:tgtEl>
                                        <p:attrNameLst>
                                          <p:attrName>ppt_w</p:attrName>
                                        </p:attrNameLst>
                                      </p:cBhvr>
                                      <p:tavLst>
                                        <p:tav tm="0">
                                          <p:val>
                                            <p:fltVal val="0"/>
                                          </p:val>
                                        </p:tav>
                                        <p:tav tm="100000">
                                          <p:val>
                                            <p:strVal val="#ppt_w"/>
                                          </p:val>
                                        </p:tav>
                                      </p:tavLst>
                                    </p:anim>
                                    <p:anim calcmode="lin" valueType="num">
                                      <p:cBhvr>
                                        <p:cTn dur="750" fill="hold" id="63"/>
                                        <p:tgtEl>
                                          <p:spTgt spid="76"/>
                                        </p:tgtEl>
                                        <p:attrNameLst>
                                          <p:attrName>ppt_h</p:attrName>
                                        </p:attrNameLst>
                                      </p:cBhvr>
                                      <p:tavLst>
                                        <p:tav tm="0">
                                          <p:val>
                                            <p:fltVal val="0"/>
                                          </p:val>
                                        </p:tav>
                                        <p:tav tm="100000">
                                          <p:val>
                                            <p:strVal val="#ppt_h"/>
                                          </p:val>
                                        </p:tav>
                                      </p:tavLst>
                                    </p:anim>
                                    <p:animEffect filter="fade" transition="in">
                                      <p:cBhvr>
                                        <p:cTn dur="750" id="64"/>
                                        <p:tgtEl>
                                          <p:spTgt spid="76"/>
                                        </p:tgtEl>
                                      </p:cBhvr>
                                    </p:animEffect>
                                  </p:childTnLst>
                                </p:cTn>
                              </p:par>
                              <p:par>
                                <p:cTn fill="hold" grpId="0" id="65" nodeType="withEffect" presetClass="entr" presetID="2" presetSubtype="2">
                                  <p:stCondLst>
                                    <p:cond delay="11000"/>
                                  </p:stCondLst>
                                  <p:childTnLst>
                                    <p:set>
                                      <p:cBhvr>
                                        <p:cTn dur="1" fill="hold" id="66">
                                          <p:stCondLst>
                                            <p:cond delay="0"/>
                                          </p:stCondLst>
                                        </p:cTn>
                                        <p:tgtEl>
                                          <p:spTgt spid="99"/>
                                        </p:tgtEl>
                                        <p:attrNameLst>
                                          <p:attrName>style.visibility</p:attrName>
                                        </p:attrNameLst>
                                      </p:cBhvr>
                                      <p:to>
                                        <p:strVal val="visible"/>
                                      </p:to>
                                    </p:set>
                                    <p:anim calcmode="lin" valueType="num">
                                      <p:cBhvr additive="base">
                                        <p:cTn dur="750" fill="hold" id="67"/>
                                        <p:tgtEl>
                                          <p:spTgt spid="99"/>
                                        </p:tgtEl>
                                        <p:attrNameLst>
                                          <p:attrName>ppt_x</p:attrName>
                                        </p:attrNameLst>
                                      </p:cBhvr>
                                      <p:tavLst>
                                        <p:tav tm="0">
                                          <p:val>
                                            <p:strVal val="1+#ppt_w/2"/>
                                          </p:val>
                                        </p:tav>
                                        <p:tav tm="100000">
                                          <p:val>
                                            <p:strVal val="#ppt_x"/>
                                          </p:val>
                                        </p:tav>
                                      </p:tavLst>
                                    </p:anim>
                                    <p:anim calcmode="lin" valueType="num">
                                      <p:cBhvr additive="base">
                                        <p:cTn dur="750" fill="hold" id="68"/>
                                        <p:tgtEl>
                                          <p:spTgt spid="99"/>
                                        </p:tgtEl>
                                        <p:attrNameLst>
                                          <p:attrName>ppt_y</p:attrName>
                                        </p:attrNameLst>
                                      </p:cBhvr>
                                      <p:tavLst>
                                        <p:tav tm="0">
                                          <p:val>
                                            <p:strVal val="#ppt_y"/>
                                          </p:val>
                                        </p:tav>
                                        <p:tav tm="100000">
                                          <p:val>
                                            <p:strVal val="#ppt_y"/>
                                          </p:val>
                                        </p:tav>
                                      </p:tavLst>
                                    </p:anim>
                                  </p:childTnLst>
                                </p:cTn>
                              </p:par>
                              <p:par>
                                <p:cTn fill="hold" grpId="0" id="69" nodeType="withEffect" presetClass="entr" presetID="2" presetSubtype="2">
                                  <p:stCondLst>
                                    <p:cond delay="11500"/>
                                  </p:stCondLst>
                                  <p:childTnLst>
                                    <p:set>
                                      <p:cBhvr>
                                        <p:cTn dur="1" fill="hold" id="70">
                                          <p:stCondLst>
                                            <p:cond delay="0"/>
                                          </p:stCondLst>
                                        </p:cTn>
                                        <p:tgtEl>
                                          <p:spTgt spid="100"/>
                                        </p:tgtEl>
                                        <p:attrNameLst>
                                          <p:attrName>style.visibility</p:attrName>
                                        </p:attrNameLst>
                                      </p:cBhvr>
                                      <p:to>
                                        <p:strVal val="visible"/>
                                      </p:to>
                                    </p:set>
                                    <p:anim calcmode="lin" valueType="num">
                                      <p:cBhvr additive="base">
                                        <p:cTn dur="750" fill="hold" id="71"/>
                                        <p:tgtEl>
                                          <p:spTgt spid="100"/>
                                        </p:tgtEl>
                                        <p:attrNameLst>
                                          <p:attrName>ppt_x</p:attrName>
                                        </p:attrNameLst>
                                      </p:cBhvr>
                                      <p:tavLst>
                                        <p:tav tm="0">
                                          <p:val>
                                            <p:strVal val="1+#ppt_w/2"/>
                                          </p:val>
                                        </p:tav>
                                        <p:tav tm="100000">
                                          <p:val>
                                            <p:strVal val="#ppt_x"/>
                                          </p:val>
                                        </p:tav>
                                      </p:tavLst>
                                    </p:anim>
                                    <p:anim calcmode="lin" valueType="num">
                                      <p:cBhvr additive="base">
                                        <p:cTn dur="750" fill="hold" id="72"/>
                                        <p:tgtEl>
                                          <p:spTgt spid="100"/>
                                        </p:tgtEl>
                                        <p:attrNameLst>
                                          <p:attrName>ppt_y</p:attrName>
                                        </p:attrNameLst>
                                      </p:cBhvr>
                                      <p:tavLst>
                                        <p:tav tm="0">
                                          <p:val>
                                            <p:strVal val="#ppt_y"/>
                                          </p:val>
                                        </p:tav>
                                        <p:tav tm="100000">
                                          <p:val>
                                            <p:strVal val="#ppt_y"/>
                                          </p:val>
                                        </p:tav>
                                      </p:tavLst>
                                    </p:anim>
                                  </p:childTnLst>
                                </p:cTn>
                              </p:par>
                              <p:par>
                                <p:cTn fill="hold" grpId="0" id="73" nodeType="withEffect" presetClass="entr" presetID="2" presetSubtype="2">
                                  <p:stCondLst>
                                    <p:cond delay="12000"/>
                                  </p:stCondLst>
                                  <p:childTnLst>
                                    <p:set>
                                      <p:cBhvr>
                                        <p:cTn dur="1" fill="hold" id="74">
                                          <p:stCondLst>
                                            <p:cond delay="0"/>
                                          </p:stCondLst>
                                        </p:cTn>
                                        <p:tgtEl>
                                          <p:spTgt spid="101"/>
                                        </p:tgtEl>
                                        <p:attrNameLst>
                                          <p:attrName>style.visibility</p:attrName>
                                        </p:attrNameLst>
                                      </p:cBhvr>
                                      <p:to>
                                        <p:strVal val="visible"/>
                                      </p:to>
                                    </p:set>
                                    <p:anim calcmode="lin" valueType="num">
                                      <p:cBhvr additive="base">
                                        <p:cTn dur="750" fill="hold" id="75"/>
                                        <p:tgtEl>
                                          <p:spTgt spid="101"/>
                                        </p:tgtEl>
                                        <p:attrNameLst>
                                          <p:attrName>ppt_x</p:attrName>
                                        </p:attrNameLst>
                                      </p:cBhvr>
                                      <p:tavLst>
                                        <p:tav tm="0">
                                          <p:val>
                                            <p:strVal val="1+#ppt_w/2"/>
                                          </p:val>
                                        </p:tav>
                                        <p:tav tm="100000">
                                          <p:val>
                                            <p:strVal val="#ppt_x"/>
                                          </p:val>
                                        </p:tav>
                                      </p:tavLst>
                                    </p:anim>
                                    <p:anim calcmode="lin" valueType="num">
                                      <p:cBhvr additive="base">
                                        <p:cTn dur="750" fill="hold" id="76"/>
                                        <p:tgtEl>
                                          <p:spTgt spid="101"/>
                                        </p:tgtEl>
                                        <p:attrNameLst>
                                          <p:attrName>ppt_y</p:attrName>
                                        </p:attrNameLst>
                                      </p:cBhvr>
                                      <p:tavLst>
                                        <p:tav tm="0">
                                          <p:val>
                                            <p:strVal val="#ppt_y"/>
                                          </p:val>
                                        </p:tav>
                                        <p:tav tm="100000">
                                          <p:val>
                                            <p:strVal val="#ppt_y"/>
                                          </p:val>
                                        </p:tav>
                                      </p:tavLst>
                                    </p:anim>
                                  </p:childTnLst>
                                </p:cTn>
                              </p:par>
                              <p:par>
                                <p:cTn fill="hold" grpId="0" id="77" nodeType="withEffect" presetClass="entr" presetID="2" presetSubtype="2">
                                  <p:stCondLst>
                                    <p:cond delay="12500"/>
                                  </p:stCondLst>
                                  <p:childTnLst>
                                    <p:set>
                                      <p:cBhvr>
                                        <p:cTn dur="1" fill="hold" id="78">
                                          <p:stCondLst>
                                            <p:cond delay="0"/>
                                          </p:stCondLst>
                                        </p:cTn>
                                        <p:tgtEl>
                                          <p:spTgt spid="102"/>
                                        </p:tgtEl>
                                        <p:attrNameLst>
                                          <p:attrName>style.visibility</p:attrName>
                                        </p:attrNameLst>
                                      </p:cBhvr>
                                      <p:to>
                                        <p:strVal val="visible"/>
                                      </p:to>
                                    </p:set>
                                    <p:anim calcmode="lin" valueType="num">
                                      <p:cBhvr additive="base">
                                        <p:cTn dur="750" fill="hold" id="79"/>
                                        <p:tgtEl>
                                          <p:spTgt spid="102"/>
                                        </p:tgtEl>
                                        <p:attrNameLst>
                                          <p:attrName>ppt_x</p:attrName>
                                        </p:attrNameLst>
                                      </p:cBhvr>
                                      <p:tavLst>
                                        <p:tav tm="0">
                                          <p:val>
                                            <p:strVal val="1+#ppt_w/2"/>
                                          </p:val>
                                        </p:tav>
                                        <p:tav tm="100000">
                                          <p:val>
                                            <p:strVal val="#ppt_x"/>
                                          </p:val>
                                        </p:tav>
                                      </p:tavLst>
                                    </p:anim>
                                    <p:anim calcmode="lin" valueType="num">
                                      <p:cBhvr additive="base">
                                        <p:cTn dur="750" fill="hold" id="80"/>
                                        <p:tgtEl>
                                          <p:spTgt spid="102"/>
                                        </p:tgtEl>
                                        <p:attrNameLst>
                                          <p:attrName>ppt_y</p:attrName>
                                        </p:attrNameLst>
                                      </p:cBhvr>
                                      <p:tavLst>
                                        <p:tav tm="0">
                                          <p:val>
                                            <p:strVal val="#ppt_y"/>
                                          </p:val>
                                        </p:tav>
                                        <p:tav tm="100000">
                                          <p:val>
                                            <p:strVal val="#ppt_y"/>
                                          </p:val>
                                        </p:tav>
                                      </p:tavLst>
                                    </p:anim>
                                  </p:childTnLst>
                                </p:cTn>
                              </p:par>
                              <p:par>
                                <p:cTn fill="hold" id="81" nodeType="withEffect" presetClass="entr" presetID="10" presetSubtype="0">
                                  <p:stCondLst>
                                    <p:cond delay="13250"/>
                                  </p:stCondLst>
                                  <p:childTnLst>
                                    <p:set>
                                      <p:cBhvr>
                                        <p:cTn dur="1" fill="hold" id="82">
                                          <p:stCondLst>
                                            <p:cond delay="0"/>
                                          </p:stCondLst>
                                        </p:cTn>
                                        <p:tgtEl>
                                          <p:spTgt spid="103"/>
                                        </p:tgtEl>
                                        <p:attrNameLst>
                                          <p:attrName>style.visibility</p:attrName>
                                        </p:attrNameLst>
                                      </p:cBhvr>
                                      <p:to>
                                        <p:strVal val="visible"/>
                                      </p:to>
                                    </p:set>
                                    <p:animEffect filter="fade" transition="in">
                                      <p:cBhvr>
                                        <p:cTn dur="750" id="83"/>
                                        <p:tgtEl>
                                          <p:spTgt spid="10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3"/>
      <p:bldP grpId="0" spid="6"/>
      <p:bldP grpId="1" spid="6"/>
      <p:bldP grpId="0" spid="7"/>
      <p:bldP grpId="0" spid="2"/>
      <p:bldP grpId="0" spid="82"/>
      <p:bldP grpId="0" spid="99"/>
      <p:bldP grpId="0" spid="100"/>
      <p:bldP grpId="0" spid="101"/>
      <p:bldP grpId="0" spid="102"/>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94" name="组合 93"/>
          <p:cNvGrpSpPr/>
          <p:nvPr/>
        </p:nvGrpSpPr>
        <p:grpSpPr>
          <a:xfrm flipH="1">
            <a:off x="-180444" y="-108857"/>
            <a:ext cx="4759233" cy="4497976"/>
            <a:chOff x="7620003" y="-95794"/>
            <a:chExt cx="4759233" cy="4497976"/>
          </a:xfrm>
        </p:grpSpPr>
        <p:grpSp>
          <p:nvGrpSpPr>
            <p:cNvPr id="95" name="组合 94"/>
            <p:cNvGrpSpPr/>
            <p:nvPr/>
          </p:nvGrpSpPr>
          <p:grpSpPr>
            <a:xfrm>
              <a:off x="8203475" y="-95794"/>
              <a:ext cx="4175761" cy="3570514"/>
              <a:chOff x="8203475" y="-95794"/>
              <a:chExt cx="4175761" cy="3570514"/>
            </a:xfrm>
          </p:grpSpPr>
          <p:sp>
            <p:nvSpPr>
              <p:cNvPr id="97" name="矩形 96"/>
              <p:cNvSpPr/>
              <p:nvPr/>
            </p:nvSpPr>
            <p:spPr>
              <a:xfrm>
                <a:off x="8660674" y="0"/>
                <a:ext cx="3531326" cy="2769326"/>
              </a:xfrm>
              <a:prstGeom prst="rect">
                <a:avLst/>
              </a:pr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8" name="任意多边形 97"/>
              <p:cNvSpPr/>
              <p:nvPr/>
            </p:nvSpPr>
            <p:spPr>
              <a:xfrm>
                <a:off x="8212184" y="-95794"/>
                <a:ext cx="4167052" cy="3566160"/>
              </a:xfrm>
              <a:custGeom>
                <a:gdLst>
                  <a:gd fmla="*/ 66171 w 3897085" name="connsiteX0"/>
                  <a:gd fmla="*/ 0 h 3474720" name="connsiteY0"/>
                  <a:gd fmla="*/ 913544 w 3897085" name="connsiteX1"/>
                  <a:gd fmla="*/ 0 h 3474720" name="connsiteY1"/>
                  <a:gd fmla="*/ 941219 w 3897085" name="connsiteX2"/>
                  <a:gd fmla="*/ 50987 h 3474720" name="connsiteY2"/>
                  <a:gd fmla="*/ 979714 w 3897085" name="connsiteX3"/>
                  <a:gd fmla="*/ 241662 h 3474720" name="connsiteY3"/>
                  <a:gd fmla="*/ 941219 w 3897085" name="connsiteX4"/>
                  <a:gd fmla="*/ 432337 h 3474720" name="connsiteY4"/>
                  <a:gd fmla="*/ 940094 w 3897085" name="connsiteX5"/>
                  <a:gd fmla="*/ 434410 h 3474720" name="connsiteY5"/>
                  <a:gd fmla="*/ 973181 w 3897085" name="connsiteX6"/>
                  <a:gd fmla="*/ 431074 h 3474720" name="connsiteY6"/>
                  <a:gd fmla="*/ 1508797 w 3897085" name="connsiteX7"/>
                  <a:gd fmla="*/ 786104 h 3474720" name="connsiteY7"/>
                  <a:gd fmla="*/ 1526368 w 3897085" name="connsiteX8"/>
                  <a:gd fmla="*/ 842708 h 3474720" name="connsiteY8"/>
                  <a:gd fmla="*/ 1579016 w 3897085" name="connsiteX9"/>
                  <a:gd fmla="*/ 799269 h 3474720" name="connsiteY9"/>
                  <a:gd fmla="*/ 2057400 w 3897085" name="connsiteX10"/>
                  <a:gd fmla="*/ 653143 h 3474720" name="connsiteY10"/>
                  <a:gd fmla="*/ 2913018 w 3897085" name="connsiteX11"/>
                  <a:gd fmla="*/ 1508761 h 3474720" name="connsiteY11"/>
                  <a:gd fmla="*/ 2845779 w 3897085" name="connsiteX12"/>
                  <a:gd fmla="*/ 1841806 h 3474720" name="connsiteY12"/>
                  <a:gd fmla="*/ 2789968 w 3897085" name="connsiteX13"/>
                  <a:gd fmla="*/ 1944631 h 3474720" name="connsiteY13"/>
                  <a:gd fmla="*/ 2857646 w 3897085" name="connsiteX14"/>
                  <a:gd fmla="*/ 1965639 h 3474720" name="connsiteY14"/>
                  <a:gd fmla="*/ 3038685 w 3897085" name="connsiteX15"/>
                  <a:gd fmla="*/ 2114721 h 3474720" name="connsiteY15"/>
                  <a:gd fmla="*/ 3070970 w 3897085" name="connsiteX16"/>
                  <a:gd fmla="*/ 2174202 h 3474720" name="connsiteY16"/>
                  <a:gd fmla="*/ 3120278 w 3897085" name="connsiteX17"/>
                  <a:gd fmla="*/ 2114440 h 3474720" name="connsiteY17"/>
                  <a:gd fmla="*/ 3683725 w 3897085" name="connsiteX18"/>
                  <a:gd fmla="*/ 1881052 h 3474720" name="connsiteY18"/>
                  <a:gd fmla="*/ 3844315 w 3897085" name="connsiteX19"/>
                  <a:gd fmla="*/ 1897241 h 3474720" name="connsiteY19"/>
                  <a:gd fmla="*/ 3897085 w 3897085" name="connsiteX20"/>
                  <a:gd fmla="*/ 1910810 h 3474720" name="connsiteY20"/>
                  <a:gd fmla="*/ 3897085 w 3897085" name="connsiteX21"/>
                  <a:gd fmla="*/ 3444963 h 3474720" name="connsiteY21"/>
                  <a:gd fmla="*/ 3844315 w 3897085" name="connsiteX22"/>
                  <a:gd fmla="*/ 3458531 h 3474720" name="connsiteY22"/>
                  <a:gd fmla="*/ 3683725 w 3897085" name="connsiteX23"/>
                  <a:gd fmla="*/ 3474720 h 3474720" name="connsiteY23"/>
                  <a:gd fmla="*/ 2903080 w 3897085" name="connsiteX24"/>
                  <a:gd fmla="*/ 2838476 h 3474720" name="connsiteY24"/>
                  <a:gd fmla="*/ 2889774 w 3897085" name="connsiteX25"/>
                  <a:gd fmla="*/ 2706488 h 3474720" name="connsiteY25"/>
                  <a:gd fmla="*/ 2857646 w 3897085" name="connsiteX26"/>
                  <a:gd fmla="*/ 2723927 h 3474720" name="connsiteY26"/>
                  <a:gd fmla="*/ 2697479 w 3897085" name="connsiteX27"/>
                  <a:gd fmla="*/ 2756263 h 3474720" name="connsiteY27"/>
                  <a:gd fmla="*/ 2285999 w 3897085" name="connsiteX28"/>
                  <a:gd fmla="*/ 2344783 h 3474720" name="connsiteY28"/>
                  <a:gd fmla="*/ 2287265 w 3897085" name="connsiteX29"/>
                  <a:gd fmla="*/ 2332230 h 3474720" name="connsiteY29"/>
                  <a:gd fmla="*/ 2229837 w 3897085" name="connsiteX30"/>
                  <a:gd fmla="*/ 2346996 h 3474720" name="connsiteY30"/>
                  <a:gd fmla="*/ 2057400 w 3897085" name="connsiteX31"/>
                  <a:gd fmla="*/ 2364379 h 3474720" name="connsiteY31"/>
                  <a:gd fmla="*/ 1219165 w 3897085" name="connsiteX32"/>
                  <a:gd fmla="*/ 1681198 h 3474720" name="connsiteY32"/>
                  <a:gd fmla="*/ 1205410 w 3897085" name="connsiteX33"/>
                  <a:gd fmla="*/ 1544751 h 3474720" name="connsiteY33"/>
                  <a:gd fmla="*/ 1199448 w 3897085" name="connsiteX34"/>
                  <a:gd fmla="*/ 1547987 h 3474720" name="connsiteY34"/>
                  <a:gd fmla="*/ 973181 w 3897085" name="connsiteX35"/>
                  <a:gd fmla="*/ 1593668 h 3474720" name="connsiteY35"/>
                  <a:gd fmla="*/ 391884 w 3897085" name="connsiteX36"/>
                  <a:gd fmla="*/ 1012371 h 3474720" name="connsiteY36"/>
                  <a:gd fmla="*/ 437565 w 3897085" name="connsiteX37"/>
                  <a:gd fmla="*/ 786104 h 3474720" name="connsiteY37"/>
                  <a:gd fmla="*/ 468369 w 3897085" name="connsiteX38"/>
                  <a:gd fmla="*/ 729353 h 3474720" name="connsiteY38"/>
                  <a:gd fmla="*/ 391134 w 3897085" name="connsiteX39"/>
                  <a:gd fmla="*/ 721567 h 3474720" name="connsiteY39"/>
                  <a:gd fmla="*/ 0 w 3897085" name="connsiteX40"/>
                  <a:gd fmla="*/ 241662 h 3474720" name="connsiteY40"/>
                  <a:gd fmla="*/ 38496 w 3897085" name="connsiteX41"/>
                  <a:gd fmla="*/ 50987 h 3474720" name="connsiteY4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b="b" l="l" r="r" t="t"/>
                <a:pathLst>
                  <a:path h="3474720" w="3897085">
                    <a:moveTo>
                      <a:pt x="66171" y="0"/>
                    </a:moveTo>
                    <a:lnTo>
                      <a:pt x="913544" y="0"/>
                    </a:lnTo>
                    <a:lnTo>
                      <a:pt x="941219" y="50987"/>
                    </a:lnTo>
                    <a:cubicBezTo>
                      <a:pt x="966007" y="109593"/>
                      <a:pt x="979714" y="174027"/>
                      <a:pt x="979714" y="241662"/>
                    </a:cubicBezTo>
                    <a:cubicBezTo>
                      <a:pt x="979714" y="309297"/>
                      <a:pt x="966007" y="373731"/>
                      <a:pt x="941219" y="432337"/>
                    </a:cubicBezTo>
                    <a:lnTo>
                      <a:pt x="940094" y="434410"/>
                    </a:lnTo>
                    <a:lnTo>
                      <a:pt x="973181" y="431074"/>
                    </a:lnTo>
                    <a:cubicBezTo>
                      <a:pt x="1213962" y="431074"/>
                      <a:pt x="1420551" y="577468"/>
                      <a:pt x="1508797" y="786104"/>
                    </a:cubicBezTo>
                    <a:lnTo>
                      <a:pt x="1526368" y="842708"/>
                    </a:lnTo>
                    <a:lnTo>
                      <a:pt x="1579016" y="799269"/>
                    </a:lnTo>
                    <a:cubicBezTo>
                      <a:pt x="1715573" y="707013"/>
                      <a:pt x="1880196" y="653143"/>
                      <a:pt x="2057400" y="653143"/>
                    </a:cubicBezTo>
                    <a:cubicBezTo>
                      <a:pt x="2529945" y="653143"/>
                      <a:pt x="2913018" y="1036216"/>
                      <a:pt x="2913018" y="1508761"/>
                    </a:cubicBezTo>
                    <a:cubicBezTo>
                      <a:pt x="2913018" y="1626897"/>
                      <a:pt x="2889076" y="1739442"/>
                      <a:pt x="2845779" y="1841806"/>
                    </a:cubicBezTo>
                    <a:lnTo>
                      <a:pt x="2789968" y="1944631"/>
                    </a:lnTo>
                    <a:lnTo>
                      <a:pt x="2857646" y="1965639"/>
                    </a:lnTo>
                    <a:cubicBezTo>
                      <a:pt x="2931489" y="1996872"/>
                      <a:pt x="2994317" y="2049048"/>
                      <a:pt x="3038685" y="2114721"/>
                    </a:cubicBezTo>
                    <a:lnTo>
                      <a:pt x="3070970" y="2174202"/>
                    </a:lnTo>
                    <a:lnTo>
                      <a:pt x="3120278" y="2114440"/>
                    </a:lnTo>
                    <a:cubicBezTo>
                      <a:pt x="3264477" y="1970241"/>
                      <a:pt x="3463685" y="1881052"/>
                      <a:pt x="3683725" y="1881052"/>
                    </a:cubicBezTo>
                    <a:cubicBezTo>
                      <a:pt x="3738735" y="1881052"/>
                      <a:pt x="3792443" y="1886626"/>
                      <a:pt x="3844315" y="1897241"/>
                    </a:cubicBezTo>
                    <a:lnTo>
                      <a:pt x="3897085" y="1910810"/>
                    </a:lnTo>
                    <a:lnTo>
                      <a:pt x="3897085" y="3444963"/>
                    </a:lnTo>
                    <a:lnTo>
                      <a:pt x="3844315" y="3458531"/>
                    </a:lnTo>
                    <a:cubicBezTo>
                      <a:pt x="3792443" y="3469146"/>
                      <a:pt x="3738735" y="3474720"/>
                      <a:pt x="3683725" y="3474720"/>
                    </a:cubicBezTo>
                    <a:cubicBezTo>
                      <a:pt x="3298656" y="3474720"/>
                      <a:pt x="2977382" y="3201580"/>
                      <a:pt x="2903080" y="2838476"/>
                    </a:cubicBezTo>
                    <a:lnTo>
                      <a:pt x="2889774" y="2706488"/>
                    </a:lnTo>
                    <a:lnTo>
                      <a:pt x="2857646" y="2723927"/>
                    </a:lnTo>
                    <a:cubicBezTo>
                      <a:pt x="2808417" y="2744749"/>
                      <a:pt x="2754293" y="2756263"/>
                      <a:pt x="2697479" y="2756263"/>
                    </a:cubicBezTo>
                    <a:cubicBezTo>
                      <a:pt x="2470225" y="2756263"/>
                      <a:pt x="2285999" y="2572037"/>
                      <a:pt x="2285999" y="2344783"/>
                    </a:cubicBezTo>
                    <a:lnTo>
                      <a:pt x="2287265" y="2332230"/>
                    </a:lnTo>
                    <a:lnTo>
                      <a:pt x="2229837" y="2346996"/>
                    </a:lnTo>
                    <a:cubicBezTo>
                      <a:pt x="2174138" y="2358394"/>
                      <a:pt x="2116468" y="2364379"/>
                      <a:pt x="2057400" y="2364379"/>
                    </a:cubicBezTo>
                    <a:cubicBezTo>
                      <a:pt x="1643923" y="2364379"/>
                      <a:pt x="1298948" y="2071089"/>
                      <a:pt x="1219165" y="1681198"/>
                    </a:cubicBezTo>
                    <a:lnTo>
                      <a:pt x="1205410" y="1544751"/>
                    </a:lnTo>
                    <a:lnTo>
                      <a:pt x="1199448" y="1547987"/>
                    </a:lnTo>
                    <a:cubicBezTo>
                      <a:pt x="1129903" y="1577402"/>
                      <a:pt x="1053441" y="1593668"/>
                      <a:pt x="973181" y="1593668"/>
                    </a:cubicBezTo>
                    <a:cubicBezTo>
                      <a:pt x="652140" y="1593668"/>
                      <a:pt x="391884" y="1333412"/>
                      <a:pt x="391884" y="1012371"/>
                    </a:cubicBezTo>
                    <a:cubicBezTo>
                      <a:pt x="391884" y="932111"/>
                      <a:pt x="408150" y="855650"/>
                      <a:pt x="437565" y="786104"/>
                    </a:cubicBezTo>
                    <a:lnTo>
                      <a:pt x="468369" y="729353"/>
                    </a:lnTo>
                    <a:lnTo>
                      <a:pt x="391134" y="721567"/>
                    </a:lnTo>
                    <a:cubicBezTo>
                      <a:pt x="167914" y="675890"/>
                      <a:pt x="0" y="478385"/>
                      <a:pt x="0" y="241662"/>
                    </a:cubicBezTo>
                    <a:cubicBezTo>
                      <a:pt x="0" y="174027"/>
                      <a:pt x="13708" y="109593"/>
                      <a:pt x="38496" y="50987"/>
                    </a:cubicBezTo>
                    <a:close/>
                  </a:path>
                </a:pathLst>
              </a:custGeom>
              <a:solidFill>
                <a:schemeClr val="bg1"/>
              </a:solidFill>
              <a:ln>
                <a:noFill/>
              </a:ln>
              <a:effectLst>
                <a:outerShdw algn="l" blurRad="165100" dist="88900"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9" name="任意多边形 98"/>
              <p:cNvSpPr/>
              <p:nvPr/>
            </p:nvSpPr>
            <p:spPr>
              <a:xfrm>
                <a:off x="8203475" y="-91440"/>
                <a:ext cx="4167052" cy="3566160"/>
              </a:xfrm>
              <a:custGeom>
                <a:gdLst>
                  <a:gd fmla="*/ 66171 w 3897085" name="connsiteX0"/>
                  <a:gd fmla="*/ 0 h 3474720" name="connsiteY0"/>
                  <a:gd fmla="*/ 913544 w 3897085" name="connsiteX1"/>
                  <a:gd fmla="*/ 0 h 3474720" name="connsiteY1"/>
                  <a:gd fmla="*/ 941219 w 3897085" name="connsiteX2"/>
                  <a:gd fmla="*/ 50987 h 3474720" name="connsiteY2"/>
                  <a:gd fmla="*/ 979714 w 3897085" name="connsiteX3"/>
                  <a:gd fmla="*/ 241662 h 3474720" name="connsiteY3"/>
                  <a:gd fmla="*/ 941219 w 3897085" name="connsiteX4"/>
                  <a:gd fmla="*/ 432337 h 3474720" name="connsiteY4"/>
                  <a:gd fmla="*/ 940094 w 3897085" name="connsiteX5"/>
                  <a:gd fmla="*/ 434410 h 3474720" name="connsiteY5"/>
                  <a:gd fmla="*/ 973181 w 3897085" name="connsiteX6"/>
                  <a:gd fmla="*/ 431074 h 3474720" name="connsiteY6"/>
                  <a:gd fmla="*/ 1508797 w 3897085" name="connsiteX7"/>
                  <a:gd fmla="*/ 786104 h 3474720" name="connsiteY7"/>
                  <a:gd fmla="*/ 1526368 w 3897085" name="connsiteX8"/>
                  <a:gd fmla="*/ 842708 h 3474720" name="connsiteY8"/>
                  <a:gd fmla="*/ 1579016 w 3897085" name="connsiteX9"/>
                  <a:gd fmla="*/ 799269 h 3474720" name="connsiteY9"/>
                  <a:gd fmla="*/ 2057400 w 3897085" name="connsiteX10"/>
                  <a:gd fmla="*/ 653143 h 3474720" name="connsiteY10"/>
                  <a:gd fmla="*/ 2913018 w 3897085" name="connsiteX11"/>
                  <a:gd fmla="*/ 1508761 h 3474720" name="connsiteY11"/>
                  <a:gd fmla="*/ 2845779 w 3897085" name="connsiteX12"/>
                  <a:gd fmla="*/ 1841806 h 3474720" name="connsiteY12"/>
                  <a:gd fmla="*/ 2789968 w 3897085" name="connsiteX13"/>
                  <a:gd fmla="*/ 1944631 h 3474720" name="connsiteY13"/>
                  <a:gd fmla="*/ 2857646 w 3897085" name="connsiteX14"/>
                  <a:gd fmla="*/ 1965639 h 3474720" name="connsiteY14"/>
                  <a:gd fmla="*/ 3038685 w 3897085" name="connsiteX15"/>
                  <a:gd fmla="*/ 2114721 h 3474720" name="connsiteY15"/>
                  <a:gd fmla="*/ 3070970 w 3897085" name="connsiteX16"/>
                  <a:gd fmla="*/ 2174202 h 3474720" name="connsiteY16"/>
                  <a:gd fmla="*/ 3120278 w 3897085" name="connsiteX17"/>
                  <a:gd fmla="*/ 2114440 h 3474720" name="connsiteY17"/>
                  <a:gd fmla="*/ 3683725 w 3897085" name="connsiteX18"/>
                  <a:gd fmla="*/ 1881052 h 3474720" name="connsiteY18"/>
                  <a:gd fmla="*/ 3844315 w 3897085" name="connsiteX19"/>
                  <a:gd fmla="*/ 1897241 h 3474720" name="connsiteY19"/>
                  <a:gd fmla="*/ 3897085 w 3897085" name="connsiteX20"/>
                  <a:gd fmla="*/ 1910810 h 3474720" name="connsiteY20"/>
                  <a:gd fmla="*/ 3897085 w 3897085" name="connsiteX21"/>
                  <a:gd fmla="*/ 3444963 h 3474720" name="connsiteY21"/>
                  <a:gd fmla="*/ 3844315 w 3897085" name="connsiteX22"/>
                  <a:gd fmla="*/ 3458531 h 3474720" name="connsiteY22"/>
                  <a:gd fmla="*/ 3683725 w 3897085" name="connsiteX23"/>
                  <a:gd fmla="*/ 3474720 h 3474720" name="connsiteY23"/>
                  <a:gd fmla="*/ 2903080 w 3897085" name="connsiteX24"/>
                  <a:gd fmla="*/ 2838476 h 3474720" name="connsiteY24"/>
                  <a:gd fmla="*/ 2889774 w 3897085" name="connsiteX25"/>
                  <a:gd fmla="*/ 2706488 h 3474720" name="connsiteY25"/>
                  <a:gd fmla="*/ 2857646 w 3897085" name="connsiteX26"/>
                  <a:gd fmla="*/ 2723927 h 3474720" name="connsiteY26"/>
                  <a:gd fmla="*/ 2697479 w 3897085" name="connsiteX27"/>
                  <a:gd fmla="*/ 2756263 h 3474720" name="connsiteY27"/>
                  <a:gd fmla="*/ 2285999 w 3897085" name="connsiteX28"/>
                  <a:gd fmla="*/ 2344783 h 3474720" name="connsiteY28"/>
                  <a:gd fmla="*/ 2287265 w 3897085" name="connsiteX29"/>
                  <a:gd fmla="*/ 2332230 h 3474720" name="connsiteY29"/>
                  <a:gd fmla="*/ 2229837 w 3897085" name="connsiteX30"/>
                  <a:gd fmla="*/ 2346996 h 3474720" name="connsiteY30"/>
                  <a:gd fmla="*/ 2057400 w 3897085" name="connsiteX31"/>
                  <a:gd fmla="*/ 2364379 h 3474720" name="connsiteY31"/>
                  <a:gd fmla="*/ 1219165 w 3897085" name="connsiteX32"/>
                  <a:gd fmla="*/ 1681198 h 3474720" name="connsiteY32"/>
                  <a:gd fmla="*/ 1205410 w 3897085" name="connsiteX33"/>
                  <a:gd fmla="*/ 1544751 h 3474720" name="connsiteY33"/>
                  <a:gd fmla="*/ 1199448 w 3897085" name="connsiteX34"/>
                  <a:gd fmla="*/ 1547987 h 3474720" name="connsiteY34"/>
                  <a:gd fmla="*/ 973181 w 3897085" name="connsiteX35"/>
                  <a:gd fmla="*/ 1593668 h 3474720" name="connsiteY35"/>
                  <a:gd fmla="*/ 391884 w 3897085" name="connsiteX36"/>
                  <a:gd fmla="*/ 1012371 h 3474720" name="connsiteY36"/>
                  <a:gd fmla="*/ 437565 w 3897085" name="connsiteX37"/>
                  <a:gd fmla="*/ 786104 h 3474720" name="connsiteY37"/>
                  <a:gd fmla="*/ 468369 w 3897085" name="connsiteX38"/>
                  <a:gd fmla="*/ 729353 h 3474720" name="connsiteY38"/>
                  <a:gd fmla="*/ 391134 w 3897085" name="connsiteX39"/>
                  <a:gd fmla="*/ 721567 h 3474720" name="connsiteY39"/>
                  <a:gd fmla="*/ 0 w 3897085" name="connsiteX40"/>
                  <a:gd fmla="*/ 241662 h 3474720" name="connsiteY40"/>
                  <a:gd fmla="*/ 38496 w 3897085" name="connsiteX41"/>
                  <a:gd fmla="*/ 50987 h 3474720" name="connsiteY4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b="b" l="l" r="r" t="t"/>
                <a:pathLst>
                  <a:path h="3474720" w="3897085">
                    <a:moveTo>
                      <a:pt x="66171" y="0"/>
                    </a:moveTo>
                    <a:lnTo>
                      <a:pt x="913544" y="0"/>
                    </a:lnTo>
                    <a:lnTo>
                      <a:pt x="941219" y="50987"/>
                    </a:lnTo>
                    <a:cubicBezTo>
                      <a:pt x="966007" y="109593"/>
                      <a:pt x="979714" y="174027"/>
                      <a:pt x="979714" y="241662"/>
                    </a:cubicBezTo>
                    <a:cubicBezTo>
                      <a:pt x="979714" y="309297"/>
                      <a:pt x="966007" y="373731"/>
                      <a:pt x="941219" y="432337"/>
                    </a:cubicBezTo>
                    <a:lnTo>
                      <a:pt x="940094" y="434410"/>
                    </a:lnTo>
                    <a:lnTo>
                      <a:pt x="973181" y="431074"/>
                    </a:lnTo>
                    <a:cubicBezTo>
                      <a:pt x="1213962" y="431074"/>
                      <a:pt x="1420551" y="577468"/>
                      <a:pt x="1508797" y="786104"/>
                    </a:cubicBezTo>
                    <a:lnTo>
                      <a:pt x="1526368" y="842708"/>
                    </a:lnTo>
                    <a:lnTo>
                      <a:pt x="1579016" y="799269"/>
                    </a:lnTo>
                    <a:cubicBezTo>
                      <a:pt x="1715573" y="707013"/>
                      <a:pt x="1880196" y="653143"/>
                      <a:pt x="2057400" y="653143"/>
                    </a:cubicBezTo>
                    <a:cubicBezTo>
                      <a:pt x="2529945" y="653143"/>
                      <a:pt x="2913018" y="1036216"/>
                      <a:pt x="2913018" y="1508761"/>
                    </a:cubicBezTo>
                    <a:cubicBezTo>
                      <a:pt x="2913018" y="1626897"/>
                      <a:pt x="2889076" y="1739442"/>
                      <a:pt x="2845779" y="1841806"/>
                    </a:cubicBezTo>
                    <a:lnTo>
                      <a:pt x="2789968" y="1944631"/>
                    </a:lnTo>
                    <a:lnTo>
                      <a:pt x="2857646" y="1965639"/>
                    </a:lnTo>
                    <a:cubicBezTo>
                      <a:pt x="2931489" y="1996872"/>
                      <a:pt x="2994317" y="2049048"/>
                      <a:pt x="3038685" y="2114721"/>
                    </a:cubicBezTo>
                    <a:lnTo>
                      <a:pt x="3070970" y="2174202"/>
                    </a:lnTo>
                    <a:lnTo>
                      <a:pt x="3120278" y="2114440"/>
                    </a:lnTo>
                    <a:cubicBezTo>
                      <a:pt x="3264477" y="1970241"/>
                      <a:pt x="3463685" y="1881052"/>
                      <a:pt x="3683725" y="1881052"/>
                    </a:cubicBezTo>
                    <a:cubicBezTo>
                      <a:pt x="3738735" y="1881052"/>
                      <a:pt x="3792443" y="1886626"/>
                      <a:pt x="3844315" y="1897241"/>
                    </a:cubicBezTo>
                    <a:lnTo>
                      <a:pt x="3897085" y="1910810"/>
                    </a:lnTo>
                    <a:lnTo>
                      <a:pt x="3897085" y="3444963"/>
                    </a:lnTo>
                    <a:lnTo>
                      <a:pt x="3844315" y="3458531"/>
                    </a:lnTo>
                    <a:cubicBezTo>
                      <a:pt x="3792443" y="3469146"/>
                      <a:pt x="3738735" y="3474720"/>
                      <a:pt x="3683725" y="3474720"/>
                    </a:cubicBezTo>
                    <a:cubicBezTo>
                      <a:pt x="3298656" y="3474720"/>
                      <a:pt x="2977382" y="3201580"/>
                      <a:pt x="2903080" y="2838476"/>
                    </a:cubicBezTo>
                    <a:lnTo>
                      <a:pt x="2889774" y="2706488"/>
                    </a:lnTo>
                    <a:lnTo>
                      <a:pt x="2857646" y="2723927"/>
                    </a:lnTo>
                    <a:cubicBezTo>
                      <a:pt x="2808417" y="2744749"/>
                      <a:pt x="2754293" y="2756263"/>
                      <a:pt x="2697479" y="2756263"/>
                    </a:cubicBezTo>
                    <a:cubicBezTo>
                      <a:pt x="2470225" y="2756263"/>
                      <a:pt x="2285999" y="2572037"/>
                      <a:pt x="2285999" y="2344783"/>
                    </a:cubicBezTo>
                    <a:lnTo>
                      <a:pt x="2287265" y="2332230"/>
                    </a:lnTo>
                    <a:lnTo>
                      <a:pt x="2229837" y="2346996"/>
                    </a:lnTo>
                    <a:cubicBezTo>
                      <a:pt x="2174138" y="2358394"/>
                      <a:pt x="2116468" y="2364379"/>
                      <a:pt x="2057400" y="2364379"/>
                    </a:cubicBezTo>
                    <a:cubicBezTo>
                      <a:pt x="1643923" y="2364379"/>
                      <a:pt x="1298948" y="2071089"/>
                      <a:pt x="1219165" y="1681198"/>
                    </a:cubicBezTo>
                    <a:lnTo>
                      <a:pt x="1205410" y="1544751"/>
                    </a:lnTo>
                    <a:lnTo>
                      <a:pt x="1199448" y="1547987"/>
                    </a:lnTo>
                    <a:cubicBezTo>
                      <a:pt x="1129903" y="1577402"/>
                      <a:pt x="1053441" y="1593668"/>
                      <a:pt x="973181" y="1593668"/>
                    </a:cubicBezTo>
                    <a:cubicBezTo>
                      <a:pt x="652140" y="1593668"/>
                      <a:pt x="391884" y="1333412"/>
                      <a:pt x="391884" y="1012371"/>
                    </a:cubicBezTo>
                    <a:cubicBezTo>
                      <a:pt x="391884" y="932111"/>
                      <a:pt x="408150" y="855650"/>
                      <a:pt x="437565" y="786104"/>
                    </a:cubicBezTo>
                    <a:lnTo>
                      <a:pt x="468369" y="729353"/>
                    </a:lnTo>
                    <a:lnTo>
                      <a:pt x="391134" y="721567"/>
                    </a:lnTo>
                    <a:cubicBezTo>
                      <a:pt x="167914" y="675890"/>
                      <a:pt x="0" y="478385"/>
                      <a:pt x="0" y="241662"/>
                    </a:cubicBezTo>
                    <a:cubicBezTo>
                      <a:pt x="0" y="174027"/>
                      <a:pt x="13708" y="109593"/>
                      <a:pt x="38496" y="50987"/>
                    </a:cubicBezTo>
                    <a:close/>
                  </a:path>
                </a:pathLst>
              </a:custGeom>
              <a:solidFill>
                <a:schemeClr val="bg1"/>
              </a:solidFill>
              <a:ln>
                <a:noFill/>
              </a:ln>
              <a:effectLst>
                <a:innerShdw blurRad="444500" dir="18900000" dist="50800">
                  <a:srgbClr val="91F0FD">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96" name="任意多边形 95"/>
            <p:cNvSpPr/>
            <p:nvPr/>
          </p:nvSpPr>
          <p:spPr>
            <a:xfrm>
              <a:off x="7620003" y="13063"/>
              <a:ext cx="4563291" cy="4389119"/>
            </a:xfrm>
            <a:custGeom>
              <a:gdLst>
                <a:gd fmla="*/ 0 w 4563291" name="connsiteX0"/>
                <a:gd fmla="*/ 0 h 4389119" name="connsiteY0"/>
                <a:gd fmla="*/ 1195147 w 4563291" name="connsiteX1"/>
                <a:gd fmla="*/ 0 h 4389119" name="connsiteY1"/>
                <a:gd fmla="*/ 1195147 w 4563291" name="connsiteX2"/>
                <a:gd fmla="*/ 1271847 h 4389119" name="connsiteY2"/>
                <a:gd fmla="*/ 2160923 w 4563291" name="connsiteX3"/>
                <a:gd fmla="*/ 1271847 h 4389119" name="connsiteY3"/>
                <a:gd fmla="*/ 2160923 w 4563291" name="connsiteX4"/>
                <a:gd fmla="*/ 1724298 h 4389119" name="connsiteY4"/>
                <a:gd fmla="*/ 2586445 w 4563291" name="connsiteX5"/>
                <a:gd fmla="*/ 1724298 h 4389119" name="connsiteY5"/>
                <a:gd fmla="*/ 2586445 w 4563291" name="connsiteX6"/>
                <a:gd fmla="*/ 2169621 h 4389119" name="connsiteY6"/>
                <a:gd fmla="*/ 3078410 w 4563291" name="connsiteX7"/>
                <a:gd fmla="*/ 2169621 h 4389119" name="connsiteY7"/>
                <a:gd fmla="*/ 3078410 w 4563291" name="connsiteX8"/>
                <a:gd fmla="*/ 2508070 h 4389119" name="connsiteY8"/>
                <a:gd fmla="*/ 3866605 w 4563291" name="connsiteX9"/>
                <a:gd fmla="*/ 2508070 h 4389119" name="connsiteY9"/>
                <a:gd fmla="*/ 3866605 w 4563291" name="connsiteX10"/>
                <a:gd fmla="*/ 2743200 h 4389119" name="connsiteY10"/>
                <a:gd fmla="*/ 4563291 w 4563291" name="connsiteX11"/>
                <a:gd fmla="*/ 2743200 h 4389119" name="connsiteY11"/>
                <a:gd fmla="*/ 4563291 w 4563291" name="connsiteX12"/>
                <a:gd fmla="*/ 4389119 h 4389119" name="connsiteY12"/>
                <a:gd fmla="*/ 2595523 w 4563291" name="connsiteX13"/>
                <a:gd fmla="*/ 4389119 h 4389119" name="connsiteY13"/>
                <a:gd fmla="*/ 2595523 w 4563291" name="connsiteX14"/>
                <a:gd fmla="*/ 3366654 h 4389119" name="connsiteY14"/>
                <a:gd fmla="*/ 1690108 w 4563291" name="connsiteX15"/>
                <a:gd fmla="*/ 3366654 h 4389119" name="connsiteY15"/>
                <a:gd fmla="*/ 1690108 w 4563291" name="connsiteX16"/>
                <a:gd fmla="*/ 2867890 h 4389119" name="connsiteY16"/>
                <a:gd fmla="*/ 639826 w 4563291" name="connsiteX17"/>
                <a:gd fmla="*/ 2867890 h 4389119" name="connsiteY17"/>
                <a:gd fmla="*/ 639826 w 4563291" name="connsiteX18"/>
                <a:gd fmla="*/ 2019992 h 4389119" name="connsiteY18"/>
                <a:gd fmla="*/ 0 w 4563291" name="connsiteX19"/>
                <a:gd fmla="*/ 2019992 h 4389119" name="connsiteY1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4389119" w="4563291">
                  <a:moveTo>
                    <a:pt x="0" y="0"/>
                  </a:moveTo>
                  <a:lnTo>
                    <a:pt x="1195147" y="0"/>
                  </a:lnTo>
                  <a:lnTo>
                    <a:pt x="1195147" y="1271847"/>
                  </a:lnTo>
                  <a:lnTo>
                    <a:pt x="2160923" y="1271847"/>
                  </a:lnTo>
                  <a:lnTo>
                    <a:pt x="2160923" y="1724298"/>
                  </a:lnTo>
                  <a:lnTo>
                    <a:pt x="2586445" y="1724298"/>
                  </a:lnTo>
                  <a:lnTo>
                    <a:pt x="2586445" y="2169621"/>
                  </a:lnTo>
                  <a:lnTo>
                    <a:pt x="3078410" y="2169621"/>
                  </a:lnTo>
                  <a:lnTo>
                    <a:pt x="3078410" y="2508070"/>
                  </a:lnTo>
                  <a:lnTo>
                    <a:pt x="3866605" y="2508070"/>
                  </a:lnTo>
                  <a:lnTo>
                    <a:pt x="3866605" y="2743200"/>
                  </a:lnTo>
                  <a:lnTo>
                    <a:pt x="4563291" y="2743200"/>
                  </a:lnTo>
                  <a:lnTo>
                    <a:pt x="4563291" y="4389119"/>
                  </a:lnTo>
                  <a:lnTo>
                    <a:pt x="2595523" y="4389119"/>
                  </a:lnTo>
                  <a:lnTo>
                    <a:pt x="2595523" y="3366654"/>
                  </a:lnTo>
                  <a:lnTo>
                    <a:pt x="1690108" y="3366654"/>
                  </a:lnTo>
                  <a:lnTo>
                    <a:pt x="1690108" y="2867890"/>
                  </a:lnTo>
                  <a:lnTo>
                    <a:pt x="639826" y="2867890"/>
                  </a:lnTo>
                  <a:lnTo>
                    <a:pt x="639826" y="2019992"/>
                  </a:lnTo>
                  <a:lnTo>
                    <a:pt x="0" y="201999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17" name="任意多边形 116"/>
          <p:cNvSpPr/>
          <p:nvPr/>
        </p:nvSpPr>
        <p:spPr>
          <a:xfrm>
            <a:off x="3325181" y="1378251"/>
            <a:ext cx="5470189" cy="4094335"/>
          </a:xfrm>
          <a:custGeom>
            <a:gdLst>
              <a:gd fmla="*/ 2766801 w 5470189" name="connsiteX0"/>
              <a:gd fmla="*/ 0 h 4094335" name="connsiteY0"/>
              <a:gd fmla="*/ 3728208 w 5470189" name="connsiteX1"/>
              <a:gd fmla="*/ 398228 h 4094335" name="connsiteY1"/>
              <a:gd fmla="*/ 3793514 w 5470189" name="connsiteX2"/>
              <a:gd fmla="*/ 470083 h 4094335" name="connsiteY2"/>
              <a:gd fmla="*/ 4324261 w 5470189" name="connsiteX3"/>
              <a:gd fmla="*/ 373949 h 4094335" name="connsiteY3"/>
              <a:gd fmla="*/ 4029838 w 5470189" name="connsiteX4"/>
              <a:gd fmla="*/ 858408 h 4094335" name="connsiteY4"/>
              <a:gd fmla="*/ 4065309 w 5470189" name="connsiteX5"/>
              <a:gd fmla="*/ 955321 h 4094335" name="connsiteY5"/>
              <a:gd fmla="*/ 4126435 w 5470189" name="connsiteX6"/>
              <a:gd fmla="*/ 1359635 h 4094335" name="connsiteY6"/>
              <a:gd fmla="*/ 4123488 w 5470189" name="connsiteX7"/>
              <a:gd fmla="*/ 1417999 h 4094335" name="connsiteY7"/>
              <a:gd fmla="*/ 4165905 w 5470189" name="connsiteX8"/>
              <a:gd fmla="*/ 1428906 h 4094335" name="connsiteY8"/>
              <a:gd fmla="*/ 4164354 w 5470189" name="connsiteX9"/>
              <a:gd fmla="*/ 1439069 h 4094335" name="connsiteY9"/>
              <a:gd fmla="*/ 4213113 w 5470189" name="connsiteX10"/>
              <a:gd fmla="*/ 1456408 h 4094335" name="connsiteY10"/>
              <a:gd fmla="*/ 5064764 w 5470189" name="connsiteX11"/>
              <a:gd fmla="*/ 2716106 h 4094335" name="connsiteY11"/>
              <a:gd fmla="*/ 5057759 w 5470189" name="connsiteX12"/>
              <a:gd fmla="*/ 2854839 h 4094335" name="connsiteY12"/>
              <a:gd fmla="*/ 5048361 w 5470189" name="connsiteX13"/>
              <a:gd fmla="*/ 2916420 h 4094335" name="connsiteY13"/>
              <a:gd fmla="*/ 5470189 w 5470189" name="connsiteX14"/>
              <a:gd fmla="*/ 3286875 h 4094335" name="connsiteY14"/>
              <a:gd fmla="*/ 4922738 w 5470189" name="connsiteX15"/>
              <a:gd fmla="*/ 3317741 h 4094335" name="connsiteY15"/>
              <a:gd fmla="*/ 4900997 w 5470189" name="connsiteX16"/>
              <a:gd fmla="*/ 3362874 h 4094335" name="connsiteY16"/>
              <a:gd fmla="*/ 3707889 w 5470189" name="connsiteX17"/>
              <a:gd fmla="*/ 4072981 h 4094335" name="connsiteY17"/>
              <a:gd fmla="*/ 2844791 w 5470189" name="connsiteX18"/>
              <a:gd fmla="*/ 3763137 h 4094335" name="connsiteY18"/>
              <a:gd fmla="*/ 2783265 w 5470189" name="connsiteX19"/>
              <a:gd fmla="*/ 3707219 h 4094335" name="connsiteY19"/>
              <a:gd fmla="*/ 2703970 w 5470189" name="connsiteX20"/>
              <a:gd fmla="*/ 3779288 h 4094335" name="connsiteY20"/>
              <a:gd fmla="*/ 1826375 w 5470189" name="connsiteX21"/>
              <a:gd fmla="*/ 4094335 h 4094335" name="connsiteY21"/>
              <a:gd fmla="*/ 446711 w 5470189" name="connsiteX22"/>
              <a:gd fmla="*/ 2714671 h 4094335" name="connsiteY22"/>
              <a:gd fmla="*/ 457584 w 5470189" name="connsiteX23"/>
              <a:gd fmla="*/ 2581990 h 4094335" name="connsiteY23"/>
              <a:gd fmla="*/ 0 w 5470189" name="connsiteX24"/>
              <a:gd fmla="*/ 2213080 h 4094335" name="connsiteY24"/>
              <a:gd fmla="*/ 576384 w 5470189" name="connsiteX25"/>
              <a:gd fmla="*/ 2139144 h 4094335" name="connsiteY25"/>
              <a:gd fmla="*/ 605351 w 5470189" name="connsiteX26"/>
              <a:gd fmla="*/ 2071756 h 4094335" name="connsiteY26"/>
              <a:gd fmla="*/ 1312666 w 5470189" name="connsiteX27"/>
              <a:gd fmla="*/ 1433816 h 4094335" name="connsiteY27"/>
              <a:gd fmla="*/ 1409179 w 5470189" name="connsiteX28"/>
              <a:gd fmla="*/ 1399497 h 4094335" name="connsiteY28"/>
              <a:gd fmla="*/ 1407166 w 5470189" name="connsiteX29"/>
              <a:gd fmla="*/ 1359635 h 4094335" name="connsiteY29"/>
              <a:gd fmla="*/ 2766801 w 5470189" name="connsiteX30"/>
              <a:gd fmla="*/ 0 h 4094335" name="connsiteY3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b="b" l="l" r="r" t="t"/>
            <a:pathLst>
              <a:path h="4094335" w="5470189">
                <a:moveTo>
                  <a:pt x="2766801" y="0"/>
                </a:moveTo>
                <a:cubicBezTo>
                  <a:pt x="3142253" y="0"/>
                  <a:pt x="3482162" y="152182"/>
                  <a:pt x="3728208" y="398228"/>
                </a:cubicBezTo>
                <a:lnTo>
                  <a:pt x="3793514" y="470083"/>
                </a:lnTo>
                <a:lnTo>
                  <a:pt x="4324261" y="373949"/>
                </a:lnTo>
                <a:lnTo>
                  <a:pt x="4029838" y="858408"/>
                </a:lnTo>
                <a:lnTo>
                  <a:pt x="4065309" y="955321"/>
                </a:lnTo>
                <a:cubicBezTo>
                  <a:pt x="4105035" y="1083043"/>
                  <a:pt x="4126435" y="1218840"/>
                  <a:pt x="4126435" y="1359635"/>
                </a:cubicBezTo>
                <a:lnTo>
                  <a:pt x="4123488" y="1417999"/>
                </a:lnTo>
                <a:lnTo>
                  <a:pt x="4165905" y="1428906"/>
                </a:lnTo>
                <a:lnTo>
                  <a:pt x="4164354" y="1439069"/>
                </a:lnTo>
                <a:lnTo>
                  <a:pt x="4213113" y="1456408"/>
                </a:lnTo>
                <a:cubicBezTo>
                  <a:pt x="4712287" y="1656795"/>
                  <a:pt x="5064764" y="2145288"/>
                  <a:pt x="5064764" y="2716106"/>
                </a:cubicBezTo>
                <a:cubicBezTo>
                  <a:pt x="5064764" y="2762943"/>
                  <a:pt x="5062391" y="2809225"/>
                  <a:pt x="5057759" y="2854839"/>
                </a:cubicBezTo>
                <a:lnTo>
                  <a:pt x="5048361" y="2916420"/>
                </a:lnTo>
                <a:lnTo>
                  <a:pt x="5470189" y="3286875"/>
                </a:lnTo>
                <a:lnTo>
                  <a:pt x="4922738" y="3317741"/>
                </a:lnTo>
                <a:lnTo>
                  <a:pt x="4900997" y="3362874"/>
                </a:lnTo>
                <a:cubicBezTo>
                  <a:pt x="4671225" y="3785846"/>
                  <a:pt x="4223089" y="4072981"/>
                  <a:pt x="3707889" y="4072981"/>
                </a:cubicBezTo>
                <a:cubicBezTo>
                  <a:pt x="3380034" y="4072981"/>
                  <a:pt x="3079339" y="3956703"/>
                  <a:pt x="2844791" y="3763137"/>
                </a:cubicBezTo>
                <a:lnTo>
                  <a:pt x="2783265" y="3707219"/>
                </a:lnTo>
                <a:lnTo>
                  <a:pt x="2703970" y="3779288"/>
                </a:lnTo>
                <a:cubicBezTo>
                  <a:pt x="2465482" y="3976104"/>
                  <a:pt x="2159736" y="4094335"/>
                  <a:pt x="1826375" y="4094335"/>
                </a:cubicBezTo>
                <a:cubicBezTo>
                  <a:pt x="1064407" y="4094335"/>
                  <a:pt x="446711" y="3476639"/>
                  <a:pt x="446711" y="2714671"/>
                </a:cubicBezTo>
                <a:lnTo>
                  <a:pt x="457584" y="2581990"/>
                </a:lnTo>
                <a:lnTo>
                  <a:pt x="0" y="2213080"/>
                </a:lnTo>
                <a:lnTo>
                  <a:pt x="576384" y="2139144"/>
                </a:lnTo>
                <a:lnTo>
                  <a:pt x="605351" y="2071756"/>
                </a:lnTo>
                <a:cubicBezTo>
                  <a:pt x="757294" y="1783779"/>
                  <a:pt x="1008131" y="1556068"/>
                  <a:pt x="1312666" y="1433816"/>
                </a:cubicBezTo>
                <a:lnTo>
                  <a:pt x="1409179" y="1399497"/>
                </a:lnTo>
                <a:lnTo>
                  <a:pt x="1407166" y="1359635"/>
                </a:lnTo>
                <a:cubicBezTo>
                  <a:pt x="1407166" y="608729"/>
                  <a:pt x="2015895" y="0"/>
                  <a:pt x="2766801" y="0"/>
                </a:cubicBezTo>
                <a:close/>
              </a:path>
            </a:pathLst>
          </a:custGeom>
          <a:noFill/>
          <a:ln w="25400">
            <a:solidFill>
              <a:srgbClr val="1CD8E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p>
        </p:txBody>
      </p:sp>
      <p:sp>
        <p:nvSpPr>
          <p:cNvPr id="47" name="文本框 46"/>
          <p:cNvSpPr txBox="1"/>
          <p:nvPr/>
        </p:nvSpPr>
        <p:spPr>
          <a:xfrm>
            <a:off x="2305545" y="1036991"/>
            <a:ext cx="1162486" cy="579120"/>
          </a:xfrm>
          <a:prstGeom prst="rect">
            <a:avLst/>
          </a:prstGeom>
          <a:noFill/>
        </p:spPr>
        <p:txBody>
          <a:bodyPr rtlCol="0" wrap="square">
            <a:spAutoFit/>
          </a:bodyPr>
          <a:lstStyle/>
          <a:p>
            <a:pPr algn="dist"/>
            <a:r>
              <a:rPr altLang="en-US" b="1" lang="zh-CN" smtClean="0" sz="3200">
                <a:solidFill>
                  <a:srgbClr val="19B4C9"/>
                </a:solidFill>
                <a:latin charset="-122" panose="020b0503020204020204" pitchFamily="34" typeface="微软雅黑"/>
                <a:ea charset="-122" panose="020b0503020204020204" pitchFamily="34" typeface="微软雅黑"/>
              </a:rPr>
              <a:t>目的</a:t>
            </a:r>
          </a:p>
        </p:txBody>
      </p:sp>
      <p:sp>
        <p:nvSpPr>
          <p:cNvPr id="55" name="任意多边形 54"/>
          <p:cNvSpPr/>
          <p:nvPr/>
        </p:nvSpPr>
        <p:spPr>
          <a:xfrm>
            <a:off x="5776195" y="3244991"/>
            <a:ext cx="636454" cy="753836"/>
          </a:xfrm>
          <a:custGeom>
            <a:gdLst>
              <a:gd fmla="*/ 318132 w 636454" name="connsiteX0"/>
              <a:gd fmla="*/ 0 h 753836" name="connsiteY0"/>
              <a:gd fmla="*/ 355922 w 636454" name="connsiteX1"/>
              <a:gd fmla="*/ 41579 h 753836" name="connsiteY1"/>
              <a:gd fmla="*/ 617484 w 636454" name="connsiteX2"/>
              <a:gd fmla="*/ 587949 h 753836" name="connsiteY2"/>
              <a:gd fmla="*/ 636454 w 636454" name="connsiteX3"/>
              <a:gd fmla="*/ 712242 h 753836" name="connsiteY3"/>
              <a:gd fmla="*/ 574034 w 636454" name="connsiteX4"/>
              <a:gd fmla="*/ 728292 h 753836" name="connsiteY4"/>
              <a:gd fmla="*/ 320644 w 636454" name="connsiteX5"/>
              <a:gd fmla="*/ 753836 h 753836" name="connsiteY5"/>
              <a:gd fmla="*/ 67254 w 636454" name="connsiteX6"/>
              <a:gd fmla="*/ 728292 h 753836" name="connsiteY6"/>
              <a:gd fmla="*/ 0 w 636454" name="connsiteX7"/>
              <a:gd fmla="*/ 710999 h 753836" name="connsiteY7"/>
              <a:gd fmla="*/ 18780 w 636454" name="connsiteX8"/>
              <a:gd fmla="*/ 587949 h 753836" name="connsiteY8"/>
              <a:gd fmla="*/ 280342 w 636454" name="connsiteX9"/>
              <a:gd fmla="*/ 41579 h 753836" name="connsiteY9"/>
              <a:gd fmla="*/ 318132 w 636454" name="connsiteX10"/>
              <a:gd fmla="*/ 0 h 753836"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753836" w="636454">
                <a:moveTo>
                  <a:pt x="318132" y="0"/>
                </a:moveTo>
                <a:lnTo>
                  <a:pt x="355922" y="41579"/>
                </a:lnTo>
                <a:cubicBezTo>
                  <a:pt x="484037" y="196819"/>
                  <a:pt x="575614" y="383331"/>
                  <a:pt x="617484" y="587949"/>
                </a:cubicBezTo>
                <a:lnTo>
                  <a:pt x="636454" y="712242"/>
                </a:lnTo>
                <a:lnTo>
                  <a:pt x="574034" y="728292"/>
                </a:lnTo>
                <a:cubicBezTo>
                  <a:pt x="492187" y="745041"/>
                  <a:pt x="407443" y="753836"/>
                  <a:pt x="320644" y="753836"/>
                </a:cubicBezTo>
                <a:cubicBezTo>
                  <a:pt x="233846" y="753836"/>
                  <a:pt x="149102" y="745041"/>
                  <a:pt x="67254" y="728292"/>
                </a:cubicBezTo>
                <a:lnTo>
                  <a:pt x="0" y="710999"/>
                </a:lnTo>
                <a:lnTo>
                  <a:pt x="18780" y="587949"/>
                </a:lnTo>
                <a:cubicBezTo>
                  <a:pt x="60651" y="383331"/>
                  <a:pt x="152227" y="196819"/>
                  <a:pt x="280342" y="41579"/>
                </a:cubicBezTo>
                <a:lnTo>
                  <a:pt x="318132"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5" name="组合 4"/>
          <p:cNvGrpSpPr/>
          <p:nvPr/>
        </p:nvGrpSpPr>
        <p:grpSpPr>
          <a:xfrm>
            <a:off x="4817865" y="1362261"/>
            <a:ext cx="2775515" cy="2593729"/>
            <a:chOff x="4817865" y="1362261"/>
            <a:chExt cx="2775515" cy="2593729"/>
          </a:xfrm>
        </p:grpSpPr>
        <p:sp>
          <p:nvSpPr>
            <p:cNvPr id="49" name="任意多边形 48"/>
            <p:cNvSpPr/>
            <p:nvPr/>
          </p:nvSpPr>
          <p:spPr>
            <a:xfrm>
              <a:off x="4846113" y="2829030"/>
              <a:ext cx="1248214" cy="1126960"/>
            </a:xfrm>
            <a:custGeom>
              <a:gdLst>
                <a:gd fmla="*/ 315810 w 1248214" name="connsiteX0"/>
                <a:gd fmla="*/ 0 h 1126960" name="connsiteY0"/>
                <a:gd fmla="*/ 1204856 w 1248214" name="connsiteX1"/>
                <a:gd fmla="*/ 368255 h 1126960" name="connsiteY1"/>
                <a:gd fmla="*/ 1248214 w 1248214" name="connsiteX2"/>
                <a:gd fmla="*/ 415961 h 1126960" name="connsiteY2"/>
                <a:gd fmla="*/ 1210424 w 1248214" name="connsiteX3"/>
                <a:gd fmla="*/ 457540 h 1126960" name="connsiteY3"/>
                <a:gd fmla="*/ 948862 w 1248214" name="connsiteX4"/>
                <a:gd fmla="*/ 1003910 h 1126960" name="connsiteY4"/>
                <a:gd fmla="*/ 930082 w 1248214" name="connsiteX5"/>
                <a:gd fmla="*/ 1126960 h 1126960" name="connsiteY5"/>
                <a:gd fmla="*/ 876843 w 1248214" name="connsiteX6"/>
                <a:gd fmla="*/ 1113271 h 1126960" name="connsiteY6"/>
                <a:gd fmla="*/ 18970 w 1248214" name="connsiteX7"/>
                <a:gd fmla="*/ 165887 h 1126960" name="connsiteY7"/>
                <a:gd fmla="*/ 0 w 1248214" name="connsiteX8"/>
                <a:gd fmla="*/ 41594 h 1126960" name="connsiteY8"/>
                <a:gd fmla="*/ 62420 w 1248214" name="connsiteX9"/>
                <a:gd fmla="*/ 25544 h 1126960" name="connsiteY9"/>
                <a:gd fmla="*/ 315810 w 1248214" name="connsiteX10"/>
                <a:gd fmla="*/ 0 h 1126960"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1126960" w="1248214">
                  <a:moveTo>
                    <a:pt x="315810" y="0"/>
                  </a:moveTo>
                  <a:cubicBezTo>
                    <a:pt x="663004" y="0"/>
                    <a:pt x="977329" y="140728"/>
                    <a:pt x="1204856" y="368255"/>
                  </a:cubicBezTo>
                  <a:lnTo>
                    <a:pt x="1248214" y="415961"/>
                  </a:lnTo>
                  <a:lnTo>
                    <a:pt x="1210424" y="457540"/>
                  </a:lnTo>
                  <a:cubicBezTo>
                    <a:pt x="1082309" y="612780"/>
                    <a:pt x="990733" y="799292"/>
                    <a:pt x="948862" y="1003910"/>
                  </a:cubicBezTo>
                  <a:lnTo>
                    <a:pt x="930082" y="1126960"/>
                  </a:lnTo>
                  <a:lnTo>
                    <a:pt x="876843" y="1113271"/>
                  </a:lnTo>
                  <a:cubicBezTo>
                    <a:pt x="443776" y="978573"/>
                    <a:pt x="111086" y="616047"/>
                    <a:pt x="18970" y="165887"/>
                  </a:cubicBezTo>
                  <a:lnTo>
                    <a:pt x="0" y="41594"/>
                  </a:lnTo>
                  <a:lnTo>
                    <a:pt x="62420" y="25544"/>
                  </a:lnTo>
                  <a:cubicBezTo>
                    <a:pt x="144268" y="8796"/>
                    <a:pt x="229012" y="0"/>
                    <a:pt x="31581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4" name="任意多边形 113"/>
            <p:cNvSpPr/>
            <p:nvPr/>
          </p:nvSpPr>
          <p:spPr>
            <a:xfrm rot="3330657">
              <a:off x="5169142" y="1010984"/>
              <a:ext cx="2072962" cy="2775515"/>
            </a:xfrm>
            <a:custGeom>
              <a:gdLst>
                <a:gd fmla="*/ 221107 w 2072962" name="connsiteX0"/>
                <a:gd fmla="*/ 959578 h 2775515" name="connsiteY0"/>
                <a:gd fmla="*/ 1147599 w 2072962" name="connsiteX1"/>
                <a:gd fmla="*/ 418992 h 2775515" name="connsiteY1"/>
                <a:gd fmla="*/ 1163448 w 2072962" name="connsiteX2"/>
                <a:gd fmla="*/ 418356 h 2775515" name="connsiteY2"/>
                <a:gd fmla="*/ 1320332 w 2072962" name="connsiteX3"/>
                <a:gd fmla="*/ 0 h 2775515" name="connsiteY3"/>
                <a:gd fmla="*/ 1484135 w 2072962" name="connsiteX4"/>
                <a:gd fmla="*/ 436809 h 2775515" name="connsiteY4"/>
                <a:gd fmla="*/ 1510035 w 2072962" name="connsiteX5"/>
                <a:gd fmla="*/ 439530 h 2775515" name="connsiteY5"/>
                <a:gd fmla="*/ 1969362 w 2072962" name="connsiteX6"/>
                <a:gd fmla="*/ 635213 h 2775515" name="connsiteY6"/>
                <a:gd fmla="*/ 2071643 w 2072962" name="connsiteX7"/>
                <a:gd fmla="*/ 713355 h 2775515" name="connsiteY7"/>
                <a:gd fmla="*/ 2072962 w 2072962" name="connsiteX8"/>
                <a:gd fmla="*/ 714593 h 2775515" name="connsiteY8"/>
                <a:gd fmla="*/ 2020626 w 2072962" name="connsiteX9"/>
                <a:gd fmla="*/ 760234 h 2775515" name="connsiteY9"/>
                <a:gd fmla="*/ 1856090 w 2072962" name="connsiteX10"/>
                <a:gd fmla="*/ 954622 h 2775515" name="connsiteY10"/>
                <a:gd fmla="*/ 1656198 w 2072962" name="connsiteX11"/>
                <a:gd fmla="*/ 1895928 h 2775515" name="connsiteY11"/>
                <a:gd fmla="*/ 1670967 w 2072962" name="connsiteX12"/>
                <a:gd fmla="*/ 1958679 h 2775515" name="connsiteY12"/>
                <a:gd fmla="*/ 1607095 w 2072962" name="connsiteX13"/>
                <a:gd fmla="*/ 1967403 h 2775515" name="connsiteY13"/>
                <a:gd fmla="*/ 800145 w 2072962" name="connsiteX14"/>
                <a:gd fmla="*/ 2491661 h 2775515" name="connsiteY14"/>
                <a:gd fmla="*/ 677717 w 2072962" name="connsiteX15"/>
                <a:gd fmla="*/ 2714978 h 2775515" name="connsiteY15"/>
                <a:gd fmla="*/ 655601 w 2072962" name="connsiteX16"/>
                <a:gd fmla="*/ 2775515 h 2775515" name="connsiteY16"/>
                <a:gd fmla="*/ 655105 w 2072962" name="connsiteX17"/>
                <a:gd fmla="*/ 2775275 h 2775515" name="connsiteY17"/>
                <a:gd fmla="*/ 545472 w 2072962" name="connsiteX18"/>
                <a:gd fmla="*/ 2707833 h 2775515" name="connsiteY18"/>
                <a:gd fmla="*/ 221107 w 2072962" name="connsiteX19"/>
                <a:gd fmla="*/ 959578 h 2775515" name="connsiteY1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2775515" w="2072962">
                  <a:moveTo>
                    <a:pt x="221107" y="959578"/>
                  </a:moveTo>
                  <a:cubicBezTo>
                    <a:pt x="442280" y="637638"/>
                    <a:pt x="786700" y="450839"/>
                    <a:pt x="1147599" y="418992"/>
                  </a:cubicBezTo>
                  <a:lnTo>
                    <a:pt x="1163448" y="418356"/>
                  </a:lnTo>
                  <a:lnTo>
                    <a:pt x="1320332" y="0"/>
                  </a:lnTo>
                  <a:lnTo>
                    <a:pt x="1484135" y="436809"/>
                  </a:lnTo>
                  <a:lnTo>
                    <a:pt x="1510035" y="439530"/>
                  </a:lnTo>
                  <a:cubicBezTo>
                    <a:pt x="1670044" y="472266"/>
                    <a:pt x="1826277" y="536914"/>
                    <a:pt x="1969362" y="635213"/>
                  </a:cubicBezTo>
                  <a:cubicBezTo>
                    <a:pt x="2005133" y="659787"/>
                    <a:pt x="2039235" y="685884"/>
                    <a:pt x="2071643" y="713355"/>
                  </a:cubicBezTo>
                  <a:lnTo>
                    <a:pt x="2072962" y="714593"/>
                  </a:lnTo>
                  <a:lnTo>
                    <a:pt x="2020626" y="760234"/>
                  </a:lnTo>
                  <a:cubicBezTo>
                    <a:pt x="1960476" y="818211"/>
                    <a:pt x="1905240" y="883079"/>
                    <a:pt x="1856090" y="954622"/>
                  </a:cubicBezTo>
                  <a:cubicBezTo>
                    <a:pt x="1659492" y="1240791"/>
                    <a:pt x="1597499" y="1579556"/>
                    <a:pt x="1656198" y="1895928"/>
                  </a:cubicBezTo>
                  <a:lnTo>
                    <a:pt x="1670967" y="1958679"/>
                  </a:lnTo>
                  <a:lnTo>
                    <a:pt x="1607095" y="1967403"/>
                  </a:lnTo>
                  <a:cubicBezTo>
                    <a:pt x="1290722" y="2026101"/>
                    <a:pt x="996743" y="2205492"/>
                    <a:pt x="800145" y="2491661"/>
                  </a:cubicBezTo>
                  <a:cubicBezTo>
                    <a:pt x="750996" y="2563203"/>
                    <a:pt x="710260" y="2638033"/>
                    <a:pt x="677717" y="2714978"/>
                  </a:cubicBezTo>
                  <a:lnTo>
                    <a:pt x="655601" y="2775515"/>
                  </a:lnTo>
                  <a:lnTo>
                    <a:pt x="655105" y="2775275"/>
                  </a:lnTo>
                  <a:cubicBezTo>
                    <a:pt x="617837" y="2754879"/>
                    <a:pt x="581243" y="2732407"/>
                    <a:pt x="545472" y="2707833"/>
                  </a:cubicBezTo>
                  <a:cubicBezTo>
                    <a:pt x="-26866" y="2314636"/>
                    <a:pt x="-172089" y="1531917"/>
                    <a:pt x="221107" y="959578"/>
                  </a:cubicBezTo>
                  <a:close/>
                </a:path>
              </a:pathLst>
            </a:custGeom>
            <a:solidFill>
              <a:srgbClr val="FF85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p>
          </p:txBody>
        </p:sp>
      </p:grpSp>
      <p:grpSp>
        <p:nvGrpSpPr>
          <p:cNvPr id="6" name="组合 5"/>
          <p:cNvGrpSpPr/>
          <p:nvPr/>
        </p:nvGrpSpPr>
        <p:grpSpPr>
          <a:xfrm>
            <a:off x="3520786" y="2870624"/>
            <a:ext cx="2898437" cy="2473006"/>
            <a:chOff x="3520786" y="2870624"/>
            <a:chExt cx="2898437" cy="2473006"/>
          </a:xfrm>
        </p:grpSpPr>
        <p:sp>
          <p:nvSpPr>
            <p:cNvPr id="51" name="任意多边形 50"/>
            <p:cNvSpPr/>
            <p:nvPr/>
          </p:nvSpPr>
          <p:spPr>
            <a:xfrm>
              <a:off x="5769431" y="3955990"/>
              <a:ext cx="649792" cy="971680"/>
            </a:xfrm>
            <a:custGeom>
              <a:gdLst>
                <a:gd fmla="*/ 6764 w 649792" name="connsiteX0"/>
                <a:gd fmla="*/ 0 h 971680" name="connsiteY0"/>
                <a:gd fmla="*/ 74018 w 649792" name="connsiteX1"/>
                <a:gd fmla="*/ 17293 h 971680" name="connsiteY1"/>
                <a:gd fmla="*/ 327408 w 649792" name="connsiteX2"/>
                <a:gd fmla="*/ 42837 h 971680" name="connsiteY2"/>
                <a:gd fmla="*/ 580798 w 649792" name="connsiteX3"/>
                <a:gd fmla="*/ 17293 h 971680" name="connsiteY3"/>
                <a:gd fmla="*/ 643218 w 649792" name="connsiteX4"/>
                <a:gd fmla="*/ 1243 h 971680" name="connsiteY4"/>
                <a:gd fmla="*/ 643301 w 649792" name="connsiteX5"/>
                <a:gd fmla="*/ 1788 h 971680" name="connsiteY5"/>
                <a:gd fmla="*/ 649792 w 649792" name="connsiteX6"/>
                <a:gd fmla="*/ 130340 h 971680" name="connsiteY6"/>
                <a:gd fmla="*/ 362686 w 649792" name="connsiteX7"/>
                <a:gd fmla="*/ 930100 h 971680" name="connsiteY7"/>
                <a:gd fmla="*/ 324896 w 649792" name="connsiteX8"/>
                <a:gd fmla="*/ 971680 h 971680" name="connsiteY8"/>
                <a:gd fmla="*/ 287106 w 649792" name="connsiteX9"/>
                <a:gd fmla="*/ 930100 h 971680" name="connsiteY9"/>
                <a:gd fmla="*/ 0 w 649792" name="connsiteX10"/>
                <a:gd fmla="*/ 130340 h 971680" name="connsiteY10"/>
                <a:gd fmla="*/ 6491 w 649792" name="connsiteX11"/>
                <a:gd fmla="*/ 1788 h 971680" name="connsiteY11"/>
                <a:gd fmla="*/ 6764 w 649792" name="connsiteX12"/>
                <a:gd fmla="*/ 0 h 971680" name="connsiteY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b="b" l="l" r="r" t="t"/>
              <a:pathLst>
                <a:path h="971679" w="649792">
                  <a:moveTo>
                    <a:pt x="6764" y="0"/>
                  </a:moveTo>
                  <a:lnTo>
                    <a:pt x="74018" y="17293"/>
                  </a:lnTo>
                  <a:cubicBezTo>
                    <a:pt x="155866" y="34042"/>
                    <a:pt x="240610" y="42837"/>
                    <a:pt x="327408" y="42837"/>
                  </a:cubicBezTo>
                  <a:cubicBezTo>
                    <a:pt x="414207" y="42837"/>
                    <a:pt x="498951" y="34042"/>
                    <a:pt x="580798" y="17293"/>
                  </a:cubicBezTo>
                  <a:lnTo>
                    <a:pt x="643218" y="1243"/>
                  </a:lnTo>
                  <a:lnTo>
                    <a:pt x="643301" y="1788"/>
                  </a:lnTo>
                  <a:cubicBezTo>
                    <a:pt x="647593" y="44055"/>
                    <a:pt x="649792" y="86941"/>
                    <a:pt x="649792" y="130340"/>
                  </a:cubicBezTo>
                  <a:cubicBezTo>
                    <a:pt x="649792" y="434135"/>
                    <a:pt x="542047" y="712764"/>
                    <a:pt x="362686" y="930100"/>
                  </a:cubicBezTo>
                  <a:lnTo>
                    <a:pt x="324896" y="971680"/>
                  </a:lnTo>
                  <a:lnTo>
                    <a:pt x="287106" y="930100"/>
                  </a:lnTo>
                  <a:cubicBezTo>
                    <a:pt x="107745" y="712764"/>
                    <a:pt x="0" y="434135"/>
                    <a:pt x="0" y="130340"/>
                  </a:cubicBezTo>
                  <a:cubicBezTo>
                    <a:pt x="0" y="86941"/>
                    <a:pt x="2199" y="44055"/>
                    <a:pt x="6491" y="1788"/>
                  </a:cubicBezTo>
                  <a:lnTo>
                    <a:pt x="6764" y="0"/>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6" name="任意多边形 115"/>
            <p:cNvSpPr/>
            <p:nvPr/>
          </p:nvSpPr>
          <p:spPr>
            <a:xfrm>
              <a:off x="3520786" y="2870624"/>
              <a:ext cx="2573541" cy="2473006"/>
            </a:xfrm>
            <a:custGeom>
              <a:gdLst>
                <a:gd fmla="*/ 1325327 w 2573541" name="connsiteX0"/>
                <a:gd fmla="*/ 0 h 2473006" name="connsiteY0"/>
                <a:gd fmla="*/ 1344297 w 2573541" name="connsiteX1"/>
                <a:gd fmla="*/ 124293 h 2473006" name="connsiteY1"/>
                <a:gd fmla="*/ 2202170 w 2573541" name="connsiteX2"/>
                <a:gd fmla="*/ 1071677 h 2473006" name="connsiteY2"/>
                <a:gd fmla="*/ 2255409 w 2573541" name="connsiteX3"/>
                <a:gd fmla="*/ 1085366 h 2473006" name="connsiteY3"/>
                <a:gd fmla="*/ 2255136 w 2573541" name="connsiteX4"/>
                <a:gd fmla="*/ 1087154 h 2473006" name="connsiteY4"/>
                <a:gd fmla="*/ 2248645 w 2573541" name="connsiteX5"/>
                <a:gd fmla="*/ 1215706 h 2473006" name="connsiteY5"/>
                <a:gd fmla="*/ 2535751 w 2573541" name="connsiteX6"/>
                <a:gd fmla="*/ 2015466 h 2473006" name="connsiteY6"/>
                <a:gd fmla="*/ 2573541 w 2573541" name="connsiteX7"/>
                <a:gd fmla="*/ 2057046 h 2473006" name="connsiteY7"/>
                <a:gd fmla="*/ 2530183 w 2573541" name="connsiteX8"/>
                <a:gd fmla="*/ 2104752 h 2473006" name="connsiteY8"/>
                <a:gd fmla="*/ 1641137 w 2573541" name="connsiteX9"/>
                <a:gd fmla="*/ 2473006 h 2473006" name="connsiteY9"/>
                <a:gd fmla="*/ 383837 w 2573541" name="connsiteX10"/>
                <a:gd fmla="*/ 1215706 h 2473006" name="connsiteY10"/>
                <a:gd fmla="*/ 388135 w 2573541" name="connsiteX11"/>
                <a:gd fmla="*/ 1110994 h 2473006" name="connsiteY11"/>
                <a:gd fmla="*/ 393811 w 2573541" name="connsiteX12"/>
                <a:gd fmla="*/ 1065144 h 2473006" name="connsiteY12"/>
                <a:gd fmla="*/ 0 w 2573541" name="connsiteX13"/>
                <a:gd fmla="*/ 775445 h 2473006" name="connsiteY13"/>
                <a:gd fmla="*/ 483146 w 2573541" name="connsiteX14"/>
                <a:gd fmla="*/ 735105 h 2473006" name="connsiteY14"/>
                <a:gd fmla="*/ 528407 w 2573541" name="connsiteX15"/>
                <a:gd fmla="*/ 629812 h 2473006" name="connsiteY15"/>
                <a:gd fmla="*/ 1267254 w 2573541" name="connsiteX16"/>
                <a:gd fmla="*/ 14932 h 2473006" name="connsiteY1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b="b" l="l" r="r" t="t"/>
              <a:pathLst>
                <a:path h="2473006" w="2573541">
                  <a:moveTo>
                    <a:pt x="1325327" y="0"/>
                  </a:moveTo>
                  <a:lnTo>
                    <a:pt x="1344297" y="124293"/>
                  </a:lnTo>
                  <a:cubicBezTo>
                    <a:pt x="1436413" y="574453"/>
                    <a:pt x="1769103" y="936979"/>
                    <a:pt x="2202170" y="1071677"/>
                  </a:cubicBezTo>
                  <a:lnTo>
                    <a:pt x="2255409" y="1085366"/>
                  </a:lnTo>
                  <a:lnTo>
                    <a:pt x="2255136" y="1087154"/>
                  </a:lnTo>
                  <a:cubicBezTo>
                    <a:pt x="2250844" y="1129421"/>
                    <a:pt x="2248645" y="1172307"/>
                    <a:pt x="2248645" y="1215706"/>
                  </a:cubicBezTo>
                  <a:cubicBezTo>
                    <a:pt x="2248645" y="1519501"/>
                    <a:pt x="2356390" y="1798130"/>
                    <a:pt x="2535751" y="2015466"/>
                  </a:cubicBezTo>
                  <a:lnTo>
                    <a:pt x="2573541" y="2057046"/>
                  </a:lnTo>
                  <a:lnTo>
                    <a:pt x="2530183" y="2104752"/>
                  </a:lnTo>
                  <a:cubicBezTo>
                    <a:pt x="2302656" y="2332278"/>
                    <a:pt x="1988331" y="2473006"/>
                    <a:pt x="1641137" y="2473006"/>
                  </a:cubicBezTo>
                  <a:cubicBezTo>
                    <a:pt x="946749" y="2473006"/>
                    <a:pt x="383837" y="1910094"/>
                    <a:pt x="383837" y="1215706"/>
                  </a:cubicBezTo>
                  <a:cubicBezTo>
                    <a:pt x="383837" y="1180444"/>
                    <a:pt x="385289" y="1145521"/>
                    <a:pt x="388135" y="1110994"/>
                  </a:cubicBezTo>
                  <a:lnTo>
                    <a:pt x="393811" y="1065144"/>
                  </a:lnTo>
                  <a:lnTo>
                    <a:pt x="0" y="775445"/>
                  </a:lnTo>
                  <a:lnTo>
                    <a:pt x="483146" y="735105"/>
                  </a:lnTo>
                  <a:lnTo>
                    <a:pt x="528407" y="629812"/>
                  </a:lnTo>
                  <a:cubicBezTo>
                    <a:pt x="682260" y="338217"/>
                    <a:pt x="947375" y="114425"/>
                    <a:pt x="1267254" y="14932"/>
                  </a:cubicBezTo>
                  <a:close/>
                </a:path>
              </a:pathLst>
            </a:custGeom>
            <a:solidFill>
              <a:srgbClr val="FEE00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p>
          </p:txBody>
        </p:sp>
      </p:grpSp>
      <p:grpSp>
        <p:nvGrpSpPr>
          <p:cNvPr id="4" name="组合 3"/>
          <p:cNvGrpSpPr/>
          <p:nvPr/>
        </p:nvGrpSpPr>
        <p:grpSpPr>
          <a:xfrm>
            <a:off x="6094327" y="2829031"/>
            <a:ext cx="2537345" cy="2514600"/>
            <a:chOff x="6094327" y="2829031"/>
            <a:chExt cx="2537345" cy="2514600"/>
          </a:xfrm>
        </p:grpSpPr>
        <p:sp>
          <p:nvSpPr>
            <p:cNvPr id="50" name="任意多边形 49"/>
            <p:cNvSpPr/>
            <p:nvPr/>
          </p:nvSpPr>
          <p:spPr>
            <a:xfrm>
              <a:off x="6094327" y="2829031"/>
              <a:ext cx="1253048" cy="1128203"/>
            </a:xfrm>
            <a:custGeom>
              <a:gdLst>
                <a:gd fmla="*/ 932404 w 1253048" name="connsiteX0"/>
                <a:gd fmla="*/ 0 h 1128203" name="connsiteY0"/>
                <a:gd fmla="*/ 1185794 w 1253048" name="connsiteX1"/>
                <a:gd fmla="*/ 25544 h 1128203" name="connsiteY1"/>
                <a:gd fmla="*/ 1253048 w 1253048" name="connsiteX2"/>
                <a:gd fmla="*/ 42837 h 1128203" name="connsiteY2"/>
                <a:gd fmla="*/ 1234268 w 1253048" name="connsiteX3"/>
                <a:gd fmla="*/ 165887 h 1128203" name="connsiteY3"/>
                <a:gd fmla="*/ 376395 w 1253048" name="connsiteX4"/>
                <a:gd fmla="*/ 1113271 h 1128203" name="connsiteY4"/>
                <a:gd fmla="*/ 318322 w 1253048" name="connsiteX5"/>
                <a:gd fmla="*/ 1128203 h 1128203" name="connsiteY5"/>
                <a:gd fmla="*/ 299352 w 1253048" name="connsiteX6"/>
                <a:gd fmla="*/ 1003910 h 1128203" name="connsiteY6"/>
                <a:gd fmla="*/ 37790 w 1253048" name="connsiteX7"/>
                <a:gd fmla="*/ 457540 h 1128203" name="connsiteY7"/>
                <a:gd fmla="*/ 0 w 1253048" name="connsiteX8"/>
                <a:gd fmla="*/ 415961 h 1128203" name="connsiteY8"/>
                <a:gd fmla="*/ 43359 w 1253048" name="connsiteX9"/>
                <a:gd fmla="*/ 368255 h 1128203" name="connsiteY9"/>
                <a:gd fmla="*/ 932404 w 1253048" name="connsiteX10"/>
                <a:gd fmla="*/ 0 h 1128203"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1128203" w="1253048">
                  <a:moveTo>
                    <a:pt x="932404" y="0"/>
                  </a:moveTo>
                  <a:cubicBezTo>
                    <a:pt x="1019203" y="0"/>
                    <a:pt x="1103947" y="8796"/>
                    <a:pt x="1185794" y="25544"/>
                  </a:cubicBezTo>
                  <a:lnTo>
                    <a:pt x="1253048" y="42837"/>
                  </a:lnTo>
                  <a:lnTo>
                    <a:pt x="1234268" y="165887"/>
                  </a:lnTo>
                  <a:cubicBezTo>
                    <a:pt x="1142152" y="616047"/>
                    <a:pt x="809463" y="978573"/>
                    <a:pt x="376395" y="1113271"/>
                  </a:cubicBezTo>
                  <a:lnTo>
                    <a:pt x="318322" y="1128203"/>
                  </a:lnTo>
                  <a:lnTo>
                    <a:pt x="299352" y="1003910"/>
                  </a:lnTo>
                  <a:cubicBezTo>
                    <a:pt x="257482" y="799292"/>
                    <a:pt x="165905" y="612780"/>
                    <a:pt x="37790" y="457540"/>
                  </a:cubicBezTo>
                  <a:lnTo>
                    <a:pt x="0" y="415961"/>
                  </a:lnTo>
                  <a:lnTo>
                    <a:pt x="43359" y="368255"/>
                  </a:lnTo>
                  <a:cubicBezTo>
                    <a:pt x="270885" y="140728"/>
                    <a:pt x="585210" y="0"/>
                    <a:pt x="932404" y="0"/>
                  </a:cubicBezTo>
                  <a:close/>
                </a:path>
              </a:pathLst>
            </a:custGeom>
            <a:solidFill>
              <a:srgbClr val="13CCD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3" name="任意多边形 112"/>
            <p:cNvSpPr/>
            <p:nvPr/>
          </p:nvSpPr>
          <p:spPr>
            <a:xfrm>
              <a:off x="6094327" y="2871868"/>
              <a:ext cx="2537345" cy="2471763"/>
            </a:xfrm>
            <a:custGeom>
              <a:gdLst>
                <a:gd fmla="*/ 1253048 w 2537345" name="connsiteX0"/>
                <a:gd fmla="*/ 0 h 2471763" name="connsiteY0"/>
                <a:gd fmla="*/ 1306287 w 2537345" name="connsiteX1"/>
                <a:gd fmla="*/ 13689 h 2471763" name="connsiteY1"/>
                <a:gd fmla="*/ 2189704 w 2537345" name="connsiteX2"/>
                <a:gd fmla="*/ 1214463 h 2471763" name="connsiteY2"/>
                <a:gd fmla="*/ 2183213 w 2537345" name="connsiteX3"/>
                <a:gd fmla="*/ 1343015 h 2471763" name="connsiteY3"/>
                <a:gd fmla="*/ 2169459 w 2537345" name="connsiteX4"/>
                <a:gd fmla="*/ 1433136 h 2471763" name="connsiteY4"/>
                <a:gd fmla="*/ 2537345 w 2537345" name="connsiteX5"/>
                <a:gd fmla="*/ 1737344 h 2471763" name="connsiteY5"/>
                <a:gd fmla="*/ 2068763 w 2537345" name="connsiteX6"/>
                <a:gd fmla="*/ 1749814 h 2471763" name="connsiteY6"/>
                <a:gd fmla="*/ 2037955 w 2537345" name="connsiteX7"/>
                <a:gd fmla="*/ 1813767 h 2471763" name="connsiteY7"/>
                <a:gd fmla="*/ 932404 w 2537345" name="connsiteX8"/>
                <a:gd fmla="*/ 2471763 h 2471763" name="connsiteY8"/>
                <a:gd fmla="*/ 43359 w 2537345" name="connsiteX9"/>
                <a:gd fmla="*/ 2103509 h 2471763" name="connsiteY9"/>
                <a:gd fmla="*/ 0 w 2537345" name="connsiteX10"/>
                <a:gd fmla="*/ 2055803 h 2471763" name="connsiteY10"/>
                <a:gd fmla="*/ 37790 w 2537345" name="connsiteX11"/>
                <a:gd fmla="*/ 2014223 h 2471763" name="connsiteY11"/>
                <a:gd fmla="*/ 324896 w 2537345" name="connsiteX12"/>
                <a:gd fmla="*/ 1214463 h 2471763" name="connsiteY12"/>
                <a:gd fmla="*/ 318405 w 2537345" name="connsiteX13"/>
                <a:gd fmla="*/ 1085911 h 2471763" name="connsiteY13"/>
                <a:gd fmla="*/ 318322 w 2537345" name="connsiteX14"/>
                <a:gd fmla="*/ 1085366 h 2471763" name="connsiteY14"/>
                <a:gd fmla="*/ 376395 w 2537345" name="connsiteX15"/>
                <a:gd fmla="*/ 1070434 h 2471763" name="connsiteY15"/>
                <a:gd fmla="*/ 1234268 w 2537345" name="connsiteX16"/>
                <a:gd fmla="*/ 123050 h 2471763" name="connsiteY1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b="b" l="l" r="r" t="t"/>
              <a:pathLst>
                <a:path h="2471763" w="2537345">
                  <a:moveTo>
                    <a:pt x="1253048" y="0"/>
                  </a:moveTo>
                  <a:lnTo>
                    <a:pt x="1306287" y="13689"/>
                  </a:lnTo>
                  <a:cubicBezTo>
                    <a:pt x="1818094" y="172877"/>
                    <a:pt x="2189704" y="650273"/>
                    <a:pt x="2189704" y="1214463"/>
                  </a:cubicBezTo>
                  <a:cubicBezTo>
                    <a:pt x="2189704" y="1257862"/>
                    <a:pt x="2187505" y="1300748"/>
                    <a:pt x="2183213" y="1343015"/>
                  </a:cubicBezTo>
                  <a:lnTo>
                    <a:pt x="2169459" y="1433136"/>
                  </a:lnTo>
                  <a:lnTo>
                    <a:pt x="2537345" y="1737344"/>
                  </a:lnTo>
                  <a:lnTo>
                    <a:pt x="2068763" y="1749814"/>
                  </a:lnTo>
                  <a:lnTo>
                    <a:pt x="2037955" y="1813767"/>
                  </a:lnTo>
                  <a:cubicBezTo>
                    <a:pt x="1825045" y="2205699"/>
                    <a:pt x="1409796" y="2471763"/>
                    <a:pt x="932404" y="2471763"/>
                  </a:cubicBezTo>
                  <a:cubicBezTo>
                    <a:pt x="585210" y="2471763"/>
                    <a:pt x="270885" y="2331035"/>
                    <a:pt x="43359" y="2103509"/>
                  </a:cubicBezTo>
                  <a:lnTo>
                    <a:pt x="0" y="2055803"/>
                  </a:lnTo>
                  <a:lnTo>
                    <a:pt x="37790" y="2014223"/>
                  </a:lnTo>
                  <a:cubicBezTo>
                    <a:pt x="217151" y="1796887"/>
                    <a:pt x="324896" y="1518258"/>
                    <a:pt x="324896" y="1214463"/>
                  </a:cubicBezTo>
                  <a:cubicBezTo>
                    <a:pt x="324896" y="1171064"/>
                    <a:pt x="322697" y="1128178"/>
                    <a:pt x="318405" y="1085911"/>
                  </a:cubicBezTo>
                  <a:lnTo>
                    <a:pt x="318322" y="1085366"/>
                  </a:lnTo>
                  <a:lnTo>
                    <a:pt x="376395" y="1070434"/>
                  </a:lnTo>
                  <a:cubicBezTo>
                    <a:pt x="809463" y="935736"/>
                    <a:pt x="1142152" y="573210"/>
                    <a:pt x="1234268" y="123050"/>
                  </a:cubicBezTo>
                  <a:close/>
                </a:path>
              </a:pathLst>
            </a:custGeom>
            <a:solidFill>
              <a:srgbClr val="1CD8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p>
          </p:txBody>
        </p:sp>
      </p:grpSp>
      <p:grpSp>
        <p:nvGrpSpPr>
          <p:cNvPr id="71" name="组合 70"/>
          <p:cNvGrpSpPr/>
          <p:nvPr/>
        </p:nvGrpSpPr>
        <p:grpSpPr>
          <a:xfrm rot="1261464">
            <a:off x="7879357" y="764212"/>
            <a:ext cx="861895" cy="703794"/>
            <a:chOff x="7698101" y="3670924"/>
            <a:chExt cx="507093" cy="414075"/>
          </a:xfrm>
        </p:grpSpPr>
        <p:sp>
          <p:nvSpPr>
            <p:cNvPr id="72" name="五角星 2"/>
            <p:cNvSpPr/>
            <p:nvPr/>
          </p:nvSpPr>
          <p:spPr>
            <a:xfrm flipH="1" rot="20074394">
              <a:off x="7698101" y="3670924"/>
              <a:ext cx="411662" cy="414075"/>
            </a:xfrm>
            <a:custGeom>
              <a:gdLst>
                <a:gd fmla="*/ 2063 w 918524" name="connsiteX0"/>
                <a:gd fmla="*/ 349269 h 923906" name="connsiteY0"/>
                <a:gd fmla="*/ 264202 w 918524" name="connsiteX1"/>
                <a:gd fmla="*/ 223173 h 923906" name="connsiteY1"/>
                <a:gd fmla="*/ 459262 w 918524" name="connsiteX2"/>
                <a:gd fmla="*/ 0 h 923906" name="connsiteY2"/>
                <a:gd fmla="*/ 654322 w 918524" name="connsiteX3"/>
                <a:gd fmla="*/ 223173 h 923906" name="connsiteY3"/>
                <a:gd fmla="*/ 916461 w 918524" name="connsiteX4"/>
                <a:gd fmla="*/ 349269 h 923906" name="connsiteY4"/>
                <a:gd fmla="*/ 774876 w 918524" name="connsiteX5"/>
                <a:gd fmla="*/ 613293 h 923906" name="connsiteY5"/>
                <a:gd fmla="*/ 741827 w 918524" name="connsiteX6"/>
                <a:gd fmla="*/ 914398 h 923906" name="connsiteY6"/>
                <a:gd fmla="*/ 459262 w 918524" name="connsiteX7"/>
                <a:gd fmla="*/ 854400 h 923906" name="connsiteY7"/>
                <a:gd fmla="*/ 176697 w 918524" name="connsiteX8"/>
                <a:gd fmla="*/ 914398 h 923906" name="connsiteY8"/>
                <a:gd fmla="*/ 143648 w 918524" name="connsiteX9"/>
                <a:gd fmla="*/ 613293 h 923906" name="connsiteY9"/>
                <a:gd fmla="*/ 2063 w 918524" name="connsiteX10"/>
                <a:gd fmla="*/ 349269 h 923906"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923905" w="918524">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8599"/>
            </a:solidFill>
            <a:ln w="635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3" name="文本框 72"/>
            <p:cNvSpPr txBox="1"/>
            <p:nvPr/>
          </p:nvSpPr>
          <p:spPr>
            <a:xfrm rot="20550900">
              <a:off x="7761970" y="3726933"/>
              <a:ext cx="442830" cy="268992"/>
            </a:xfrm>
            <a:prstGeom prst="rect">
              <a:avLst/>
            </a:prstGeom>
            <a:noFill/>
            <a:ln>
              <a:noFill/>
            </a:ln>
          </p:spPr>
          <p:txBody>
            <a:bodyPr rtlCol="0" wrap="square">
              <a:spAutoFit/>
            </a:bodyPr>
            <a:lstStyle/>
            <a:p>
              <a:r>
                <a:rPr altLang="zh-CN" lang="en-US" smtClean="0" sz="2400">
                  <a:ln w="25400">
                    <a:noFill/>
                  </a:ln>
                  <a:solidFill>
                    <a:schemeClr val="bg1"/>
                  </a:solidFill>
                  <a:latin charset="0" panose="020b0806030902050204" pitchFamily="34" typeface="Impact"/>
                  <a:ea charset="-122" panose="03000509000000000000" pitchFamily="65" typeface="方正超粗黑简体"/>
                </a:rPr>
                <a:t>02</a:t>
              </a:r>
            </a:p>
          </p:txBody>
        </p:sp>
      </p:grpSp>
      <p:grpSp>
        <p:nvGrpSpPr>
          <p:cNvPr id="74" name="组合 73"/>
          <p:cNvGrpSpPr/>
          <p:nvPr/>
        </p:nvGrpSpPr>
        <p:grpSpPr>
          <a:xfrm rot="20774764">
            <a:off x="555587" y="3603116"/>
            <a:ext cx="899322" cy="726841"/>
            <a:chOff x="9618107" y="2489824"/>
            <a:chExt cx="512336" cy="414075"/>
          </a:xfrm>
        </p:grpSpPr>
        <p:sp>
          <p:nvSpPr>
            <p:cNvPr id="75" name="五角星 2"/>
            <p:cNvSpPr/>
            <p:nvPr/>
          </p:nvSpPr>
          <p:spPr>
            <a:xfrm flipH="1" rot="425293">
              <a:off x="9618107" y="2489824"/>
              <a:ext cx="411662" cy="414075"/>
            </a:xfrm>
            <a:custGeom>
              <a:gdLst>
                <a:gd fmla="*/ 2063 w 918524" name="connsiteX0"/>
                <a:gd fmla="*/ 349269 h 923906" name="connsiteY0"/>
                <a:gd fmla="*/ 264202 w 918524" name="connsiteX1"/>
                <a:gd fmla="*/ 223173 h 923906" name="connsiteY1"/>
                <a:gd fmla="*/ 459262 w 918524" name="connsiteX2"/>
                <a:gd fmla="*/ 0 h 923906" name="connsiteY2"/>
                <a:gd fmla="*/ 654322 w 918524" name="connsiteX3"/>
                <a:gd fmla="*/ 223173 h 923906" name="connsiteY3"/>
                <a:gd fmla="*/ 916461 w 918524" name="connsiteX4"/>
                <a:gd fmla="*/ 349269 h 923906" name="connsiteY4"/>
                <a:gd fmla="*/ 774876 w 918524" name="connsiteX5"/>
                <a:gd fmla="*/ 613293 h 923906" name="connsiteY5"/>
                <a:gd fmla="*/ 741827 w 918524" name="connsiteX6"/>
                <a:gd fmla="*/ 914398 h 923906" name="connsiteY6"/>
                <a:gd fmla="*/ 459262 w 918524" name="connsiteX7"/>
                <a:gd fmla="*/ 854400 h 923906" name="connsiteY7"/>
                <a:gd fmla="*/ 176697 w 918524" name="connsiteX8"/>
                <a:gd fmla="*/ 914398 h 923906" name="connsiteY8"/>
                <a:gd fmla="*/ 143648 w 918524" name="connsiteX9"/>
                <a:gd fmla="*/ 613293 h 923906" name="connsiteY9"/>
                <a:gd fmla="*/ 2063 w 918524" name="connsiteX10"/>
                <a:gd fmla="*/ 349269 h 923906"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923905" w="918524">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DDF03"/>
            </a:solidFill>
            <a:ln w="635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6" name="文本框 75"/>
            <p:cNvSpPr txBox="1"/>
            <p:nvPr/>
          </p:nvSpPr>
          <p:spPr>
            <a:xfrm rot="825236">
              <a:off x="9687916" y="2607474"/>
              <a:ext cx="442830" cy="260463"/>
            </a:xfrm>
            <a:prstGeom prst="rect">
              <a:avLst/>
            </a:prstGeom>
            <a:noFill/>
            <a:ln>
              <a:noFill/>
            </a:ln>
          </p:spPr>
          <p:txBody>
            <a:bodyPr rtlCol="0" wrap="square">
              <a:spAutoFit/>
            </a:bodyPr>
            <a:lstStyle/>
            <a:p>
              <a:r>
                <a:rPr altLang="zh-CN" lang="en-US" smtClean="0" sz="2400">
                  <a:ln w="25400">
                    <a:noFill/>
                  </a:ln>
                  <a:solidFill>
                    <a:schemeClr val="bg1"/>
                  </a:solidFill>
                  <a:latin charset="0" panose="020b0806030902050204" pitchFamily="34" typeface="Impact"/>
                  <a:ea charset="-122" panose="03000509000000000000" pitchFamily="65" typeface="方正超粗黑简体"/>
                </a:rPr>
                <a:t>01</a:t>
              </a:r>
            </a:p>
          </p:txBody>
        </p:sp>
      </p:grpSp>
      <p:grpSp>
        <p:nvGrpSpPr>
          <p:cNvPr id="77" name="组合 76"/>
          <p:cNvGrpSpPr/>
          <p:nvPr/>
        </p:nvGrpSpPr>
        <p:grpSpPr>
          <a:xfrm rot="1261464">
            <a:off x="8850154" y="3663934"/>
            <a:ext cx="861895" cy="703794"/>
            <a:chOff x="7698101" y="3670924"/>
            <a:chExt cx="507093" cy="414075"/>
          </a:xfrm>
        </p:grpSpPr>
        <p:sp>
          <p:nvSpPr>
            <p:cNvPr id="78" name="五角星 2"/>
            <p:cNvSpPr/>
            <p:nvPr/>
          </p:nvSpPr>
          <p:spPr>
            <a:xfrm flipH="1" rot="20074394">
              <a:off x="7698101" y="3670924"/>
              <a:ext cx="411662" cy="414075"/>
            </a:xfrm>
            <a:custGeom>
              <a:gdLst>
                <a:gd fmla="*/ 2063 w 918524" name="connsiteX0"/>
                <a:gd fmla="*/ 349269 h 923906" name="connsiteY0"/>
                <a:gd fmla="*/ 264202 w 918524" name="connsiteX1"/>
                <a:gd fmla="*/ 223173 h 923906" name="connsiteY1"/>
                <a:gd fmla="*/ 459262 w 918524" name="connsiteX2"/>
                <a:gd fmla="*/ 0 h 923906" name="connsiteY2"/>
                <a:gd fmla="*/ 654322 w 918524" name="connsiteX3"/>
                <a:gd fmla="*/ 223173 h 923906" name="connsiteY3"/>
                <a:gd fmla="*/ 916461 w 918524" name="connsiteX4"/>
                <a:gd fmla="*/ 349269 h 923906" name="connsiteY4"/>
                <a:gd fmla="*/ 774876 w 918524" name="connsiteX5"/>
                <a:gd fmla="*/ 613293 h 923906" name="connsiteY5"/>
                <a:gd fmla="*/ 741827 w 918524" name="connsiteX6"/>
                <a:gd fmla="*/ 914398 h 923906" name="connsiteY6"/>
                <a:gd fmla="*/ 459262 w 918524" name="connsiteX7"/>
                <a:gd fmla="*/ 854400 h 923906" name="connsiteY7"/>
                <a:gd fmla="*/ 176697 w 918524" name="connsiteX8"/>
                <a:gd fmla="*/ 914398 h 923906" name="connsiteY8"/>
                <a:gd fmla="*/ 143648 w 918524" name="connsiteX9"/>
                <a:gd fmla="*/ 613293 h 923906" name="connsiteY9"/>
                <a:gd fmla="*/ 2063 w 918524" name="connsiteX10"/>
                <a:gd fmla="*/ 349269 h 923906"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923905" w="918524">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1CD8EC"/>
            </a:solidFill>
            <a:ln w="635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9" name="文本框 78"/>
            <p:cNvSpPr txBox="1"/>
            <p:nvPr/>
          </p:nvSpPr>
          <p:spPr>
            <a:xfrm rot="20160460">
              <a:off x="7761831" y="3726986"/>
              <a:ext cx="442830" cy="268992"/>
            </a:xfrm>
            <a:prstGeom prst="rect">
              <a:avLst/>
            </a:prstGeom>
            <a:noFill/>
            <a:ln>
              <a:noFill/>
            </a:ln>
          </p:spPr>
          <p:txBody>
            <a:bodyPr rtlCol="0" wrap="square">
              <a:spAutoFit/>
            </a:bodyPr>
            <a:lstStyle/>
            <a:p>
              <a:r>
                <a:rPr altLang="zh-CN" lang="en-US" smtClean="0" sz="2400">
                  <a:ln w="25400">
                    <a:noFill/>
                  </a:ln>
                  <a:solidFill>
                    <a:schemeClr val="bg1"/>
                  </a:solidFill>
                  <a:latin charset="0" panose="020b0806030902050204" pitchFamily="34" typeface="Impact"/>
                  <a:ea charset="-122" panose="03000509000000000000" pitchFamily="65" typeface="方正超粗黑简体"/>
                </a:rPr>
                <a:t>03</a:t>
              </a:r>
            </a:p>
          </p:txBody>
        </p:sp>
      </p:grpSp>
      <p:sp>
        <p:nvSpPr>
          <p:cNvPr id="80" name="矩形 79"/>
          <p:cNvSpPr/>
          <p:nvPr/>
        </p:nvSpPr>
        <p:spPr>
          <a:xfrm>
            <a:off x="786014" y="4492527"/>
            <a:ext cx="2665642" cy="1188720"/>
          </a:xfrm>
          <a:prstGeom prst="rect">
            <a:avLst/>
          </a:prstGeom>
        </p:spPr>
        <p:txBody>
          <a:bodyPr wrap="square">
            <a:spAutoFit/>
          </a:bodyPr>
          <a:lstStyle/>
          <a:p>
            <a:pPr>
              <a:lnSpc>
                <a:spcPct val="150000"/>
              </a:lnSpc>
            </a:pPr>
            <a:r>
              <a:rPr altLang="en-US" lang="zh-CN" sz="1200">
                <a:solidFill>
                  <a:schemeClr val="bg2">
                    <a:lumMod val="75000"/>
                  </a:schemeClr>
                </a:solidFill>
                <a:latin charset="-122" panose="020b0503020204020204" pitchFamily="34" typeface="微软雅黑"/>
                <a:ea charset="-122" panose="020b0503020204020204" pitchFamily="34" typeface="微软雅黑"/>
              </a:rPr>
              <a:t>点击输入简要文字内容，文字内容需概括精炼，言简意赅的说明内容……点击输入简要文字内容，文字内容需概括精炼，言简意赅的说明内容……</a:t>
            </a:r>
          </a:p>
        </p:txBody>
      </p:sp>
      <p:sp>
        <p:nvSpPr>
          <p:cNvPr id="81" name="文本框 80"/>
          <p:cNvSpPr txBox="1"/>
          <p:nvPr/>
        </p:nvSpPr>
        <p:spPr>
          <a:xfrm>
            <a:off x="1316852" y="3929661"/>
            <a:ext cx="2061968" cy="396240"/>
          </a:xfrm>
          <a:prstGeom prst="rect">
            <a:avLst/>
          </a:prstGeom>
          <a:noFill/>
        </p:spPr>
        <p:txBody>
          <a:bodyPr rtlCol="0" wrap="square">
            <a:spAutoFit/>
          </a:bodyPr>
          <a:lstStyle/>
          <a:p>
            <a:r>
              <a:rPr altLang="en-US" b="1" lang="zh-CN" sz="2000">
                <a:solidFill>
                  <a:srgbClr val="20B6BE"/>
                </a:solidFill>
                <a:latin charset="-122" panose="020b0503020204020204" pitchFamily="34" typeface="微软雅黑"/>
                <a:ea charset="-122" panose="020b0503020204020204" pitchFamily="34" typeface="微软雅黑"/>
              </a:rPr>
              <a:t>加强家校联系</a:t>
            </a:r>
          </a:p>
        </p:txBody>
      </p:sp>
      <p:cxnSp>
        <p:nvCxnSpPr>
          <p:cNvPr id="82" name="直接连接符 81"/>
          <p:cNvCxnSpPr/>
          <p:nvPr/>
        </p:nvCxnSpPr>
        <p:spPr>
          <a:xfrm>
            <a:off x="1204962" y="4368255"/>
            <a:ext cx="1805940" cy="0"/>
          </a:xfrm>
          <a:prstGeom prst="line">
            <a:avLst/>
          </a:prstGeom>
          <a:ln>
            <a:solidFill>
              <a:srgbClr val="13CFE3"/>
            </a:solidFill>
          </a:ln>
        </p:spPr>
        <p:style>
          <a:lnRef idx="1">
            <a:schemeClr val="accent1"/>
          </a:lnRef>
          <a:fillRef idx="0">
            <a:schemeClr val="accent1"/>
          </a:fillRef>
          <a:effectRef idx="0">
            <a:schemeClr val="accent1"/>
          </a:effectRef>
          <a:fontRef idx="minor">
            <a:schemeClr val="tx1"/>
          </a:fontRef>
        </p:style>
      </p:cxnSp>
      <p:sp>
        <p:nvSpPr>
          <p:cNvPr id="83" name="矩形 82"/>
          <p:cNvSpPr/>
          <p:nvPr/>
        </p:nvSpPr>
        <p:spPr>
          <a:xfrm>
            <a:off x="8496944" y="1414743"/>
            <a:ext cx="2665642" cy="1188720"/>
          </a:xfrm>
          <a:prstGeom prst="rect">
            <a:avLst/>
          </a:prstGeom>
        </p:spPr>
        <p:txBody>
          <a:bodyPr wrap="square">
            <a:spAutoFit/>
          </a:bodyPr>
          <a:lstStyle/>
          <a:p>
            <a:pPr>
              <a:lnSpc>
                <a:spcPct val="150000"/>
              </a:lnSpc>
            </a:pPr>
            <a:r>
              <a:rPr altLang="en-US" lang="zh-CN" sz="1200">
                <a:solidFill>
                  <a:schemeClr val="bg2">
                    <a:lumMod val="75000"/>
                  </a:schemeClr>
                </a:solidFill>
                <a:latin charset="-122" panose="020b0503020204020204" pitchFamily="34" typeface="微软雅黑"/>
                <a:ea charset="-122" panose="020b0503020204020204" pitchFamily="34" typeface="微软雅黑"/>
              </a:rPr>
              <a:t>点击输入简要文字内容，文字内容需概括精炼，言简意赅的说明内容……点击输入简要文字内容，文字内容需概括精炼，言简意赅的说明内容……</a:t>
            </a:r>
          </a:p>
        </p:txBody>
      </p:sp>
      <p:sp>
        <p:nvSpPr>
          <p:cNvPr id="84" name="文本框 83"/>
          <p:cNvSpPr txBox="1"/>
          <p:nvPr/>
        </p:nvSpPr>
        <p:spPr>
          <a:xfrm>
            <a:off x="8609182" y="926220"/>
            <a:ext cx="2062533" cy="396240"/>
          </a:xfrm>
          <a:prstGeom prst="rect">
            <a:avLst/>
          </a:prstGeom>
          <a:noFill/>
        </p:spPr>
        <p:txBody>
          <a:bodyPr rtlCol="0" wrap="square">
            <a:spAutoFit/>
          </a:bodyPr>
          <a:lstStyle/>
          <a:p>
            <a:r>
              <a:rPr altLang="en-US" b="1" lang="zh-CN" sz="2000">
                <a:solidFill>
                  <a:srgbClr val="20B6BE"/>
                </a:solidFill>
                <a:latin charset="-122" panose="020b0503020204020204" pitchFamily="34" typeface="微软雅黑"/>
                <a:ea charset="-122" panose="020b0503020204020204" pitchFamily="34" typeface="微软雅黑"/>
              </a:rPr>
              <a:t>探讨教育方法</a:t>
            </a:r>
          </a:p>
        </p:txBody>
      </p:sp>
      <p:cxnSp>
        <p:nvCxnSpPr>
          <p:cNvPr id="85" name="直接连接符 84"/>
          <p:cNvCxnSpPr/>
          <p:nvPr/>
        </p:nvCxnSpPr>
        <p:spPr>
          <a:xfrm>
            <a:off x="8614869" y="1356637"/>
            <a:ext cx="1805940" cy="0"/>
          </a:xfrm>
          <a:prstGeom prst="line">
            <a:avLst/>
          </a:prstGeom>
          <a:ln>
            <a:solidFill>
              <a:srgbClr val="13CFE3"/>
            </a:solidFill>
          </a:ln>
        </p:spPr>
        <p:style>
          <a:lnRef idx="1">
            <a:schemeClr val="accent1"/>
          </a:lnRef>
          <a:fillRef idx="0">
            <a:schemeClr val="accent1"/>
          </a:fillRef>
          <a:effectRef idx="0">
            <a:schemeClr val="accent1"/>
          </a:effectRef>
          <a:fontRef idx="minor">
            <a:schemeClr val="tx1"/>
          </a:fontRef>
        </p:style>
      </p:cxnSp>
      <p:sp>
        <p:nvSpPr>
          <p:cNvPr id="86" name="矩形 85"/>
          <p:cNvSpPr/>
          <p:nvPr/>
        </p:nvSpPr>
        <p:spPr>
          <a:xfrm>
            <a:off x="8963651" y="4443416"/>
            <a:ext cx="2665642" cy="1188720"/>
          </a:xfrm>
          <a:prstGeom prst="rect">
            <a:avLst/>
          </a:prstGeom>
        </p:spPr>
        <p:txBody>
          <a:bodyPr wrap="square">
            <a:spAutoFit/>
          </a:bodyPr>
          <a:lstStyle/>
          <a:p>
            <a:pPr>
              <a:lnSpc>
                <a:spcPct val="150000"/>
              </a:lnSpc>
            </a:pPr>
            <a:r>
              <a:rPr altLang="en-US" lang="zh-CN" sz="1200">
                <a:solidFill>
                  <a:schemeClr val="bg2">
                    <a:lumMod val="75000"/>
                  </a:schemeClr>
                </a:solidFill>
                <a:latin charset="-122" panose="020b0503020204020204" pitchFamily="34" typeface="微软雅黑"/>
                <a:ea charset="-122" panose="020b0503020204020204" pitchFamily="34" typeface="微软雅黑"/>
              </a:rPr>
              <a:t>点击输入简要文字内容，文字内容需概括精炼，言简意赅的说明内容……点击输入简要文字内容，文字内容需概括精炼，言简意赅的说明内容……</a:t>
            </a:r>
          </a:p>
        </p:txBody>
      </p:sp>
      <p:sp>
        <p:nvSpPr>
          <p:cNvPr id="87" name="文本框 86"/>
          <p:cNvSpPr txBox="1"/>
          <p:nvPr/>
        </p:nvSpPr>
        <p:spPr>
          <a:xfrm>
            <a:off x="9542525" y="3973764"/>
            <a:ext cx="1607000" cy="281940"/>
          </a:xfrm>
          <a:prstGeom prst="rect">
            <a:avLst/>
          </a:prstGeom>
          <a:noFill/>
        </p:spPr>
        <p:txBody>
          <a:bodyPr rtlCol="0" wrap="square">
            <a:spAutoFit/>
          </a:bodyPr>
          <a:lstStyle/>
          <a:p>
            <a:pPr>
              <a:lnSpc>
                <a:spcPts val="1500"/>
              </a:lnSpc>
            </a:pPr>
            <a:r>
              <a:rPr altLang="en-US" b="1" lang="zh-CN" sz="2000">
                <a:solidFill>
                  <a:srgbClr val="20B6BE"/>
                </a:solidFill>
                <a:latin charset="-122" panose="020b0503020204020204" pitchFamily="34" typeface="微软雅黑"/>
                <a:ea charset="-122" panose="020b0503020204020204" pitchFamily="34" typeface="微软雅黑"/>
              </a:rPr>
              <a:t>给孩子鼓劲</a:t>
            </a:r>
          </a:p>
        </p:txBody>
      </p:sp>
      <p:cxnSp>
        <p:nvCxnSpPr>
          <p:cNvPr id="88" name="直接连接符 87"/>
          <p:cNvCxnSpPr/>
          <p:nvPr/>
        </p:nvCxnSpPr>
        <p:spPr>
          <a:xfrm>
            <a:off x="9562221" y="4361864"/>
            <a:ext cx="1805940" cy="0"/>
          </a:xfrm>
          <a:prstGeom prst="line">
            <a:avLst/>
          </a:prstGeom>
          <a:ln>
            <a:solidFill>
              <a:srgbClr val="13CFE3"/>
            </a:solidFill>
          </a:ln>
        </p:spPr>
        <p:style>
          <a:lnRef idx="1">
            <a:schemeClr val="accent1"/>
          </a:lnRef>
          <a:fillRef idx="0">
            <a:schemeClr val="accent1"/>
          </a:fillRef>
          <a:effectRef idx="0">
            <a:schemeClr val="accent1"/>
          </a:effectRef>
          <a:fontRef idx="minor">
            <a:schemeClr val="tx1"/>
          </a:fontRef>
        </p:style>
      </p:cxnSp>
      <p:sp>
        <p:nvSpPr>
          <p:cNvPr id="89" name="矩形 88"/>
          <p:cNvSpPr/>
          <p:nvPr/>
        </p:nvSpPr>
        <p:spPr>
          <a:xfrm>
            <a:off x="1124751" y="1808288"/>
            <a:ext cx="3255333" cy="914400"/>
          </a:xfrm>
          <a:prstGeom prst="rect">
            <a:avLst/>
          </a:prstGeom>
        </p:spPr>
        <p:txBody>
          <a:bodyPr wrap="square">
            <a:spAutoFit/>
          </a:bodyPr>
          <a:lstStyle/>
          <a:p>
            <a:pPr>
              <a:lnSpc>
                <a:spcPct val="150000"/>
              </a:lnSpc>
            </a:pPr>
            <a:r>
              <a:rPr altLang="en-US" lang="zh-CN" sz="1200">
                <a:solidFill>
                  <a:schemeClr val="bg2">
                    <a:lumMod val="75000"/>
                  </a:schemeClr>
                </a:solidFill>
                <a:latin charset="-122" panose="020b0503020204020204" pitchFamily="34" typeface="微软雅黑"/>
                <a:ea charset="-122" panose="020b0503020204020204" pitchFamily="34" typeface="微软雅黑"/>
              </a:rPr>
              <a:t>点击输入简要文字内容，文字内容需概括精炼，言简意赅的说明内容…点击输入简要文字内容，文字内容需概括精炼，言简意赅的说明内容…</a:t>
            </a:r>
          </a:p>
        </p:txBody>
      </p:sp>
      <p:sp>
        <p:nvSpPr>
          <p:cNvPr id="90" name="椭圆 89"/>
          <p:cNvSpPr/>
          <p:nvPr/>
        </p:nvSpPr>
        <p:spPr>
          <a:xfrm>
            <a:off x="4100053" y="2843882"/>
            <a:ext cx="322472" cy="340588"/>
          </a:xfrm>
          <a:prstGeom prst="ellipse">
            <a:avLst/>
          </a:prstGeom>
          <a:solidFill>
            <a:schemeClr val="bg1">
              <a:alpha val="60000"/>
            </a:schemeClr>
          </a:solidFill>
          <a:ln w="50800">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1" name="椭圆 90"/>
          <p:cNvSpPr/>
          <p:nvPr/>
        </p:nvSpPr>
        <p:spPr>
          <a:xfrm>
            <a:off x="8014704" y="4858276"/>
            <a:ext cx="270428" cy="285620"/>
          </a:xfrm>
          <a:prstGeom prst="ellipse">
            <a:avLst/>
          </a:prstGeom>
          <a:solidFill>
            <a:schemeClr val="bg1">
              <a:alpha val="60000"/>
            </a:schemeClr>
          </a:solidFill>
          <a:ln w="508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2" name="椭圆 91"/>
          <p:cNvSpPr/>
          <p:nvPr/>
        </p:nvSpPr>
        <p:spPr>
          <a:xfrm>
            <a:off x="7614407" y="5378074"/>
            <a:ext cx="348124" cy="367681"/>
          </a:xfrm>
          <a:prstGeom prst="ellipse">
            <a:avLst/>
          </a:prstGeom>
          <a:solidFill>
            <a:schemeClr val="bg1">
              <a:alpha val="60000"/>
            </a:schemeClr>
          </a:solidFill>
          <a:ln w="50800">
            <a:solidFill>
              <a:srgbClr val="13CCD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3" name="椭圆 92"/>
          <p:cNvSpPr/>
          <p:nvPr/>
        </p:nvSpPr>
        <p:spPr>
          <a:xfrm>
            <a:off x="6767060" y="1214933"/>
            <a:ext cx="253779" cy="268036"/>
          </a:xfrm>
          <a:prstGeom prst="ellipse">
            <a:avLst/>
          </a:prstGeom>
          <a:solidFill>
            <a:schemeClr val="bg1">
              <a:alpha val="60000"/>
            </a:schemeClr>
          </a:solidFill>
          <a:ln w="50800">
            <a:solidFill>
              <a:srgbClr val="84F6FC"/>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100" name="图片 99"/>
          <p:cNvPicPr>
            <a:picLocks noChangeAspect="1"/>
          </p:cNvPicPr>
          <p:nvPr/>
        </p:nvPicPr>
        <p:blipFill>
          <a:blip r:embed="rId4">
            <a:extLst>
              <a:ext uri="{28A0092B-C50C-407E-A947-70E740481C1C}">
                <a14:useLocalDpi val="0"/>
              </a:ext>
            </a:extLst>
          </a:blip>
          <a:srcRect b="33815" l="30447" r="58009" t="36684"/>
          <a:stretch>
            <a:fillRect/>
          </a:stretch>
        </p:blipFill>
        <p:spPr>
          <a:xfrm rot="15295563">
            <a:off x="935004" y="-96484"/>
            <a:ext cx="580572" cy="834573"/>
          </a:xfrm>
          <a:prstGeom prst="rect">
            <a:avLst/>
          </a:prstGeom>
        </p:spPr>
      </p:pic>
      <p:grpSp>
        <p:nvGrpSpPr>
          <p:cNvPr id="2" name="组合 1"/>
          <p:cNvGrpSpPr/>
          <p:nvPr/>
        </p:nvGrpSpPr>
        <p:grpSpPr>
          <a:xfrm rot="1845734">
            <a:off x="741167" y="673739"/>
            <a:ext cx="1361125" cy="1005168"/>
            <a:chOff x="467955" y="825830"/>
            <a:chExt cx="1688486" cy="1246918"/>
          </a:xfrm>
        </p:grpSpPr>
        <p:sp>
          <p:nvSpPr>
            <p:cNvPr id="102" name="梯形 96"/>
            <p:cNvSpPr/>
            <p:nvPr/>
          </p:nvSpPr>
          <p:spPr>
            <a:xfrm rot="4183552">
              <a:off x="756190" y="835010"/>
              <a:ext cx="949503" cy="1525973"/>
            </a:xfrm>
            <a:custGeom>
              <a:rect b="b" l="l" r="r" t="t"/>
              <a:pathLst>
                <a:path h="2632273" w="1638954">
                  <a:moveTo>
                    <a:pt x="460131" y="0"/>
                  </a:moveTo>
                  <a:lnTo>
                    <a:pt x="985333" y="24657"/>
                  </a:lnTo>
                  <a:cubicBezTo>
                    <a:pt x="904127" y="674964"/>
                    <a:pt x="987214" y="1517335"/>
                    <a:pt x="1638954" y="2440233"/>
                  </a:cubicBezTo>
                  <a:lnTo>
                    <a:pt x="1063128" y="2071125"/>
                  </a:lnTo>
                  <a:lnTo>
                    <a:pt x="678579" y="2632273"/>
                  </a:lnTo>
                  <a:lnTo>
                    <a:pt x="262163" y="2020459"/>
                  </a:lnTo>
                  <a:cubicBezTo>
                    <a:pt x="141403" y="2335233"/>
                    <a:pt x="143936" y="2337566"/>
                    <a:pt x="68760" y="2596304"/>
                  </a:cubicBezTo>
                  <a:cubicBezTo>
                    <a:pt x="-118888" y="1450551"/>
                    <a:pt x="99284" y="691656"/>
                    <a:pt x="460131" y="0"/>
                  </a:cubicBezTo>
                  <a:close/>
                </a:path>
              </a:pathLst>
            </a:custGeom>
            <a:solidFill>
              <a:schemeClr val="bg1"/>
            </a:solidFill>
            <a:ln w="38100">
              <a:solidFill>
                <a:srgbClr val="73E0E3"/>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p>
              <a:endParaRPr altLang="en-US" lang="zh-CN"/>
            </a:p>
          </p:txBody>
        </p:sp>
        <p:sp>
          <p:nvSpPr>
            <p:cNvPr id="103" name="梯形 96"/>
            <p:cNvSpPr/>
            <p:nvPr/>
          </p:nvSpPr>
          <p:spPr>
            <a:xfrm rot="4183552">
              <a:off x="1234404" y="1194710"/>
              <a:ext cx="198553" cy="840519"/>
            </a:xfrm>
            <a:custGeom>
              <a:rect b="b" l="l" r="r" t="t"/>
              <a:pathLst>
                <a:path h="1778648" w="420536">
                  <a:moveTo>
                    <a:pt x="21975" y="0"/>
                  </a:moveTo>
                  <a:lnTo>
                    <a:pt x="139673" y="5525"/>
                  </a:lnTo>
                  <a:cubicBezTo>
                    <a:pt x="77745" y="501457"/>
                    <a:pt x="111365" y="1109088"/>
                    <a:pt x="420536" y="1778648"/>
                  </a:cubicBezTo>
                  <a:lnTo>
                    <a:pt x="279766" y="1771733"/>
                  </a:lnTo>
                  <a:cubicBezTo>
                    <a:pt x="2200" y="1106360"/>
                    <a:pt x="-33067" y="500890"/>
                    <a:pt x="21975" y="0"/>
                  </a:cubicBezTo>
                  <a:close/>
                </a:path>
              </a:pathLst>
            </a:custGeom>
            <a:solidFill>
              <a:srgbClr val="73E0E3"/>
            </a:solidFill>
            <a:ln>
              <a:solidFill>
                <a:srgbClr val="73E0E3"/>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p>
              <a:endParaRPr altLang="en-US" lang="zh-CN"/>
            </a:p>
          </p:txBody>
        </p:sp>
        <p:grpSp>
          <p:nvGrpSpPr>
            <p:cNvPr id="104" name="组合 103"/>
            <p:cNvGrpSpPr/>
            <p:nvPr/>
          </p:nvGrpSpPr>
          <p:grpSpPr>
            <a:xfrm rot="21335216">
              <a:off x="1363234" y="825830"/>
              <a:ext cx="793207" cy="804046"/>
              <a:chOff x="7973454" y="5027358"/>
              <a:chExt cx="1573288" cy="1594782"/>
            </a:xfrm>
          </p:grpSpPr>
          <p:sp>
            <p:nvSpPr>
              <p:cNvPr id="105" name="五角星 2"/>
              <p:cNvSpPr/>
              <p:nvPr/>
            </p:nvSpPr>
            <p:spPr>
              <a:xfrm rot="20480842">
                <a:off x="7975659" y="5027358"/>
                <a:ext cx="1571083" cy="1580289"/>
              </a:xfrm>
              <a:custGeom>
                <a:gdLst>
                  <a:gd fmla="*/ 2063 w 918524" name="connsiteX0"/>
                  <a:gd fmla="*/ 349269 h 923906" name="connsiteY0"/>
                  <a:gd fmla="*/ 264202 w 918524" name="connsiteX1"/>
                  <a:gd fmla="*/ 223173 h 923906" name="connsiteY1"/>
                  <a:gd fmla="*/ 459262 w 918524" name="connsiteX2"/>
                  <a:gd fmla="*/ 0 h 923906" name="connsiteY2"/>
                  <a:gd fmla="*/ 654322 w 918524" name="connsiteX3"/>
                  <a:gd fmla="*/ 223173 h 923906" name="connsiteY3"/>
                  <a:gd fmla="*/ 916461 w 918524" name="connsiteX4"/>
                  <a:gd fmla="*/ 349269 h 923906" name="connsiteY4"/>
                  <a:gd fmla="*/ 774876 w 918524" name="connsiteX5"/>
                  <a:gd fmla="*/ 613293 h 923906" name="connsiteY5"/>
                  <a:gd fmla="*/ 741827 w 918524" name="connsiteX6"/>
                  <a:gd fmla="*/ 914398 h 923906" name="connsiteY6"/>
                  <a:gd fmla="*/ 459262 w 918524" name="connsiteX7"/>
                  <a:gd fmla="*/ 854400 h 923906" name="connsiteY7"/>
                  <a:gd fmla="*/ 176697 w 918524" name="connsiteX8"/>
                  <a:gd fmla="*/ 914398 h 923906" name="connsiteY8"/>
                  <a:gd fmla="*/ 143648 w 918524" name="connsiteX9"/>
                  <a:gd fmla="*/ 613293 h 923906" name="connsiteY9"/>
                  <a:gd fmla="*/ 2063 w 918524" name="connsiteX10"/>
                  <a:gd fmla="*/ 349269 h 923906"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923905" w="918524">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C4EF39"/>
              </a:solidFill>
              <a:ln w="63500">
                <a:noFill/>
              </a:ln>
              <a:effectLst>
                <a:outerShdw algn="t" blurRad="190500" dir="5400000" dist="635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6" name="五角星 2"/>
              <p:cNvSpPr/>
              <p:nvPr/>
            </p:nvSpPr>
            <p:spPr>
              <a:xfrm rot="20480842">
                <a:off x="7973454" y="5041849"/>
                <a:ext cx="1571084" cy="1580291"/>
              </a:xfrm>
              <a:custGeom>
                <a:gdLst>
                  <a:gd fmla="*/ 2063 w 918524" name="connsiteX0"/>
                  <a:gd fmla="*/ 349269 h 923906" name="connsiteY0"/>
                  <a:gd fmla="*/ 264202 w 918524" name="connsiteX1"/>
                  <a:gd fmla="*/ 223173 h 923906" name="connsiteY1"/>
                  <a:gd fmla="*/ 459262 w 918524" name="connsiteX2"/>
                  <a:gd fmla="*/ 0 h 923906" name="connsiteY2"/>
                  <a:gd fmla="*/ 654322 w 918524" name="connsiteX3"/>
                  <a:gd fmla="*/ 223173 h 923906" name="connsiteY3"/>
                  <a:gd fmla="*/ 916461 w 918524" name="connsiteX4"/>
                  <a:gd fmla="*/ 349269 h 923906" name="connsiteY4"/>
                  <a:gd fmla="*/ 774876 w 918524" name="connsiteX5"/>
                  <a:gd fmla="*/ 613293 h 923906" name="connsiteY5"/>
                  <a:gd fmla="*/ 741827 w 918524" name="connsiteX6"/>
                  <a:gd fmla="*/ 914398 h 923906" name="connsiteY6"/>
                  <a:gd fmla="*/ 459262 w 918524" name="connsiteX7"/>
                  <a:gd fmla="*/ 854400 h 923906" name="connsiteY7"/>
                  <a:gd fmla="*/ 176697 w 918524" name="connsiteX8"/>
                  <a:gd fmla="*/ 914398 h 923906" name="connsiteY8"/>
                  <a:gd fmla="*/ 143648 w 918524" name="connsiteX9"/>
                  <a:gd fmla="*/ 613293 h 923906" name="connsiteY9"/>
                  <a:gd fmla="*/ 2063 w 918524" name="connsiteX10"/>
                  <a:gd fmla="*/ 349269 h 923906"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923905" w="918524">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FF00"/>
              </a:solidFill>
              <a:ln w="66675">
                <a:solidFill>
                  <a:srgbClr val="19B4C9"/>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sp>
        <p:nvSpPr>
          <p:cNvPr id="3" name="矩形 2"/>
          <p:cNvSpPr/>
          <p:nvPr/>
        </p:nvSpPr>
        <p:spPr>
          <a:xfrm>
            <a:off x="5547360" y="2051153"/>
            <a:ext cx="1097280" cy="640080"/>
          </a:xfrm>
          <a:prstGeom prst="rect">
            <a:avLst/>
          </a:prstGeom>
        </p:spPr>
        <p:txBody>
          <a:bodyPr wrap="none">
            <a:spAutoFit/>
          </a:bodyPr>
          <a:lstStyle/>
          <a:p>
            <a:pPr algn="ctr"/>
            <a:r>
              <a:rPr altLang="en-US" b="1" lang="zh-CN" sz="3600">
                <a:solidFill>
                  <a:schemeClr val="bg1"/>
                </a:solidFill>
                <a:latin charset="-122" panose="020b0503020204020204" pitchFamily="34" typeface="微软雅黑"/>
                <a:ea charset="-122" panose="020b0503020204020204" pitchFamily="34" typeface="微软雅黑"/>
              </a:rPr>
              <a:t>学生</a:t>
            </a:r>
          </a:p>
        </p:txBody>
      </p:sp>
      <p:sp>
        <p:nvSpPr>
          <p:cNvPr id="7" name="矩形 6"/>
          <p:cNvSpPr/>
          <p:nvPr/>
        </p:nvSpPr>
        <p:spPr>
          <a:xfrm>
            <a:off x="4454540" y="3801895"/>
            <a:ext cx="1097280" cy="640080"/>
          </a:xfrm>
          <a:prstGeom prst="rect">
            <a:avLst/>
          </a:prstGeom>
        </p:spPr>
        <p:txBody>
          <a:bodyPr wrap="none">
            <a:spAutoFit/>
          </a:bodyPr>
          <a:lstStyle/>
          <a:p>
            <a:pPr algn="ctr"/>
            <a:r>
              <a:rPr altLang="en-US" b="1" lang="zh-CN" sz="3600">
                <a:solidFill>
                  <a:schemeClr val="bg1"/>
                </a:solidFill>
                <a:latin charset="-122" panose="020b0503020204020204" pitchFamily="34" typeface="微软雅黑"/>
                <a:ea charset="-122" panose="020b0503020204020204" pitchFamily="34" typeface="微软雅黑"/>
              </a:rPr>
              <a:t>家长</a:t>
            </a:r>
          </a:p>
        </p:txBody>
      </p:sp>
      <p:sp>
        <p:nvSpPr>
          <p:cNvPr id="8" name="矩形 7"/>
          <p:cNvSpPr/>
          <p:nvPr/>
        </p:nvSpPr>
        <p:spPr>
          <a:xfrm>
            <a:off x="6617876" y="3723837"/>
            <a:ext cx="1097280" cy="640080"/>
          </a:xfrm>
          <a:prstGeom prst="rect">
            <a:avLst/>
          </a:prstGeom>
        </p:spPr>
        <p:txBody>
          <a:bodyPr wrap="none">
            <a:spAutoFit/>
          </a:bodyPr>
          <a:lstStyle/>
          <a:p>
            <a:pPr algn="ctr"/>
            <a:r>
              <a:rPr altLang="en-US" b="1" lang="zh-CN" sz="3600">
                <a:solidFill>
                  <a:schemeClr val="bg1"/>
                </a:solidFill>
                <a:latin charset="-122" panose="020b0503020204020204" pitchFamily="34" typeface="微软雅黑"/>
                <a:ea charset="-122" panose="020b0503020204020204" pitchFamily="34" typeface="微软雅黑"/>
              </a:rPr>
              <a:t>学校</a:t>
            </a:r>
          </a:p>
        </p:txBody>
      </p:sp>
    </p:spTree>
    <p:extLst>
      <p:ext uri="{BB962C8B-B14F-4D97-AF65-F5344CB8AC3E}">
        <p14:creationId val="1181179268"/>
      </p:ext>
    </p:extLst>
  </p:cSld>
  <p:clrMapOvr>
    <a:masterClrMapping/>
  </p:clrMapOvr>
  <mc:AlternateContent>
    <mc:Choice Requires="p14">
      <p:transition p14:dur="2500" spd="slow">
        <p:fad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2"/>
                                        </p:tgtEl>
                                        <p:attrNameLst>
                                          <p:attrName>style.visibility</p:attrName>
                                        </p:attrNameLst>
                                      </p:cBhvr>
                                      <p:to>
                                        <p:strVal val="visible"/>
                                      </p:to>
                                    </p:set>
                                    <p:animEffect filter="wipe(left)" transition="in">
                                      <p:cBhvr>
                                        <p:cTn dur="750" id="7"/>
                                        <p:tgtEl>
                                          <p:spTgt spid="2"/>
                                        </p:tgtEl>
                                      </p:cBhvr>
                                    </p:animEffect>
                                  </p:childTnLst>
                                </p:cTn>
                              </p:par>
                              <p:par>
                                <p:cTn fill="hold" grpId="0" id="8" nodeType="withEffect" presetClass="entr" presetID="52" presetSubtype="0">
                                  <p:stCondLst>
                                    <p:cond delay="750"/>
                                  </p:stCondLst>
                                  <p:iterate type="lt">
                                    <p:tmPct val="10000"/>
                                  </p:iterate>
                                  <p:childTnLst>
                                    <p:set>
                                      <p:cBhvr>
                                        <p:cTn dur="1" fill="hold" id="9">
                                          <p:stCondLst>
                                            <p:cond delay="0"/>
                                          </p:stCondLst>
                                        </p:cTn>
                                        <p:tgtEl>
                                          <p:spTgt spid="47"/>
                                        </p:tgtEl>
                                        <p:attrNameLst>
                                          <p:attrName>style.visibility</p:attrName>
                                        </p:attrNameLst>
                                      </p:cBhvr>
                                      <p:to>
                                        <p:strVal val="visible"/>
                                      </p:to>
                                    </p:set>
                                    <p:animScale>
                                      <p:cBhvr>
                                        <p:cTn decel="50000" dur="1000" fill="hold" id="10">
                                          <p:stCondLst>
                                            <p:cond delay="0"/>
                                          </p:stCondLst>
                                        </p:cTn>
                                        <p:tgtEl>
                                          <p:spTgt spid="47"/>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11">
                                          <p:stCondLst>
                                            <p:cond delay="0"/>
                                          </p:stCondLst>
                                        </p:cTn>
                                        <p:tgtEl>
                                          <p:spTgt spid="47"/>
                                        </p:tgtEl>
                                        <p:attrNameLst>
                                          <p:attrName>ppt_x</p:attrName>
                                          <p:attrName>ppt_y</p:attrName>
                                        </p:attrNameLst>
                                      </p:cBhvr>
                                    </p:animMotion>
                                    <p:animEffect filter="fade" transition="in">
                                      <p:cBhvr>
                                        <p:cTn dur="1000" id="12"/>
                                        <p:tgtEl>
                                          <p:spTgt spid="47"/>
                                        </p:tgtEl>
                                      </p:cBhvr>
                                    </p:animEffect>
                                  </p:childTnLst>
                                </p:cTn>
                              </p:par>
                              <p:par>
                                <p:cTn fill="hold" grpId="0" id="13" nodeType="withEffect" presetClass="entr" presetID="22" presetSubtype="1">
                                  <p:stCondLst>
                                    <p:cond delay="1750"/>
                                  </p:stCondLst>
                                  <p:childTnLst>
                                    <p:set>
                                      <p:cBhvr>
                                        <p:cTn dur="1" fill="hold" id="14">
                                          <p:stCondLst>
                                            <p:cond delay="0"/>
                                          </p:stCondLst>
                                        </p:cTn>
                                        <p:tgtEl>
                                          <p:spTgt spid="89"/>
                                        </p:tgtEl>
                                        <p:attrNameLst>
                                          <p:attrName>style.visibility</p:attrName>
                                        </p:attrNameLst>
                                      </p:cBhvr>
                                      <p:to>
                                        <p:strVal val="visible"/>
                                      </p:to>
                                    </p:set>
                                    <p:animEffect filter="wipe(up)" transition="in">
                                      <p:cBhvr>
                                        <p:cTn dur="1500" id="15"/>
                                        <p:tgtEl>
                                          <p:spTgt spid="89"/>
                                        </p:tgtEl>
                                      </p:cBhvr>
                                    </p:animEffect>
                                  </p:childTnLst>
                                </p:cTn>
                              </p:par>
                              <p:par>
                                <p:cTn fill="hold" id="16" nodeType="withEffect" presetClass="entr" presetID="10" presetSubtype="0">
                                  <p:stCondLst>
                                    <p:cond delay="3250"/>
                                  </p:stCondLst>
                                  <p:childTnLst>
                                    <p:set>
                                      <p:cBhvr>
                                        <p:cTn dur="1" fill="hold" id="17">
                                          <p:stCondLst>
                                            <p:cond delay="0"/>
                                          </p:stCondLst>
                                        </p:cTn>
                                        <p:tgtEl>
                                          <p:spTgt spid="5"/>
                                        </p:tgtEl>
                                        <p:attrNameLst>
                                          <p:attrName>style.visibility</p:attrName>
                                        </p:attrNameLst>
                                      </p:cBhvr>
                                      <p:to>
                                        <p:strVal val="visible"/>
                                      </p:to>
                                    </p:set>
                                    <p:animEffect filter="fade" transition="in">
                                      <p:cBhvr>
                                        <p:cTn dur="1000" id="18"/>
                                        <p:tgtEl>
                                          <p:spTgt spid="5"/>
                                        </p:tgtEl>
                                      </p:cBhvr>
                                    </p:animEffect>
                                  </p:childTnLst>
                                </p:cTn>
                              </p:par>
                              <p:par>
                                <p:cTn fill="hold" id="19" nodeType="withEffect" presetClass="entr" presetID="10" presetSubtype="0">
                                  <p:stCondLst>
                                    <p:cond delay="3750"/>
                                  </p:stCondLst>
                                  <p:childTnLst>
                                    <p:set>
                                      <p:cBhvr>
                                        <p:cTn dur="1" fill="hold" id="20">
                                          <p:stCondLst>
                                            <p:cond delay="0"/>
                                          </p:stCondLst>
                                        </p:cTn>
                                        <p:tgtEl>
                                          <p:spTgt spid="6"/>
                                        </p:tgtEl>
                                        <p:attrNameLst>
                                          <p:attrName>style.visibility</p:attrName>
                                        </p:attrNameLst>
                                      </p:cBhvr>
                                      <p:to>
                                        <p:strVal val="visible"/>
                                      </p:to>
                                    </p:set>
                                    <p:animEffect filter="fade" transition="in">
                                      <p:cBhvr>
                                        <p:cTn dur="1000" id="21"/>
                                        <p:tgtEl>
                                          <p:spTgt spid="6"/>
                                        </p:tgtEl>
                                      </p:cBhvr>
                                    </p:animEffect>
                                  </p:childTnLst>
                                </p:cTn>
                              </p:par>
                              <p:par>
                                <p:cTn fill="hold" id="22" nodeType="withEffect" presetClass="entr" presetID="10" presetSubtype="0">
                                  <p:stCondLst>
                                    <p:cond delay="4250"/>
                                  </p:stCondLst>
                                  <p:childTnLst>
                                    <p:set>
                                      <p:cBhvr>
                                        <p:cTn dur="1" fill="hold" id="23">
                                          <p:stCondLst>
                                            <p:cond delay="0"/>
                                          </p:stCondLst>
                                        </p:cTn>
                                        <p:tgtEl>
                                          <p:spTgt spid="4"/>
                                        </p:tgtEl>
                                        <p:attrNameLst>
                                          <p:attrName>style.visibility</p:attrName>
                                        </p:attrNameLst>
                                      </p:cBhvr>
                                      <p:to>
                                        <p:strVal val="visible"/>
                                      </p:to>
                                    </p:set>
                                    <p:animEffect filter="fade" transition="in">
                                      <p:cBhvr>
                                        <p:cTn dur="1000" id="24"/>
                                        <p:tgtEl>
                                          <p:spTgt spid="4"/>
                                        </p:tgtEl>
                                      </p:cBhvr>
                                    </p:animEffect>
                                  </p:childTnLst>
                                </p:cTn>
                              </p:par>
                              <p:par>
                                <p:cTn fill="hold" grpId="0" id="25" nodeType="withEffect" presetClass="entr" presetID="21" presetSubtype="1">
                                  <p:stCondLst>
                                    <p:cond delay="5250"/>
                                  </p:stCondLst>
                                  <p:childTnLst>
                                    <p:set>
                                      <p:cBhvr>
                                        <p:cTn dur="1" fill="hold" id="26">
                                          <p:stCondLst>
                                            <p:cond delay="0"/>
                                          </p:stCondLst>
                                        </p:cTn>
                                        <p:tgtEl>
                                          <p:spTgt spid="117"/>
                                        </p:tgtEl>
                                        <p:attrNameLst>
                                          <p:attrName>style.visibility</p:attrName>
                                        </p:attrNameLst>
                                      </p:cBhvr>
                                      <p:to>
                                        <p:strVal val="visible"/>
                                      </p:to>
                                    </p:set>
                                    <p:animEffect filter="wheel(1)" transition="in">
                                      <p:cBhvr>
                                        <p:cTn dur="2500" id="27"/>
                                        <p:tgtEl>
                                          <p:spTgt spid="117"/>
                                        </p:tgtEl>
                                      </p:cBhvr>
                                    </p:animEffect>
                                  </p:childTnLst>
                                </p:cTn>
                              </p:par>
                              <p:par>
                                <p:cTn fill="hold" grpId="0" id="28" nodeType="withEffect" presetClass="entr" presetID="42" presetSubtype="0">
                                  <p:stCondLst>
                                    <p:cond delay="5250"/>
                                  </p:stCondLst>
                                  <p:childTnLst>
                                    <p:set>
                                      <p:cBhvr>
                                        <p:cTn dur="1" fill="hold" id="29">
                                          <p:stCondLst>
                                            <p:cond delay="0"/>
                                          </p:stCondLst>
                                        </p:cTn>
                                        <p:tgtEl>
                                          <p:spTgt spid="91"/>
                                        </p:tgtEl>
                                        <p:attrNameLst>
                                          <p:attrName>style.visibility</p:attrName>
                                        </p:attrNameLst>
                                      </p:cBhvr>
                                      <p:to>
                                        <p:strVal val="visible"/>
                                      </p:to>
                                    </p:set>
                                    <p:animEffect filter="fade" transition="in">
                                      <p:cBhvr>
                                        <p:cTn dur="1000" id="30"/>
                                        <p:tgtEl>
                                          <p:spTgt spid="91"/>
                                        </p:tgtEl>
                                      </p:cBhvr>
                                    </p:animEffect>
                                    <p:anim calcmode="lin" valueType="num">
                                      <p:cBhvr>
                                        <p:cTn dur="1000" fill="hold" id="31"/>
                                        <p:tgtEl>
                                          <p:spTgt spid="91"/>
                                        </p:tgtEl>
                                        <p:attrNameLst>
                                          <p:attrName>ppt_x</p:attrName>
                                        </p:attrNameLst>
                                      </p:cBhvr>
                                      <p:tavLst>
                                        <p:tav tm="0">
                                          <p:val>
                                            <p:strVal val="#ppt_x"/>
                                          </p:val>
                                        </p:tav>
                                        <p:tav tm="100000">
                                          <p:val>
                                            <p:strVal val="#ppt_x"/>
                                          </p:val>
                                        </p:tav>
                                      </p:tavLst>
                                    </p:anim>
                                    <p:anim calcmode="lin" valueType="num">
                                      <p:cBhvr>
                                        <p:cTn dur="1000" fill="hold" id="32"/>
                                        <p:tgtEl>
                                          <p:spTgt spid="91"/>
                                        </p:tgtEl>
                                        <p:attrNameLst>
                                          <p:attrName>ppt_y</p:attrName>
                                        </p:attrNameLst>
                                      </p:cBhvr>
                                      <p:tavLst>
                                        <p:tav tm="0">
                                          <p:val>
                                            <p:strVal val="#ppt_y+.1"/>
                                          </p:val>
                                        </p:tav>
                                        <p:tav tm="100000">
                                          <p:val>
                                            <p:strVal val="#ppt_y"/>
                                          </p:val>
                                        </p:tav>
                                      </p:tavLst>
                                    </p:anim>
                                  </p:childTnLst>
                                </p:cTn>
                              </p:par>
                              <p:par>
                                <p:cTn fill="hold" grpId="0" id="33" nodeType="withEffect" presetClass="entr" presetID="42" presetSubtype="0">
                                  <p:stCondLst>
                                    <p:cond delay="5750"/>
                                  </p:stCondLst>
                                  <p:childTnLst>
                                    <p:set>
                                      <p:cBhvr>
                                        <p:cTn dur="1" fill="hold" id="34">
                                          <p:stCondLst>
                                            <p:cond delay="0"/>
                                          </p:stCondLst>
                                        </p:cTn>
                                        <p:tgtEl>
                                          <p:spTgt spid="92"/>
                                        </p:tgtEl>
                                        <p:attrNameLst>
                                          <p:attrName>style.visibility</p:attrName>
                                        </p:attrNameLst>
                                      </p:cBhvr>
                                      <p:to>
                                        <p:strVal val="visible"/>
                                      </p:to>
                                    </p:set>
                                    <p:animEffect filter="fade" transition="in">
                                      <p:cBhvr>
                                        <p:cTn dur="1000" id="35"/>
                                        <p:tgtEl>
                                          <p:spTgt spid="92"/>
                                        </p:tgtEl>
                                      </p:cBhvr>
                                    </p:animEffect>
                                    <p:anim calcmode="lin" valueType="num">
                                      <p:cBhvr>
                                        <p:cTn dur="1000" fill="hold" id="36"/>
                                        <p:tgtEl>
                                          <p:spTgt spid="92"/>
                                        </p:tgtEl>
                                        <p:attrNameLst>
                                          <p:attrName>ppt_x</p:attrName>
                                        </p:attrNameLst>
                                      </p:cBhvr>
                                      <p:tavLst>
                                        <p:tav tm="0">
                                          <p:val>
                                            <p:strVal val="#ppt_x"/>
                                          </p:val>
                                        </p:tav>
                                        <p:tav tm="100000">
                                          <p:val>
                                            <p:strVal val="#ppt_x"/>
                                          </p:val>
                                        </p:tav>
                                      </p:tavLst>
                                    </p:anim>
                                    <p:anim calcmode="lin" valueType="num">
                                      <p:cBhvr>
                                        <p:cTn dur="1000" fill="hold" id="37"/>
                                        <p:tgtEl>
                                          <p:spTgt spid="92"/>
                                        </p:tgtEl>
                                        <p:attrNameLst>
                                          <p:attrName>ppt_y</p:attrName>
                                        </p:attrNameLst>
                                      </p:cBhvr>
                                      <p:tavLst>
                                        <p:tav tm="0">
                                          <p:val>
                                            <p:strVal val="#ppt_y+.1"/>
                                          </p:val>
                                        </p:tav>
                                        <p:tav tm="100000">
                                          <p:val>
                                            <p:strVal val="#ppt_y"/>
                                          </p:val>
                                        </p:tav>
                                      </p:tavLst>
                                    </p:anim>
                                  </p:childTnLst>
                                </p:cTn>
                              </p:par>
                              <p:par>
                                <p:cTn fill="hold" grpId="0" id="38" nodeType="withEffect" presetClass="entr" presetID="42" presetSubtype="0">
                                  <p:stCondLst>
                                    <p:cond delay="6250"/>
                                  </p:stCondLst>
                                  <p:childTnLst>
                                    <p:set>
                                      <p:cBhvr>
                                        <p:cTn dur="1" fill="hold" id="39">
                                          <p:stCondLst>
                                            <p:cond delay="0"/>
                                          </p:stCondLst>
                                        </p:cTn>
                                        <p:tgtEl>
                                          <p:spTgt spid="93"/>
                                        </p:tgtEl>
                                        <p:attrNameLst>
                                          <p:attrName>style.visibility</p:attrName>
                                        </p:attrNameLst>
                                      </p:cBhvr>
                                      <p:to>
                                        <p:strVal val="visible"/>
                                      </p:to>
                                    </p:set>
                                    <p:animEffect filter="fade" transition="in">
                                      <p:cBhvr>
                                        <p:cTn dur="1000" id="40"/>
                                        <p:tgtEl>
                                          <p:spTgt spid="93"/>
                                        </p:tgtEl>
                                      </p:cBhvr>
                                    </p:animEffect>
                                    <p:anim calcmode="lin" valueType="num">
                                      <p:cBhvr>
                                        <p:cTn dur="1000" fill="hold" id="41"/>
                                        <p:tgtEl>
                                          <p:spTgt spid="93"/>
                                        </p:tgtEl>
                                        <p:attrNameLst>
                                          <p:attrName>ppt_x</p:attrName>
                                        </p:attrNameLst>
                                      </p:cBhvr>
                                      <p:tavLst>
                                        <p:tav tm="0">
                                          <p:val>
                                            <p:strVal val="#ppt_x"/>
                                          </p:val>
                                        </p:tav>
                                        <p:tav tm="100000">
                                          <p:val>
                                            <p:strVal val="#ppt_x"/>
                                          </p:val>
                                        </p:tav>
                                      </p:tavLst>
                                    </p:anim>
                                    <p:anim calcmode="lin" valueType="num">
                                      <p:cBhvr>
                                        <p:cTn dur="1000" fill="hold" id="42"/>
                                        <p:tgtEl>
                                          <p:spTgt spid="93"/>
                                        </p:tgtEl>
                                        <p:attrNameLst>
                                          <p:attrName>ppt_y</p:attrName>
                                        </p:attrNameLst>
                                      </p:cBhvr>
                                      <p:tavLst>
                                        <p:tav tm="0">
                                          <p:val>
                                            <p:strVal val="#ppt_y+.1"/>
                                          </p:val>
                                        </p:tav>
                                        <p:tav tm="100000">
                                          <p:val>
                                            <p:strVal val="#ppt_y"/>
                                          </p:val>
                                        </p:tav>
                                      </p:tavLst>
                                    </p:anim>
                                  </p:childTnLst>
                                </p:cTn>
                              </p:par>
                              <p:par>
                                <p:cTn fill="hold" grpId="0" id="43" nodeType="withEffect" presetClass="entr" presetID="42" presetSubtype="0">
                                  <p:stCondLst>
                                    <p:cond delay="6750"/>
                                  </p:stCondLst>
                                  <p:childTnLst>
                                    <p:set>
                                      <p:cBhvr>
                                        <p:cTn dur="1" fill="hold" id="44">
                                          <p:stCondLst>
                                            <p:cond delay="0"/>
                                          </p:stCondLst>
                                        </p:cTn>
                                        <p:tgtEl>
                                          <p:spTgt spid="90"/>
                                        </p:tgtEl>
                                        <p:attrNameLst>
                                          <p:attrName>style.visibility</p:attrName>
                                        </p:attrNameLst>
                                      </p:cBhvr>
                                      <p:to>
                                        <p:strVal val="visible"/>
                                      </p:to>
                                    </p:set>
                                    <p:animEffect filter="fade" transition="in">
                                      <p:cBhvr>
                                        <p:cTn dur="1000" id="45"/>
                                        <p:tgtEl>
                                          <p:spTgt spid="90"/>
                                        </p:tgtEl>
                                      </p:cBhvr>
                                    </p:animEffect>
                                    <p:anim calcmode="lin" valueType="num">
                                      <p:cBhvr>
                                        <p:cTn dur="1000" fill="hold" id="46"/>
                                        <p:tgtEl>
                                          <p:spTgt spid="90"/>
                                        </p:tgtEl>
                                        <p:attrNameLst>
                                          <p:attrName>ppt_x</p:attrName>
                                        </p:attrNameLst>
                                      </p:cBhvr>
                                      <p:tavLst>
                                        <p:tav tm="0">
                                          <p:val>
                                            <p:strVal val="#ppt_x"/>
                                          </p:val>
                                        </p:tav>
                                        <p:tav tm="100000">
                                          <p:val>
                                            <p:strVal val="#ppt_x"/>
                                          </p:val>
                                        </p:tav>
                                      </p:tavLst>
                                    </p:anim>
                                    <p:anim calcmode="lin" valueType="num">
                                      <p:cBhvr>
                                        <p:cTn dur="1000" fill="hold" id="47"/>
                                        <p:tgtEl>
                                          <p:spTgt spid="90"/>
                                        </p:tgtEl>
                                        <p:attrNameLst>
                                          <p:attrName>ppt_y</p:attrName>
                                        </p:attrNameLst>
                                      </p:cBhvr>
                                      <p:tavLst>
                                        <p:tav tm="0">
                                          <p:val>
                                            <p:strVal val="#ppt_y+.1"/>
                                          </p:val>
                                        </p:tav>
                                        <p:tav tm="100000">
                                          <p:val>
                                            <p:strVal val="#ppt_y"/>
                                          </p:val>
                                        </p:tav>
                                      </p:tavLst>
                                    </p:anim>
                                  </p:childTnLst>
                                </p:cTn>
                              </p:par>
                              <p:par>
                                <p:cTn fill="hold" id="48" nodeType="withEffect" presetClass="entr" presetID="53" presetSubtype="0">
                                  <p:stCondLst>
                                    <p:cond delay="7750"/>
                                  </p:stCondLst>
                                  <p:childTnLst>
                                    <p:set>
                                      <p:cBhvr>
                                        <p:cTn dur="1" fill="hold" id="49">
                                          <p:stCondLst>
                                            <p:cond delay="0"/>
                                          </p:stCondLst>
                                        </p:cTn>
                                        <p:tgtEl>
                                          <p:spTgt spid="74"/>
                                        </p:tgtEl>
                                        <p:attrNameLst>
                                          <p:attrName>style.visibility</p:attrName>
                                        </p:attrNameLst>
                                      </p:cBhvr>
                                      <p:to>
                                        <p:strVal val="visible"/>
                                      </p:to>
                                    </p:set>
                                    <p:anim calcmode="lin" valueType="num">
                                      <p:cBhvr>
                                        <p:cTn dur="500" fill="hold" id="50"/>
                                        <p:tgtEl>
                                          <p:spTgt spid="74"/>
                                        </p:tgtEl>
                                        <p:attrNameLst>
                                          <p:attrName>ppt_w</p:attrName>
                                        </p:attrNameLst>
                                      </p:cBhvr>
                                      <p:tavLst>
                                        <p:tav tm="0">
                                          <p:val>
                                            <p:fltVal val="0"/>
                                          </p:val>
                                        </p:tav>
                                        <p:tav tm="100000">
                                          <p:val>
                                            <p:strVal val="#ppt_w"/>
                                          </p:val>
                                        </p:tav>
                                      </p:tavLst>
                                    </p:anim>
                                    <p:anim calcmode="lin" valueType="num">
                                      <p:cBhvr>
                                        <p:cTn dur="500" fill="hold" id="51"/>
                                        <p:tgtEl>
                                          <p:spTgt spid="74"/>
                                        </p:tgtEl>
                                        <p:attrNameLst>
                                          <p:attrName>ppt_h</p:attrName>
                                        </p:attrNameLst>
                                      </p:cBhvr>
                                      <p:tavLst>
                                        <p:tav tm="0">
                                          <p:val>
                                            <p:fltVal val="0"/>
                                          </p:val>
                                        </p:tav>
                                        <p:tav tm="100000">
                                          <p:val>
                                            <p:strVal val="#ppt_h"/>
                                          </p:val>
                                        </p:tav>
                                      </p:tavLst>
                                    </p:anim>
                                    <p:animEffect filter="fade" transition="in">
                                      <p:cBhvr>
                                        <p:cTn dur="500" id="52"/>
                                        <p:tgtEl>
                                          <p:spTgt spid="74"/>
                                        </p:tgtEl>
                                      </p:cBhvr>
                                    </p:animEffect>
                                  </p:childTnLst>
                                </p:cTn>
                              </p:par>
                              <p:par>
                                <p:cTn fill="hold" grpId="0" id="53" nodeType="withEffect" presetClass="entr" presetID="22" presetSubtype="8">
                                  <p:stCondLst>
                                    <p:cond delay="8250"/>
                                  </p:stCondLst>
                                  <p:childTnLst>
                                    <p:set>
                                      <p:cBhvr>
                                        <p:cTn dur="1" fill="hold" id="54">
                                          <p:stCondLst>
                                            <p:cond delay="0"/>
                                          </p:stCondLst>
                                        </p:cTn>
                                        <p:tgtEl>
                                          <p:spTgt spid="81"/>
                                        </p:tgtEl>
                                        <p:attrNameLst>
                                          <p:attrName>style.visibility</p:attrName>
                                        </p:attrNameLst>
                                      </p:cBhvr>
                                      <p:to>
                                        <p:strVal val="visible"/>
                                      </p:to>
                                    </p:set>
                                    <p:animEffect filter="wipe(left)" transition="in">
                                      <p:cBhvr>
                                        <p:cTn dur="1000" id="55"/>
                                        <p:tgtEl>
                                          <p:spTgt spid="81"/>
                                        </p:tgtEl>
                                      </p:cBhvr>
                                    </p:animEffect>
                                  </p:childTnLst>
                                </p:cTn>
                              </p:par>
                              <p:par>
                                <p:cTn fill="hold" id="56" nodeType="withEffect" presetClass="entr" presetID="22" presetSubtype="8">
                                  <p:stCondLst>
                                    <p:cond delay="8250"/>
                                  </p:stCondLst>
                                  <p:childTnLst>
                                    <p:set>
                                      <p:cBhvr>
                                        <p:cTn dur="1" fill="hold" id="57">
                                          <p:stCondLst>
                                            <p:cond delay="0"/>
                                          </p:stCondLst>
                                        </p:cTn>
                                        <p:tgtEl>
                                          <p:spTgt spid="82"/>
                                        </p:tgtEl>
                                        <p:attrNameLst>
                                          <p:attrName>style.visibility</p:attrName>
                                        </p:attrNameLst>
                                      </p:cBhvr>
                                      <p:to>
                                        <p:strVal val="visible"/>
                                      </p:to>
                                    </p:set>
                                    <p:animEffect filter="wipe(left)" transition="in">
                                      <p:cBhvr>
                                        <p:cTn dur="1000" id="58"/>
                                        <p:tgtEl>
                                          <p:spTgt spid="82"/>
                                        </p:tgtEl>
                                      </p:cBhvr>
                                    </p:animEffect>
                                  </p:childTnLst>
                                </p:cTn>
                              </p:par>
                              <p:par>
                                <p:cTn fill="hold" grpId="0" id="59" nodeType="withEffect" presetClass="entr" presetID="22" presetSubtype="1">
                                  <p:stCondLst>
                                    <p:cond delay="9250"/>
                                  </p:stCondLst>
                                  <p:childTnLst>
                                    <p:set>
                                      <p:cBhvr>
                                        <p:cTn dur="1" fill="hold" id="60">
                                          <p:stCondLst>
                                            <p:cond delay="0"/>
                                          </p:stCondLst>
                                        </p:cTn>
                                        <p:tgtEl>
                                          <p:spTgt spid="80"/>
                                        </p:tgtEl>
                                        <p:attrNameLst>
                                          <p:attrName>style.visibility</p:attrName>
                                        </p:attrNameLst>
                                      </p:cBhvr>
                                      <p:to>
                                        <p:strVal val="visible"/>
                                      </p:to>
                                    </p:set>
                                    <p:animEffect filter="wipe(up)" transition="in">
                                      <p:cBhvr>
                                        <p:cTn dur="1500" id="61"/>
                                        <p:tgtEl>
                                          <p:spTgt spid="80"/>
                                        </p:tgtEl>
                                      </p:cBhvr>
                                    </p:animEffect>
                                  </p:childTnLst>
                                </p:cTn>
                              </p:par>
                              <p:par>
                                <p:cTn fill="hold" id="62" nodeType="withEffect" presetClass="entr" presetID="53" presetSubtype="0">
                                  <p:stCondLst>
                                    <p:cond delay="9250"/>
                                  </p:stCondLst>
                                  <p:childTnLst>
                                    <p:set>
                                      <p:cBhvr>
                                        <p:cTn dur="1" fill="hold" id="63">
                                          <p:stCondLst>
                                            <p:cond delay="0"/>
                                          </p:stCondLst>
                                        </p:cTn>
                                        <p:tgtEl>
                                          <p:spTgt spid="71"/>
                                        </p:tgtEl>
                                        <p:attrNameLst>
                                          <p:attrName>style.visibility</p:attrName>
                                        </p:attrNameLst>
                                      </p:cBhvr>
                                      <p:to>
                                        <p:strVal val="visible"/>
                                      </p:to>
                                    </p:set>
                                    <p:anim calcmode="lin" valueType="num">
                                      <p:cBhvr>
                                        <p:cTn dur="500" fill="hold" id="64"/>
                                        <p:tgtEl>
                                          <p:spTgt spid="71"/>
                                        </p:tgtEl>
                                        <p:attrNameLst>
                                          <p:attrName>ppt_w</p:attrName>
                                        </p:attrNameLst>
                                      </p:cBhvr>
                                      <p:tavLst>
                                        <p:tav tm="0">
                                          <p:val>
                                            <p:fltVal val="0"/>
                                          </p:val>
                                        </p:tav>
                                        <p:tav tm="100000">
                                          <p:val>
                                            <p:strVal val="#ppt_w"/>
                                          </p:val>
                                        </p:tav>
                                      </p:tavLst>
                                    </p:anim>
                                    <p:anim calcmode="lin" valueType="num">
                                      <p:cBhvr>
                                        <p:cTn dur="500" fill="hold" id="65"/>
                                        <p:tgtEl>
                                          <p:spTgt spid="71"/>
                                        </p:tgtEl>
                                        <p:attrNameLst>
                                          <p:attrName>ppt_h</p:attrName>
                                        </p:attrNameLst>
                                      </p:cBhvr>
                                      <p:tavLst>
                                        <p:tav tm="0">
                                          <p:val>
                                            <p:fltVal val="0"/>
                                          </p:val>
                                        </p:tav>
                                        <p:tav tm="100000">
                                          <p:val>
                                            <p:strVal val="#ppt_h"/>
                                          </p:val>
                                        </p:tav>
                                      </p:tavLst>
                                    </p:anim>
                                    <p:animEffect filter="fade" transition="in">
                                      <p:cBhvr>
                                        <p:cTn dur="500" id="66"/>
                                        <p:tgtEl>
                                          <p:spTgt spid="71"/>
                                        </p:tgtEl>
                                      </p:cBhvr>
                                    </p:animEffect>
                                  </p:childTnLst>
                                </p:cTn>
                              </p:par>
                              <p:par>
                                <p:cTn fill="hold" grpId="0" id="67" nodeType="withEffect" presetClass="entr" presetID="22" presetSubtype="8">
                                  <p:stCondLst>
                                    <p:cond delay="9750"/>
                                  </p:stCondLst>
                                  <p:childTnLst>
                                    <p:set>
                                      <p:cBhvr>
                                        <p:cTn dur="1" fill="hold" id="68">
                                          <p:stCondLst>
                                            <p:cond delay="0"/>
                                          </p:stCondLst>
                                        </p:cTn>
                                        <p:tgtEl>
                                          <p:spTgt spid="84"/>
                                        </p:tgtEl>
                                        <p:attrNameLst>
                                          <p:attrName>style.visibility</p:attrName>
                                        </p:attrNameLst>
                                      </p:cBhvr>
                                      <p:to>
                                        <p:strVal val="visible"/>
                                      </p:to>
                                    </p:set>
                                    <p:animEffect filter="wipe(left)" transition="in">
                                      <p:cBhvr>
                                        <p:cTn dur="1000" id="69"/>
                                        <p:tgtEl>
                                          <p:spTgt spid="84"/>
                                        </p:tgtEl>
                                      </p:cBhvr>
                                    </p:animEffect>
                                  </p:childTnLst>
                                </p:cTn>
                              </p:par>
                              <p:par>
                                <p:cTn fill="hold" id="70" nodeType="withEffect" presetClass="entr" presetID="22" presetSubtype="8">
                                  <p:stCondLst>
                                    <p:cond delay="9750"/>
                                  </p:stCondLst>
                                  <p:childTnLst>
                                    <p:set>
                                      <p:cBhvr>
                                        <p:cTn dur="1" fill="hold" id="71">
                                          <p:stCondLst>
                                            <p:cond delay="0"/>
                                          </p:stCondLst>
                                        </p:cTn>
                                        <p:tgtEl>
                                          <p:spTgt spid="85"/>
                                        </p:tgtEl>
                                        <p:attrNameLst>
                                          <p:attrName>style.visibility</p:attrName>
                                        </p:attrNameLst>
                                      </p:cBhvr>
                                      <p:to>
                                        <p:strVal val="visible"/>
                                      </p:to>
                                    </p:set>
                                    <p:animEffect filter="wipe(left)" transition="in">
                                      <p:cBhvr>
                                        <p:cTn dur="1000" id="72"/>
                                        <p:tgtEl>
                                          <p:spTgt spid="85"/>
                                        </p:tgtEl>
                                      </p:cBhvr>
                                    </p:animEffect>
                                  </p:childTnLst>
                                </p:cTn>
                              </p:par>
                              <p:par>
                                <p:cTn fill="hold" grpId="0" id="73" nodeType="withEffect" presetClass="entr" presetID="22" presetSubtype="1">
                                  <p:stCondLst>
                                    <p:cond delay="10750"/>
                                  </p:stCondLst>
                                  <p:childTnLst>
                                    <p:set>
                                      <p:cBhvr>
                                        <p:cTn dur="1" fill="hold" id="74">
                                          <p:stCondLst>
                                            <p:cond delay="0"/>
                                          </p:stCondLst>
                                        </p:cTn>
                                        <p:tgtEl>
                                          <p:spTgt spid="83"/>
                                        </p:tgtEl>
                                        <p:attrNameLst>
                                          <p:attrName>style.visibility</p:attrName>
                                        </p:attrNameLst>
                                      </p:cBhvr>
                                      <p:to>
                                        <p:strVal val="visible"/>
                                      </p:to>
                                    </p:set>
                                    <p:animEffect filter="wipe(up)" transition="in">
                                      <p:cBhvr>
                                        <p:cTn dur="1500" id="75"/>
                                        <p:tgtEl>
                                          <p:spTgt spid="83"/>
                                        </p:tgtEl>
                                      </p:cBhvr>
                                    </p:animEffect>
                                  </p:childTnLst>
                                </p:cTn>
                              </p:par>
                              <p:par>
                                <p:cTn fill="hold" id="76" nodeType="withEffect" presetClass="entr" presetID="53" presetSubtype="0">
                                  <p:stCondLst>
                                    <p:cond delay="10750"/>
                                  </p:stCondLst>
                                  <p:childTnLst>
                                    <p:set>
                                      <p:cBhvr>
                                        <p:cTn dur="1" fill="hold" id="77">
                                          <p:stCondLst>
                                            <p:cond delay="0"/>
                                          </p:stCondLst>
                                        </p:cTn>
                                        <p:tgtEl>
                                          <p:spTgt spid="77"/>
                                        </p:tgtEl>
                                        <p:attrNameLst>
                                          <p:attrName>style.visibility</p:attrName>
                                        </p:attrNameLst>
                                      </p:cBhvr>
                                      <p:to>
                                        <p:strVal val="visible"/>
                                      </p:to>
                                    </p:set>
                                    <p:anim calcmode="lin" valueType="num">
                                      <p:cBhvr>
                                        <p:cTn dur="500" fill="hold" id="78"/>
                                        <p:tgtEl>
                                          <p:spTgt spid="77"/>
                                        </p:tgtEl>
                                        <p:attrNameLst>
                                          <p:attrName>ppt_w</p:attrName>
                                        </p:attrNameLst>
                                      </p:cBhvr>
                                      <p:tavLst>
                                        <p:tav tm="0">
                                          <p:val>
                                            <p:fltVal val="0"/>
                                          </p:val>
                                        </p:tav>
                                        <p:tav tm="100000">
                                          <p:val>
                                            <p:strVal val="#ppt_w"/>
                                          </p:val>
                                        </p:tav>
                                      </p:tavLst>
                                    </p:anim>
                                    <p:anim calcmode="lin" valueType="num">
                                      <p:cBhvr>
                                        <p:cTn dur="500" fill="hold" id="79"/>
                                        <p:tgtEl>
                                          <p:spTgt spid="77"/>
                                        </p:tgtEl>
                                        <p:attrNameLst>
                                          <p:attrName>ppt_h</p:attrName>
                                        </p:attrNameLst>
                                      </p:cBhvr>
                                      <p:tavLst>
                                        <p:tav tm="0">
                                          <p:val>
                                            <p:fltVal val="0"/>
                                          </p:val>
                                        </p:tav>
                                        <p:tav tm="100000">
                                          <p:val>
                                            <p:strVal val="#ppt_h"/>
                                          </p:val>
                                        </p:tav>
                                      </p:tavLst>
                                    </p:anim>
                                    <p:animEffect filter="fade" transition="in">
                                      <p:cBhvr>
                                        <p:cTn dur="500" id="80"/>
                                        <p:tgtEl>
                                          <p:spTgt spid="77"/>
                                        </p:tgtEl>
                                      </p:cBhvr>
                                    </p:animEffect>
                                  </p:childTnLst>
                                </p:cTn>
                              </p:par>
                              <p:par>
                                <p:cTn fill="hold" grpId="0" id="81" nodeType="withEffect" presetClass="entr" presetID="22" presetSubtype="8">
                                  <p:stCondLst>
                                    <p:cond delay="11250"/>
                                  </p:stCondLst>
                                  <p:childTnLst>
                                    <p:set>
                                      <p:cBhvr>
                                        <p:cTn dur="1" fill="hold" id="82">
                                          <p:stCondLst>
                                            <p:cond delay="0"/>
                                          </p:stCondLst>
                                        </p:cTn>
                                        <p:tgtEl>
                                          <p:spTgt spid="87"/>
                                        </p:tgtEl>
                                        <p:attrNameLst>
                                          <p:attrName>style.visibility</p:attrName>
                                        </p:attrNameLst>
                                      </p:cBhvr>
                                      <p:to>
                                        <p:strVal val="visible"/>
                                      </p:to>
                                    </p:set>
                                    <p:animEffect filter="wipe(left)" transition="in">
                                      <p:cBhvr>
                                        <p:cTn dur="1000" id="83"/>
                                        <p:tgtEl>
                                          <p:spTgt spid="87"/>
                                        </p:tgtEl>
                                      </p:cBhvr>
                                    </p:animEffect>
                                  </p:childTnLst>
                                </p:cTn>
                              </p:par>
                              <p:par>
                                <p:cTn fill="hold" id="84" nodeType="withEffect" presetClass="entr" presetID="22" presetSubtype="8">
                                  <p:stCondLst>
                                    <p:cond delay="11250"/>
                                  </p:stCondLst>
                                  <p:childTnLst>
                                    <p:set>
                                      <p:cBhvr>
                                        <p:cTn dur="1" fill="hold" id="85">
                                          <p:stCondLst>
                                            <p:cond delay="0"/>
                                          </p:stCondLst>
                                        </p:cTn>
                                        <p:tgtEl>
                                          <p:spTgt spid="88"/>
                                        </p:tgtEl>
                                        <p:attrNameLst>
                                          <p:attrName>style.visibility</p:attrName>
                                        </p:attrNameLst>
                                      </p:cBhvr>
                                      <p:to>
                                        <p:strVal val="visible"/>
                                      </p:to>
                                    </p:set>
                                    <p:animEffect filter="wipe(left)" transition="in">
                                      <p:cBhvr>
                                        <p:cTn dur="1000" id="86"/>
                                        <p:tgtEl>
                                          <p:spTgt spid="88"/>
                                        </p:tgtEl>
                                      </p:cBhvr>
                                    </p:animEffect>
                                  </p:childTnLst>
                                </p:cTn>
                              </p:par>
                              <p:par>
                                <p:cTn fill="hold" grpId="0" id="87" nodeType="withEffect" presetClass="entr" presetID="22" presetSubtype="1">
                                  <p:stCondLst>
                                    <p:cond delay="12250"/>
                                  </p:stCondLst>
                                  <p:childTnLst>
                                    <p:set>
                                      <p:cBhvr>
                                        <p:cTn dur="1" fill="hold" id="88">
                                          <p:stCondLst>
                                            <p:cond delay="0"/>
                                          </p:stCondLst>
                                        </p:cTn>
                                        <p:tgtEl>
                                          <p:spTgt spid="86"/>
                                        </p:tgtEl>
                                        <p:attrNameLst>
                                          <p:attrName>style.visibility</p:attrName>
                                        </p:attrNameLst>
                                      </p:cBhvr>
                                      <p:to>
                                        <p:strVal val="visible"/>
                                      </p:to>
                                    </p:set>
                                    <p:animEffect filter="wipe(up)" transition="in">
                                      <p:cBhvr>
                                        <p:cTn dur="1500" id="89"/>
                                        <p:tgtEl>
                                          <p:spTgt spid="8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7"/>
      <p:bldP grpId="0" spid="47"/>
      <p:bldP grpId="0" spid="80"/>
      <p:bldP grpId="0" spid="81"/>
      <p:bldP grpId="0" spid="83"/>
      <p:bldP grpId="0" spid="84"/>
      <p:bldP grpId="0" spid="86"/>
      <p:bldP grpId="0" spid="87"/>
      <p:bldP grpId="0" spid="89"/>
      <p:bldP grpId="0" spid="90"/>
      <p:bldP grpId="0" spid="91"/>
      <p:bldP grpId="0" spid="92"/>
      <p:bldP grpId="0" spid="93"/>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63" name="任意多边形 162"/>
          <p:cNvSpPr/>
          <p:nvPr/>
        </p:nvSpPr>
        <p:spPr>
          <a:xfrm>
            <a:off x="7755513" y="5526611"/>
            <a:ext cx="3728731" cy="914400"/>
          </a:xfrm>
          <a:custGeom>
            <a:gdLst>
              <a:gd fmla="*/ 2388870 w 3188970" name="connsiteX0"/>
              <a:gd fmla="*/ 0 h 1428750" name="connsiteY0"/>
              <a:gd fmla="*/ 3188970 w 3188970" name="connsiteX1"/>
              <a:gd fmla="*/ 1428750 h 1428750" name="connsiteY1"/>
              <a:gd fmla="*/ 2125980 w 3188970" name="connsiteX2"/>
              <a:gd fmla="*/ 1428750 h 1428750" name="connsiteY2"/>
              <a:gd fmla="*/ 1588770 w 3188970" name="connsiteX3"/>
              <a:gd fmla="*/ 1428750 h 1428750" name="connsiteY3"/>
              <a:gd fmla="*/ 0 w 3188970" name="connsiteX4"/>
              <a:gd fmla="*/ 1428750 h 1428750" name="connsiteY4"/>
              <a:gd fmla="*/ 1062990 w 3188970" name="connsiteX5"/>
              <a:gd fmla="*/ 468630 h 1428750" name="connsiteY5"/>
              <a:gd fmla="*/ 1769221 w 3188970" name="connsiteX6"/>
              <a:gd fmla="*/ 1106516 h 1428750"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428750" w="3188970">
                <a:moveTo>
                  <a:pt x="2388870" y="0"/>
                </a:moveTo>
                <a:lnTo>
                  <a:pt x="3188970" y="1428750"/>
                </a:lnTo>
                <a:lnTo>
                  <a:pt x="2125980" y="1428750"/>
                </a:lnTo>
                <a:lnTo>
                  <a:pt x="1588770" y="1428750"/>
                </a:lnTo>
                <a:lnTo>
                  <a:pt x="0" y="1428750"/>
                </a:lnTo>
                <a:lnTo>
                  <a:pt x="1062990" y="468630"/>
                </a:lnTo>
                <a:lnTo>
                  <a:pt x="1769221" y="1106516"/>
                </a:lnTo>
                <a:close/>
              </a:path>
            </a:pathLst>
          </a:custGeom>
          <a:solidFill>
            <a:srgbClr val="91F0F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4" name="任意多边形 163"/>
          <p:cNvSpPr/>
          <p:nvPr/>
        </p:nvSpPr>
        <p:spPr>
          <a:xfrm>
            <a:off x="7043351" y="5262919"/>
            <a:ext cx="3356012" cy="1162594"/>
          </a:xfrm>
          <a:custGeom>
            <a:gdLst>
              <a:gd fmla="*/ 2388870 w 3188970" name="connsiteX0"/>
              <a:gd fmla="*/ 0 h 1428750" name="connsiteY0"/>
              <a:gd fmla="*/ 3188970 w 3188970" name="connsiteX1"/>
              <a:gd fmla="*/ 1428750 h 1428750" name="connsiteY1"/>
              <a:gd fmla="*/ 2125980 w 3188970" name="connsiteX2"/>
              <a:gd fmla="*/ 1428750 h 1428750" name="connsiteY2"/>
              <a:gd fmla="*/ 1588770 w 3188970" name="connsiteX3"/>
              <a:gd fmla="*/ 1428750 h 1428750" name="connsiteY3"/>
              <a:gd fmla="*/ 0 w 3188970" name="connsiteX4"/>
              <a:gd fmla="*/ 1428750 h 1428750" name="connsiteY4"/>
              <a:gd fmla="*/ 1062990 w 3188970" name="connsiteX5"/>
              <a:gd fmla="*/ 468630 h 1428750" name="connsiteY5"/>
              <a:gd fmla="*/ 1769221 w 3188970" name="connsiteX6"/>
              <a:gd fmla="*/ 1106516 h 1428750"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428750" w="3188970">
                <a:moveTo>
                  <a:pt x="2388870" y="0"/>
                </a:moveTo>
                <a:lnTo>
                  <a:pt x="3188970" y="1428750"/>
                </a:lnTo>
                <a:lnTo>
                  <a:pt x="2125980" y="1428750"/>
                </a:lnTo>
                <a:lnTo>
                  <a:pt x="1588770" y="1428750"/>
                </a:lnTo>
                <a:lnTo>
                  <a:pt x="0" y="1428750"/>
                </a:lnTo>
                <a:lnTo>
                  <a:pt x="1062990" y="468630"/>
                </a:lnTo>
                <a:lnTo>
                  <a:pt x="1769221" y="1106516"/>
                </a:lnTo>
                <a:close/>
              </a:path>
            </a:pathLst>
          </a:custGeom>
          <a:solidFill>
            <a:srgbClr val="0DDBF1">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矩形 13"/>
          <p:cNvSpPr/>
          <p:nvPr/>
        </p:nvSpPr>
        <p:spPr>
          <a:xfrm>
            <a:off x="108488" y="2898183"/>
            <a:ext cx="3704095" cy="39598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矩形 8"/>
          <p:cNvSpPr/>
          <p:nvPr/>
        </p:nvSpPr>
        <p:spPr>
          <a:xfrm rot="21047136">
            <a:off x="7201171" y="422406"/>
            <a:ext cx="2375861" cy="914400"/>
          </a:xfrm>
          <a:prstGeom prst="rect">
            <a:avLst/>
          </a:prstGeom>
        </p:spPr>
        <p:txBody>
          <a:bodyPr wrap="square">
            <a:spAutoFit/>
          </a:bodyPr>
          <a:lstStyle/>
          <a:p>
            <a:pPr>
              <a:lnSpc>
                <a:spcPct val="150000"/>
              </a:lnSpc>
            </a:pPr>
            <a:r>
              <a:rPr altLang="en-US" lang="zh-CN" sz="1200">
                <a:solidFill>
                  <a:schemeClr val="bg1">
                    <a:lumMod val="65000"/>
                  </a:schemeClr>
                </a:solidFill>
                <a:latin charset="-122" panose="020b0503020204020204" pitchFamily="34" typeface="微软雅黑"/>
                <a:ea charset="-122" panose="020b0503020204020204" pitchFamily="34" typeface="微软雅黑"/>
              </a:rPr>
              <a:t>点击输入简要文字内容，文字内容需概括精炼，言简意赅的说明内容,点击输入简要文字内容，</a:t>
            </a:r>
          </a:p>
        </p:txBody>
      </p:sp>
      <p:sp>
        <p:nvSpPr>
          <p:cNvPr id="31" name="矩形 30"/>
          <p:cNvSpPr/>
          <p:nvPr/>
        </p:nvSpPr>
        <p:spPr>
          <a:xfrm rot="21251750">
            <a:off x="1375839" y="4542803"/>
            <a:ext cx="2445932" cy="914400"/>
          </a:xfrm>
          <a:prstGeom prst="rect">
            <a:avLst/>
          </a:prstGeom>
        </p:spPr>
        <p:txBody>
          <a:bodyPr wrap="square">
            <a:spAutoFit/>
          </a:bodyPr>
          <a:lstStyle/>
          <a:p>
            <a:pPr>
              <a:lnSpc>
                <a:spcPct val="150000"/>
              </a:lnSpc>
            </a:pPr>
            <a:r>
              <a:rPr altLang="en-US" lang="zh-CN" sz="1200">
                <a:solidFill>
                  <a:schemeClr val="bg1">
                    <a:lumMod val="65000"/>
                  </a:schemeClr>
                </a:solidFill>
                <a:latin charset="-122" panose="020b0503020204020204" pitchFamily="34" typeface="微软雅黑"/>
                <a:ea charset="-122" panose="020b0503020204020204" pitchFamily="34" typeface="微软雅黑"/>
              </a:rPr>
              <a:t>点击输入简要文字内容，文字内容需概括精炼，言简意赅的说明内容,点击输入简要文字内容，</a:t>
            </a:r>
          </a:p>
        </p:txBody>
      </p:sp>
      <p:sp>
        <p:nvSpPr>
          <p:cNvPr id="41" name="矩形 40"/>
          <p:cNvSpPr/>
          <p:nvPr/>
        </p:nvSpPr>
        <p:spPr>
          <a:xfrm rot="736758">
            <a:off x="10123010" y="4195860"/>
            <a:ext cx="1965060" cy="1188720"/>
          </a:xfrm>
          <a:prstGeom prst="rect">
            <a:avLst/>
          </a:prstGeom>
        </p:spPr>
        <p:txBody>
          <a:bodyPr wrap="square">
            <a:spAutoFit/>
          </a:bodyPr>
          <a:lstStyle/>
          <a:p>
            <a:pPr>
              <a:lnSpc>
                <a:spcPct val="150000"/>
              </a:lnSpc>
            </a:pPr>
            <a:r>
              <a:rPr altLang="en-US" lang="zh-CN" sz="1200">
                <a:solidFill>
                  <a:schemeClr val="bg1">
                    <a:lumMod val="65000"/>
                  </a:schemeClr>
                </a:solidFill>
                <a:latin charset="-122" panose="020b0503020204020204" pitchFamily="34" typeface="微软雅黑"/>
                <a:ea charset="-122" panose="020b0503020204020204" pitchFamily="34" typeface="微软雅黑"/>
              </a:rPr>
              <a:t>点击输入简要文字内容，文字内容需概括精炼，言简意赅的说明内容,点击输入简要文字内容，</a:t>
            </a:r>
          </a:p>
        </p:txBody>
      </p:sp>
      <p:grpSp>
        <p:nvGrpSpPr>
          <p:cNvPr id="92" name="组合 91"/>
          <p:cNvGrpSpPr/>
          <p:nvPr/>
        </p:nvGrpSpPr>
        <p:grpSpPr>
          <a:xfrm rot="514072">
            <a:off x="4058274" y="464929"/>
            <a:ext cx="3037319" cy="2907992"/>
            <a:chOff x="3419909" y="535258"/>
            <a:chExt cx="2899351" cy="2775898"/>
          </a:xfrm>
        </p:grpSpPr>
        <p:grpSp>
          <p:nvGrpSpPr>
            <p:cNvPr id="4" name="组合 3"/>
            <p:cNvGrpSpPr/>
            <p:nvPr/>
          </p:nvGrpSpPr>
          <p:grpSpPr>
            <a:xfrm rot="20934512">
              <a:off x="3419909" y="535258"/>
              <a:ext cx="2899351" cy="2775898"/>
              <a:chOff x="742951" y="1223372"/>
              <a:chExt cx="2228850" cy="2367553"/>
            </a:xfrm>
          </p:grpSpPr>
          <p:sp>
            <p:nvSpPr>
              <p:cNvPr id="5" name="矩形 7"/>
              <p:cNvSpPr/>
              <p:nvPr/>
            </p:nvSpPr>
            <p:spPr>
              <a:xfrm rot="21230724">
                <a:off x="2213305" y="1223372"/>
                <a:ext cx="676669" cy="727637"/>
              </a:xfrm>
              <a:custGeom>
                <a:gdLst>
                  <a:gd fmla="*/ 0 w 676669" name="connsiteX0"/>
                  <a:gd fmla="*/ 59465 h 727637" name="connsiteY0"/>
                  <a:gd fmla="*/ 676669 w 676669" name="connsiteX1"/>
                  <a:gd fmla="*/ 0 h 727637" name="connsiteY1"/>
                  <a:gd fmla="*/ 627341 w 676669" name="connsiteX2"/>
                  <a:gd fmla="*/ 727637 h 727637" name="connsiteY2"/>
                  <a:gd fmla="*/ 34495 w 676669" name="connsiteX3"/>
                  <a:gd fmla="*/ 725936 h 727637" name="connsiteY3"/>
                  <a:gd fmla="*/ 0 w 676669" name="connsiteX4"/>
                  <a:gd fmla="*/ 59465 h 727637"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727637" w="676669">
                    <a:moveTo>
                      <a:pt x="0" y="59465"/>
                    </a:moveTo>
                    <a:lnTo>
                      <a:pt x="676669" y="0"/>
                    </a:lnTo>
                    <a:lnTo>
                      <a:pt x="627341" y="727637"/>
                    </a:lnTo>
                    <a:lnTo>
                      <a:pt x="34495" y="725936"/>
                    </a:lnTo>
                    <a:lnTo>
                      <a:pt x="0" y="59465"/>
                    </a:lnTo>
                    <a:close/>
                  </a:path>
                </a:pathLst>
              </a:custGeom>
              <a:ln>
                <a:noFill/>
              </a:ln>
              <a:effectLst>
                <a:outerShdw algn="bl" blurRad="63500" dir="17940000" dist="635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矩形 6"/>
              <p:cNvSpPr/>
              <p:nvPr/>
            </p:nvSpPr>
            <p:spPr>
              <a:xfrm flipH="1">
                <a:off x="742951" y="1295400"/>
                <a:ext cx="2228850" cy="2295525"/>
              </a:xfrm>
              <a:prstGeom prst="rect">
                <a:avLst/>
              </a:prstGeom>
              <a:solidFill>
                <a:srgbClr val="FFC000"/>
              </a:solidFill>
              <a:ln cap="sq" w="190500">
                <a:noFill/>
                <a:miter lim="800000"/>
              </a:ln>
              <a:effectLst/>
              <a:scene3d>
                <a:camera prst="orthographicFront">
                  <a:rot lat="0" lon="0" rev="360000"/>
                </a:camera>
                <a:lightRig dir="t" rig="threePt"/>
              </a:scene3d>
              <a:sp3d extrusionH="76200" prstMaterial="matte">
                <a:extrusionClr>
                  <a:schemeClr val="bg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8" name="文本框 7"/>
            <p:cNvSpPr txBox="1"/>
            <p:nvPr/>
          </p:nvSpPr>
          <p:spPr>
            <a:xfrm rot="20586888">
              <a:off x="4206280" y="2702770"/>
              <a:ext cx="1952356" cy="436432"/>
            </a:xfrm>
            <a:prstGeom prst="rect">
              <a:avLst/>
            </a:prstGeom>
            <a:noFill/>
          </p:spPr>
          <p:txBody>
            <a:bodyPr rtlCol="0" wrap="square">
              <a:spAutoFit/>
            </a:bodyPr>
            <a:lstStyle/>
            <a:p>
              <a:pPr algn="dist"/>
              <a:r>
                <a:rPr altLang="en-US" lang="zh-CN" sz="2400">
                  <a:solidFill>
                    <a:schemeClr val="bg1"/>
                  </a:solidFill>
                  <a:latin charset="-122" panose="020b0503020204020204" pitchFamily="34" typeface="微软雅黑"/>
                  <a:ea charset="-122" panose="020b0503020204020204" pitchFamily="34" typeface="微软雅黑"/>
                </a:rPr>
                <a:t>家长积极配合</a:t>
              </a:r>
            </a:p>
          </p:txBody>
        </p:sp>
        <p:pic>
          <p:nvPicPr>
            <p:cNvPr id="91" name="图片 90"/>
            <p:cNvPicPr>
              <a:picLocks noChangeAspect="1"/>
            </p:cNvPicPr>
            <p:nvPr/>
          </p:nvPicPr>
          <p:blipFill>
            <a:blip r:embed="rId4">
              <a:extLst>
                <a:ext uri="{28A0092B-C50C-407E-A947-70E740481C1C}">
                  <a14:useLocalDpi val="0"/>
                </a:ext>
              </a:extLst>
            </a:blip>
            <a:stretch>
              <a:fillRect/>
            </a:stretch>
          </p:blipFill>
          <p:spPr>
            <a:xfrm rot="20597012">
              <a:off x="3441049" y="786640"/>
              <a:ext cx="2673669" cy="1897851"/>
            </a:xfrm>
            <a:prstGeom prst="rect">
              <a:avLst/>
            </a:prstGeom>
          </p:spPr>
        </p:pic>
      </p:grpSp>
      <p:cxnSp>
        <p:nvCxnSpPr>
          <p:cNvPr id="21" name="直接连接符 20"/>
          <p:cNvCxnSpPr/>
          <p:nvPr/>
        </p:nvCxnSpPr>
        <p:spPr>
          <a:xfrm flipV="1">
            <a:off x="6207768" y="284205"/>
            <a:ext cx="2466675" cy="402242"/>
          </a:xfrm>
          <a:prstGeom prst="line">
            <a:avLst/>
          </a:prstGeom>
          <a:ln>
            <a:solidFill>
              <a:srgbClr val="13CCDF"/>
            </a:solidFill>
          </a:ln>
        </p:spPr>
        <p:style>
          <a:lnRef idx="1">
            <a:schemeClr val="accent1"/>
          </a:lnRef>
          <a:fillRef idx="0">
            <a:schemeClr val="accent1"/>
          </a:fillRef>
          <a:effectRef idx="0">
            <a:schemeClr val="accent1"/>
          </a:effectRef>
          <a:fontRef idx="minor">
            <a:schemeClr val="tx1"/>
          </a:fontRef>
        </p:style>
      </p:cxnSp>
      <p:grpSp>
        <p:nvGrpSpPr>
          <p:cNvPr id="98" name="组合 97"/>
          <p:cNvGrpSpPr/>
          <p:nvPr/>
        </p:nvGrpSpPr>
        <p:grpSpPr>
          <a:xfrm>
            <a:off x="7278707" y="1939045"/>
            <a:ext cx="3039184" cy="3009083"/>
            <a:chOff x="7104048" y="1976112"/>
            <a:chExt cx="3200803" cy="3169101"/>
          </a:xfrm>
        </p:grpSpPr>
        <p:grpSp>
          <p:nvGrpSpPr>
            <p:cNvPr id="32" name="组合 31"/>
            <p:cNvGrpSpPr/>
            <p:nvPr/>
          </p:nvGrpSpPr>
          <p:grpSpPr>
            <a:xfrm rot="1115461">
              <a:off x="7104048" y="1976112"/>
              <a:ext cx="3200803" cy="3169101"/>
              <a:chOff x="742951" y="1223372"/>
              <a:chExt cx="2228850" cy="2409996"/>
            </a:xfrm>
          </p:grpSpPr>
          <p:sp>
            <p:nvSpPr>
              <p:cNvPr id="33" name="矩形 7"/>
              <p:cNvSpPr/>
              <p:nvPr/>
            </p:nvSpPr>
            <p:spPr>
              <a:xfrm rot="21230724">
                <a:off x="2213305" y="1223372"/>
                <a:ext cx="676669" cy="727637"/>
              </a:xfrm>
              <a:custGeom>
                <a:gdLst>
                  <a:gd fmla="*/ 0 w 676669" name="connsiteX0"/>
                  <a:gd fmla="*/ 59465 h 727637" name="connsiteY0"/>
                  <a:gd fmla="*/ 676669 w 676669" name="connsiteX1"/>
                  <a:gd fmla="*/ 0 h 727637" name="connsiteY1"/>
                  <a:gd fmla="*/ 627341 w 676669" name="connsiteX2"/>
                  <a:gd fmla="*/ 727637 h 727637" name="connsiteY2"/>
                  <a:gd fmla="*/ 34495 w 676669" name="connsiteX3"/>
                  <a:gd fmla="*/ 725936 h 727637" name="connsiteY3"/>
                  <a:gd fmla="*/ 0 w 676669" name="connsiteX4"/>
                  <a:gd fmla="*/ 59465 h 727637"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727637" w="676669">
                    <a:moveTo>
                      <a:pt x="0" y="59465"/>
                    </a:moveTo>
                    <a:lnTo>
                      <a:pt x="676669" y="0"/>
                    </a:lnTo>
                    <a:lnTo>
                      <a:pt x="627341" y="727637"/>
                    </a:lnTo>
                    <a:lnTo>
                      <a:pt x="34495" y="725936"/>
                    </a:lnTo>
                    <a:lnTo>
                      <a:pt x="0" y="59465"/>
                    </a:lnTo>
                    <a:close/>
                  </a:path>
                </a:pathLst>
              </a:custGeom>
              <a:ln>
                <a:noFill/>
              </a:ln>
              <a:effectLst>
                <a:outerShdw algn="bl" blurRad="63500" dir="17940000" dist="635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 name="梯形 5"/>
              <p:cNvSpPr/>
              <p:nvPr/>
            </p:nvSpPr>
            <p:spPr>
              <a:xfrm rot="21272080">
                <a:off x="822154" y="2670172"/>
                <a:ext cx="1424631" cy="963196"/>
              </a:xfrm>
              <a:custGeom>
                <a:gdLst>
                  <a:gd fmla="*/ 0 w 1424631" name="connsiteX0"/>
                  <a:gd fmla="*/ 963196 h 963196" name="connsiteY0"/>
                  <a:gd fmla="*/ 59615 w 1424631" name="connsiteX1"/>
                  <a:gd fmla="*/ 0 h 963196" name="connsiteY1"/>
                  <a:gd fmla="*/ 1149980 w 1424631" name="connsiteX2"/>
                  <a:gd fmla="*/ 174439 h 963196" name="connsiteY2"/>
                  <a:gd fmla="*/ 1424631 w 1424631" name="connsiteX3"/>
                  <a:gd fmla="*/ 886463 h 963196" name="connsiteY3"/>
                  <a:gd fmla="*/ 0 w 1424631" name="connsiteX4"/>
                  <a:gd fmla="*/ 963196 h 963196"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963196" w="1424631">
                    <a:moveTo>
                      <a:pt x="0" y="963196"/>
                    </a:moveTo>
                    <a:lnTo>
                      <a:pt x="59615" y="0"/>
                    </a:lnTo>
                    <a:lnTo>
                      <a:pt x="1149980" y="174439"/>
                    </a:lnTo>
                    <a:lnTo>
                      <a:pt x="1424631" y="886463"/>
                    </a:lnTo>
                    <a:lnTo>
                      <a:pt x="0" y="963196"/>
                    </a:lnTo>
                    <a:close/>
                  </a:path>
                </a:pathLst>
              </a:custGeom>
              <a:ln>
                <a:noFill/>
              </a:ln>
              <a:effectLst>
                <a:outerShdw algn="tr" blurRad="50800" dir="7860000" dist="889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 name="矩形 34"/>
              <p:cNvSpPr/>
              <p:nvPr/>
            </p:nvSpPr>
            <p:spPr>
              <a:xfrm flipH="1">
                <a:off x="742951" y="1295400"/>
                <a:ext cx="2228850" cy="2295525"/>
              </a:xfrm>
              <a:prstGeom prst="rect">
                <a:avLst/>
              </a:prstGeom>
              <a:solidFill>
                <a:srgbClr val="76CE0C"/>
              </a:solidFill>
              <a:ln cap="sq" w="190500">
                <a:noFill/>
                <a:miter lim="800000"/>
              </a:ln>
              <a:effectLst/>
              <a:scene3d>
                <a:camera prst="orthographicFront">
                  <a:rot lat="0" lon="0" rev="360000"/>
                </a:camera>
                <a:lightRig dir="t" rig="threePt"/>
              </a:scene3d>
              <a:sp3d extrusionH="76200" prstMaterial="matte">
                <a:extrusionClr>
                  <a:schemeClr val="bg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36" name="文本框 35"/>
            <p:cNvSpPr txBox="1"/>
            <p:nvPr/>
          </p:nvSpPr>
          <p:spPr>
            <a:xfrm rot="777718">
              <a:off x="7421356" y="4458944"/>
              <a:ext cx="2542333" cy="481513"/>
            </a:xfrm>
            <a:prstGeom prst="rect">
              <a:avLst/>
            </a:prstGeom>
            <a:noFill/>
          </p:spPr>
          <p:txBody>
            <a:bodyPr rtlCol="0" wrap="square">
              <a:spAutoFit/>
            </a:bodyPr>
            <a:lstStyle/>
            <a:p>
              <a:r>
                <a:rPr altLang="en-US" lang="zh-CN" sz="2400">
                  <a:solidFill>
                    <a:schemeClr val="bg1"/>
                  </a:solidFill>
                  <a:latin charset="-122" panose="020b0503020204020204" pitchFamily="34" typeface="微软雅黑"/>
                  <a:ea charset="-122" panose="020b0503020204020204" pitchFamily="34" typeface="微软雅黑"/>
                </a:rPr>
                <a:t>老师倾情教育</a:t>
              </a:r>
            </a:p>
          </p:txBody>
        </p:sp>
        <p:pic>
          <p:nvPicPr>
            <p:cNvPr id="97" name="图片 96"/>
            <p:cNvPicPr>
              <a:picLocks noChangeAspect="1"/>
            </p:cNvPicPr>
            <p:nvPr/>
          </p:nvPicPr>
          <p:blipFill>
            <a:blip r:embed="rId5">
              <a:extLst>
                <a:ext uri="{28A0092B-C50C-407E-A947-70E740481C1C}">
                  <a14:useLocalDpi val="0"/>
                </a:ext>
              </a:extLst>
            </a:blip>
            <a:stretch>
              <a:fillRect/>
            </a:stretch>
          </p:blipFill>
          <p:spPr>
            <a:xfrm rot="753481">
              <a:off x="7266813" y="2281262"/>
              <a:ext cx="3005111" cy="2005775"/>
            </a:xfrm>
            <a:prstGeom prst="rect">
              <a:avLst/>
            </a:prstGeom>
          </p:spPr>
        </p:pic>
      </p:grpSp>
      <p:grpSp>
        <p:nvGrpSpPr>
          <p:cNvPr id="95" name="组合 94"/>
          <p:cNvGrpSpPr/>
          <p:nvPr/>
        </p:nvGrpSpPr>
        <p:grpSpPr>
          <a:xfrm rot="617299">
            <a:off x="3778323" y="3503835"/>
            <a:ext cx="3046185" cy="3002692"/>
            <a:chOff x="3645243" y="3558746"/>
            <a:chExt cx="3046185" cy="3002692"/>
          </a:xfrm>
        </p:grpSpPr>
        <p:grpSp>
          <p:nvGrpSpPr>
            <p:cNvPr id="22" name="组合 21"/>
            <p:cNvGrpSpPr/>
            <p:nvPr/>
          </p:nvGrpSpPr>
          <p:grpSpPr>
            <a:xfrm>
              <a:off x="3645243" y="3558746"/>
              <a:ext cx="3046185" cy="3002692"/>
              <a:chOff x="742950" y="1223372"/>
              <a:chExt cx="2228850" cy="2409996"/>
            </a:xfrm>
          </p:grpSpPr>
          <p:sp>
            <p:nvSpPr>
              <p:cNvPr id="23" name="矩形 7"/>
              <p:cNvSpPr/>
              <p:nvPr/>
            </p:nvSpPr>
            <p:spPr>
              <a:xfrm rot="21230724">
                <a:off x="2213305" y="1223372"/>
                <a:ext cx="676669" cy="727637"/>
              </a:xfrm>
              <a:custGeom>
                <a:gdLst>
                  <a:gd fmla="*/ 0 w 676669" name="connsiteX0"/>
                  <a:gd fmla="*/ 59465 h 727637" name="connsiteY0"/>
                  <a:gd fmla="*/ 676669 w 676669" name="connsiteX1"/>
                  <a:gd fmla="*/ 0 h 727637" name="connsiteY1"/>
                  <a:gd fmla="*/ 627341 w 676669" name="connsiteX2"/>
                  <a:gd fmla="*/ 727637 h 727637" name="connsiteY2"/>
                  <a:gd fmla="*/ 34495 w 676669" name="connsiteX3"/>
                  <a:gd fmla="*/ 725936 h 727637" name="connsiteY3"/>
                  <a:gd fmla="*/ 0 w 676669" name="connsiteX4"/>
                  <a:gd fmla="*/ 59465 h 727637"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727637" w="676669">
                    <a:moveTo>
                      <a:pt x="0" y="59465"/>
                    </a:moveTo>
                    <a:lnTo>
                      <a:pt x="676669" y="0"/>
                    </a:lnTo>
                    <a:lnTo>
                      <a:pt x="627341" y="727637"/>
                    </a:lnTo>
                    <a:lnTo>
                      <a:pt x="34495" y="725936"/>
                    </a:lnTo>
                    <a:lnTo>
                      <a:pt x="0" y="59465"/>
                    </a:lnTo>
                    <a:close/>
                  </a:path>
                </a:pathLst>
              </a:custGeom>
              <a:ln>
                <a:noFill/>
              </a:ln>
              <a:effectLst>
                <a:outerShdw algn="bl" blurRad="63500" dir="17940000" dist="635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梯形 5"/>
              <p:cNvSpPr/>
              <p:nvPr/>
            </p:nvSpPr>
            <p:spPr>
              <a:xfrm rot="21272080">
                <a:off x="822154" y="2670172"/>
                <a:ext cx="1424631" cy="963196"/>
              </a:xfrm>
              <a:custGeom>
                <a:gdLst>
                  <a:gd fmla="*/ 0 w 1424631" name="connsiteX0"/>
                  <a:gd fmla="*/ 963196 h 963196" name="connsiteY0"/>
                  <a:gd fmla="*/ 59615 w 1424631" name="connsiteX1"/>
                  <a:gd fmla="*/ 0 h 963196" name="connsiteY1"/>
                  <a:gd fmla="*/ 1149980 w 1424631" name="connsiteX2"/>
                  <a:gd fmla="*/ 174439 h 963196" name="connsiteY2"/>
                  <a:gd fmla="*/ 1424631 w 1424631" name="connsiteX3"/>
                  <a:gd fmla="*/ 886463 h 963196" name="connsiteY3"/>
                  <a:gd fmla="*/ 0 w 1424631" name="connsiteX4"/>
                  <a:gd fmla="*/ 963196 h 963196"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963196" w="1424631">
                    <a:moveTo>
                      <a:pt x="0" y="963196"/>
                    </a:moveTo>
                    <a:lnTo>
                      <a:pt x="59615" y="0"/>
                    </a:lnTo>
                    <a:lnTo>
                      <a:pt x="1149980" y="174439"/>
                    </a:lnTo>
                    <a:lnTo>
                      <a:pt x="1424631" y="886463"/>
                    </a:lnTo>
                    <a:lnTo>
                      <a:pt x="0" y="963196"/>
                    </a:lnTo>
                    <a:close/>
                  </a:path>
                </a:pathLst>
              </a:custGeom>
              <a:ln>
                <a:noFill/>
              </a:ln>
              <a:effectLst>
                <a:outerShdw algn="tr" blurRad="50800" dir="7860000" dist="889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矩形 24"/>
              <p:cNvSpPr/>
              <p:nvPr/>
            </p:nvSpPr>
            <p:spPr>
              <a:xfrm flipH="1">
                <a:off x="742950" y="1304375"/>
                <a:ext cx="2228850" cy="2295525"/>
              </a:xfrm>
              <a:prstGeom prst="rect">
                <a:avLst/>
              </a:prstGeom>
              <a:solidFill>
                <a:srgbClr val="0DDBF1"/>
              </a:solidFill>
              <a:ln cap="sq" w="190500">
                <a:noFill/>
                <a:miter lim="800000"/>
              </a:ln>
              <a:effectLst/>
              <a:scene3d>
                <a:camera prst="orthographicFront">
                  <a:rot lat="0" lon="0" rev="360000"/>
                </a:camera>
                <a:lightRig dir="t" rig="threePt"/>
              </a:scene3d>
              <a:sp3d extrusionH="76200" prstMaterial="matte">
                <a:extrusionClr>
                  <a:schemeClr val="bg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6" name="文本框 25"/>
            <p:cNvSpPr txBox="1"/>
            <p:nvPr/>
          </p:nvSpPr>
          <p:spPr>
            <a:xfrm rot="21265322">
              <a:off x="4385771" y="5972349"/>
              <a:ext cx="1763378" cy="396240"/>
            </a:xfrm>
            <a:prstGeom prst="rect">
              <a:avLst/>
            </a:prstGeom>
            <a:noFill/>
          </p:spPr>
          <p:txBody>
            <a:bodyPr rtlCol="0" wrap="square">
              <a:spAutoFit/>
            </a:bodyPr>
            <a:lstStyle/>
            <a:p>
              <a:r>
                <a:rPr altLang="en-US" lang="zh-CN" smtClean="0" sz="2000">
                  <a:solidFill>
                    <a:schemeClr val="bg1"/>
                  </a:solidFill>
                  <a:latin charset="-122" panose="020b0503020204020204" pitchFamily="34" typeface="微软雅黑"/>
                  <a:ea charset="-122" panose="020b0503020204020204" pitchFamily="34" typeface="微软雅黑"/>
                </a:rPr>
                <a:t>孩子健康成长</a:t>
              </a:r>
            </a:p>
          </p:txBody>
        </p:sp>
        <p:pic>
          <p:nvPicPr>
            <p:cNvPr id="94" name="图片 93"/>
            <p:cNvPicPr>
              <a:picLocks noChangeAspect="1"/>
            </p:cNvPicPr>
            <p:nvPr/>
          </p:nvPicPr>
          <p:blipFill>
            <a:blip r:embed="rId6">
              <a:extLst>
                <a:ext uri="{28A0092B-C50C-407E-A947-70E740481C1C}">
                  <a14:useLocalDpi val="0"/>
                </a:ext>
              </a:extLst>
            </a:blip>
            <a:srcRect l="6793" r="5980"/>
            <a:stretch>
              <a:fillRect/>
            </a:stretch>
          </p:blipFill>
          <p:spPr>
            <a:xfrm rot="21229752">
              <a:off x="3717893" y="3803932"/>
              <a:ext cx="2843565" cy="1988573"/>
            </a:xfrm>
            <a:prstGeom prst="rect">
              <a:avLst/>
            </a:prstGeom>
          </p:spPr>
        </p:pic>
      </p:grpSp>
      <p:grpSp>
        <p:nvGrpSpPr>
          <p:cNvPr id="15" name="组合 14"/>
          <p:cNvGrpSpPr/>
          <p:nvPr/>
        </p:nvGrpSpPr>
        <p:grpSpPr>
          <a:xfrm>
            <a:off x="10104852" y="1993716"/>
            <a:ext cx="857154" cy="758089"/>
            <a:chOff x="10073855" y="2009214"/>
            <a:chExt cx="857154" cy="758089"/>
          </a:xfrm>
        </p:grpSpPr>
        <p:sp>
          <p:nvSpPr>
            <p:cNvPr id="39" name="五角星 2"/>
            <p:cNvSpPr/>
            <p:nvPr/>
          </p:nvSpPr>
          <p:spPr>
            <a:xfrm flipH="1" rot="21343108">
              <a:off x="10073855" y="2009214"/>
              <a:ext cx="753673" cy="758089"/>
            </a:xfrm>
            <a:custGeom>
              <a:gdLst>
                <a:gd fmla="*/ 2063 w 918524" name="connsiteX0"/>
                <a:gd fmla="*/ 349269 h 923906" name="connsiteY0"/>
                <a:gd fmla="*/ 264202 w 918524" name="connsiteX1"/>
                <a:gd fmla="*/ 223173 h 923906" name="connsiteY1"/>
                <a:gd fmla="*/ 459262 w 918524" name="connsiteX2"/>
                <a:gd fmla="*/ 0 h 923906" name="connsiteY2"/>
                <a:gd fmla="*/ 654322 w 918524" name="connsiteX3"/>
                <a:gd fmla="*/ 223173 h 923906" name="connsiteY3"/>
                <a:gd fmla="*/ 916461 w 918524" name="connsiteX4"/>
                <a:gd fmla="*/ 349269 h 923906" name="connsiteY4"/>
                <a:gd fmla="*/ 774876 w 918524" name="connsiteX5"/>
                <a:gd fmla="*/ 613293 h 923906" name="connsiteY5"/>
                <a:gd fmla="*/ 741827 w 918524" name="connsiteX6"/>
                <a:gd fmla="*/ 914398 h 923906" name="connsiteY6"/>
                <a:gd fmla="*/ 459262 w 918524" name="connsiteX7"/>
                <a:gd fmla="*/ 854400 h 923906" name="connsiteY7"/>
                <a:gd fmla="*/ 176697 w 918524" name="connsiteX8"/>
                <a:gd fmla="*/ 914398 h 923906" name="connsiteY8"/>
                <a:gd fmla="*/ 143648 w 918524" name="connsiteX9"/>
                <a:gd fmla="*/ 613293 h 923906" name="connsiteY9"/>
                <a:gd fmla="*/ 2063 w 918524" name="connsiteX10"/>
                <a:gd fmla="*/ 349269 h 923906"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923905" w="918524">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C000"/>
            </a:solidFill>
            <a:ln w="63500">
              <a:solidFill>
                <a:schemeClr val="bg1"/>
              </a:solidFill>
            </a:ln>
            <a:effectLst>
              <a:outerShdw algn="t" blurRad="114300" dir="5400000" dist="762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0" name="文本框 39"/>
            <p:cNvSpPr txBox="1"/>
            <p:nvPr/>
          </p:nvSpPr>
          <p:spPr>
            <a:xfrm rot="177787">
              <a:off x="10209056" y="2200723"/>
              <a:ext cx="722068" cy="457200"/>
            </a:xfrm>
            <a:prstGeom prst="rect">
              <a:avLst/>
            </a:prstGeom>
            <a:noFill/>
            <a:ln>
              <a:noFill/>
            </a:ln>
          </p:spPr>
          <p:txBody>
            <a:bodyPr rtlCol="0" wrap="square">
              <a:spAutoFit/>
            </a:bodyPr>
            <a:lstStyle/>
            <a:p>
              <a:r>
                <a:rPr altLang="zh-CN" lang="en-US" smtClean="0" sz="2400">
                  <a:ln w="25400">
                    <a:noFill/>
                  </a:ln>
                  <a:solidFill>
                    <a:schemeClr val="bg1"/>
                  </a:solidFill>
                  <a:latin charset="0" panose="020b0806030902050204" pitchFamily="34" typeface="Impact"/>
                  <a:ea charset="-122" panose="03000509000000000000" pitchFamily="65" typeface="方正超粗黑简体"/>
                </a:rPr>
                <a:t>03</a:t>
              </a:r>
            </a:p>
          </p:txBody>
        </p:sp>
      </p:grpSp>
      <p:cxnSp>
        <p:nvCxnSpPr>
          <p:cNvPr id="37" name="直接连接符 36"/>
          <p:cNvCxnSpPr/>
          <p:nvPr/>
        </p:nvCxnSpPr>
        <p:spPr>
          <a:xfrm>
            <a:off x="9635076" y="3873545"/>
            <a:ext cx="2388048" cy="505120"/>
          </a:xfrm>
          <a:prstGeom prst="line">
            <a:avLst/>
          </a:prstGeom>
          <a:ln>
            <a:solidFill>
              <a:srgbClr val="FF3B65"/>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V="1">
            <a:off x="1519881" y="4333364"/>
            <a:ext cx="2916451" cy="291066"/>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17" name="组合 16"/>
          <p:cNvGrpSpPr/>
          <p:nvPr/>
        </p:nvGrpSpPr>
        <p:grpSpPr>
          <a:xfrm>
            <a:off x="3559606" y="554878"/>
            <a:ext cx="987083" cy="759462"/>
            <a:chOff x="3559606" y="554878"/>
            <a:chExt cx="987083" cy="759462"/>
          </a:xfrm>
        </p:grpSpPr>
        <p:sp>
          <p:nvSpPr>
            <p:cNvPr id="108" name="五角星 2"/>
            <p:cNvSpPr/>
            <p:nvPr/>
          </p:nvSpPr>
          <p:spPr>
            <a:xfrm flipH="1" rot="20076232">
              <a:off x="3559606" y="554878"/>
              <a:ext cx="755036" cy="759462"/>
            </a:xfrm>
            <a:custGeom>
              <a:gdLst>
                <a:gd fmla="*/ 2063 w 918524" name="connsiteX0"/>
                <a:gd fmla="*/ 349269 h 923906" name="connsiteY0"/>
                <a:gd fmla="*/ 264202 w 918524" name="connsiteX1"/>
                <a:gd fmla="*/ 223173 h 923906" name="connsiteY1"/>
                <a:gd fmla="*/ 459262 w 918524" name="connsiteX2"/>
                <a:gd fmla="*/ 0 h 923906" name="connsiteY2"/>
                <a:gd fmla="*/ 654322 w 918524" name="connsiteX3"/>
                <a:gd fmla="*/ 223173 h 923906" name="connsiteY3"/>
                <a:gd fmla="*/ 916461 w 918524" name="connsiteX4"/>
                <a:gd fmla="*/ 349269 h 923906" name="connsiteY4"/>
                <a:gd fmla="*/ 774876 w 918524" name="connsiteX5"/>
                <a:gd fmla="*/ 613293 h 923906" name="connsiteY5"/>
                <a:gd fmla="*/ 741827 w 918524" name="connsiteX6"/>
                <a:gd fmla="*/ 914398 h 923906" name="connsiteY6"/>
                <a:gd fmla="*/ 459262 w 918524" name="connsiteX7"/>
                <a:gd fmla="*/ 854400 h 923906" name="connsiteY7"/>
                <a:gd fmla="*/ 176697 w 918524" name="connsiteX8"/>
                <a:gd fmla="*/ 914398 h 923906" name="connsiteY8"/>
                <a:gd fmla="*/ 143648 w 918524" name="connsiteX9"/>
                <a:gd fmla="*/ 613293 h 923906" name="connsiteY9"/>
                <a:gd fmla="*/ 2063 w 918524" name="connsiteX10"/>
                <a:gd fmla="*/ 349269 h 923906"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923905" w="918524">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0CD8E2"/>
            </a:solidFill>
            <a:ln w="63500">
              <a:solidFill>
                <a:schemeClr val="bg1"/>
              </a:solidFill>
            </a:ln>
            <a:effectLst>
              <a:outerShdw algn="t" blurRad="114300" dir="5400000" dist="762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9" name="文本框 108"/>
            <p:cNvSpPr txBox="1"/>
            <p:nvPr/>
          </p:nvSpPr>
          <p:spPr>
            <a:xfrm rot="182610">
              <a:off x="3735189" y="745422"/>
              <a:ext cx="812202" cy="457200"/>
            </a:xfrm>
            <a:prstGeom prst="rect">
              <a:avLst/>
            </a:prstGeom>
            <a:noFill/>
            <a:ln>
              <a:noFill/>
            </a:ln>
          </p:spPr>
          <p:txBody>
            <a:bodyPr rtlCol="0" wrap="square">
              <a:spAutoFit/>
            </a:bodyPr>
            <a:lstStyle/>
            <a:p>
              <a:r>
                <a:rPr altLang="zh-CN" lang="en-US" smtClean="0" sz="2400">
                  <a:ln w="25400">
                    <a:noFill/>
                  </a:ln>
                  <a:solidFill>
                    <a:schemeClr val="bg1"/>
                  </a:solidFill>
                  <a:latin charset="0" panose="020b0806030902050204" pitchFamily="34" typeface="Impact"/>
                  <a:ea charset="-122" panose="03000509000000000000" pitchFamily="65" typeface="方正超粗黑简体"/>
                </a:rPr>
                <a:t>01</a:t>
              </a:r>
            </a:p>
          </p:txBody>
        </p:sp>
      </p:grpSp>
      <p:grpSp>
        <p:nvGrpSpPr>
          <p:cNvPr id="16" name="组合 15"/>
          <p:cNvGrpSpPr/>
          <p:nvPr/>
        </p:nvGrpSpPr>
        <p:grpSpPr>
          <a:xfrm>
            <a:off x="3532062" y="3175457"/>
            <a:ext cx="970764" cy="752191"/>
            <a:chOff x="3532062" y="3175457"/>
            <a:chExt cx="970764" cy="752191"/>
          </a:xfrm>
        </p:grpSpPr>
        <p:sp>
          <p:nvSpPr>
            <p:cNvPr id="110" name="五角星 2"/>
            <p:cNvSpPr/>
            <p:nvPr/>
          </p:nvSpPr>
          <p:spPr>
            <a:xfrm flipH="1" rot="20844948">
              <a:off x="3532062" y="3175457"/>
              <a:ext cx="747808" cy="752191"/>
            </a:xfrm>
            <a:custGeom>
              <a:gdLst>
                <a:gd fmla="*/ 2063 w 918524" name="connsiteX0"/>
                <a:gd fmla="*/ 349269 h 923906" name="connsiteY0"/>
                <a:gd fmla="*/ 264202 w 918524" name="connsiteX1"/>
                <a:gd fmla="*/ 223173 h 923906" name="connsiteY1"/>
                <a:gd fmla="*/ 459262 w 918524" name="connsiteX2"/>
                <a:gd fmla="*/ 0 h 923906" name="connsiteY2"/>
                <a:gd fmla="*/ 654322 w 918524" name="connsiteX3"/>
                <a:gd fmla="*/ 223173 h 923906" name="connsiteY3"/>
                <a:gd fmla="*/ 916461 w 918524" name="connsiteX4"/>
                <a:gd fmla="*/ 349269 h 923906" name="connsiteY4"/>
                <a:gd fmla="*/ 774876 w 918524" name="connsiteX5"/>
                <a:gd fmla="*/ 613293 h 923906" name="connsiteY5"/>
                <a:gd fmla="*/ 741827 w 918524" name="connsiteX6"/>
                <a:gd fmla="*/ 914398 h 923906" name="connsiteY6"/>
                <a:gd fmla="*/ 459262 w 918524" name="connsiteX7"/>
                <a:gd fmla="*/ 854400 h 923906" name="connsiteY7"/>
                <a:gd fmla="*/ 176697 w 918524" name="connsiteX8"/>
                <a:gd fmla="*/ 914398 h 923906" name="connsiteY8"/>
                <a:gd fmla="*/ 143648 w 918524" name="connsiteX9"/>
                <a:gd fmla="*/ 613293 h 923906" name="connsiteY9"/>
                <a:gd fmla="*/ 2063 w 918524" name="connsiteX10"/>
                <a:gd fmla="*/ 349269 h 923906"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923905" w="918524">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76CE0C"/>
            </a:solidFill>
            <a:ln w="63500">
              <a:solidFill>
                <a:schemeClr val="bg1"/>
              </a:solidFill>
            </a:ln>
            <a:effectLst>
              <a:outerShdw algn="t" blurRad="114300" dir="5400000" dist="762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1" name="文本框 110"/>
            <p:cNvSpPr txBox="1"/>
            <p:nvPr/>
          </p:nvSpPr>
          <p:spPr>
            <a:xfrm rot="296942">
              <a:off x="3692801" y="3376841"/>
              <a:ext cx="810217" cy="457200"/>
            </a:xfrm>
            <a:prstGeom prst="rect">
              <a:avLst/>
            </a:prstGeom>
            <a:noFill/>
            <a:ln>
              <a:noFill/>
            </a:ln>
          </p:spPr>
          <p:txBody>
            <a:bodyPr rtlCol="0" wrap="square">
              <a:spAutoFit/>
            </a:bodyPr>
            <a:lstStyle/>
            <a:p>
              <a:r>
                <a:rPr altLang="zh-CN" lang="en-US" smtClean="0" sz="2400">
                  <a:ln w="25400">
                    <a:noFill/>
                  </a:ln>
                  <a:solidFill>
                    <a:schemeClr val="bg1"/>
                  </a:solidFill>
                  <a:latin charset="0" panose="020b0806030902050204" pitchFamily="34" typeface="Impact"/>
                  <a:ea charset="-122" panose="03000509000000000000" pitchFamily="65" typeface="方正超粗黑简体"/>
                </a:rPr>
                <a:t>02</a:t>
              </a:r>
            </a:p>
          </p:txBody>
        </p:sp>
      </p:grpSp>
      <p:grpSp>
        <p:nvGrpSpPr>
          <p:cNvPr id="27" name="组合 26"/>
          <p:cNvGrpSpPr/>
          <p:nvPr/>
        </p:nvGrpSpPr>
        <p:grpSpPr>
          <a:xfrm>
            <a:off x="657922" y="858644"/>
            <a:ext cx="1973766" cy="2834750"/>
            <a:chOff x="657922" y="858644"/>
            <a:chExt cx="1973766" cy="2834750"/>
          </a:xfrm>
        </p:grpSpPr>
        <p:grpSp>
          <p:nvGrpSpPr>
            <p:cNvPr id="20" name="组合 19"/>
            <p:cNvGrpSpPr/>
            <p:nvPr/>
          </p:nvGrpSpPr>
          <p:grpSpPr>
            <a:xfrm>
              <a:off x="657922" y="858644"/>
              <a:ext cx="1973766" cy="2834750"/>
              <a:chOff x="624469" y="490654"/>
              <a:chExt cx="1973766" cy="2834750"/>
            </a:xfrm>
          </p:grpSpPr>
          <p:cxnSp>
            <p:nvCxnSpPr>
              <p:cNvPr id="12" name="直接连接符 11"/>
              <p:cNvCxnSpPr/>
              <p:nvPr/>
            </p:nvCxnSpPr>
            <p:spPr>
              <a:xfrm>
                <a:off x="825190" y="2062976"/>
                <a:ext cx="468351" cy="858644"/>
              </a:xfrm>
              <a:prstGeom prst="line">
                <a:avLst/>
              </a:prstGeom>
            </p:spPr>
            <p:style>
              <a:lnRef idx="1">
                <a:schemeClr val="accent1"/>
              </a:lnRef>
              <a:fillRef idx="0">
                <a:schemeClr val="accent1"/>
              </a:fillRef>
              <a:effectRef idx="0">
                <a:schemeClr val="accent1"/>
              </a:effectRef>
              <a:fontRef idx="minor">
                <a:schemeClr val="tx1"/>
              </a:fontRef>
            </p:style>
          </p:cxnSp>
          <p:cxnSp>
            <p:nvCxnSpPr>
              <p:cNvPr id="166" name="直接连接符 165"/>
              <p:cNvCxnSpPr/>
              <p:nvPr/>
            </p:nvCxnSpPr>
            <p:spPr>
              <a:xfrm flipH="1">
                <a:off x="1936595" y="2014654"/>
                <a:ext cx="468351" cy="858644"/>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直接连接符 18"/>
              <p:cNvCxnSpPr>
                <a:stCxn id="6" idx="4"/>
                <a:endCxn id="10" idx="2"/>
              </p:cNvCxnSpPr>
              <p:nvPr/>
            </p:nvCxnSpPr>
            <p:spPr>
              <a:xfrm flipH="1">
                <a:off x="1611352" y="2464420"/>
                <a:ext cx="0" cy="403691"/>
              </a:xfrm>
              <a:prstGeom prst="line">
                <a:avLst/>
              </a:prstGeom>
            </p:spPr>
            <p:style>
              <a:lnRef idx="1">
                <a:schemeClr val="accent1"/>
              </a:lnRef>
              <a:fillRef idx="0">
                <a:schemeClr val="accent1"/>
              </a:fillRef>
              <a:effectRef idx="0">
                <a:schemeClr val="accent1"/>
              </a:effectRef>
              <a:fontRef idx="minor">
                <a:schemeClr val="tx1"/>
              </a:fontRef>
            </p:style>
          </p:cxnSp>
          <p:sp>
            <p:nvSpPr>
              <p:cNvPr id="6" name="椭圆 5"/>
              <p:cNvSpPr/>
              <p:nvPr/>
            </p:nvSpPr>
            <p:spPr>
              <a:xfrm>
                <a:off x="624469" y="490654"/>
                <a:ext cx="1973766" cy="1973766"/>
              </a:xfrm>
              <a:prstGeom prst="ellipse">
                <a:avLst/>
              </a:prstGeom>
              <a:gradFill>
                <a:gsLst>
                  <a:gs pos="0">
                    <a:srgbClr val="FFC000"/>
                  </a:gs>
                  <a:gs pos="42000">
                    <a:srgbClr val="FFFF00"/>
                  </a:gs>
                  <a:gs pos="100000">
                    <a:srgbClr val="FFC000"/>
                  </a:gs>
                </a:gsLst>
                <a:path path="circle">
                  <a:fillToRect b="180000" l="50000" r="50000" t="-80000"/>
                </a:path>
              </a:gradFill>
              <a:ln>
                <a:solidFill>
                  <a:srgbClr val="FDDF0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梯形 9"/>
              <p:cNvSpPr/>
              <p:nvPr/>
            </p:nvSpPr>
            <p:spPr>
              <a:xfrm flipV="1">
                <a:off x="1248937" y="2868111"/>
                <a:ext cx="724830" cy="457293"/>
              </a:xfrm>
              <a:prstGeom prst="trapezoid">
                <a:avLst/>
              </a:prstGeom>
              <a:solidFill>
                <a:srgbClr val="FF85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90" name="文本框 89"/>
            <p:cNvSpPr txBox="1"/>
            <p:nvPr/>
          </p:nvSpPr>
          <p:spPr>
            <a:xfrm>
              <a:off x="994668" y="1503713"/>
              <a:ext cx="1370330" cy="640080"/>
            </a:xfrm>
            <a:prstGeom prst="rect">
              <a:avLst/>
            </a:prstGeom>
            <a:noFill/>
          </p:spPr>
          <p:txBody>
            <a:bodyPr rtlCol="0" wrap="none">
              <a:spAutoFit/>
            </a:bodyPr>
            <a:lstStyle/>
            <a:p>
              <a:r>
                <a:rPr altLang="en-US" b="1" lang="zh-CN" smtClean="0" sz="3600">
                  <a:solidFill>
                    <a:srgbClr val="9FB70D"/>
                  </a:solidFill>
                  <a:latin charset="-122" panose="020b0503020204020204" pitchFamily="34" typeface="微软雅黑"/>
                  <a:ea charset="-122" panose="020b0503020204020204" pitchFamily="34" typeface="微软雅黑"/>
                </a:rPr>
                <a:t>愿  望</a:t>
              </a:r>
            </a:p>
          </p:txBody>
        </p:sp>
      </p:grpSp>
      <p:grpSp>
        <p:nvGrpSpPr>
          <p:cNvPr id="112" name="组合 111"/>
          <p:cNvGrpSpPr/>
          <p:nvPr/>
        </p:nvGrpSpPr>
        <p:grpSpPr>
          <a:xfrm flipH="1">
            <a:off x="1502168" y="2798350"/>
            <a:ext cx="1956705" cy="1227240"/>
            <a:chOff x="594424" y="1153191"/>
            <a:chExt cx="2605976" cy="1634460"/>
          </a:xfrm>
        </p:grpSpPr>
        <p:sp>
          <p:nvSpPr>
            <p:cNvPr id="162" name="任意多边形 161"/>
            <p:cNvSpPr/>
            <p:nvPr/>
          </p:nvSpPr>
          <p:spPr>
            <a:xfrm>
              <a:off x="616196" y="1175175"/>
              <a:ext cx="2584204" cy="1612476"/>
            </a:xfrm>
            <a:custGeom>
              <a:gdLst>
                <a:gd fmla="*/ 1389184 w 3610707" name="connsiteX0"/>
                <a:gd fmla="*/ 0 h 2450125" name="connsiteY0"/>
                <a:gd fmla="*/ 2191163 w 3610707" name="connsiteX1"/>
                <a:gd fmla="*/ 426409 h 2450125" name="connsiteY1"/>
                <a:gd fmla="*/ 2262626 w 3610707" name="connsiteX2"/>
                <a:gd fmla="*/ 558069 h 2450125" name="connsiteY2"/>
                <a:gd fmla="*/ 2332890 w 3610707" name="connsiteX3"/>
                <a:gd fmla="*/ 550986 h 2450125" name="connsiteY3"/>
                <a:gd fmla="*/ 2894584 w 3610707" name="connsiteX4"/>
                <a:gd fmla="*/ 923302 h 2450125" name="connsiteY4"/>
                <a:gd fmla="*/ 2915413 w 3610707" name="connsiteX5"/>
                <a:gd fmla="*/ 990402 h 2450125" name="connsiteY5"/>
                <a:gd fmla="*/ 2934595 w 3610707" name="connsiteX6"/>
                <a:gd fmla="*/ 984447 h 2450125" name="connsiteY6"/>
                <a:gd fmla="*/ 3048000 w 3610707" name="connsiteX7"/>
                <a:gd fmla="*/ 973015 h 2450125" name="connsiteY7"/>
                <a:gd fmla="*/ 3610707 w 3610707" name="connsiteX8"/>
                <a:gd fmla="*/ 1535722 h 2450125" name="connsiteY8"/>
                <a:gd fmla="*/ 3048000 w 3610707" name="connsiteX9"/>
                <a:gd fmla="*/ 2098429 h 2450125" name="connsiteY9"/>
                <a:gd fmla="*/ 2934595 w 3610707" name="connsiteX10"/>
                <a:gd fmla="*/ 2086997 h 2450125" name="connsiteY10"/>
                <a:gd fmla="*/ 2841470 w 3610707" name="connsiteX11"/>
                <a:gd fmla="*/ 2058089 h 2450125" name="connsiteY11"/>
                <a:gd fmla="*/ 2778805 w 3610707" name="connsiteX12"/>
                <a:gd fmla="*/ 2134039 h 2450125" name="connsiteY12"/>
                <a:gd fmla="*/ 2327029 w 3610707" name="connsiteX13"/>
                <a:gd fmla="*/ 2321171 h 2450125" name="connsiteY13"/>
                <a:gd fmla="*/ 1897442 w 3610707" name="connsiteX14"/>
                <a:gd fmla="*/ 2155195 h 2450125" name="connsiteY14"/>
                <a:gd fmla="*/ 1878393 w 3610707" name="connsiteX15"/>
                <a:gd fmla="*/ 2135215 h 2450125" name="connsiteY15"/>
                <a:gd fmla="*/ 1860361 w 3610707" name="connsiteX16"/>
                <a:gd fmla="*/ 2168437 h 2450125" name="connsiteY16"/>
                <a:gd fmla="*/ 1330568 w 3610707" name="connsiteX17"/>
                <a:gd fmla="*/ 2450125 h 2450125" name="connsiteY17"/>
                <a:gd fmla="*/ 800775 w 3610707" name="connsiteX18"/>
                <a:gd fmla="*/ 2168437 h 2450125" name="connsiteY18"/>
                <a:gd fmla="*/ 771869 w 3610707" name="connsiteX19"/>
                <a:gd fmla="*/ 2115180 h 2450125" name="connsiteY19"/>
                <a:gd fmla="*/ 753583 w 3610707" name="connsiteX20"/>
                <a:gd fmla="*/ 2120856 h 2450125" name="connsiteY20"/>
                <a:gd fmla="*/ 627184 w 3610707" name="connsiteX21"/>
                <a:gd fmla="*/ 2133598 h 2450125" name="connsiteY21"/>
                <a:gd fmla="*/ 0 w 3610707" name="connsiteX22"/>
                <a:gd fmla="*/ 1506414 h 2450125" name="connsiteY22"/>
                <a:gd fmla="*/ 383056 w 3610707" name="connsiteX23"/>
                <a:gd fmla="*/ 928517 h 2450125" name="connsiteY23"/>
                <a:gd fmla="*/ 424632 w 3610707" name="connsiteX24"/>
                <a:gd fmla="*/ 915611 h 2450125" name="connsiteY24"/>
                <a:gd fmla="*/ 427023 w 3610707" name="connsiteX25"/>
                <a:gd fmla="*/ 868268 h 2450125" name="connsiteY25"/>
                <a:gd fmla="*/ 1389184 w 3610707" name="connsiteX26"/>
                <a:gd fmla="*/ 0 h 2450125" name="connsiteY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b="b" l="l" r="r" t="t"/>
              <a:pathLst>
                <a:path h="2450125" w="3610707">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algn="t" blurRad="152400" dir="5400000" dist="889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5" name="任意多边形 164"/>
            <p:cNvSpPr/>
            <p:nvPr/>
          </p:nvSpPr>
          <p:spPr>
            <a:xfrm>
              <a:off x="594424" y="1153191"/>
              <a:ext cx="2584204" cy="1612476"/>
            </a:xfrm>
            <a:custGeom>
              <a:gdLst>
                <a:gd fmla="*/ 1389184 w 3610707" name="connsiteX0"/>
                <a:gd fmla="*/ 0 h 2450125" name="connsiteY0"/>
                <a:gd fmla="*/ 2191163 w 3610707" name="connsiteX1"/>
                <a:gd fmla="*/ 426409 h 2450125" name="connsiteY1"/>
                <a:gd fmla="*/ 2262626 w 3610707" name="connsiteX2"/>
                <a:gd fmla="*/ 558069 h 2450125" name="connsiteY2"/>
                <a:gd fmla="*/ 2332890 w 3610707" name="connsiteX3"/>
                <a:gd fmla="*/ 550986 h 2450125" name="connsiteY3"/>
                <a:gd fmla="*/ 2894584 w 3610707" name="connsiteX4"/>
                <a:gd fmla="*/ 923302 h 2450125" name="connsiteY4"/>
                <a:gd fmla="*/ 2915413 w 3610707" name="connsiteX5"/>
                <a:gd fmla="*/ 990402 h 2450125" name="connsiteY5"/>
                <a:gd fmla="*/ 2934595 w 3610707" name="connsiteX6"/>
                <a:gd fmla="*/ 984447 h 2450125" name="connsiteY6"/>
                <a:gd fmla="*/ 3048000 w 3610707" name="connsiteX7"/>
                <a:gd fmla="*/ 973015 h 2450125" name="connsiteY7"/>
                <a:gd fmla="*/ 3610707 w 3610707" name="connsiteX8"/>
                <a:gd fmla="*/ 1535722 h 2450125" name="connsiteY8"/>
                <a:gd fmla="*/ 3048000 w 3610707" name="connsiteX9"/>
                <a:gd fmla="*/ 2098429 h 2450125" name="connsiteY9"/>
                <a:gd fmla="*/ 2934595 w 3610707" name="connsiteX10"/>
                <a:gd fmla="*/ 2086997 h 2450125" name="connsiteY10"/>
                <a:gd fmla="*/ 2841470 w 3610707" name="connsiteX11"/>
                <a:gd fmla="*/ 2058089 h 2450125" name="connsiteY11"/>
                <a:gd fmla="*/ 2778805 w 3610707" name="connsiteX12"/>
                <a:gd fmla="*/ 2134039 h 2450125" name="connsiteY12"/>
                <a:gd fmla="*/ 2327029 w 3610707" name="connsiteX13"/>
                <a:gd fmla="*/ 2321171 h 2450125" name="connsiteY13"/>
                <a:gd fmla="*/ 1897442 w 3610707" name="connsiteX14"/>
                <a:gd fmla="*/ 2155195 h 2450125" name="connsiteY14"/>
                <a:gd fmla="*/ 1878393 w 3610707" name="connsiteX15"/>
                <a:gd fmla="*/ 2135215 h 2450125" name="connsiteY15"/>
                <a:gd fmla="*/ 1860361 w 3610707" name="connsiteX16"/>
                <a:gd fmla="*/ 2168437 h 2450125" name="connsiteY16"/>
                <a:gd fmla="*/ 1330568 w 3610707" name="connsiteX17"/>
                <a:gd fmla="*/ 2450125 h 2450125" name="connsiteY17"/>
                <a:gd fmla="*/ 800775 w 3610707" name="connsiteX18"/>
                <a:gd fmla="*/ 2168437 h 2450125" name="connsiteY18"/>
                <a:gd fmla="*/ 771869 w 3610707" name="connsiteX19"/>
                <a:gd fmla="*/ 2115180 h 2450125" name="connsiteY19"/>
                <a:gd fmla="*/ 753583 w 3610707" name="connsiteX20"/>
                <a:gd fmla="*/ 2120856 h 2450125" name="connsiteY20"/>
                <a:gd fmla="*/ 627184 w 3610707" name="connsiteX21"/>
                <a:gd fmla="*/ 2133598 h 2450125" name="connsiteY21"/>
                <a:gd fmla="*/ 0 w 3610707" name="connsiteX22"/>
                <a:gd fmla="*/ 1506414 h 2450125" name="connsiteY22"/>
                <a:gd fmla="*/ 383056 w 3610707" name="connsiteX23"/>
                <a:gd fmla="*/ 928517 h 2450125" name="connsiteY23"/>
                <a:gd fmla="*/ 424632 w 3610707" name="connsiteX24"/>
                <a:gd fmla="*/ 915611 h 2450125" name="connsiteY24"/>
                <a:gd fmla="*/ 427023 w 3610707" name="connsiteX25"/>
                <a:gd fmla="*/ 868268 h 2450125" name="connsiteY25"/>
                <a:gd fmla="*/ 1389184 w 3610707" name="connsiteX26"/>
                <a:gd fmla="*/ 0 h 2450125" name="connsiteY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b="b" l="l" r="r" t="t"/>
              <a:pathLst>
                <a:path h="2450125" w="3610707">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2700">
              <a:solidFill>
                <a:srgbClr val="91F0FD"/>
              </a:solidFill>
            </a:ln>
            <a:effectLst>
              <a:innerShdw blurRad="355600" dir="3600000" dist="114300">
                <a:srgbClr val="19B4C9">
                  <a:alpha val="45000"/>
                </a:srgb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extLst>
      <p:ext uri="{BB962C8B-B14F-4D97-AF65-F5344CB8AC3E}">
        <p14:creationId val="2410149419"/>
      </p:ext>
    </p:extLst>
  </p:cSld>
  <p:clrMapOvr>
    <a:masterClrMapping/>
  </p:clrMapOvr>
  <mc:AlternateContent>
    <mc:Choice Requires="p14">
      <p:transition p14:dur="2500" spd="slow">
        <p:fad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2" presetSubtype="0">
                                  <p:stCondLst>
                                    <p:cond delay="0"/>
                                  </p:stCondLst>
                                  <p:childTnLst>
                                    <p:set>
                                      <p:cBhvr>
                                        <p:cTn dur="1" fill="hold" id="6">
                                          <p:stCondLst>
                                            <p:cond delay="0"/>
                                          </p:stCondLst>
                                        </p:cTn>
                                        <p:tgtEl>
                                          <p:spTgt spid="164"/>
                                        </p:tgtEl>
                                        <p:attrNameLst>
                                          <p:attrName>style.visibility</p:attrName>
                                        </p:attrNameLst>
                                      </p:cBhvr>
                                      <p:to>
                                        <p:strVal val="visible"/>
                                      </p:to>
                                    </p:set>
                                    <p:animEffect filter="fade" transition="in">
                                      <p:cBhvr>
                                        <p:cTn dur="1000" id="7"/>
                                        <p:tgtEl>
                                          <p:spTgt spid="164"/>
                                        </p:tgtEl>
                                      </p:cBhvr>
                                    </p:animEffect>
                                    <p:anim calcmode="lin" valueType="num">
                                      <p:cBhvr>
                                        <p:cTn dur="1000" fill="hold" id="8"/>
                                        <p:tgtEl>
                                          <p:spTgt spid="164"/>
                                        </p:tgtEl>
                                        <p:attrNameLst>
                                          <p:attrName>ppt_x</p:attrName>
                                        </p:attrNameLst>
                                      </p:cBhvr>
                                      <p:tavLst>
                                        <p:tav tm="0">
                                          <p:val>
                                            <p:strVal val="#ppt_x"/>
                                          </p:val>
                                        </p:tav>
                                        <p:tav tm="100000">
                                          <p:val>
                                            <p:strVal val="#ppt_x"/>
                                          </p:val>
                                        </p:tav>
                                      </p:tavLst>
                                    </p:anim>
                                    <p:anim calcmode="lin" valueType="num">
                                      <p:cBhvr>
                                        <p:cTn dur="1000" fill="hold" id="9"/>
                                        <p:tgtEl>
                                          <p:spTgt spid="164"/>
                                        </p:tgtEl>
                                        <p:attrNameLst>
                                          <p:attrName>ppt_y</p:attrName>
                                        </p:attrNameLst>
                                      </p:cBhvr>
                                      <p:tavLst>
                                        <p:tav tm="0">
                                          <p:val>
                                            <p:strVal val="#ppt_y+.1"/>
                                          </p:val>
                                        </p:tav>
                                        <p:tav tm="100000">
                                          <p:val>
                                            <p:strVal val="#ppt_y"/>
                                          </p:val>
                                        </p:tav>
                                      </p:tavLst>
                                    </p:anim>
                                  </p:childTnLst>
                                </p:cTn>
                              </p:par>
                              <p:par>
                                <p:cTn fill="hold" grpId="0" id="10" nodeType="withEffect" presetClass="entr" presetID="42" presetSubtype="0">
                                  <p:stCondLst>
                                    <p:cond delay="500"/>
                                  </p:stCondLst>
                                  <p:childTnLst>
                                    <p:set>
                                      <p:cBhvr>
                                        <p:cTn dur="1" fill="hold" id="11">
                                          <p:stCondLst>
                                            <p:cond delay="0"/>
                                          </p:stCondLst>
                                        </p:cTn>
                                        <p:tgtEl>
                                          <p:spTgt spid="163"/>
                                        </p:tgtEl>
                                        <p:attrNameLst>
                                          <p:attrName>style.visibility</p:attrName>
                                        </p:attrNameLst>
                                      </p:cBhvr>
                                      <p:to>
                                        <p:strVal val="visible"/>
                                      </p:to>
                                    </p:set>
                                    <p:animEffect filter="fade" transition="in">
                                      <p:cBhvr>
                                        <p:cTn dur="1000" id="12"/>
                                        <p:tgtEl>
                                          <p:spTgt spid="163"/>
                                        </p:tgtEl>
                                      </p:cBhvr>
                                    </p:animEffect>
                                    <p:anim calcmode="lin" valueType="num">
                                      <p:cBhvr>
                                        <p:cTn dur="1000" fill="hold" id="13"/>
                                        <p:tgtEl>
                                          <p:spTgt spid="163"/>
                                        </p:tgtEl>
                                        <p:attrNameLst>
                                          <p:attrName>ppt_x</p:attrName>
                                        </p:attrNameLst>
                                      </p:cBhvr>
                                      <p:tavLst>
                                        <p:tav tm="0">
                                          <p:val>
                                            <p:strVal val="#ppt_x"/>
                                          </p:val>
                                        </p:tav>
                                        <p:tav tm="100000">
                                          <p:val>
                                            <p:strVal val="#ppt_x"/>
                                          </p:val>
                                        </p:tav>
                                      </p:tavLst>
                                    </p:anim>
                                    <p:anim calcmode="lin" valueType="num">
                                      <p:cBhvr>
                                        <p:cTn dur="1000" fill="hold" id="14"/>
                                        <p:tgtEl>
                                          <p:spTgt spid="163"/>
                                        </p:tgtEl>
                                        <p:attrNameLst>
                                          <p:attrName>ppt_y</p:attrName>
                                        </p:attrNameLst>
                                      </p:cBhvr>
                                      <p:tavLst>
                                        <p:tav tm="0">
                                          <p:val>
                                            <p:strVal val="#ppt_y+.1"/>
                                          </p:val>
                                        </p:tav>
                                        <p:tav tm="100000">
                                          <p:val>
                                            <p:strVal val="#ppt_y"/>
                                          </p:val>
                                        </p:tav>
                                      </p:tavLst>
                                    </p:anim>
                                  </p:childTnLst>
                                </p:cTn>
                              </p:par>
                              <p:par>
                                <p:cTn fill="hold" id="15" nodeType="withEffect" presetClass="entr" presetID="42" presetSubtype="0">
                                  <p:stCondLst>
                                    <p:cond delay="1500"/>
                                  </p:stCondLst>
                                  <p:childTnLst>
                                    <p:set>
                                      <p:cBhvr>
                                        <p:cTn dur="1" fill="hold" id="16">
                                          <p:stCondLst>
                                            <p:cond delay="0"/>
                                          </p:stCondLst>
                                        </p:cTn>
                                        <p:tgtEl>
                                          <p:spTgt spid="27"/>
                                        </p:tgtEl>
                                        <p:attrNameLst>
                                          <p:attrName>style.visibility</p:attrName>
                                        </p:attrNameLst>
                                      </p:cBhvr>
                                      <p:to>
                                        <p:strVal val="visible"/>
                                      </p:to>
                                    </p:set>
                                    <p:animEffect filter="fade" transition="in">
                                      <p:cBhvr>
                                        <p:cTn dur="1000" id="17"/>
                                        <p:tgtEl>
                                          <p:spTgt spid="27"/>
                                        </p:tgtEl>
                                      </p:cBhvr>
                                    </p:animEffect>
                                    <p:anim calcmode="lin" valueType="num">
                                      <p:cBhvr>
                                        <p:cTn dur="1000" fill="hold" id="18"/>
                                        <p:tgtEl>
                                          <p:spTgt spid="27"/>
                                        </p:tgtEl>
                                        <p:attrNameLst>
                                          <p:attrName>ppt_x</p:attrName>
                                        </p:attrNameLst>
                                      </p:cBhvr>
                                      <p:tavLst>
                                        <p:tav tm="0">
                                          <p:val>
                                            <p:strVal val="#ppt_x"/>
                                          </p:val>
                                        </p:tav>
                                        <p:tav tm="100000">
                                          <p:val>
                                            <p:strVal val="#ppt_x"/>
                                          </p:val>
                                        </p:tav>
                                      </p:tavLst>
                                    </p:anim>
                                    <p:anim calcmode="lin" valueType="num">
                                      <p:cBhvr>
                                        <p:cTn dur="1000" fill="hold" id="19"/>
                                        <p:tgtEl>
                                          <p:spTgt spid="27"/>
                                        </p:tgtEl>
                                        <p:attrNameLst>
                                          <p:attrName>ppt_y</p:attrName>
                                        </p:attrNameLst>
                                      </p:cBhvr>
                                      <p:tavLst>
                                        <p:tav tm="0">
                                          <p:val>
                                            <p:strVal val="#ppt_y+.1"/>
                                          </p:val>
                                        </p:tav>
                                        <p:tav tm="100000">
                                          <p:val>
                                            <p:strVal val="#ppt_y"/>
                                          </p:val>
                                        </p:tav>
                                      </p:tavLst>
                                    </p:anim>
                                  </p:childTnLst>
                                </p:cTn>
                              </p:par>
                              <p:par>
                                <p:cTn fill="hold" id="20" nodeType="withEffect" presetClass="entr" presetID="2" presetSubtype="4">
                                  <p:stCondLst>
                                    <p:cond delay="2500"/>
                                  </p:stCondLst>
                                  <p:childTnLst>
                                    <p:set>
                                      <p:cBhvr>
                                        <p:cTn dur="1" fill="hold" id="21">
                                          <p:stCondLst>
                                            <p:cond delay="0"/>
                                          </p:stCondLst>
                                        </p:cTn>
                                        <p:tgtEl>
                                          <p:spTgt spid="112"/>
                                        </p:tgtEl>
                                        <p:attrNameLst>
                                          <p:attrName>style.visibility</p:attrName>
                                        </p:attrNameLst>
                                      </p:cBhvr>
                                      <p:to>
                                        <p:strVal val="visible"/>
                                      </p:to>
                                    </p:set>
                                    <p:anim calcmode="lin" valueType="num">
                                      <p:cBhvr additive="base">
                                        <p:cTn dur="1250" fill="hold" id="22"/>
                                        <p:tgtEl>
                                          <p:spTgt spid="112"/>
                                        </p:tgtEl>
                                        <p:attrNameLst>
                                          <p:attrName>ppt_x</p:attrName>
                                        </p:attrNameLst>
                                      </p:cBhvr>
                                      <p:tavLst>
                                        <p:tav tm="0">
                                          <p:val>
                                            <p:strVal val="#ppt_x"/>
                                          </p:val>
                                        </p:tav>
                                        <p:tav tm="100000">
                                          <p:val>
                                            <p:strVal val="#ppt_x"/>
                                          </p:val>
                                        </p:tav>
                                      </p:tavLst>
                                    </p:anim>
                                    <p:anim calcmode="lin" valueType="num">
                                      <p:cBhvr additive="base">
                                        <p:cTn dur="1250" fill="hold" id="23"/>
                                        <p:tgtEl>
                                          <p:spTgt spid="112"/>
                                        </p:tgtEl>
                                        <p:attrNameLst>
                                          <p:attrName>ppt_y</p:attrName>
                                        </p:attrNameLst>
                                      </p:cBhvr>
                                      <p:tavLst>
                                        <p:tav tm="0">
                                          <p:val>
                                            <p:strVal val="1+#ppt_h/2"/>
                                          </p:val>
                                        </p:tav>
                                        <p:tav tm="100000">
                                          <p:val>
                                            <p:strVal val="#ppt_y"/>
                                          </p:val>
                                        </p:tav>
                                      </p:tavLst>
                                    </p:anim>
                                  </p:childTnLst>
                                </p:cTn>
                              </p:par>
                              <p:par>
                                <p:cTn fill="hold" id="24" nodeType="withEffect" presetClass="entr" presetID="10" presetSubtype="0">
                                  <p:stCondLst>
                                    <p:cond delay="4000"/>
                                  </p:stCondLst>
                                  <p:childTnLst>
                                    <p:set>
                                      <p:cBhvr>
                                        <p:cTn dur="1" fill="hold" id="25">
                                          <p:stCondLst>
                                            <p:cond delay="0"/>
                                          </p:stCondLst>
                                        </p:cTn>
                                        <p:tgtEl>
                                          <p:spTgt spid="92"/>
                                        </p:tgtEl>
                                        <p:attrNameLst>
                                          <p:attrName>style.visibility</p:attrName>
                                        </p:attrNameLst>
                                      </p:cBhvr>
                                      <p:to>
                                        <p:strVal val="visible"/>
                                      </p:to>
                                    </p:set>
                                    <p:animEffect filter="fade" transition="in">
                                      <p:cBhvr>
                                        <p:cTn dur="1250" id="26"/>
                                        <p:tgtEl>
                                          <p:spTgt spid="92"/>
                                        </p:tgtEl>
                                      </p:cBhvr>
                                    </p:animEffect>
                                  </p:childTnLst>
                                </p:cTn>
                              </p:par>
                              <p:par>
                                <p:cTn fill="hold" id="27" nodeType="withEffect" presetClass="entr" presetID="30" presetSubtype="0">
                                  <p:stCondLst>
                                    <p:cond delay="4750"/>
                                  </p:stCondLst>
                                  <p:childTnLst>
                                    <p:set>
                                      <p:cBhvr>
                                        <p:cTn dur="1" fill="hold" id="28">
                                          <p:stCondLst>
                                            <p:cond delay="0"/>
                                          </p:stCondLst>
                                        </p:cTn>
                                        <p:tgtEl>
                                          <p:spTgt spid="98"/>
                                        </p:tgtEl>
                                        <p:attrNameLst>
                                          <p:attrName>style.visibility</p:attrName>
                                        </p:attrNameLst>
                                      </p:cBhvr>
                                      <p:to>
                                        <p:strVal val="visible"/>
                                      </p:to>
                                    </p:set>
                                    <p:animEffect filter="fade" transition="in">
                                      <p:cBhvr>
                                        <p:cTn decel="100000" dur="1000" id="29"/>
                                        <p:tgtEl>
                                          <p:spTgt spid="98"/>
                                        </p:tgtEl>
                                      </p:cBhvr>
                                    </p:animEffect>
                                    <p:anim calcmode="lin" valueType="num">
                                      <p:cBhvr>
                                        <p:cTn decel="100000" dur="1000" fill="hold" id="30"/>
                                        <p:tgtEl>
                                          <p:spTgt spid="98"/>
                                        </p:tgtEl>
                                        <p:attrNameLst>
                                          <p:attrName>style.rotation</p:attrName>
                                        </p:attrNameLst>
                                      </p:cBhvr>
                                      <p:tavLst>
                                        <p:tav tm="0">
                                          <p:val>
                                            <p:fltVal val="-90"/>
                                          </p:val>
                                        </p:tav>
                                        <p:tav tm="100000">
                                          <p:val>
                                            <p:fltVal val="0"/>
                                          </p:val>
                                        </p:tav>
                                      </p:tavLst>
                                    </p:anim>
                                    <p:anim calcmode="lin" valueType="num">
                                      <p:cBhvr>
                                        <p:cTn decel="100000" dur="1000" fill="hold" id="31"/>
                                        <p:tgtEl>
                                          <p:spTgt spid="98"/>
                                        </p:tgtEl>
                                        <p:attrNameLst>
                                          <p:attrName>ppt_x</p:attrName>
                                        </p:attrNameLst>
                                      </p:cBhvr>
                                      <p:tavLst>
                                        <p:tav tm="0">
                                          <p:val>
                                            <p:strVal val="#ppt_x+0.4"/>
                                          </p:val>
                                        </p:tav>
                                        <p:tav tm="100000">
                                          <p:val>
                                            <p:strVal val="#ppt_x-0.05"/>
                                          </p:val>
                                        </p:tav>
                                      </p:tavLst>
                                    </p:anim>
                                    <p:anim calcmode="lin" valueType="num">
                                      <p:cBhvr>
                                        <p:cTn decel="100000" dur="1000" fill="hold" id="32"/>
                                        <p:tgtEl>
                                          <p:spTgt spid="98"/>
                                        </p:tgtEl>
                                        <p:attrNameLst>
                                          <p:attrName>ppt_y</p:attrName>
                                        </p:attrNameLst>
                                      </p:cBhvr>
                                      <p:tavLst>
                                        <p:tav tm="0">
                                          <p:val>
                                            <p:strVal val="#ppt_y-0.4"/>
                                          </p:val>
                                        </p:tav>
                                        <p:tav tm="100000">
                                          <p:val>
                                            <p:strVal val="#ppt_y+0.1"/>
                                          </p:val>
                                        </p:tav>
                                      </p:tavLst>
                                    </p:anim>
                                    <p:anim calcmode="lin" valueType="num">
                                      <p:cBhvr>
                                        <p:cTn accel="100000" dur="250" fill="hold" id="33">
                                          <p:stCondLst>
                                            <p:cond delay="1000"/>
                                          </p:stCondLst>
                                        </p:cTn>
                                        <p:tgtEl>
                                          <p:spTgt spid="98"/>
                                        </p:tgtEl>
                                        <p:attrNameLst>
                                          <p:attrName>ppt_x</p:attrName>
                                        </p:attrNameLst>
                                      </p:cBhvr>
                                      <p:tavLst>
                                        <p:tav tm="0">
                                          <p:val>
                                            <p:strVal val="#ppt_x-0.05"/>
                                          </p:val>
                                        </p:tav>
                                        <p:tav tm="100000">
                                          <p:val>
                                            <p:strVal val="#ppt_x"/>
                                          </p:val>
                                        </p:tav>
                                      </p:tavLst>
                                    </p:anim>
                                    <p:anim calcmode="lin" valueType="num">
                                      <p:cBhvr>
                                        <p:cTn accel="100000" dur="250" fill="hold" id="34">
                                          <p:stCondLst>
                                            <p:cond delay="1000"/>
                                          </p:stCondLst>
                                        </p:cTn>
                                        <p:tgtEl>
                                          <p:spTgt spid="98"/>
                                        </p:tgtEl>
                                        <p:attrNameLst>
                                          <p:attrName>ppt_y</p:attrName>
                                        </p:attrNameLst>
                                      </p:cBhvr>
                                      <p:tavLst>
                                        <p:tav tm="0">
                                          <p:val>
                                            <p:strVal val="#ppt_y+0.1"/>
                                          </p:val>
                                        </p:tav>
                                        <p:tav tm="100000">
                                          <p:val>
                                            <p:strVal val="#ppt_y"/>
                                          </p:val>
                                        </p:tav>
                                      </p:tavLst>
                                    </p:anim>
                                  </p:childTnLst>
                                </p:cTn>
                              </p:par>
                              <p:par>
                                <p:cTn fill="hold" id="35" nodeType="withEffect" presetClass="entr" presetID="52" presetSubtype="0">
                                  <p:stCondLst>
                                    <p:cond delay="5500"/>
                                  </p:stCondLst>
                                  <p:childTnLst>
                                    <p:set>
                                      <p:cBhvr>
                                        <p:cTn dur="1" fill="hold" id="36">
                                          <p:stCondLst>
                                            <p:cond delay="0"/>
                                          </p:stCondLst>
                                        </p:cTn>
                                        <p:tgtEl>
                                          <p:spTgt spid="95"/>
                                        </p:tgtEl>
                                        <p:attrNameLst>
                                          <p:attrName>style.visibility</p:attrName>
                                        </p:attrNameLst>
                                      </p:cBhvr>
                                      <p:to>
                                        <p:strVal val="visible"/>
                                      </p:to>
                                    </p:set>
                                    <p:animScale>
                                      <p:cBhvr>
                                        <p:cTn decel="50000" dur="1250" fill="hold" id="37">
                                          <p:stCondLst>
                                            <p:cond delay="0"/>
                                          </p:stCondLst>
                                        </p:cTn>
                                        <p:tgtEl>
                                          <p:spTgt spid="95"/>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250" fill="hold" id="38">
                                          <p:stCondLst>
                                            <p:cond delay="0"/>
                                          </p:stCondLst>
                                        </p:cTn>
                                        <p:tgtEl>
                                          <p:spTgt spid="95"/>
                                        </p:tgtEl>
                                        <p:attrNameLst>
                                          <p:attrName>ppt_x</p:attrName>
                                          <p:attrName>ppt_y</p:attrName>
                                        </p:attrNameLst>
                                      </p:cBhvr>
                                    </p:animMotion>
                                    <p:animEffect filter="fade" transition="in">
                                      <p:cBhvr>
                                        <p:cTn dur="1250" id="39"/>
                                        <p:tgtEl>
                                          <p:spTgt spid="95"/>
                                        </p:tgtEl>
                                      </p:cBhvr>
                                    </p:animEffect>
                                  </p:childTnLst>
                                </p:cTn>
                              </p:par>
                              <p:par>
                                <p:cTn fill="hold" id="40" nodeType="withEffect" presetClass="entr" presetID="53" presetSubtype="0">
                                  <p:stCondLst>
                                    <p:cond delay="6750"/>
                                  </p:stCondLst>
                                  <p:childTnLst>
                                    <p:set>
                                      <p:cBhvr>
                                        <p:cTn dur="1" fill="hold" id="41">
                                          <p:stCondLst>
                                            <p:cond delay="0"/>
                                          </p:stCondLst>
                                        </p:cTn>
                                        <p:tgtEl>
                                          <p:spTgt spid="17"/>
                                        </p:tgtEl>
                                        <p:attrNameLst>
                                          <p:attrName>style.visibility</p:attrName>
                                        </p:attrNameLst>
                                      </p:cBhvr>
                                      <p:to>
                                        <p:strVal val="visible"/>
                                      </p:to>
                                    </p:set>
                                    <p:anim calcmode="lin" valueType="num">
                                      <p:cBhvr>
                                        <p:cTn dur="500" fill="hold" id="42"/>
                                        <p:tgtEl>
                                          <p:spTgt spid="17"/>
                                        </p:tgtEl>
                                        <p:attrNameLst>
                                          <p:attrName>ppt_w</p:attrName>
                                        </p:attrNameLst>
                                      </p:cBhvr>
                                      <p:tavLst>
                                        <p:tav tm="0">
                                          <p:val>
                                            <p:fltVal val="0"/>
                                          </p:val>
                                        </p:tav>
                                        <p:tav tm="100000">
                                          <p:val>
                                            <p:strVal val="#ppt_w"/>
                                          </p:val>
                                        </p:tav>
                                      </p:tavLst>
                                    </p:anim>
                                    <p:anim calcmode="lin" valueType="num">
                                      <p:cBhvr>
                                        <p:cTn dur="500" fill="hold" id="43"/>
                                        <p:tgtEl>
                                          <p:spTgt spid="17"/>
                                        </p:tgtEl>
                                        <p:attrNameLst>
                                          <p:attrName>ppt_h</p:attrName>
                                        </p:attrNameLst>
                                      </p:cBhvr>
                                      <p:tavLst>
                                        <p:tav tm="0">
                                          <p:val>
                                            <p:fltVal val="0"/>
                                          </p:val>
                                        </p:tav>
                                        <p:tav tm="100000">
                                          <p:val>
                                            <p:strVal val="#ppt_h"/>
                                          </p:val>
                                        </p:tav>
                                      </p:tavLst>
                                    </p:anim>
                                    <p:animEffect filter="fade" transition="in">
                                      <p:cBhvr>
                                        <p:cTn dur="500" id="44"/>
                                        <p:tgtEl>
                                          <p:spTgt spid="17"/>
                                        </p:tgtEl>
                                      </p:cBhvr>
                                    </p:animEffect>
                                  </p:childTnLst>
                                </p:cTn>
                              </p:par>
                              <p:par>
                                <p:cTn fill="hold" id="45" nodeType="withEffect" presetClass="entr" presetID="53" presetSubtype="0">
                                  <p:stCondLst>
                                    <p:cond delay="7250"/>
                                  </p:stCondLst>
                                  <p:childTnLst>
                                    <p:set>
                                      <p:cBhvr>
                                        <p:cTn dur="1" fill="hold" id="46">
                                          <p:stCondLst>
                                            <p:cond delay="0"/>
                                          </p:stCondLst>
                                        </p:cTn>
                                        <p:tgtEl>
                                          <p:spTgt spid="16"/>
                                        </p:tgtEl>
                                        <p:attrNameLst>
                                          <p:attrName>style.visibility</p:attrName>
                                        </p:attrNameLst>
                                      </p:cBhvr>
                                      <p:to>
                                        <p:strVal val="visible"/>
                                      </p:to>
                                    </p:set>
                                    <p:anim calcmode="lin" valueType="num">
                                      <p:cBhvr>
                                        <p:cTn dur="500" fill="hold" id="47"/>
                                        <p:tgtEl>
                                          <p:spTgt spid="16"/>
                                        </p:tgtEl>
                                        <p:attrNameLst>
                                          <p:attrName>ppt_w</p:attrName>
                                        </p:attrNameLst>
                                      </p:cBhvr>
                                      <p:tavLst>
                                        <p:tav tm="0">
                                          <p:val>
                                            <p:fltVal val="0"/>
                                          </p:val>
                                        </p:tav>
                                        <p:tav tm="100000">
                                          <p:val>
                                            <p:strVal val="#ppt_w"/>
                                          </p:val>
                                        </p:tav>
                                      </p:tavLst>
                                    </p:anim>
                                    <p:anim calcmode="lin" valueType="num">
                                      <p:cBhvr>
                                        <p:cTn dur="500" fill="hold" id="48"/>
                                        <p:tgtEl>
                                          <p:spTgt spid="16"/>
                                        </p:tgtEl>
                                        <p:attrNameLst>
                                          <p:attrName>ppt_h</p:attrName>
                                        </p:attrNameLst>
                                      </p:cBhvr>
                                      <p:tavLst>
                                        <p:tav tm="0">
                                          <p:val>
                                            <p:fltVal val="0"/>
                                          </p:val>
                                        </p:tav>
                                        <p:tav tm="100000">
                                          <p:val>
                                            <p:strVal val="#ppt_h"/>
                                          </p:val>
                                        </p:tav>
                                      </p:tavLst>
                                    </p:anim>
                                    <p:animEffect filter="fade" transition="in">
                                      <p:cBhvr>
                                        <p:cTn dur="500" id="49"/>
                                        <p:tgtEl>
                                          <p:spTgt spid="16"/>
                                        </p:tgtEl>
                                      </p:cBhvr>
                                    </p:animEffect>
                                  </p:childTnLst>
                                </p:cTn>
                              </p:par>
                              <p:par>
                                <p:cTn fill="hold" id="50" nodeType="withEffect" presetClass="entr" presetID="53" presetSubtype="0">
                                  <p:stCondLst>
                                    <p:cond delay="7750"/>
                                  </p:stCondLst>
                                  <p:childTnLst>
                                    <p:set>
                                      <p:cBhvr>
                                        <p:cTn dur="1" fill="hold" id="51">
                                          <p:stCondLst>
                                            <p:cond delay="0"/>
                                          </p:stCondLst>
                                        </p:cTn>
                                        <p:tgtEl>
                                          <p:spTgt spid="15"/>
                                        </p:tgtEl>
                                        <p:attrNameLst>
                                          <p:attrName>style.visibility</p:attrName>
                                        </p:attrNameLst>
                                      </p:cBhvr>
                                      <p:to>
                                        <p:strVal val="visible"/>
                                      </p:to>
                                    </p:set>
                                    <p:anim calcmode="lin" valueType="num">
                                      <p:cBhvr>
                                        <p:cTn dur="500" fill="hold" id="52"/>
                                        <p:tgtEl>
                                          <p:spTgt spid="15"/>
                                        </p:tgtEl>
                                        <p:attrNameLst>
                                          <p:attrName>ppt_w</p:attrName>
                                        </p:attrNameLst>
                                      </p:cBhvr>
                                      <p:tavLst>
                                        <p:tav tm="0">
                                          <p:val>
                                            <p:fltVal val="0"/>
                                          </p:val>
                                        </p:tav>
                                        <p:tav tm="100000">
                                          <p:val>
                                            <p:strVal val="#ppt_w"/>
                                          </p:val>
                                        </p:tav>
                                      </p:tavLst>
                                    </p:anim>
                                    <p:anim calcmode="lin" valueType="num">
                                      <p:cBhvr>
                                        <p:cTn dur="500" fill="hold" id="53"/>
                                        <p:tgtEl>
                                          <p:spTgt spid="15"/>
                                        </p:tgtEl>
                                        <p:attrNameLst>
                                          <p:attrName>ppt_h</p:attrName>
                                        </p:attrNameLst>
                                      </p:cBhvr>
                                      <p:tavLst>
                                        <p:tav tm="0">
                                          <p:val>
                                            <p:fltVal val="0"/>
                                          </p:val>
                                        </p:tav>
                                        <p:tav tm="100000">
                                          <p:val>
                                            <p:strVal val="#ppt_h"/>
                                          </p:val>
                                        </p:tav>
                                      </p:tavLst>
                                    </p:anim>
                                    <p:animEffect filter="fade" transition="in">
                                      <p:cBhvr>
                                        <p:cTn dur="500" id="54"/>
                                        <p:tgtEl>
                                          <p:spTgt spid="15"/>
                                        </p:tgtEl>
                                      </p:cBhvr>
                                    </p:animEffect>
                                  </p:childTnLst>
                                </p:cTn>
                              </p:par>
                              <p:par>
                                <p:cTn fill="hold" id="55" nodeType="withEffect" presetClass="emph" presetID="32" presetSubtype="0">
                                  <p:stCondLst>
                                    <p:cond delay="8250"/>
                                  </p:stCondLst>
                                  <p:childTnLst>
                                    <p:animRot by="120000">
                                      <p:cBhvr>
                                        <p:cTn dur="100" fill="hold" id="56">
                                          <p:stCondLst>
                                            <p:cond delay="0"/>
                                          </p:stCondLst>
                                        </p:cTn>
                                        <p:tgtEl>
                                          <p:spTgt spid="17"/>
                                        </p:tgtEl>
                                        <p:attrNameLst>
                                          <p:attrName>r</p:attrName>
                                        </p:attrNameLst>
                                      </p:cBhvr>
                                    </p:animRot>
                                    <p:animRot by="-240000">
                                      <p:cBhvr>
                                        <p:cTn dur="200" fill="hold" id="57">
                                          <p:stCondLst>
                                            <p:cond delay="200"/>
                                          </p:stCondLst>
                                        </p:cTn>
                                        <p:tgtEl>
                                          <p:spTgt spid="17"/>
                                        </p:tgtEl>
                                        <p:attrNameLst>
                                          <p:attrName>r</p:attrName>
                                        </p:attrNameLst>
                                      </p:cBhvr>
                                    </p:animRot>
                                    <p:animRot by="240000">
                                      <p:cBhvr>
                                        <p:cTn dur="200" fill="hold" id="58">
                                          <p:stCondLst>
                                            <p:cond delay="400"/>
                                          </p:stCondLst>
                                        </p:cTn>
                                        <p:tgtEl>
                                          <p:spTgt spid="17"/>
                                        </p:tgtEl>
                                        <p:attrNameLst>
                                          <p:attrName>r</p:attrName>
                                        </p:attrNameLst>
                                      </p:cBhvr>
                                    </p:animRot>
                                    <p:animRot by="-240000">
                                      <p:cBhvr>
                                        <p:cTn dur="200" fill="hold" id="59">
                                          <p:stCondLst>
                                            <p:cond delay="600"/>
                                          </p:stCondLst>
                                        </p:cTn>
                                        <p:tgtEl>
                                          <p:spTgt spid="17"/>
                                        </p:tgtEl>
                                        <p:attrNameLst>
                                          <p:attrName>r</p:attrName>
                                        </p:attrNameLst>
                                      </p:cBhvr>
                                    </p:animRot>
                                    <p:animRot by="120000">
                                      <p:cBhvr>
                                        <p:cTn dur="200" fill="hold" id="60">
                                          <p:stCondLst>
                                            <p:cond delay="800"/>
                                          </p:stCondLst>
                                        </p:cTn>
                                        <p:tgtEl>
                                          <p:spTgt spid="17"/>
                                        </p:tgtEl>
                                        <p:attrNameLst>
                                          <p:attrName>r</p:attrName>
                                        </p:attrNameLst>
                                      </p:cBhvr>
                                    </p:animRot>
                                  </p:childTnLst>
                                </p:cTn>
                              </p:par>
                              <p:par>
                                <p:cTn fill="hold" id="61" nodeType="withEffect" presetClass="entr" presetID="22" presetSubtype="8">
                                  <p:stCondLst>
                                    <p:cond delay="8750"/>
                                  </p:stCondLst>
                                  <p:childTnLst>
                                    <p:set>
                                      <p:cBhvr>
                                        <p:cTn dur="1" fill="hold" id="62">
                                          <p:stCondLst>
                                            <p:cond delay="0"/>
                                          </p:stCondLst>
                                        </p:cTn>
                                        <p:tgtEl>
                                          <p:spTgt spid="21"/>
                                        </p:tgtEl>
                                        <p:attrNameLst>
                                          <p:attrName>style.visibility</p:attrName>
                                        </p:attrNameLst>
                                      </p:cBhvr>
                                      <p:to>
                                        <p:strVal val="visible"/>
                                      </p:to>
                                    </p:set>
                                    <p:animEffect filter="wipe(left)" transition="in">
                                      <p:cBhvr>
                                        <p:cTn dur="500" id="63"/>
                                        <p:tgtEl>
                                          <p:spTgt spid="21"/>
                                        </p:tgtEl>
                                      </p:cBhvr>
                                    </p:animEffect>
                                  </p:childTnLst>
                                </p:cTn>
                              </p:par>
                              <p:par>
                                <p:cTn fill="hold" grpId="0" id="64" nodeType="withEffect" presetClass="entr" presetID="22" presetSubtype="1">
                                  <p:stCondLst>
                                    <p:cond delay="9250"/>
                                  </p:stCondLst>
                                  <p:childTnLst>
                                    <p:set>
                                      <p:cBhvr>
                                        <p:cTn dur="1" fill="hold" id="65">
                                          <p:stCondLst>
                                            <p:cond delay="0"/>
                                          </p:stCondLst>
                                        </p:cTn>
                                        <p:tgtEl>
                                          <p:spTgt spid="9"/>
                                        </p:tgtEl>
                                        <p:attrNameLst>
                                          <p:attrName>style.visibility</p:attrName>
                                        </p:attrNameLst>
                                      </p:cBhvr>
                                      <p:to>
                                        <p:strVal val="visible"/>
                                      </p:to>
                                    </p:set>
                                    <p:animEffect filter="wipe(up)" transition="in">
                                      <p:cBhvr>
                                        <p:cTn dur="1000" id="66"/>
                                        <p:tgtEl>
                                          <p:spTgt spid="9"/>
                                        </p:tgtEl>
                                      </p:cBhvr>
                                    </p:animEffect>
                                  </p:childTnLst>
                                </p:cTn>
                              </p:par>
                              <p:par>
                                <p:cTn fill="hold" id="67" nodeType="withEffect" presetClass="emph" presetID="32" presetSubtype="0">
                                  <p:stCondLst>
                                    <p:cond delay="10250"/>
                                  </p:stCondLst>
                                  <p:childTnLst>
                                    <p:animRot by="120000">
                                      <p:cBhvr>
                                        <p:cTn dur="100" fill="hold" id="68">
                                          <p:stCondLst>
                                            <p:cond delay="0"/>
                                          </p:stCondLst>
                                        </p:cTn>
                                        <p:tgtEl>
                                          <p:spTgt spid="16"/>
                                        </p:tgtEl>
                                        <p:attrNameLst>
                                          <p:attrName>r</p:attrName>
                                        </p:attrNameLst>
                                      </p:cBhvr>
                                    </p:animRot>
                                    <p:animRot by="-240000">
                                      <p:cBhvr>
                                        <p:cTn dur="200" fill="hold" id="69">
                                          <p:stCondLst>
                                            <p:cond delay="200"/>
                                          </p:stCondLst>
                                        </p:cTn>
                                        <p:tgtEl>
                                          <p:spTgt spid="16"/>
                                        </p:tgtEl>
                                        <p:attrNameLst>
                                          <p:attrName>r</p:attrName>
                                        </p:attrNameLst>
                                      </p:cBhvr>
                                    </p:animRot>
                                    <p:animRot by="240000">
                                      <p:cBhvr>
                                        <p:cTn dur="200" fill="hold" id="70">
                                          <p:stCondLst>
                                            <p:cond delay="400"/>
                                          </p:stCondLst>
                                        </p:cTn>
                                        <p:tgtEl>
                                          <p:spTgt spid="16"/>
                                        </p:tgtEl>
                                        <p:attrNameLst>
                                          <p:attrName>r</p:attrName>
                                        </p:attrNameLst>
                                      </p:cBhvr>
                                    </p:animRot>
                                    <p:animRot by="-240000">
                                      <p:cBhvr>
                                        <p:cTn dur="200" fill="hold" id="71">
                                          <p:stCondLst>
                                            <p:cond delay="600"/>
                                          </p:stCondLst>
                                        </p:cTn>
                                        <p:tgtEl>
                                          <p:spTgt spid="16"/>
                                        </p:tgtEl>
                                        <p:attrNameLst>
                                          <p:attrName>r</p:attrName>
                                        </p:attrNameLst>
                                      </p:cBhvr>
                                    </p:animRot>
                                    <p:animRot by="120000">
                                      <p:cBhvr>
                                        <p:cTn dur="200" fill="hold" id="72">
                                          <p:stCondLst>
                                            <p:cond delay="800"/>
                                          </p:stCondLst>
                                        </p:cTn>
                                        <p:tgtEl>
                                          <p:spTgt spid="16"/>
                                        </p:tgtEl>
                                        <p:attrNameLst>
                                          <p:attrName>r</p:attrName>
                                        </p:attrNameLst>
                                      </p:cBhvr>
                                    </p:animRot>
                                  </p:childTnLst>
                                </p:cTn>
                              </p:par>
                              <p:par>
                                <p:cTn fill="hold" id="73" nodeType="withEffect" presetClass="entr" presetID="22" presetSubtype="2">
                                  <p:stCondLst>
                                    <p:cond delay="10750"/>
                                  </p:stCondLst>
                                  <p:childTnLst>
                                    <p:set>
                                      <p:cBhvr>
                                        <p:cTn dur="1" fill="hold" id="74">
                                          <p:stCondLst>
                                            <p:cond delay="0"/>
                                          </p:stCondLst>
                                        </p:cTn>
                                        <p:tgtEl>
                                          <p:spTgt spid="30"/>
                                        </p:tgtEl>
                                        <p:attrNameLst>
                                          <p:attrName>style.visibility</p:attrName>
                                        </p:attrNameLst>
                                      </p:cBhvr>
                                      <p:to>
                                        <p:strVal val="visible"/>
                                      </p:to>
                                    </p:set>
                                    <p:animEffect filter="wipe(right)" transition="in">
                                      <p:cBhvr>
                                        <p:cTn dur="500" id="75"/>
                                        <p:tgtEl>
                                          <p:spTgt spid="30"/>
                                        </p:tgtEl>
                                      </p:cBhvr>
                                    </p:animEffect>
                                  </p:childTnLst>
                                </p:cTn>
                              </p:par>
                              <p:par>
                                <p:cTn fill="hold" grpId="0" id="76" nodeType="withEffect" presetClass="entr" presetID="22" presetSubtype="1">
                                  <p:stCondLst>
                                    <p:cond delay="11250"/>
                                  </p:stCondLst>
                                  <p:childTnLst>
                                    <p:set>
                                      <p:cBhvr>
                                        <p:cTn dur="1" fill="hold" id="77">
                                          <p:stCondLst>
                                            <p:cond delay="0"/>
                                          </p:stCondLst>
                                        </p:cTn>
                                        <p:tgtEl>
                                          <p:spTgt spid="31"/>
                                        </p:tgtEl>
                                        <p:attrNameLst>
                                          <p:attrName>style.visibility</p:attrName>
                                        </p:attrNameLst>
                                      </p:cBhvr>
                                      <p:to>
                                        <p:strVal val="visible"/>
                                      </p:to>
                                    </p:set>
                                    <p:animEffect filter="wipe(up)" transition="in">
                                      <p:cBhvr>
                                        <p:cTn dur="1250" id="78"/>
                                        <p:tgtEl>
                                          <p:spTgt spid="31"/>
                                        </p:tgtEl>
                                      </p:cBhvr>
                                    </p:animEffect>
                                  </p:childTnLst>
                                </p:cTn>
                              </p:par>
                              <p:par>
                                <p:cTn fill="hold" id="79" nodeType="withEffect" presetClass="emph" presetID="32" presetSubtype="0">
                                  <p:stCondLst>
                                    <p:cond delay="12500"/>
                                  </p:stCondLst>
                                  <p:childTnLst>
                                    <p:animRot by="120000">
                                      <p:cBhvr>
                                        <p:cTn dur="100" fill="hold" id="80">
                                          <p:stCondLst>
                                            <p:cond delay="0"/>
                                          </p:stCondLst>
                                        </p:cTn>
                                        <p:tgtEl>
                                          <p:spTgt spid="15"/>
                                        </p:tgtEl>
                                        <p:attrNameLst>
                                          <p:attrName>r</p:attrName>
                                        </p:attrNameLst>
                                      </p:cBhvr>
                                    </p:animRot>
                                    <p:animRot by="-240000">
                                      <p:cBhvr>
                                        <p:cTn dur="200" fill="hold" id="81">
                                          <p:stCondLst>
                                            <p:cond delay="200"/>
                                          </p:stCondLst>
                                        </p:cTn>
                                        <p:tgtEl>
                                          <p:spTgt spid="15"/>
                                        </p:tgtEl>
                                        <p:attrNameLst>
                                          <p:attrName>r</p:attrName>
                                        </p:attrNameLst>
                                      </p:cBhvr>
                                    </p:animRot>
                                    <p:animRot by="240000">
                                      <p:cBhvr>
                                        <p:cTn dur="200" fill="hold" id="82">
                                          <p:stCondLst>
                                            <p:cond delay="400"/>
                                          </p:stCondLst>
                                        </p:cTn>
                                        <p:tgtEl>
                                          <p:spTgt spid="15"/>
                                        </p:tgtEl>
                                        <p:attrNameLst>
                                          <p:attrName>r</p:attrName>
                                        </p:attrNameLst>
                                      </p:cBhvr>
                                    </p:animRot>
                                    <p:animRot by="-240000">
                                      <p:cBhvr>
                                        <p:cTn dur="200" fill="hold" id="83">
                                          <p:stCondLst>
                                            <p:cond delay="600"/>
                                          </p:stCondLst>
                                        </p:cTn>
                                        <p:tgtEl>
                                          <p:spTgt spid="15"/>
                                        </p:tgtEl>
                                        <p:attrNameLst>
                                          <p:attrName>r</p:attrName>
                                        </p:attrNameLst>
                                      </p:cBhvr>
                                    </p:animRot>
                                    <p:animRot by="120000">
                                      <p:cBhvr>
                                        <p:cTn dur="200" fill="hold" id="84">
                                          <p:stCondLst>
                                            <p:cond delay="800"/>
                                          </p:stCondLst>
                                        </p:cTn>
                                        <p:tgtEl>
                                          <p:spTgt spid="15"/>
                                        </p:tgtEl>
                                        <p:attrNameLst>
                                          <p:attrName>r</p:attrName>
                                        </p:attrNameLst>
                                      </p:cBhvr>
                                    </p:animRot>
                                  </p:childTnLst>
                                </p:cTn>
                              </p:par>
                              <p:par>
                                <p:cTn fill="hold" id="85" nodeType="withEffect" presetClass="entr" presetID="22" presetSubtype="8">
                                  <p:stCondLst>
                                    <p:cond delay="13000"/>
                                  </p:stCondLst>
                                  <p:childTnLst>
                                    <p:set>
                                      <p:cBhvr>
                                        <p:cTn dur="1" fill="hold" id="86">
                                          <p:stCondLst>
                                            <p:cond delay="0"/>
                                          </p:stCondLst>
                                        </p:cTn>
                                        <p:tgtEl>
                                          <p:spTgt spid="37"/>
                                        </p:tgtEl>
                                        <p:attrNameLst>
                                          <p:attrName>style.visibility</p:attrName>
                                        </p:attrNameLst>
                                      </p:cBhvr>
                                      <p:to>
                                        <p:strVal val="visible"/>
                                      </p:to>
                                    </p:set>
                                    <p:animEffect filter="wipe(left)" transition="in">
                                      <p:cBhvr>
                                        <p:cTn dur="500" id="87"/>
                                        <p:tgtEl>
                                          <p:spTgt spid="37"/>
                                        </p:tgtEl>
                                      </p:cBhvr>
                                    </p:animEffect>
                                  </p:childTnLst>
                                </p:cTn>
                              </p:par>
                              <p:par>
                                <p:cTn fill="hold" grpId="0" id="88" nodeType="withEffect" presetClass="entr" presetID="22" presetSubtype="1">
                                  <p:stCondLst>
                                    <p:cond delay="13500"/>
                                  </p:stCondLst>
                                  <p:childTnLst>
                                    <p:set>
                                      <p:cBhvr>
                                        <p:cTn dur="1" fill="hold" id="89">
                                          <p:stCondLst>
                                            <p:cond delay="0"/>
                                          </p:stCondLst>
                                        </p:cTn>
                                        <p:tgtEl>
                                          <p:spTgt spid="41"/>
                                        </p:tgtEl>
                                        <p:attrNameLst>
                                          <p:attrName>style.visibility</p:attrName>
                                        </p:attrNameLst>
                                      </p:cBhvr>
                                      <p:to>
                                        <p:strVal val="visible"/>
                                      </p:to>
                                    </p:set>
                                    <p:animEffect filter="wipe(up)" transition="in">
                                      <p:cBhvr>
                                        <p:cTn dur="1250" id="90"/>
                                        <p:tgtEl>
                                          <p:spTgt spid="4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3"/>
      <p:bldP grpId="0" spid="164"/>
      <p:bldP grpId="0" spid="9"/>
      <p:bldP grpId="0" spid="31"/>
      <p:bldP grpId="0" spid="41"/>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6" name="矩形 55"/>
          <p:cNvSpPr/>
          <p:nvPr/>
        </p:nvSpPr>
        <p:spPr>
          <a:xfrm>
            <a:off x="0" y="0"/>
            <a:ext cx="12192000" cy="6858000"/>
          </a:xfrm>
          <a:prstGeom prst="rect">
            <a:avLst/>
          </a:pr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2" name="图片 1"/>
          <p:cNvPicPr>
            <a:picLocks noChangeAspect="1"/>
          </p:cNvPicPr>
          <p:nvPr/>
        </p:nvPicPr>
        <p:blipFill>
          <a:blip r:embed="rId4">
            <a:extLst>
              <a:ext uri="{28A0092B-C50C-407E-A947-70E740481C1C}">
                <a14:useLocalDpi val="0"/>
              </a:ext>
            </a:extLst>
          </a:blip>
          <a:srcRect b="22424" l="36923" r="38462" t="26604"/>
          <a:stretch>
            <a:fillRect/>
          </a:stretch>
        </p:blipFill>
        <p:spPr>
          <a:xfrm>
            <a:off x="6471136" y="5338051"/>
            <a:ext cx="900333" cy="1048683"/>
          </a:xfrm>
          <a:prstGeom prst="rect">
            <a:avLst/>
          </a:prstGeom>
        </p:spPr>
      </p:pic>
      <p:pic>
        <p:nvPicPr>
          <p:cNvPr id="3" name="图片 2"/>
          <p:cNvPicPr>
            <a:picLocks noChangeAspect="1"/>
          </p:cNvPicPr>
          <p:nvPr/>
        </p:nvPicPr>
        <p:blipFill>
          <a:blip r:embed="rId5">
            <a:extLst>
              <a:ext uri="{28A0092B-C50C-407E-A947-70E740481C1C}">
                <a14:useLocalDpi val="0"/>
              </a:ext>
            </a:extLst>
          </a:blip>
          <a:srcRect b="33613" l="48252" r="25874" t="47739"/>
          <a:stretch>
            <a:fillRect/>
          </a:stretch>
        </p:blipFill>
        <p:spPr>
          <a:xfrm rot="1121511">
            <a:off x="7549821" y="3990070"/>
            <a:ext cx="1247101" cy="505582"/>
          </a:xfrm>
          <a:prstGeom prst="rect">
            <a:avLst/>
          </a:prstGeom>
        </p:spPr>
      </p:pic>
      <p:pic>
        <p:nvPicPr>
          <p:cNvPr id="4" name="图片 3"/>
          <p:cNvPicPr>
            <a:picLocks noChangeAspect="1"/>
          </p:cNvPicPr>
          <p:nvPr/>
        </p:nvPicPr>
        <p:blipFill>
          <a:blip r:embed="rId6">
            <a:extLst>
              <a:ext uri="{28A0092B-C50C-407E-A947-70E740481C1C}">
                <a14:useLocalDpi val="0"/>
              </a:ext>
            </a:extLst>
          </a:blip>
          <a:srcRect b="32121" l="58741" r="27692" t="37048"/>
          <a:stretch>
            <a:fillRect/>
          </a:stretch>
        </p:blipFill>
        <p:spPr>
          <a:xfrm>
            <a:off x="10030265" y="3593063"/>
            <a:ext cx="787790" cy="1007072"/>
          </a:xfrm>
          <a:prstGeom prst="rect">
            <a:avLst/>
          </a:prstGeom>
        </p:spPr>
      </p:pic>
      <p:sp>
        <p:nvSpPr>
          <p:cNvPr id="30" name="文本框 29"/>
          <p:cNvSpPr txBox="1"/>
          <p:nvPr/>
        </p:nvSpPr>
        <p:spPr>
          <a:xfrm>
            <a:off x="1296319" y="721675"/>
            <a:ext cx="2550613" cy="701040"/>
          </a:xfrm>
          <a:prstGeom prst="rect">
            <a:avLst/>
          </a:prstGeom>
          <a:noFill/>
        </p:spPr>
        <p:txBody>
          <a:bodyPr rtlCol="0" wrap="square">
            <a:spAutoFit/>
          </a:bodyPr>
          <a:lstStyle/>
          <a:p>
            <a:pPr algn="dist"/>
            <a:r>
              <a:rPr altLang="en-US" b="1" lang="zh-CN" smtClean="0" sz="4000">
                <a:solidFill>
                  <a:schemeClr val="bg1"/>
                </a:solidFill>
                <a:latin charset="-122" panose="020b0503020204020204" pitchFamily="34" typeface="微软雅黑"/>
                <a:ea charset="-122" panose="020b0503020204020204" pitchFamily="34" typeface="微软雅黑"/>
              </a:rPr>
              <a:t>教育理念</a:t>
            </a:r>
          </a:p>
        </p:txBody>
      </p:sp>
      <p:grpSp>
        <p:nvGrpSpPr>
          <p:cNvPr id="54" name="组合 53"/>
          <p:cNvGrpSpPr/>
          <p:nvPr/>
        </p:nvGrpSpPr>
        <p:grpSpPr>
          <a:xfrm>
            <a:off x="633201" y="3873485"/>
            <a:ext cx="2458965" cy="2458965"/>
            <a:chOff x="3439885" y="3946072"/>
            <a:chExt cx="1977390" cy="1977390"/>
          </a:xfrm>
        </p:grpSpPr>
        <p:sp>
          <p:nvSpPr>
            <p:cNvPr id="33" name="椭圆 32"/>
            <p:cNvSpPr/>
            <p:nvPr/>
          </p:nvSpPr>
          <p:spPr>
            <a:xfrm>
              <a:off x="3439885" y="3946072"/>
              <a:ext cx="1977390" cy="1977390"/>
            </a:xfrm>
            <a:prstGeom prst="ellipse">
              <a:avLst/>
            </a:prstGeom>
            <a:solidFill>
              <a:srgbClr val="84F6FC"/>
            </a:solidFill>
            <a:ln>
              <a:solidFill>
                <a:srgbClr val="13CCD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40" name="图片 39"/>
            <p:cNvPicPr>
              <a:picLocks noChangeAspect="1"/>
            </p:cNvPicPr>
            <p:nvPr/>
          </p:nvPicPr>
          <p:blipFill>
            <a:blip r:embed="rId7">
              <a:extLst>
                <a:ext uri="{28A0092B-C50C-407E-A947-70E740481C1C}">
                  <a14:useLocalDpi val="0"/>
                </a:ext>
              </a:extLst>
            </a:blip>
            <a:srcRect b="16674" t="16674"/>
            <a:stretch>
              <a:fillRect/>
            </a:stretch>
          </p:blipFill>
          <p:spPr>
            <a:xfrm>
              <a:off x="3518212" y="4026877"/>
              <a:ext cx="1827510" cy="1827510"/>
            </a:xfrm>
            <a:prstGeom prst="ellipse">
              <a:avLst/>
            </a:prstGeom>
            <a:ln>
              <a:solidFill>
                <a:srgbClr val="13CCDF"/>
              </a:solidFill>
            </a:ln>
          </p:spPr>
        </p:pic>
      </p:grpSp>
      <p:grpSp>
        <p:nvGrpSpPr>
          <p:cNvPr id="53" name="组合 52"/>
          <p:cNvGrpSpPr/>
          <p:nvPr/>
        </p:nvGrpSpPr>
        <p:grpSpPr>
          <a:xfrm>
            <a:off x="4216520" y="3341706"/>
            <a:ext cx="2458965" cy="2458965"/>
            <a:chOff x="4415790" y="1430927"/>
            <a:chExt cx="1977390" cy="1977390"/>
          </a:xfrm>
        </p:grpSpPr>
        <p:sp>
          <p:nvSpPr>
            <p:cNvPr id="32" name="椭圆 31"/>
            <p:cNvSpPr/>
            <p:nvPr/>
          </p:nvSpPr>
          <p:spPr>
            <a:xfrm>
              <a:off x="4415790" y="1430927"/>
              <a:ext cx="1977390" cy="1977390"/>
            </a:xfrm>
            <a:prstGeom prst="ellipse">
              <a:avLst/>
            </a:prstGeom>
            <a:solidFill>
              <a:srgbClr val="84F6FC"/>
            </a:solidFill>
            <a:ln>
              <a:solidFill>
                <a:srgbClr val="13CCD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41" name="图片 40"/>
            <p:cNvPicPr>
              <a:picLocks noChangeAspect="1"/>
            </p:cNvPicPr>
            <p:nvPr/>
          </p:nvPicPr>
          <p:blipFill>
            <a:blip r:embed="rId8">
              <a:extLst>
                <a:ext uri="{28A0092B-C50C-407E-A947-70E740481C1C}">
                  <a14:useLocalDpi val="0"/>
                </a:ext>
              </a:extLst>
            </a:blip>
            <a:srcRect l="2983" r="40593"/>
            <a:stretch>
              <a:fillRect/>
            </a:stretch>
          </p:blipFill>
          <p:spPr>
            <a:xfrm>
              <a:off x="4489780" y="1510687"/>
              <a:ext cx="1832067" cy="1832067"/>
            </a:xfrm>
            <a:prstGeom prst="ellipse">
              <a:avLst/>
            </a:prstGeom>
            <a:ln>
              <a:solidFill>
                <a:srgbClr val="13CCDF"/>
              </a:solidFill>
            </a:ln>
          </p:spPr>
        </p:pic>
      </p:grpSp>
      <p:grpSp>
        <p:nvGrpSpPr>
          <p:cNvPr id="52" name="组合 51"/>
          <p:cNvGrpSpPr/>
          <p:nvPr/>
        </p:nvGrpSpPr>
        <p:grpSpPr>
          <a:xfrm>
            <a:off x="6532813" y="1010943"/>
            <a:ext cx="2458965" cy="2458965"/>
            <a:chOff x="6786699" y="235676"/>
            <a:chExt cx="1977390" cy="1977390"/>
          </a:xfrm>
        </p:grpSpPr>
        <p:sp>
          <p:nvSpPr>
            <p:cNvPr id="31" name="椭圆 30"/>
            <p:cNvSpPr/>
            <p:nvPr/>
          </p:nvSpPr>
          <p:spPr>
            <a:xfrm>
              <a:off x="6786699" y="235676"/>
              <a:ext cx="1977390" cy="1977390"/>
            </a:xfrm>
            <a:prstGeom prst="ellipse">
              <a:avLst/>
            </a:prstGeom>
            <a:solidFill>
              <a:srgbClr val="84F6FC"/>
            </a:solidFill>
            <a:ln>
              <a:solidFill>
                <a:srgbClr val="13CCD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42" name="图片 41"/>
            <p:cNvPicPr>
              <a:picLocks noChangeAspect="1"/>
            </p:cNvPicPr>
            <p:nvPr/>
          </p:nvPicPr>
          <p:blipFill>
            <a:blip r:embed="rId9">
              <a:extLst>
                <a:ext uri="{BEBA8EAE-BF5A-486C-A8C5-ECC9F3942E4B}">
                  <a14:imgProps>
                    <a14:imgLayer xmlns:d3p1="http://schemas.openxmlformats.org/officeDocument/2006/relationships" d3p1:embed="">
                      <a14:imgEffect>
                        <a14:brightnessContrast bright="20000"/>
                      </a14:imgEffect>
                    </a14:imgLayer>
                  </a14:imgProps>
                </a:ext>
                <a:ext uri="{28A0092B-C50C-407E-A947-70E740481C1C}">
                  <a14:useLocalDpi val="0"/>
                </a:ext>
              </a:extLst>
            </a:blip>
            <a:srcRect l="1234" r="23766"/>
            <a:stretch>
              <a:fillRect/>
            </a:stretch>
          </p:blipFill>
          <p:spPr>
            <a:xfrm>
              <a:off x="6869674" y="300690"/>
              <a:ext cx="1839286" cy="1839286"/>
            </a:xfrm>
            <a:prstGeom prst="ellipse">
              <a:avLst/>
            </a:prstGeom>
            <a:ln>
              <a:solidFill>
                <a:srgbClr val="13CCDF"/>
              </a:solidFill>
            </a:ln>
          </p:spPr>
        </p:pic>
      </p:grpSp>
      <p:grpSp>
        <p:nvGrpSpPr>
          <p:cNvPr id="51" name="组合 50"/>
          <p:cNvGrpSpPr/>
          <p:nvPr/>
        </p:nvGrpSpPr>
        <p:grpSpPr>
          <a:xfrm>
            <a:off x="9567922" y="709378"/>
            <a:ext cx="2458965" cy="2458965"/>
            <a:chOff x="9313816" y="826226"/>
            <a:chExt cx="1977390" cy="1977390"/>
          </a:xfrm>
        </p:grpSpPr>
        <p:sp>
          <p:nvSpPr>
            <p:cNvPr id="43" name="椭圆 42"/>
            <p:cNvSpPr/>
            <p:nvPr/>
          </p:nvSpPr>
          <p:spPr>
            <a:xfrm>
              <a:off x="9313816" y="826226"/>
              <a:ext cx="1977390" cy="1977390"/>
            </a:xfrm>
            <a:prstGeom prst="ellipse">
              <a:avLst/>
            </a:prstGeom>
            <a:solidFill>
              <a:srgbClr val="84F6FC"/>
            </a:solidFill>
            <a:ln>
              <a:solidFill>
                <a:srgbClr val="13CCD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44" name="图片 43"/>
            <p:cNvPicPr>
              <a:picLocks noChangeAspect="1"/>
            </p:cNvPicPr>
            <p:nvPr/>
          </p:nvPicPr>
          <p:blipFill>
            <a:blip r:embed="rId10">
              <a:extLst>
                <a:ext uri="{28A0092B-C50C-407E-A947-70E740481C1C}">
                  <a14:useLocalDpi val="0"/>
                </a:ext>
              </a:extLst>
            </a:blip>
            <a:srcRect l="31411" r="1953"/>
            <a:stretch>
              <a:fillRect/>
            </a:stretch>
          </p:blipFill>
          <p:spPr>
            <a:xfrm>
              <a:off x="9372737" y="874035"/>
              <a:ext cx="1880749" cy="1880749"/>
            </a:xfrm>
            <a:prstGeom prst="ellipse">
              <a:avLst/>
            </a:prstGeom>
            <a:ln>
              <a:solidFill>
                <a:srgbClr val="13CCDF"/>
              </a:solidFill>
            </a:ln>
          </p:spPr>
        </p:pic>
      </p:grpSp>
      <p:pic>
        <p:nvPicPr>
          <p:cNvPr id="50" name="图片 49"/>
          <p:cNvPicPr>
            <a:picLocks noChangeAspect="1"/>
          </p:cNvPicPr>
          <p:nvPr/>
        </p:nvPicPr>
        <p:blipFill>
          <a:blip r:embed="rId11">
            <a:extLst>
              <a:ext uri="{28A0092B-C50C-407E-A947-70E740481C1C}">
                <a14:useLocalDpi val="0"/>
              </a:ext>
            </a:extLst>
          </a:blip>
          <a:stretch>
            <a:fillRect/>
          </a:stretch>
        </p:blipFill>
        <p:spPr>
          <a:xfrm flipH="1">
            <a:off x="7968418" y="3415258"/>
            <a:ext cx="3991980" cy="2570687"/>
          </a:xfrm>
          <a:prstGeom prst="rect">
            <a:avLst/>
          </a:prstGeom>
          <a:effectLst>
            <a:outerShdw blurRad="165100" dir="16200000" rotWithShape="0">
              <a:schemeClr val="bg1">
                <a:alpha val="90000"/>
              </a:schemeClr>
            </a:outerShdw>
          </a:effectLst>
        </p:spPr>
      </p:pic>
      <p:grpSp>
        <p:nvGrpSpPr>
          <p:cNvPr id="57" name="组合 56"/>
          <p:cNvGrpSpPr/>
          <p:nvPr/>
        </p:nvGrpSpPr>
        <p:grpSpPr>
          <a:xfrm flipH="1">
            <a:off x="5170643" y="4355025"/>
            <a:ext cx="7021357" cy="2502976"/>
            <a:chOff x="0" y="4611187"/>
            <a:chExt cx="6302768" cy="2246813"/>
          </a:xfrm>
        </p:grpSpPr>
        <p:sp>
          <p:nvSpPr>
            <p:cNvPr id="58" name="任意多边形 57"/>
            <p:cNvSpPr/>
            <p:nvPr/>
          </p:nvSpPr>
          <p:spPr>
            <a:xfrm>
              <a:off x="0" y="4611187"/>
              <a:ext cx="6302768" cy="2246813"/>
            </a:xfrm>
            <a:custGeom>
              <a:gdLst>
                <a:gd fmla="*/ 0 w 6302768" name="connsiteX0"/>
                <a:gd fmla="*/ 0 h 2246813" name="connsiteY0"/>
                <a:gd fmla="*/ 529046 w 6302768" name="connsiteX1"/>
                <a:gd fmla="*/ 529046 h 2246813" name="connsiteY1"/>
                <a:gd fmla="*/ 518298 w 6302768" name="connsiteX2"/>
                <a:gd fmla="*/ 635667 h 2246813" name="connsiteY2"/>
                <a:gd fmla="*/ 518255 w 6302768" name="connsiteX3"/>
                <a:gd fmla="*/ 635806 h 2246813" name="connsiteY3"/>
                <a:gd fmla="*/ 549544 w 6302768" name="connsiteX4"/>
                <a:gd fmla="*/ 638960 h 2246813" name="connsiteY4"/>
                <a:gd fmla="*/ 941024 w 6302768" name="connsiteX5"/>
                <a:gd fmla="*/ 922250 h 2246813" name="connsiteY5"/>
                <a:gd fmla="*/ 953618 w 6302768" name="connsiteX6"/>
                <a:gd fmla="*/ 949245 h 2246813" name="connsiteY6"/>
                <a:gd fmla="*/ 1023820 w 6302768" name="connsiteX7"/>
                <a:gd fmla="*/ 911140 h 2246813" name="connsiteY7"/>
                <a:gd fmla="*/ 1201783 w 6302768" name="connsiteX8"/>
                <a:gd fmla="*/ 875211 h 2246813" name="connsiteY8"/>
                <a:gd fmla="*/ 1623054 w 6302768" name="connsiteX9"/>
                <a:gd fmla="*/ 1154448 h 2246813" name="connsiteY9"/>
                <a:gd fmla="*/ 1641912 w 6302768" name="connsiteX10"/>
                <a:gd fmla="*/ 1215198 h 2246813" name="connsiteY10"/>
                <a:gd fmla="*/ 1685221 w 6302768" name="connsiteX11"/>
                <a:gd fmla="*/ 1162707 h 2246813" name="connsiteY11"/>
                <a:gd fmla="*/ 2063931 w 6302768" name="connsiteX12"/>
                <a:gd fmla="*/ 1005840 h 2246813" name="connsiteY12"/>
                <a:gd fmla="*/ 2363377 w 6302768" name="connsiteX13"/>
                <a:gd fmla="*/ 1097308 h 2246813" name="connsiteY13"/>
                <a:gd fmla="*/ 2409428 w 6302768" name="connsiteX14"/>
                <a:gd fmla="*/ 1135304 h 2246813" name="connsiteY14"/>
                <a:gd fmla="*/ 2480562 w 6302768" name="connsiteX15"/>
                <a:gd fmla="*/ 1076613 h 2246813" name="connsiteY15"/>
                <a:gd fmla="*/ 2926079 w 6302768" name="connsiteX16"/>
                <a:gd fmla="*/ 940526 h 2246813" name="connsiteY16"/>
                <a:gd fmla="*/ 3722913 w 6302768" name="connsiteX17"/>
                <a:gd fmla="*/ 1737360 h 2246813" name="connsiteY17"/>
                <a:gd fmla="*/ 3716237 w 6302768" name="connsiteX18"/>
                <a:gd fmla="*/ 1825599 h 2246813" name="connsiteY18"/>
                <a:gd fmla="*/ 3728546 w 6302768" name="connsiteX19"/>
                <a:gd fmla="*/ 1815443 h 2246813" name="connsiteY19"/>
                <a:gd fmla="*/ 3984171 w 6302768" name="connsiteX20"/>
                <a:gd fmla="*/ 1737360 h 2246813" name="connsiteY20"/>
                <a:gd fmla="*/ 4363289 w 6302768" name="connsiteX21"/>
                <a:gd fmla="*/ 1938935 h 2246813" name="connsiteY21"/>
                <a:gd fmla="*/ 4386727 w 6302768" name="connsiteX22"/>
                <a:gd fmla="*/ 1982117 h 2246813" name="connsiteY22"/>
                <a:gd fmla="*/ 4407931 w 6302768" name="connsiteX23"/>
                <a:gd fmla="*/ 1913809 h 2246813" name="connsiteY23"/>
                <a:gd fmla="*/ 5087982 w 6302768" name="connsiteX24"/>
                <a:gd fmla="*/ 1463040 h 2246813" name="connsiteY24"/>
                <a:gd fmla="*/ 5768034 w 6302768" name="connsiteX25"/>
                <a:gd fmla="*/ 1913808 h 2246813" name="connsiteY25"/>
                <a:gd fmla="*/ 5783337 w 6302768" name="connsiteX26"/>
                <a:gd fmla="*/ 1963108 h 2246813" name="connsiteY26"/>
                <a:gd fmla="*/ 5810304 w 6302768" name="connsiteX27"/>
                <a:gd fmla="*/ 1948471 h 2246813" name="connsiteY27"/>
                <a:gd fmla="*/ 5950132 w 6302768" name="connsiteX28"/>
                <a:gd fmla="*/ 1920241 h 2246813" name="connsiteY28"/>
                <a:gd fmla="*/ 6281131 w 6302768" name="connsiteX29"/>
                <a:gd fmla="*/ 2139642 h 2246813" name="connsiteY29"/>
                <a:gd fmla="*/ 6302768 w 6302768" name="connsiteX30"/>
                <a:gd fmla="*/ 2246812 h 2246813" name="connsiteY30"/>
                <a:gd fmla="*/ 4585063 w 6302768" name="connsiteX31"/>
                <a:gd fmla="*/ 2246812 h 2246813" name="connsiteY31"/>
                <a:gd fmla="*/ 4585063 w 6302768" name="connsiteX32"/>
                <a:gd fmla="*/ 2246813 h 2246813" name="connsiteY32"/>
                <a:gd fmla="*/ 0 w 6302768" name="connsiteX33"/>
                <a:gd fmla="*/ 2246813 h 2246813" name="connsiteY3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b="b" l="l" r="r" t="t"/>
              <a:pathLst>
                <a:path h="2246813" w="6302768">
                  <a:moveTo>
                    <a:pt x="0" y="0"/>
                  </a:moveTo>
                  <a:cubicBezTo>
                    <a:pt x="292184" y="0"/>
                    <a:pt x="529046" y="236862"/>
                    <a:pt x="529046" y="529046"/>
                  </a:cubicBezTo>
                  <a:cubicBezTo>
                    <a:pt x="529046" y="565569"/>
                    <a:pt x="525345" y="601228"/>
                    <a:pt x="518298" y="635667"/>
                  </a:cubicBezTo>
                  <a:lnTo>
                    <a:pt x="518255" y="635806"/>
                  </a:lnTo>
                  <a:lnTo>
                    <a:pt x="549544" y="638960"/>
                  </a:lnTo>
                  <a:cubicBezTo>
                    <a:pt x="716958" y="673218"/>
                    <a:pt x="858449" y="778645"/>
                    <a:pt x="941024" y="922250"/>
                  </a:cubicBezTo>
                  <a:lnTo>
                    <a:pt x="953618" y="949245"/>
                  </a:lnTo>
                  <a:lnTo>
                    <a:pt x="1023820" y="911140"/>
                  </a:lnTo>
                  <a:cubicBezTo>
                    <a:pt x="1078519" y="888005"/>
                    <a:pt x="1138657" y="875211"/>
                    <a:pt x="1201783" y="875211"/>
                  </a:cubicBezTo>
                  <a:cubicBezTo>
                    <a:pt x="1391162" y="875211"/>
                    <a:pt x="1553648" y="990352"/>
                    <a:pt x="1623054" y="1154448"/>
                  </a:cubicBezTo>
                  <a:lnTo>
                    <a:pt x="1641912" y="1215198"/>
                  </a:lnTo>
                  <a:lnTo>
                    <a:pt x="1685221" y="1162707"/>
                  </a:lnTo>
                  <a:cubicBezTo>
                    <a:pt x="1782141" y="1065787"/>
                    <a:pt x="1916036" y="1005840"/>
                    <a:pt x="2063931" y="1005840"/>
                  </a:cubicBezTo>
                  <a:cubicBezTo>
                    <a:pt x="2174853" y="1005840"/>
                    <a:pt x="2277899" y="1039560"/>
                    <a:pt x="2363377" y="1097308"/>
                  </a:cubicBezTo>
                  <a:lnTo>
                    <a:pt x="2409428" y="1135304"/>
                  </a:lnTo>
                  <a:lnTo>
                    <a:pt x="2480562" y="1076613"/>
                  </a:lnTo>
                  <a:cubicBezTo>
                    <a:pt x="2607737" y="990695"/>
                    <a:pt x="2761050" y="940526"/>
                    <a:pt x="2926079" y="940526"/>
                  </a:cubicBezTo>
                  <a:cubicBezTo>
                    <a:pt x="3366158" y="940526"/>
                    <a:pt x="3722913" y="1297281"/>
                    <a:pt x="3722913" y="1737360"/>
                  </a:cubicBezTo>
                  <a:lnTo>
                    <a:pt x="3716237" y="1825599"/>
                  </a:lnTo>
                  <a:lnTo>
                    <a:pt x="3728546" y="1815443"/>
                  </a:lnTo>
                  <a:cubicBezTo>
                    <a:pt x="3801516" y="1766145"/>
                    <a:pt x="3889482" y="1737360"/>
                    <a:pt x="3984171" y="1737360"/>
                  </a:cubicBezTo>
                  <a:cubicBezTo>
                    <a:pt x="4141987" y="1737360"/>
                    <a:pt x="4281127" y="1817319"/>
                    <a:pt x="4363289" y="1938935"/>
                  </a:cubicBezTo>
                  <a:lnTo>
                    <a:pt x="4386727" y="1982117"/>
                  </a:lnTo>
                  <a:lnTo>
                    <a:pt x="4407931" y="1913809"/>
                  </a:lnTo>
                  <a:cubicBezTo>
                    <a:pt x="4519973" y="1648911"/>
                    <a:pt x="4782272" y="1463040"/>
                    <a:pt x="5087982" y="1463040"/>
                  </a:cubicBezTo>
                  <a:cubicBezTo>
                    <a:pt x="5393692" y="1463040"/>
                    <a:pt x="5655991" y="1648911"/>
                    <a:pt x="5768034" y="1913808"/>
                  </a:cubicBezTo>
                  <a:lnTo>
                    <a:pt x="5783337" y="1963108"/>
                  </a:lnTo>
                  <a:lnTo>
                    <a:pt x="5810304" y="1948471"/>
                  </a:lnTo>
                  <a:cubicBezTo>
                    <a:pt x="5853282" y="1930293"/>
                    <a:pt x="5900533" y="1920241"/>
                    <a:pt x="5950132" y="1920241"/>
                  </a:cubicBezTo>
                  <a:cubicBezTo>
                    <a:pt x="6098930" y="1920241"/>
                    <a:pt x="6226597" y="2010709"/>
                    <a:pt x="6281131" y="2139642"/>
                  </a:cubicBezTo>
                  <a:lnTo>
                    <a:pt x="6302768" y="2246812"/>
                  </a:lnTo>
                  <a:lnTo>
                    <a:pt x="4585063" y="2246812"/>
                  </a:lnTo>
                  <a:lnTo>
                    <a:pt x="4585063" y="2246813"/>
                  </a:lnTo>
                  <a:lnTo>
                    <a:pt x="0" y="2246813"/>
                  </a:lnTo>
                  <a:close/>
                </a:path>
              </a:pathLst>
            </a:custGeom>
            <a:solidFill>
              <a:schemeClr val="bg1"/>
            </a:solidFill>
            <a:ln w="28575">
              <a:solidFill>
                <a:schemeClr val="bg1"/>
              </a:solidFill>
            </a:ln>
            <a:effectLst>
              <a:outerShdw algn="bl" blurRad="203200" dir="18900000" dist="63500" rotWithShape="0">
                <a:schemeClr val="bg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9" name="任意多边形 58"/>
            <p:cNvSpPr/>
            <p:nvPr/>
          </p:nvSpPr>
          <p:spPr>
            <a:xfrm>
              <a:off x="0" y="4611187"/>
              <a:ext cx="6302768" cy="2246813"/>
            </a:xfrm>
            <a:custGeom>
              <a:gdLst>
                <a:gd fmla="*/ 0 w 6302768" name="connsiteX0"/>
                <a:gd fmla="*/ 0 h 2246813" name="connsiteY0"/>
                <a:gd fmla="*/ 529046 w 6302768" name="connsiteX1"/>
                <a:gd fmla="*/ 529046 h 2246813" name="connsiteY1"/>
                <a:gd fmla="*/ 518298 w 6302768" name="connsiteX2"/>
                <a:gd fmla="*/ 635667 h 2246813" name="connsiteY2"/>
                <a:gd fmla="*/ 518255 w 6302768" name="connsiteX3"/>
                <a:gd fmla="*/ 635806 h 2246813" name="connsiteY3"/>
                <a:gd fmla="*/ 549544 w 6302768" name="connsiteX4"/>
                <a:gd fmla="*/ 638960 h 2246813" name="connsiteY4"/>
                <a:gd fmla="*/ 941024 w 6302768" name="connsiteX5"/>
                <a:gd fmla="*/ 922250 h 2246813" name="connsiteY5"/>
                <a:gd fmla="*/ 953618 w 6302768" name="connsiteX6"/>
                <a:gd fmla="*/ 949245 h 2246813" name="connsiteY6"/>
                <a:gd fmla="*/ 1023820 w 6302768" name="connsiteX7"/>
                <a:gd fmla="*/ 911140 h 2246813" name="connsiteY7"/>
                <a:gd fmla="*/ 1201783 w 6302768" name="connsiteX8"/>
                <a:gd fmla="*/ 875211 h 2246813" name="connsiteY8"/>
                <a:gd fmla="*/ 1623054 w 6302768" name="connsiteX9"/>
                <a:gd fmla="*/ 1154448 h 2246813" name="connsiteY9"/>
                <a:gd fmla="*/ 1641912 w 6302768" name="connsiteX10"/>
                <a:gd fmla="*/ 1215198 h 2246813" name="connsiteY10"/>
                <a:gd fmla="*/ 1685221 w 6302768" name="connsiteX11"/>
                <a:gd fmla="*/ 1162707 h 2246813" name="connsiteY11"/>
                <a:gd fmla="*/ 2063931 w 6302768" name="connsiteX12"/>
                <a:gd fmla="*/ 1005840 h 2246813" name="connsiteY12"/>
                <a:gd fmla="*/ 2363377 w 6302768" name="connsiteX13"/>
                <a:gd fmla="*/ 1097308 h 2246813" name="connsiteY13"/>
                <a:gd fmla="*/ 2409428 w 6302768" name="connsiteX14"/>
                <a:gd fmla="*/ 1135304 h 2246813" name="connsiteY14"/>
                <a:gd fmla="*/ 2480562 w 6302768" name="connsiteX15"/>
                <a:gd fmla="*/ 1076613 h 2246813" name="connsiteY15"/>
                <a:gd fmla="*/ 2926079 w 6302768" name="connsiteX16"/>
                <a:gd fmla="*/ 940526 h 2246813" name="connsiteY16"/>
                <a:gd fmla="*/ 3722913 w 6302768" name="connsiteX17"/>
                <a:gd fmla="*/ 1737360 h 2246813" name="connsiteY17"/>
                <a:gd fmla="*/ 3716237 w 6302768" name="connsiteX18"/>
                <a:gd fmla="*/ 1825599 h 2246813" name="connsiteY18"/>
                <a:gd fmla="*/ 3728546 w 6302768" name="connsiteX19"/>
                <a:gd fmla="*/ 1815443 h 2246813" name="connsiteY19"/>
                <a:gd fmla="*/ 3984171 w 6302768" name="connsiteX20"/>
                <a:gd fmla="*/ 1737360 h 2246813" name="connsiteY20"/>
                <a:gd fmla="*/ 4363289 w 6302768" name="connsiteX21"/>
                <a:gd fmla="*/ 1938935 h 2246813" name="connsiteY21"/>
                <a:gd fmla="*/ 4386727 w 6302768" name="connsiteX22"/>
                <a:gd fmla="*/ 1982117 h 2246813" name="connsiteY22"/>
                <a:gd fmla="*/ 4407931 w 6302768" name="connsiteX23"/>
                <a:gd fmla="*/ 1913809 h 2246813" name="connsiteY23"/>
                <a:gd fmla="*/ 5087982 w 6302768" name="connsiteX24"/>
                <a:gd fmla="*/ 1463040 h 2246813" name="connsiteY24"/>
                <a:gd fmla="*/ 5768034 w 6302768" name="connsiteX25"/>
                <a:gd fmla="*/ 1913808 h 2246813" name="connsiteY25"/>
                <a:gd fmla="*/ 5783337 w 6302768" name="connsiteX26"/>
                <a:gd fmla="*/ 1963108 h 2246813" name="connsiteY26"/>
                <a:gd fmla="*/ 5810304 w 6302768" name="connsiteX27"/>
                <a:gd fmla="*/ 1948471 h 2246813" name="connsiteY27"/>
                <a:gd fmla="*/ 5950132 w 6302768" name="connsiteX28"/>
                <a:gd fmla="*/ 1920241 h 2246813" name="connsiteY28"/>
                <a:gd fmla="*/ 6281131 w 6302768" name="connsiteX29"/>
                <a:gd fmla="*/ 2139642 h 2246813" name="connsiteY29"/>
                <a:gd fmla="*/ 6302768 w 6302768" name="connsiteX30"/>
                <a:gd fmla="*/ 2246812 h 2246813" name="connsiteY30"/>
                <a:gd fmla="*/ 4585063 w 6302768" name="connsiteX31"/>
                <a:gd fmla="*/ 2246812 h 2246813" name="connsiteY31"/>
                <a:gd fmla="*/ 4585063 w 6302768" name="connsiteX32"/>
                <a:gd fmla="*/ 2246813 h 2246813" name="connsiteY32"/>
                <a:gd fmla="*/ 0 w 6302768" name="connsiteX33"/>
                <a:gd fmla="*/ 2246813 h 2246813" name="connsiteY3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b="b" l="l" r="r" t="t"/>
              <a:pathLst>
                <a:path h="2246813" w="6302768">
                  <a:moveTo>
                    <a:pt x="0" y="0"/>
                  </a:moveTo>
                  <a:cubicBezTo>
                    <a:pt x="292184" y="0"/>
                    <a:pt x="529046" y="236862"/>
                    <a:pt x="529046" y="529046"/>
                  </a:cubicBezTo>
                  <a:cubicBezTo>
                    <a:pt x="529046" y="565569"/>
                    <a:pt x="525345" y="601228"/>
                    <a:pt x="518298" y="635667"/>
                  </a:cubicBezTo>
                  <a:lnTo>
                    <a:pt x="518255" y="635806"/>
                  </a:lnTo>
                  <a:lnTo>
                    <a:pt x="549544" y="638960"/>
                  </a:lnTo>
                  <a:cubicBezTo>
                    <a:pt x="716958" y="673218"/>
                    <a:pt x="858449" y="778645"/>
                    <a:pt x="941024" y="922250"/>
                  </a:cubicBezTo>
                  <a:lnTo>
                    <a:pt x="953618" y="949245"/>
                  </a:lnTo>
                  <a:lnTo>
                    <a:pt x="1023820" y="911140"/>
                  </a:lnTo>
                  <a:cubicBezTo>
                    <a:pt x="1078519" y="888005"/>
                    <a:pt x="1138657" y="875211"/>
                    <a:pt x="1201783" y="875211"/>
                  </a:cubicBezTo>
                  <a:cubicBezTo>
                    <a:pt x="1391162" y="875211"/>
                    <a:pt x="1553648" y="990352"/>
                    <a:pt x="1623054" y="1154448"/>
                  </a:cubicBezTo>
                  <a:lnTo>
                    <a:pt x="1641912" y="1215198"/>
                  </a:lnTo>
                  <a:lnTo>
                    <a:pt x="1685221" y="1162707"/>
                  </a:lnTo>
                  <a:cubicBezTo>
                    <a:pt x="1782141" y="1065787"/>
                    <a:pt x="1916036" y="1005840"/>
                    <a:pt x="2063931" y="1005840"/>
                  </a:cubicBezTo>
                  <a:cubicBezTo>
                    <a:pt x="2174853" y="1005840"/>
                    <a:pt x="2277899" y="1039560"/>
                    <a:pt x="2363377" y="1097308"/>
                  </a:cubicBezTo>
                  <a:lnTo>
                    <a:pt x="2409428" y="1135304"/>
                  </a:lnTo>
                  <a:lnTo>
                    <a:pt x="2480562" y="1076613"/>
                  </a:lnTo>
                  <a:cubicBezTo>
                    <a:pt x="2607737" y="990695"/>
                    <a:pt x="2761050" y="940526"/>
                    <a:pt x="2926079" y="940526"/>
                  </a:cubicBezTo>
                  <a:cubicBezTo>
                    <a:pt x="3366158" y="940526"/>
                    <a:pt x="3722913" y="1297281"/>
                    <a:pt x="3722913" y="1737360"/>
                  </a:cubicBezTo>
                  <a:lnTo>
                    <a:pt x="3716237" y="1825599"/>
                  </a:lnTo>
                  <a:lnTo>
                    <a:pt x="3728546" y="1815443"/>
                  </a:lnTo>
                  <a:cubicBezTo>
                    <a:pt x="3801516" y="1766145"/>
                    <a:pt x="3889482" y="1737360"/>
                    <a:pt x="3984171" y="1737360"/>
                  </a:cubicBezTo>
                  <a:cubicBezTo>
                    <a:pt x="4141987" y="1737360"/>
                    <a:pt x="4281127" y="1817319"/>
                    <a:pt x="4363289" y="1938935"/>
                  </a:cubicBezTo>
                  <a:lnTo>
                    <a:pt x="4386727" y="1982117"/>
                  </a:lnTo>
                  <a:lnTo>
                    <a:pt x="4407931" y="1913809"/>
                  </a:lnTo>
                  <a:cubicBezTo>
                    <a:pt x="4519973" y="1648911"/>
                    <a:pt x="4782272" y="1463040"/>
                    <a:pt x="5087982" y="1463040"/>
                  </a:cubicBezTo>
                  <a:cubicBezTo>
                    <a:pt x="5393692" y="1463040"/>
                    <a:pt x="5655991" y="1648911"/>
                    <a:pt x="5768034" y="1913808"/>
                  </a:cubicBezTo>
                  <a:lnTo>
                    <a:pt x="5783337" y="1963108"/>
                  </a:lnTo>
                  <a:lnTo>
                    <a:pt x="5810304" y="1948471"/>
                  </a:lnTo>
                  <a:cubicBezTo>
                    <a:pt x="5853282" y="1930293"/>
                    <a:pt x="5900533" y="1920241"/>
                    <a:pt x="5950132" y="1920241"/>
                  </a:cubicBezTo>
                  <a:cubicBezTo>
                    <a:pt x="6098930" y="1920241"/>
                    <a:pt x="6226597" y="2010709"/>
                    <a:pt x="6281131" y="2139642"/>
                  </a:cubicBezTo>
                  <a:lnTo>
                    <a:pt x="6302768" y="2246812"/>
                  </a:lnTo>
                  <a:lnTo>
                    <a:pt x="4585063" y="2246812"/>
                  </a:lnTo>
                  <a:lnTo>
                    <a:pt x="4585063" y="2246813"/>
                  </a:lnTo>
                  <a:lnTo>
                    <a:pt x="0" y="2246813"/>
                  </a:lnTo>
                  <a:close/>
                </a:path>
              </a:pathLst>
            </a:custGeom>
            <a:solidFill>
              <a:schemeClr val="bg1"/>
            </a:solidFill>
            <a:ln w="28575">
              <a:solidFill>
                <a:schemeClr val="bg1"/>
              </a:solidFill>
            </a:ln>
            <a:effectLst>
              <a:innerShdw blurRad="266700" dir="16200000" dist="139700">
                <a:srgbClr val="18ACCA">
                  <a:alpha val="30000"/>
                </a:srgb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cxnSp>
        <p:nvCxnSpPr>
          <p:cNvPr id="64" name="直接连接符 63"/>
          <p:cNvCxnSpPr/>
          <p:nvPr/>
        </p:nvCxnSpPr>
        <p:spPr>
          <a:xfrm>
            <a:off x="9033207" y="2203063"/>
            <a:ext cx="51898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flipH="1">
            <a:off x="6302575" y="3152859"/>
            <a:ext cx="494271" cy="50662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flipH="1">
            <a:off x="3185531" y="4969301"/>
            <a:ext cx="951470" cy="4942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任意多边形 78"/>
          <p:cNvSpPr/>
          <p:nvPr/>
        </p:nvSpPr>
        <p:spPr>
          <a:xfrm>
            <a:off x="1164356" y="1498945"/>
            <a:ext cx="2919175" cy="87266"/>
          </a:xfrm>
          <a:custGeom>
            <a:gdLst>
              <a:gd fmla="*/ 0 w 4842457" name="connsiteX0"/>
              <a:gd fmla="*/ 213306 h 213306" name="connsiteY0"/>
              <a:gd fmla="*/ 611747 w 4842457" name="connsiteX1"/>
              <a:gd fmla="*/ 7244 h 213306" name="connsiteY1"/>
              <a:gd fmla="*/ 1178417 w 4842457" name="connsiteX2"/>
              <a:gd fmla="*/ 206867 h 213306" name="connsiteY2"/>
              <a:gd fmla="*/ 1790164 w 4842457" name="connsiteX3"/>
              <a:gd fmla="*/ 13684 h 213306" name="connsiteY3"/>
              <a:gd fmla="*/ 2363274 w 4842457" name="connsiteX4"/>
              <a:gd fmla="*/ 200428 h 213306" name="connsiteY4"/>
              <a:gd fmla="*/ 2962141 w 4842457" name="connsiteX5"/>
              <a:gd fmla="*/ 7244 h 213306" name="connsiteY5"/>
              <a:gd fmla="*/ 3548130 w 4842457" name="connsiteX6"/>
              <a:gd fmla="*/ 206867 h 213306" name="connsiteY6"/>
              <a:gd fmla="*/ 4146998 w 4842457" name="connsiteX7"/>
              <a:gd fmla="*/ 805 h 213306" name="connsiteY7"/>
              <a:gd fmla="*/ 4842457 w 4842457" name="connsiteX8"/>
              <a:gd fmla="*/ 148912 h 213306"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213306" w="4842457">
                <a:moveTo>
                  <a:pt x="0" y="213306"/>
                </a:moveTo>
                <a:cubicBezTo>
                  <a:pt x="207672" y="110811"/>
                  <a:pt x="415344" y="8317"/>
                  <a:pt x="611747" y="7244"/>
                </a:cubicBezTo>
                <a:cubicBezTo>
                  <a:pt x="808150" y="6171"/>
                  <a:pt x="982014" y="205794"/>
                  <a:pt x="1178417" y="206867"/>
                </a:cubicBezTo>
                <a:cubicBezTo>
                  <a:pt x="1374820" y="207940"/>
                  <a:pt x="1592688" y="14757"/>
                  <a:pt x="1790164" y="13684"/>
                </a:cubicBezTo>
                <a:cubicBezTo>
                  <a:pt x="1987640" y="12611"/>
                  <a:pt x="2167945" y="201501"/>
                  <a:pt x="2363274" y="200428"/>
                </a:cubicBezTo>
                <a:cubicBezTo>
                  <a:pt x="2558603" y="199355"/>
                  <a:pt x="2764665" y="6171"/>
                  <a:pt x="2962141" y="7244"/>
                </a:cubicBezTo>
                <a:cubicBezTo>
                  <a:pt x="3159617" y="8317"/>
                  <a:pt x="3350654" y="207940"/>
                  <a:pt x="3548130" y="206867"/>
                </a:cubicBezTo>
                <a:cubicBezTo>
                  <a:pt x="3745606" y="205794"/>
                  <a:pt x="3931277" y="10464"/>
                  <a:pt x="4146998" y="805"/>
                </a:cubicBezTo>
                <a:cubicBezTo>
                  <a:pt x="4362719" y="-8854"/>
                  <a:pt x="4602588" y="70029"/>
                  <a:pt x="4842457" y="148912"/>
                </a:cubicBezTo>
              </a:path>
            </a:pathLst>
          </a:custGeom>
          <a:noFill/>
          <a:ln w="22225">
            <a:solidFill>
              <a:srgbClr val="7DD2E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0" name="任意多边形 79"/>
          <p:cNvSpPr/>
          <p:nvPr/>
        </p:nvSpPr>
        <p:spPr>
          <a:xfrm>
            <a:off x="1180832" y="1578916"/>
            <a:ext cx="2919175" cy="87266"/>
          </a:xfrm>
          <a:custGeom>
            <a:gdLst>
              <a:gd fmla="*/ 0 w 4842457" name="connsiteX0"/>
              <a:gd fmla="*/ 213306 h 213306" name="connsiteY0"/>
              <a:gd fmla="*/ 611747 w 4842457" name="connsiteX1"/>
              <a:gd fmla="*/ 7244 h 213306" name="connsiteY1"/>
              <a:gd fmla="*/ 1178417 w 4842457" name="connsiteX2"/>
              <a:gd fmla="*/ 206867 h 213306" name="connsiteY2"/>
              <a:gd fmla="*/ 1790164 w 4842457" name="connsiteX3"/>
              <a:gd fmla="*/ 13684 h 213306" name="connsiteY3"/>
              <a:gd fmla="*/ 2363274 w 4842457" name="connsiteX4"/>
              <a:gd fmla="*/ 200428 h 213306" name="connsiteY4"/>
              <a:gd fmla="*/ 2962141 w 4842457" name="connsiteX5"/>
              <a:gd fmla="*/ 7244 h 213306" name="connsiteY5"/>
              <a:gd fmla="*/ 3548130 w 4842457" name="connsiteX6"/>
              <a:gd fmla="*/ 206867 h 213306" name="connsiteY6"/>
              <a:gd fmla="*/ 4146998 w 4842457" name="connsiteX7"/>
              <a:gd fmla="*/ 805 h 213306" name="connsiteY7"/>
              <a:gd fmla="*/ 4842457 w 4842457" name="connsiteX8"/>
              <a:gd fmla="*/ 148912 h 213306"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213306" w="4842457">
                <a:moveTo>
                  <a:pt x="0" y="213306"/>
                </a:moveTo>
                <a:cubicBezTo>
                  <a:pt x="207672" y="110811"/>
                  <a:pt x="415344" y="8317"/>
                  <a:pt x="611747" y="7244"/>
                </a:cubicBezTo>
                <a:cubicBezTo>
                  <a:pt x="808150" y="6171"/>
                  <a:pt x="982014" y="205794"/>
                  <a:pt x="1178417" y="206867"/>
                </a:cubicBezTo>
                <a:cubicBezTo>
                  <a:pt x="1374820" y="207940"/>
                  <a:pt x="1592688" y="14757"/>
                  <a:pt x="1790164" y="13684"/>
                </a:cubicBezTo>
                <a:cubicBezTo>
                  <a:pt x="1987640" y="12611"/>
                  <a:pt x="2167945" y="201501"/>
                  <a:pt x="2363274" y="200428"/>
                </a:cubicBezTo>
                <a:cubicBezTo>
                  <a:pt x="2558603" y="199355"/>
                  <a:pt x="2764665" y="6171"/>
                  <a:pt x="2962141" y="7244"/>
                </a:cubicBezTo>
                <a:cubicBezTo>
                  <a:pt x="3159617" y="8317"/>
                  <a:pt x="3350654" y="207940"/>
                  <a:pt x="3548130" y="206867"/>
                </a:cubicBezTo>
                <a:cubicBezTo>
                  <a:pt x="3745606" y="205794"/>
                  <a:pt x="3931277" y="10464"/>
                  <a:pt x="4146998" y="805"/>
                </a:cubicBezTo>
                <a:cubicBezTo>
                  <a:pt x="4362719" y="-8854"/>
                  <a:pt x="4602588" y="70029"/>
                  <a:pt x="4842457" y="148912"/>
                </a:cubicBezTo>
              </a:path>
            </a:pathLst>
          </a:custGeom>
          <a:noFill/>
          <a:ln w="22225">
            <a:solidFill>
              <a:srgbClr val="7DD2E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1" name="任意多边形 80"/>
          <p:cNvSpPr/>
          <p:nvPr/>
        </p:nvSpPr>
        <p:spPr>
          <a:xfrm>
            <a:off x="1193188" y="1653056"/>
            <a:ext cx="2919175" cy="87266"/>
          </a:xfrm>
          <a:custGeom>
            <a:gdLst>
              <a:gd fmla="*/ 0 w 4842457" name="connsiteX0"/>
              <a:gd fmla="*/ 213306 h 213306" name="connsiteY0"/>
              <a:gd fmla="*/ 611747 w 4842457" name="connsiteX1"/>
              <a:gd fmla="*/ 7244 h 213306" name="connsiteY1"/>
              <a:gd fmla="*/ 1178417 w 4842457" name="connsiteX2"/>
              <a:gd fmla="*/ 206867 h 213306" name="connsiteY2"/>
              <a:gd fmla="*/ 1790164 w 4842457" name="connsiteX3"/>
              <a:gd fmla="*/ 13684 h 213306" name="connsiteY3"/>
              <a:gd fmla="*/ 2363274 w 4842457" name="connsiteX4"/>
              <a:gd fmla="*/ 200428 h 213306" name="connsiteY4"/>
              <a:gd fmla="*/ 2962141 w 4842457" name="connsiteX5"/>
              <a:gd fmla="*/ 7244 h 213306" name="connsiteY5"/>
              <a:gd fmla="*/ 3548130 w 4842457" name="connsiteX6"/>
              <a:gd fmla="*/ 206867 h 213306" name="connsiteY6"/>
              <a:gd fmla="*/ 4146998 w 4842457" name="connsiteX7"/>
              <a:gd fmla="*/ 805 h 213306" name="connsiteY7"/>
              <a:gd fmla="*/ 4842457 w 4842457" name="connsiteX8"/>
              <a:gd fmla="*/ 148912 h 213306"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213306" w="4842457">
                <a:moveTo>
                  <a:pt x="0" y="213306"/>
                </a:moveTo>
                <a:cubicBezTo>
                  <a:pt x="207672" y="110811"/>
                  <a:pt x="415344" y="8317"/>
                  <a:pt x="611747" y="7244"/>
                </a:cubicBezTo>
                <a:cubicBezTo>
                  <a:pt x="808150" y="6171"/>
                  <a:pt x="982014" y="205794"/>
                  <a:pt x="1178417" y="206867"/>
                </a:cubicBezTo>
                <a:cubicBezTo>
                  <a:pt x="1374820" y="207940"/>
                  <a:pt x="1592688" y="14757"/>
                  <a:pt x="1790164" y="13684"/>
                </a:cubicBezTo>
                <a:cubicBezTo>
                  <a:pt x="1987640" y="12611"/>
                  <a:pt x="2167945" y="201501"/>
                  <a:pt x="2363274" y="200428"/>
                </a:cubicBezTo>
                <a:cubicBezTo>
                  <a:pt x="2558603" y="199355"/>
                  <a:pt x="2764665" y="6171"/>
                  <a:pt x="2962141" y="7244"/>
                </a:cubicBezTo>
                <a:cubicBezTo>
                  <a:pt x="3159617" y="8317"/>
                  <a:pt x="3350654" y="207940"/>
                  <a:pt x="3548130" y="206867"/>
                </a:cubicBezTo>
                <a:cubicBezTo>
                  <a:pt x="3745606" y="205794"/>
                  <a:pt x="3931277" y="10464"/>
                  <a:pt x="4146998" y="805"/>
                </a:cubicBezTo>
                <a:cubicBezTo>
                  <a:pt x="4362719" y="-8854"/>
                  <a:pt x="4602588" y="70029"/>
                  <a:pt x="4842457" y="148912"/>
                </a:cubicBezTo>
              </a:path>
            </a:pathLst>
          </a:custGeom>
          <a:noFill/>
          <a:ln w="22225">
            <a:solidFill>
              <a:srgbClr val="7DD2E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2" name="椭圆 81"/>
          <p:cNvSpPr/>
          <p:nvPr/>
        </p:nvSpPr>
        <p:spPr>
          <a:xfrm>
            <a:off x="1202585" y="1434576"/>
            <a:ext cx="197708" cy="197708"/>
          </a:xfrm>
          <a:prstGeom prst="ellipse">
            <a:avLst/>
          </a:prstGeom>
          <a:solidFill>
            <a:schemeClr val="bg1">
              <a:alpha val="45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3" name="椭圆 82"/>
          <p:cNvSpPr/>
          <p:nvPr/>
        </p:nvSpPr>
        <p:spPr>
          <a:xfrm>
            <a:off x="3838694" y="800265"/>
            <a:ext cx="243015" cy="243015"/>
          </a:xfrm>
          <a:prstGeom prst="ellipse">
            <a:avLst/>
          </a:prstGeom>
          <a:solidFill>
            <a:schemeClr val="bg1">
              <a:alpha val="45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4" name="椭圆 83"/>
          <p:cNvSpPr/>
          <p:nvPr/>
        </p:nvSpPr>
        <p:spPr>
          <a:xfrm>
            <a:off x="3929309" y="886760"/>
            <a:ext cx="337750" cy="337750"/>
          </a:xfrm>
          <a:prstGeom prst="ellipse">
            <a:avLst/>
          </a:prstGeom>
          <a:solidFill>
            <a:schemeClr val="bg1">
              <a:alpha val="45000"/>
            </a:schemeClr>
          </a:solidFill>
          <a:ln w="25400">
            <a:solidFill>
              <a:schemeClr val="bg1">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45" name="组合 44"/>
          <p:cNvGrpSpPr/>
          <p:nvPr/>
        </p:nvGrpSpPr>
        <p:grpSpPr>
          <a:xfrm rot="2224307">
            <a:off x="6216456" y="2109475"/>
            <a:ext cx="751521" cy="737702"/>
            <a:chOff x="10646778" y="4753862"/>
            <a:chExt cx="751521" cy="737702"/>
          </a:xfrm>
        </p:grpSpPr>
        <p:sp>
          <p:nvSpPr>
            <p:cNvPr id="46" name="五角星 2"/>
            <p:cNvSpPr/>
            <p:nvPr/>
          </p:nvSpPr>
          <p:spPr>
            <a:xfrm flipH="1" rot="20227648">
              <a:off x="10648573" y="4753862"/>
              <a:ext cx="749726" cy="728735"/>
            </a:xfrm>
            <a:custGeom>
              <a:gdLst>
                <a:gd fmla="*/ 2063 w 918524" name="connsiteX0"/>
                <a:gd fmla="*/ 349269 h 923906" name="connsiteY0"/>
                <a:gd fmla="*/ 264202 w 918524" name="connsiteX1"/>
                <a:gd fmla="*/ 223173 h 923906" name="connsiteY1"/>
                <a:gd fmla="*/ 459262 w 918524" name="connsiteX2"/>
                <a:gd fmla="*/ 0 h 923906" name="connsiteY2"/>
                <a:gd fmla="*/ 654322 w 918524" name="connsiteX3"/>
                <a:gd fmla="*/ 223173 h 923906" name="connsiteY3"/>
                <a:gd fmla="*/ 916461 w 918524" name="connsiteX4"/>
                <a:gd fmla="*/ 349269 h 923906" name="connsiteY4"/>
                <a:gd fmla="*/ 774876 w 918524" name="connsiteX5"/>
                <a:gd fmla="*/ 613293 h 923906" name="connsiteY5"/>
                <a:gd fmla="*/ 741827 w 918524" name="connsiteX6"/>
                <a:gd fmla="*/ 914398 h 923906" name="connsiteY6"/>
                <a:gd fmla="*/ 459262 w 918524" name="connsiteX7"/>
                <a:gd fmla="*/ 854400 h 923906" name="connsiteY7"/>
                <a:gd fmla="*/ 176697 w 918524" name="connsiteX8"/>
                <a:gd fmla="*/ 914398 h 923906" name="connsiteY8"/>
                <a:gd fmla="*/ 143648 w 918524" name="connsiteX9"/>
                <a:gd fmla="*/ 613293 h 923906" name="connsiteY9"/>
                <a:gd fmla="*/ 2063 w 918524" name="connsiteX10"/>
                <a:gd fmla="*/ 349269 h 923906"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923905" w="918524">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algn="t" blurRad="76200" dir="5400000" dist="50800"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47" name="组合 46"/>
            <p:cNvGrpSpPr/>
            <p:nvPr/>
          </p:nvGrpSpPr>
          <p:grpSpPr>
            <a:xfrm>
              <a:off x="10646778" y="4762829"/>
              <a:ext cx="749726" cy="728735"/>
              <a:chOff x="11012539" y="4493889"/>
              <a:chExt cx="749726" cy="728735"/>
            </a:xfrm>
          </p:grpSpPr>
          <p:sp>
            <p:nvSpPr>
              <p:cNvPr id="49" name="五角星 2"/>
              <p:cNvSpPr/>
              <p:nvPr/>
            </p:nvSpPr>
            <p:spPr>
              <a:xfrm flipH="1" rot="20227648">
                <a:off x="11012539" y="4493889"/>
                <a:ext cx="749726" cy="728735"/>
              </a:xfrm>
              <a:custGeom>
                <a:gdLst>
                  <a:gd fmla="*/ 2063 w 918524" name="connsiteX0"/>
                  <a:gd fmla="*/ 349269 h 923906" name="connsiteY0"/>
                  <a:gd fmla="*/ 264202 w 918524" name="connsiteX1"/>
                  <a:gd fmla="*/ 223173 h 923906" name="connsiteY1"/>
                  <a:gd fmla="*/ 459262 w 918524" name="connsiteX2"/>
                  <a:gd fmla="*/ 0 h 923906" name="connsiteY2"/>
                  <a:gd fmla="*/ 654322 w 918524" name="connsiteX3"/>
                  <a:gd fmla="*/ 223173 h 923906" name="connsiteY3"/>
                  <a:gd fmla="*/ 916461 w 918524" name="connsiteX4"/>
                  <a:gd fmla="*/ 349269 h 923906" name="connsiteY4"/>
                  <a:gd fmla="*/ 774876 w 918524" name="connsiteX5"/>
                  <a:gd fmla="*/ 613293 h 923906" name="connsiteY5"/>
                  <a:gd fmla="*/ 741827 w 918524" name="connsiteX6"/>
                  <a:gd fmla="*/ 914398 h 923906" name="connsiteY6"/>
                  <a:gd fmla="*/ 459262 w 918524" name="connsiteX7"/>
                  <a:gd fmla="*/ 854400 h 923906" name="connsiteY7"/>
                  <a:gd fmla="*/ 176697 w 918524" name="connsiteX8"/>
                  <a:gd fmla="*/ 914398 h 923906" name="connsiteY8"/>
                  <a:gd fmla="*/ 143648 w 918524" name="connsiteX9"/>
                  <a:gd fmla="*/ 613293 h 923906" name="connsiteY9"/>
                  <a:gd fmla="*/ 2063 w 918524" name="connsiteX10"/>
                  <a:gd fmla="*/ 349269 h 923906"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923905" w="918524">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FF00"/>
              </a:solidFill>
              <a:ln w="15875">
                <a:solidFill>
                  <a:srgbClr val="FFFF00"/>
                </a:solidFill>
              </a:ln>
              <a:effectLst>
                <a:innerShdw blurRad="292100">
                  <a:srgbClr val="FFC000"/>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5" name="五角星 2"/>
              <p:cNvSpPr/>
              <p:nvPr/>
            </p:nvSpPr>
            <p:spPr>
              <a:xfrm rot="20424262">
                <a:off x="11046365" y="4655056"/>
                <a:ext cx="290576" cy="221980"/>
              </a:xfrm>
              <a:custGeom>
                <a:gdLst>
                  <a:gd fmla="*/ 0 w 457199" name="connsiteX0"/>
                  <a:gd fmla="*/ 349269 h 349269" name="connsiteY0"/>
                  <a:gd fmla="*/ 262139 w 457199" name="connsiteX1"/>
                  <a:gd fmla="*/ 223173 h 349269" name="connsiteY1"/>
                  <a:gd fmla="*/ 457199 w 457199" name="connsiteX2"/>
                  <a:gd fmla="*/ 0 h 349269" name="connsiteY2"/>
                  <a:gd fmla="*/ 713782 w 713782" name="connsiteX3"/>
                  <a:gd fmla="*/ 284696 h 349269" name="connsiteY3"/>
                  <a:gd fmla="*/ 715845 w 715845" name="connsiteX4"/>
                  <a:gd fmla="*/ 284696 h 613293" name="connsiteY4"/>
                  <a:gd fmla="*/ 715845 w 715845" name="connsiteX5"/>
                  <a:gd fmla="*/ 284696 h 914398" name="connsiteY5"/>
                  <a:gd fmla="*/ 715845 w 715845" name="connsiteX6"/>
                  <a:gd fmla="*/ 284696 h 916632" name="connsiteY6"/>
                  <a:gd fmla="*/ 715845 w 741827" name="connsiteX7"/>
                  <a:gd fmla="*/ 284696 h 923906" name="connsiteY7"/>
                  <a:gd fmla="*/ 715845 w 774876" name="connsiteX8"/>
                  <a:gd fmla="*/ 284696 h 923906" name="connsiteY8"/>
                  <a:gd fmla="*/ 715845 w 918524" name="connsiteX9"/>
                  <a:gd fmla="*/ 284696 h 923906" name="connsiteY9"/>
                  <a:gd fmla="*/ 715845 w 918524" name="connsiteX10"/>
                  <a:gd fmla="*/ 284696 h 923906" name="connsiteY10"/>
                </a:gdLst>
                <a:cxnLst>
                  <a:cxn ang="0">
                    <a:pos x="connsiteX0" y="connsiteY0"/>
                  </a:cxn>
                  <a:cxn ang="0">
                    <a:pos x="connsiteX1" y="connsiteY1"/>
                  </a:cxn>
                  <a:cxn ang="0">
                    <a:pos x="connsiteX2" y="connsiteY2"/>
                  </a:cxn>
                </a:cxnLst>
                <a:rect b="b" l="l" r="r" t="t"/>
                <a:pathLst>
                  <a:path h="349269" w="457199">
                    <a:moveTo>
                      <a:pt x="0" y="349269"/>
                    </a:moveTo>
                    <a:cubicBezTo>
                      <a:pt x="20092" y="284249"/>
                      <a:pt x="185939" y="281384"/>
                      <a:pt x="262139" y="223173"/>
                    </a:cubicBezTo>
                    <a:cubicBezTo>
                      <a:pt x="338339" y="164962"/>
                      <a:pt x="392179" y="0"/>
                      <a:pt x="457199" y="0"/>
                    </a:cubicBezTo>
                  </a:path>
                </a:pathLst>
              </a:custGeom>
              <a:noFill/>
              <a:ln cap="rnd" w="28575">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3" name="五角星 2"/>
              <p:cNvSpPr/>
              <p:nvPr/>
            </p:nvSpPr>
            <p:spPr>
              <a:xfrm rot="6997346">
                <a:off x="11587935" y="4901938"/>
                <a:ext cx="128719" cy="147271"/>
              </a:xfrm>
              <a:custGeom>
                <a:gdLst>
                  <a:gd fmla="*/ 0 w 195060" name="connsiteX0"/>
                  <a:gd fmla="*/ 223173 h 223173" name="connsiteY0"/>
                  <a:gd fmla="*/ 195060 w 195060" name="connsiteX1"/>
                  <a:gd fmla="*/ 0 h 223173" name="connsiteY1"/>
                  <a:gd fmla="*/ 457199 w 457199" name="connsiteX2"/>
                  <a:gd fmla="*/ 0 h 349269" name="connsiteY2"/>
                  <a:gd fmla="*/ 713782 w 713782" name="connsiteX3"/>
                  <a:gd fmla="*/ 284696 h 349269" name="connsiteY3"/>
                  <a:gd fmla="*/ 715845 w 715845" name="connsiteX4"/>
                  <a:gd fmla="*/ 284696 h 613293" name="connsiteY4"/>
                  <a:gd fmla="*/ 715845 w 715845" name="connsiteX5"/>
                  <a:gd fmla="*/ 284696 h 914398" name="connsiteY5"/>
                  <a:gd fmla="*/ 715845 w 715845" name="connsiteX6"/>
                  <a:gd fmla="*/ 284696 h 916632" name="connsiteY6"/>
                  <a:gd fmla="*/ 715845 w 741827" name="connsiteX7"/>
                  <a:gd fmla="*/ 284696 h 923906" name="connsiteY7"/>
                  <a:gd fmla="*/ 715845 w 774876" name="connsiteX8"/>
                  <a:gd fmla="*/ 284696 h 923906" name="connsiteY8"/>
                  <a:gd fmla="*/ 715845 w 918524" name="connsiteX9"/>
                  <a:gd fmla="*/ 284696 h 923906" name="connsiteY9"/>
                  <a:gd fmla="*/ 715845 w 918524" name="connsiteX10"/>
                  <a:gd fmla="*/ 284696 h 923906" name="connsiteY10"/>
                </a:gdLst>
                <a:cxnLst>
                  <a:cxn ang="0">
                    <a:pos x="connsiteX0" y="connsiteY0"/>
                  </a:cxn>
                  <a:cxn ang="0">
                    <a:pos x="connsiteX1" y="connsiteY1"/>
                  </a:cxn>
                </a:cxnLst>
                <a:rect b="b" l="l" r="r" t="t"/>
                <a:pathLst>
                  <a:path h="223173" w="195060">
                    <a:moveTo>
                      <a:pt x="0" y="223173"/>
                    </a:moveTo>
                    <a:cubicBezTo>
                      <a:pt x="76200" y="164962"/>
                      <a:pt x="130040" y="0"/>
                      <a:pt x="195060" y="0"/>
                    </a:cubicBezTo>
                  </a:path>
                </a:pathLst>
              </a:custGeom>
              <a:noFill/>
              <a:ln cap="rnd" w="28575">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grpSp>
        <p:nvGrpSpPr>
          <p:cNvPr id="65" name="组合 64"/>
          <p:cNvGrpSpPr/>
          <p:nvPr/>
        </p:nvGrpSpPr>
        <p:grpSpPr>
          <a:xfrm rot="610562">
            <a:off x="11025407" y="633139"/>
            <a:ext cx="477338" cy="468561"/>
            <a:chOff x="10646778" y="4753862"/>
            <a:chExt cx="751521" cy="737702"/>
          </a:xfrm>
        </p:grpSpPr>
        <p:sp>
          <p:nvSpPr>
            <p:cNvPr id="67" name="五角星 2"/>
            <p:cNvSpPr/>
            <p:nvPr/>
          </p:nvSpPr>
          <p:spPr>
            <a:xfrm flipH="1" rot="20227648">
              <a:off x="10648573" y="4753862"/>
              <a:ext cx="749726" cy="728735"/>
            </a:xfrm>
            <a:custGeom>
              <a:gdLst>
                <a:gd fmla="*/ 2063 w 918524" name="connsiteX0"/>
                <a:gd fmla="*/ 349269 h 923906" name="connsiteY0"/>
                <a:gd fmla="*/ 264202 w 918524" name="connsiteX1"/>
                <a:gd fmla="*/ 223173 h 923906" name="connsiteY1"/>
                <a:gd fmla="*/ 459262 w 918524" name="connsiteX2"/>
                <a:gd fmla="*/ 0 h 923906" name="connsiteY2"/>
                <a:gd fmla="*/ 654322 w 918524" name="connsiteX3"/>
                <a:gd fmla="*/ 223173 h 923906" name="connsiteY3"/>
                <a:gd fmla="*/ 916461 w 918524" name="connsiteX4"/>
                <a:gd fmla="*/ 349269 h 923906" name="connsiteY4"/>
                <a:gd fmla="*/ 774876 w 918524" name="connsiteX5"/>
                <a:gd fmla="*/ 613293 h 923906" name="connsiteY5"/>
                <a:gd fmla="*/ 741827 w 918524" name="connsiteX6"/>
                <a:gd fmla="*/ 914398 h 923906" name="connsiteY6"/>
                <a:gd fmla="*/ 459262 w 918524" name="connsiteX7"/>
                <a:gd fmla="*/ 854400 h 923906" name="connsiteY7"/>
                <a:gd fmla="*/ 176697 w 918524" name="connsiteX8"/>
                <a:gd fmla="*/ 914398 h 923906" name="connsiteY8"/>
                <a:gd fmla="*/ 143648 w 918524" name="connsiteX9"/>
                <a:gd fmla="*/ 613293 h 923906" name="connsiteY9"/>
                <a:gd fmla="*/ 2063 w 918524" name="connsiteX10"/>
                <a:gd fmla="*/ 349269 h 923906"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923905" w="918524">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algn="t" blurRad="76200" dir="5400000" dist="50800"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69" name="组合 68"/>
            <p:cNvGrpSpPr/>
            <p:nvPr/>
          </p:nvGrpSpPr>
          <p:grpSpPr>
            <a:xfrm>
              <a:off x="10646778" y="4762829"/>
              <a:ext cx="749726" cy="728735"/>
              <a:chOff x="11012539" y="4493889"/>
              <a:chExt cx="749726" cy="728735"/>
            </a:xfrm>
          </p:grpSpPr>
          <p:sp>
            <p:nvSpPr>
              <p:cNvPr id="70" name="五角星 2"/>
              <p:cNvSpPr/>
              <p:nvPr/>
            </p:nvSpPr>
            <p:spPr>
              <a:xfrm flipH="1" rot="20227648">
                <a:off x="11012539" y="4493889"/>
                <a:ext cx="749726" cy="728735"/>
              </a:xfrm>
              <a:custGeom>
                <a:gdLst>
                  <a:gd fmla="*/ 2063 w 918524" name="connsiteX0"/>
                  <a:gd fmla="*/ 349269 h 923906" name="connsiteY0"/>
                  <a:gd fmla="*/ 264202 w 918524" name="connsiteX1"/>
                  <a:gd fmla="*/ 223173 h 923906" name="connsiteY1"/>
                  <a:gd fmla="*/ 459262 w 918524" name="connsiteX2"/>
                  <a:gd fmla="*/ 0 h 923906" name="connsiteY2"/>
                  <a:gd fmla="*/ 654322 w 918524" name="connsiteX3"/>
                  <a:gd fmla="*/ 223173 h 923906" name="connsiteY3"/>
                  <a:gd fmla="*/ 916461 w 918524" name="connsiteX4"/>
                  <a:gd fmla="*/ 349269 h 923906" name="connsiteY4"/>
                  <a:gd fmla="*/ 774876 w 918524" name="connsiteX5"/>
                  <a:gd fmla="*/ 613293 h 923906" name="connsiteY5"/>
                  <a:gd fmla="*/ 741827 w 918524" name="connsiteX6"/>
                  <a:gd fmla="*/ 914398 h 923906" name="connsiteY6"/>
                  <a:gd fmla="*/ 459262 w 918524" name="connsiteX7"/>
                  <a:gd fmla="*/ 854400 h 923906" name="connsiteY7"/>
                  <a:gd fmla="*/ 176697 w 918524" name="connsiteX8"/>
                  <a:gd fmla="*/ 914398 h 923906" name="connsiteY8"/>
                  <a:gd fmla="*/ 143648 w 918524" name="connsiteX9"/>
                  <a:gd fmla="*/ 613293 h 923906" name="connsiteY9"/>
                  <a:gd fmla="*/ 2063 w 918524" name="connsiteX10"/>
                  <a:gd fmla="*/ 349269 h 923906"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923905" w="918524">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8FA7"/>
              </a:solidFill>
              <a:ln w="15875">
                <a:solidFill>
                  <a:schemeClr val="bg1"/>
                </a:solidFill>
              </a:ln>
              <a:effectLst>
                <a:innerShdw blurRad="292100">
                  <a:srgbClr val="FF5B76"/>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1" name="五角星 2"/>
              <p:cNvSpPr/>
              <p:nvPr/>
            </p:nvSpPr>
            <p:spPr>
              <a:xfrm rot="20424262">
                <a:off x="11046365" y="4655056"/>
                <a:ext cx="290576" cy="221980"/>
              </a:xfrm>
              <a:custGeom>
                <a:gdLst>
                  <a:gd fmla="*/ 0 w 457199" name="connsiteX0"/>
                  <a:gd fmla="*/ 349269 h 349269" name="connsiteY0"/>
                  <a:gd fmla="*/ 262139 w 457199" name="connsiteX1"/>
                  <a:gd fmla="*/ 223173 h 349269" name="connsiteY1"/>
                  <a:gd fmla="*/ 457199 w 457199" name="connsiteX2"/>
                  <a:gd fmla="*/ 0 h 349269" name="connsiteY2"/>
                  <a:gd fmla="*/ 713782 w 713782" name="connsiteX3"/>
                  <a:gd fmla="*/ 284696 h 349269" name="connsiteY3"/>
                  <a:gd fmla="*/ 715845 w 715845" name="connsiteX4"/>
                  <a:gd fmla="*/ 284696 h 613293" name="connsiteY4"/>
                  <a:gd fmla="*/ 715845 w 715845" name="connsiteX5"/>
                  <a:gd fmla="*/ 284696 h 914398" name="connsiteY5"/>
                  <a:gd fmla="*/ 715845 w 715845" name="connsiteX6"/>
                  <a:gd fmla="*/ 284696 h 916632" name="connsiteY6"/>
                  <a:gd fmla="*/ 715845 w 741827" name="connsiteX7"/>
                  <a:gd fmla="*/ 284696 h 923906" name="connsiteY7"/>
                  <a:gd fmla="*/ 715845 w 774876" name="connsiteX8"/>
                  <a:gd fmla="*/ 284696 h 923906" name="connsiteY8"/>
                  <a:gd fmla="*/ 715845 w 918524" name="connsiteX9"/>
                  <a:gd fmla="*/ 284696 h 923906" name="connsiteY9"/>
                  <a:gd fmla="*/ 715845 w 918524" name="connsiteX10"/>
                  <a:gd fmla="*/ 284696 h 923906" name="connsiteY10"/>
                </a:gdLst>
                <a:cxnLst>
                  <a:cxn ang="0">
                    <a:pos x="connsiteX0" y="connsiteY0"/>
                  </a:cxn>
                  <a:cxn ang="0">
                    <a:pos x="connsiteX1" y="connsiteY1"/>
                  </a:cxn>
                  <a:cxn ang="0">
                    <a:pos x="connsiteX2" y="connsiteY2"/>
                  </a:cxn>
                </a:cxnLst>
                <a:rect b="b" l="l" r="r" t="t"/>
                <a:pathLst>
                  <a:path h="349269" w="457199">
                    <a:moveTo>
                      <a:pt x="0" y="349269"/>
                    </a:moveTo>
                    <a:cubicBezTo>
                      <a:pt x="20092" y="284249"/>
                      <a:pt x="185939" y="281384"/>
                      <a:pt x="262139" y="223173"/>
                    </a:cubicBezTo>
                    <a:cubicBezTo>
                      <a:pt x="338339" y="164962"/>
                      <a:pt x="392179" y="0"/>
                      <a:pt x="457199" y="0"/>
                    </a:cubicBezTo>
                  </a:path>
                </a:pathLst>
              </a:custGeom>
              <a:noFill/>
              <a:ln cap="rnd" w="28575">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2" name="五角星 2"/>
              <p:cNvSpPr/>
              <p:nvPr/>
            </p:nvSpPr>
            <p:spPr>
              <a:xfrm rot="6997346">
                <a:off x="11587935" y="4901938"/>
                <a:ext cx="128719" cy="147271"/>
              </a:xfrm>
              <a:custGeom>
                <a:gdLst>
                  <a:gd fmla="*/ 0 w 195060" name="connsiteX0"/>
                  <a:gd fmla="*/ 223173 h 223173" name="connsiteY0"/>
                  <a:gd fmla="*/ 195060 w 195060" name="connsiteX1"/>
                  <a:gd fmla="*/ 0 h 223173" name="connsiteY1"/>
                  <a:gd fmla="*/ 457199 w 457199" name="connsiteX2"/>
                  <a:gd fmla="*/ 0 h 349269" name="connsiteY2"/>
                  <a:gd fmla="*/ 713782 w 713782" name="connsiteX3"/>
                  <a:gd fmla="*/ 284696 h 349269" name="connsiteY3"/>
                  <a:gd fmla="*/ 715845 w 715845" name="connsiteX4"/>
                  <a:gd fmla="*/ 284696 h 613293" name="connsiteY4"/>
                  <a:gd fmla="*/ 715845 w 715845" name="connsiteX5"/>
                  <a:gd fmla="*/ 284696 h 914398" name="connsiteY5"/>
                  <a:gd fmla="*/ 715845 w 715845" name="connsiteX6"/>
                  <a:gd fmla="*/ 284696 h 916632" name="connsiteY6"/>
                  <a:gd fmla="*/ 715845 w 741827" name="connsiteX7"/>
                  <a:gd fmla="*/ 284696 h 923906" name="connsiteY7"/>
                  <a:gd fmla="*/ 715845 w 774876" name="connsiteX8"/>
                  <a:gd fmla="*/ 284696 h 923906" name="connsiteY8"/>
                  <a:gd fmla="*/ 715845 w 918524" name="connsiteX9"/>
                  <a:gd fmla="*/ 284696 h 923906" name="connsiteY9"/>
                  <a:gd fmla="*/ 715845 w 918524" name="connsiteX10"/>
                  <a:gd fmla="*/ 284696 h 923906" name="connsiteY10"/>
                </a:gdLst>
                <a:cxnLst>
                  <a:cxn ang="0">
                    <a:pos x="connsiteX0" y="connsiteY0"/>
                  </a:cxn>
                  <a:cxn ang="0">
                    <a:pos x="connsiteX1" y="connsiteY1"/>
                  </a:cxn>
                </a:cxnLst>
                <a:rect b="b" l="l" r="r" t="t"/>
                <a:pathLst>
                  <a:path h="223173" w="195060">
                    <a:moveTo>
                      <a:pt x="0" y="223173"/>
                    </a:moveTo>
                    <a:cubicBezTo>
                      <a:pt x="76200" y="164962"/>
                      <a:pt x="130040" y="0"/>
                      <a:pt x="195060" y="0"/>
                    </a:cubicBezTo>
                  </a:path>
                </a:pathLst>
              </a:custGeom>
              <a:noFill/>
              <a:ln cap="rnd" w="28575">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sp>
        <p:nvSpPr>
          <p:cNvPr id="86" name="矩形 85"/>
          <p:cNvSpPr/>
          <p:nvPr/>
        </p:nvSpPr>
        <p:spPr>
          <a:xfrm>
            <a:off x="974919" y="1920701"/>
            <a:ext cx="3934706" cy="1188720"/>
          </a:xfrm>
          <a:prstGeom prst="rect">
            <a:avLst/>
          </a:prstGeom>
        </p:spPr>
        <p:txBody>
          <a:bodyPr wrap="square">
            <a:spAutoFit/>
          </a:bodyPr>
          <a:lstStyle/>
          <a:p>
            <a:pPr>
              <a:lnSpc>
                <a:spcPct val="150000"/>
              </a:lnSpc>
            </a:pPr>
            <a:r>
              <a:rPr altLang="en-US" lang="zh-CN" sz="1200">
                <a:solidFill>
                  <a:schemeClr val="bg1"/>
                </a:solidFill>
                <a:latin charset="-122" panose="020b0503020204020204" pitchFamily="34" typeface="微软雅黑"/>
                <a:ea charset="-122" panose="020b0503020204020204" pitchFamily="34" typeface="微软雅黑"/>
              </a:rPr>
              <a:t>点击输入简要文字内容，文字内容需概括精炼，言简意赅的说明内容……点击输入简要文字内容，文字内容需概括精炼，言简意赅的说明内容……点击输入简要文字内容，文字内容需概括精炼，言简意赅的说明内容……</a:t>
            </a:r>
          </a:p>
        </p:txBody>
      </p:sp>
      <p:grpSp>
        <p:nvGrpSpPr>
          <p:cNvPr id="87" name="组合 86"/>
          <p:cNvGrpSpPr/>
          <p:nvPr/>
        </p:nvGrpSpPr>
        <p:grpSpPr>
          <a:xfrm rot="2224307">
            <a:off x="3283866" y="5148307"/>
            <a:ext cx="585706" cy="574936"/>
            <a:chOff x="10646778" y="4753862"/>
            <a:chExt cx="751521" cy="737702"/>
          </a:xfrm>
        </p:grpSpPr>
        <p:sp>
          <p:nvSpPr>
            <p:cNvPr id="88" name="五角星 2"/>
            <p:cNvSpPr/>
            <p:nvPr/>
          </p:nvSpPr>
          <p:spPr>
            <a:xfrm flipH="1" rot="20227648">
              <a:off x="10648573" y="4753862"/>
              <a:ext cx="749726" cy="728735"/>
            </a:xfrm>
            <a:custGeom>
              <a:gdLst>
                <a:gd fmla="*/ 2063 w 918524" name="connsiteX0"/>
                <a:gd fmla="*/ 349269 h 923906" name="connsiteY0"/>
                <a:gd fmla="*/ 264202 w 918524" name="connsiteX1"/>
                <a:gd fmla="*/ 223173 h 923906" name="connsiteY1"/>
                <a:gd fmla="*/ 459262 w 918524" name="connsiteX2"/>
                <a:gd fmla="*/ 0 h 923906" name="connsiteY2"/>
                <a:gd fmla="*/ 654322 w 918524" name="connsiteX3"/>
                <a:gd fmla="*/ 223173 h 923906" name="connsiteY3"/>
                <a:gd fmla="*/ 916461 w 918524" name="connsiteX4"/>
                <a:gd fmla="*/ 349269 h 923906" name="connsiteY4"/>
                <a:gd fmla="*/ 774876 w 918524" name="connsiteX5"/>
                <a:gd fmla="*/ 613293 h 923906" name="connsiteY5"/>
                <a:gd fmla="*/ 741827 w 918524" name="connsiteX6"/>
                <a:gd fmla="*/ 914398 h 923906" name="connsiteY6"/>
                <a:gd fmla="*/ 459262 w 918524" name="connsiteX7"/>
                <a:gd fmla="*/ 854400 h 923906" name="connsiteY7"/>
                <a:gd fmla="*/ 176697 w 918524" name="connsiteX8"/>
                <a:gd fmla="*/ 914398 h 923906" name="connsiteY8"/>
                <a:gd fmla="*/ 143648 w 918524" name="connsiteX9"/>
                <a:gd fmla="*/ 613293 h 923906" name="connsiteY9"/>
                <a:gd fmla="*/ 2063 w 918524" name="connsiteX10"/>
                <a:gd fmla="*/ 349269 h 923906"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923905" w="918524">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algn="t" blurRad="76200" dir="5400000" dist="50800"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89" name="组合 88"/>
            <p:cNvGrpSpPr/>
            <p:nvPr/>
          </p:nvGrpSpPr>
          <p:grpSpPr>
            <a:xfrm>
              <a:off x="10646778" y="4762829"/>
              <a:ext cx="749726" cy="728735"/>
              <a:chOff x="11012539" y="4493889"/>
              <a:chExt cx="749726" cy="728735"/>
            </a:xfrm>
          </p:grpSpPr>
          <p:sp>
            <p:nvSpPr>
              <p:cNvPr id="90" name="五角星 2"/>
              <p:cNvSpPr/>
              <p:nvPr/>
            </p:nvSpPr>
            <p:spPr>
              <a:xfrm flipH="1" rot="20227648">
                <a:off x="11012539" y="4493889"/>
                <a:ext cx="749726" cy="728735"/>
              </a:xfrm>
              <a:custGeom>
                <a:gdLst>
                  <a:gd fmla="*/ 2063 w 918524" name="connsiteX0"/>
                  <a:gd fmla="*/ 349269 h 923906" name="connsiteY0"/>
                  <a:gd fmla="*/ 264202 w 918524" name="connsiteX1"/>
                  <a:gd fmla="*/ 223173 h 923906" name="connsiteY1"/>
                  <a:gd fmla="*/ 459262 w 918524" name="connsiteX2"/>
                  <a:gd fmla="*/ 0 h 923906" name="connsiteY2"/>
                  <a:gd fmla="*/ 654322 w 918524" name="connsiteX3"/>
                  <a:gd fmla="*/ 223173 h 923906" name="connsiteY3"/>
                  <a:gd fmla="*/ 916461 w 918524" name="connsiteX4"/>
                  <a:gd fmla="*/ 349269 h 923906" name="connsiteY4"/>
                  <a:gd fmla="*/ 774876 w 918524" name="connsiteX5"/>
                  <a:gd fmla="*/ 613293 h 923906" name="connsiteY5"/>
                  <a:gd fmla="*/ 741827 w 918524" name="connsiteX6"/>
                  <a:gd fmla="*/ 914398 h 923906" name="connsiteY6"/>
                  <a:gd fmla="*/ 459262 w 918524" name="connsiteX7"/>
                  <a:gd fmla="*/ 854400 h 923906" name="connsiteY7"/>
                  <a:gd fmla="*/ 176697 w 918524" name="connsiteX8"/>
                  <a:gd fmla="*/ 914398 h 923906" name="connsiteY8"/>
                  <a:gd fmla="*/ 143648 w 918524" name="connsiteX9"/>
                  <a:gd fmla="*/ 613293 h 923906" name="connsiteY9"/>
                  <a:gd fmla="*/ 2063 w 918524" name="connsiteX10"/>
                  <a:gd fmla="*/ 349269 h 923906"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923905" w="918524">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8AFA4C"/>
              </a:solidFill>
              <a:ln w="15875">
                <a:solidFill>
                  <a:schemeClr val="bg1"/>
                </a:solidFill>
              </a:ln>
              <a:effectLst>
                <a:innerShdw blurRad="292100">
                  <a:srgbClr val="76CE0C"/>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1" name="五角星 2"/>
              <p:cNvSpPr/>
              <p:nvPr/>
            </p:nvSpPr>
            <p:spPr>
              <a:xfrm rot="20424262">
                <a:off x="11046365" y="4655056"/>
                <a:ext cx="290576" cy="221980"/>
              </a:xfrm>
              <a:custGeom>
                <a:gdLst>
                  <a:gd fmla="*/ 0 w 457199" name="connsiteX0"/>
                  <a:gd fmla="*/ 349269 h 349269" name="connsiteY0"/>
                  <a:gd fmla="*/ 262139 w 457199" name="connsiteX1"/>
                  <a:gd fmla="*/ 223173 h 349269" name="connsiteY1"/>
                  <a:gd fmla="*/ 457199 w 457199" name="connsiteX2"/>
                  <a:gd fmla="*/ 0 h 349269" name="connsiteY2"/>
                  <a:gd fmla="*/ 713782 w 713782" name="connsiteX3"/>
                  <a:gd fmla="*/ 284696 h 349269" name="connsiteY3"/>
                  <a:gd fmla="*/ 715845 w 715845" name="connsiteX4"/>
                  <a:gd fmla="*/ 284696 h 613293" name="connsiteY4"/>
                  <a:gd fmla="*/ 715845 w 715845" name="connsiteX5"/>
                  <a:gd fmla="*/ 284696 h 914398" name="connsiteY5"/>
                  <a:gd fmla="*/ 715845 w 715845" name="connsiteX6"/>
                  <a:gd fmla="*/ 284696 h 916632" name="connsiteY6"/>
                  <a:gd fmla="*/ 715845 w 741827" name="connsiteX7"/>
                  <a:gd fmla="*/ 284696 h 923906" name="connsiteY7"/>
                  <a:gd fmla="*/ 715845 w 774876" name="connsiteX8"/>
                  <a:gd fmla="*/ 284696 h 923906" name="connsiteY8"/>
                  <a:gd fmla="*/ 715845 w 918524" name="connsiteX9"/>
                  <a:gd fmla="*/ 284696 h 923906" name="connsiteY9"/>
                  <a:gd fmla="*/ 715845 w 918524" name="connsiteX10"/>
                  <a:gd fmla="*/ 284696 h 923906" name="connsiteY10"/>
                </a:gdLst>
                <a:cxnLst>
                  <a:cxn ang="0">
                    <a:pos x="connsiteX0" y="connsiteY0"/>
                  </a:cxn>
                  <a:cxn ang="0">
                    <a:pos x="connsiteX1" y="connsiteY1"/>
                  </a:cxn>
                  <a:cxn ang="0">
                    <a:pos x="connsiteX2" y="connsiteY2"/>
                  </a:cxn>
                </a:cxnLst>
                <a:rect b="b" l="l" r="r" t="t"/>
                <a:pathLst>
                  <a:path h="349269" w="457199">
                    <a:moveTo>
                      <a:pt x="0" y="349269"/>
                    </a:moveTo>
                    <a:cubicBezTo>
                      <a:pt x="20092" y="284249"/>
                      <a:pt x="185939" y="281384"/>
                      <a:pt x="262139" y="223173"/>
                    </a:cubicBezTo>
                    <a:cubicBezTo>
                      <a:pt x="338339" y="164962"/>
                      <a:pt x="392179" y="0"/>
                      <a:pt x="457199" y="0"/>
                    </a:cubicBezTo>
                  </a:path>
                </a:pathLst>
              </a:custGeom>
              <a:noFill/>
              <a:ln cap="rnd" w="28575">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2" name="五角星 2"/>
              <p:cNvSpPr/>
              <p:nvPr/>
            </p:nvSpPr>
            <p:spPr>
              <a:xfrm rot="6997346">
                <a:off x="11587935" y="4901938"/>
                <a:ext cx="128719" cy="147271"/>
              </a:xfrm>
              <a:custGeom>
                <a:gdLst>
                  <a:gd fmla="*/ 0 w 195060" name="connsiteX0"/>
                  <a:gd fmla="*/ 223173 h 223173" name="connsiteY0"/>
                  <a:gd fmla="*/ 195060 w 195060" name="connsiteX1"/>
                  <a:gd fmla="*/ 0 h 223173" name="connsiteY1"/>
                  <a:gd fmla="*/ 457199 w 457199" name="connsiteX2"/>
                  <a:gd fmla="*/ 0 h 349269" name="connsiteY2"/>
                  <a:gd fmla="*/ 713782 w 713782" name="connsiteX3"/>
                  <a:gd fmla="*/ 284696 h 349269" name="connsiteY3"/>
                  <a:gd fmla="*/ 715845 w 715845" name="connsiteX4"/>
                  <a:gd fmla="*/ 284696 h 613293" name="connsiteY4"/>
                  <a:gd fmla="*/ 715845 w 715845" name="connsiteX5"/>
                  <a:gd fmla="*/ 284696 h 914398" name="connsiteY5"/>
                  <a:gd fmla="*/ 715845 w 715845" name="connsiteX6"/>
                  <a:gd fmla="*/ 284696 h 916632" name="connsiteY6"/>
                  <a:gd fmla="*/ 715845 w 741827" name="connsiteX7"/>
                  <a:gd fmla="*/ 284696 h 923906" name="connsiteY7"/>
                  <a:gd fmla="*/ 715845 w 774876" name="connsiteX8"/>
                  <a:gd fmla="*/ 284696 h 923906" name="connsiteY8"/>
                  <a:gd fmla="*/ 715845 w 918524" name="connsiteX9"/>
                  <a:gd fmla="*/ 284696 h 923906" name="connsiteY9"/>
                  <a:gd fmla="*/ 715845 w 918524" name="connsiteX10"/>
                  <a:gd fmla="*/ 284696 h 923906" name="connsiteY10"/>
                </a:gdLst>
                <a:cxnLst>
                  <a:cxn ang="0">
                    <a:pos x="connsiteX0" y="connsiteY0"/>
                  </a:cxn>
                  <a:cxn ang="0">
                    <a:pos x="connsiteX1" y="connsiteY1"/>
                  </a:cxn>
                </a:cxnLst>
                <a:rect b="b" l="l" r="r" t="t"/>
                <a:pathLst>
                  <a:path h="223173" w="195060">
                    <a:moveTo>
                      <a:pt x="0" y="223173"/>
                    </a:moveTo>
                    <a:cubicBezTo>
                      <a:pt x="76200" y="164962"/>
                      <a:pt x="130040" y="0"/>
                      <a:pt x="195060" y="0"/>
                    </a:cubicBezTo>
                  </a:path>
                </a:pathLst>
              </a:custGeom>
              <a:noFill/>
              <a:ln cap="rnd" w="28575">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pic>
        <p:nvPicPr>
          <p:cNvPr id="5" name="图片 4"/>
          <p:cNvPicPr>
            <a:picLocks noChangeAspect="1"/>
          </p:cNvPicPr>
          <p:nvPr/>
        </p:nvPicPr>
        <p:blipFill>
          <a:blip r:embed="rId12">
            <a:extLst>
              <a:ext uri="{28A0092B-C50C-407E-A947-70E740481C1C}">
                <a14:useLocalDpi val="0"/>
              </a:ext>
            </a:extLst>
          </a:blip>
          <a:srcRect b="28391" l="64895" r="25455" t="55447"/>
          <a:stretch>
            <a:fillRect/>
          </a:stretch>
        </p:blipFill>
        <p:spPr>
          <a:xfrm>
            <a:off x="11333870" y="2680609"/>
            <a:ext cx="618979" cy="583096"/>
          </a:xfrm>
          <a:prstGeom prst="rect">
            <a:avLst/>
          </a:prstGeom>
        </p:spPr>
      </p:pic>
      <p:pic>
        <p:nvPicPr>
          <p:cNvPr id="93" name="图片 92"/>
          <p:cNvPicPr>
            <a:picLocks noChangeAspect="1"/>
          </p:cNvPicPr>
          <p:nvPr/>
        </p:nvPicPr>
        <p:blipFill>
          <a:blip r:embed="rId13">
            <a:extLst>
              <a:ext uri="{28A0092B-C50C-407E-A947-70E740481C1C}">
                <a14:useLocalDpi val="0"/>
              </a:ext>
            </a:extLst>
          </a:blip>
          <a:srcRect b="28391" l="64895" r="25455" t="55447"/>
          <a:stretch>
            <a:fillRect/>
          </a:stretch>
        </p:blipFill>
        <p:spPr>
          <a:xfrm>
            <a:off x="8860302" y="4014694"/>
            <a:ext cx="550986" cy="519045"/>
          </a:xfrm>
          <a:prstGeom prst="rect">
            <a:avLst/>
          </a:prstGeom>
        </p:spPr>
      </p:pic>
      <p:sp>
        <p:nvSpPr>
          <p:cNvPr id="6" name="文本框 5"/>
          <p:cNvSpPr txBox="1"/>
          <p:nvPr/>
        </p:nvSpPr>
        <p:spPr>
          <a:xfrm>
            <a:off x="5627936" y="2881732"/>
            <a:ext cx="894080" cy="518160"/>
          </a:xfrm>
          <a:prstGeom prst="rect">
            <a:avLst/>
          </a:prstGeom>
          <a:noFill/>
        </p:spPr>
        <p:txBody>
          <a:bodyPr rtlCol="0" wrap="none">
            <a:spAutoFit/>
          </a:bodyPr>
          <a:lstStyle/>
          <a:p>
            <a:r>
              <a:rPr altLang="en-US" b="1" lang="zh-CN" smtClean="0" sz="2800">
                <a:solidFill>
                  <a:schemeClr val="bg1"/>
                </a:solidFill>
                <a:latin charset="-122" panose="020b0503020204020204" pitchFamily="34" typeface="微软雅黑"/>
                <a:ea charset="-122" panose="020b0503020204020204" pitchFamily="34" typeface="微软雅黑"/>
              </a:rPr>
              <a:t>专注</a:t>
            </a:r>
          </a:p>
        </p:txBody>
      </p:sp>
      <p:sp>
        <p:nvSpPr>
          <p:cNvPr id="60" name="文本框 59"/>
          <p:cNvSpPr txBox="1"/>
          <p:nvPr/>
        </p:nvSpPr>
        <p:spPr>
          <a:xfrm>
            <a:off x="3115966" y="4315014"/>
            <a:ext cx="894080" cy="518160"/>
          </a:xfrm>
          <a:prstGeom prst="rect">
            <a:avLst/>
          </a:prstGeom>
          <a:noFill/>
        </p:spPr>
        <p:txBody>
          <a:bodyPr rtlCol="0" wrap="none">
            <a:spAutoFit/>
          </a:bodyPr>
          <a:lstStyle/>
          <a:p>
            <a:r>
              <a:rPr altLang="en-US" b="1" lang="zh-CN" sz="2800">
                <a:solidFill>
                  <a:schemeClr val="bg1"/>
                </a:solidFill>
                <a:latin charset="-122" panose="020b0503020204020204" pitchFamily="34" typeface="微软雅黑"/>
                <a:ea charset="-122" panose="020b0503020204020204" pitchFamily="34" typeface="微软雅黑"/>
              </a:rPr>
              <a:t>关注</a:t>
            </a:r>
          </a:p>
        </p:txBody>
      </p:sp>
      <p:sp>
        <p:nvSpPr>
          <p:cNvPr id="61" name="文本框 60"/>
          <p:cNvSpPr txBox="1"/>
          <p:nvPr/>
        </p:nvSpPr>
        <p:spPr>
          <a:xfrm>
            <a:off x="8390577" y="697523"/>
            <a:ext cx="894080" cy="518160"/>
          </a:xfrm>
          <a:prstGeom prst="rect">
            <a:avLst/>
          </a:prstGeom>
          <a:noFill/>
        </p:spPr>
        <p:txBody>
          <a:bodyPr rtlCol="0" wrap="none">
            <a:spAutoFit/>
          </a:bodyPr>
          <a:lstStyle/>
          <a:p>
            <a:r>
              <a:rPr altLang="en-US" b="1" lang="zh-CN" smtClean="0" sz="2800">
                <a:solidFill>
                  <a:schemeClr val="bg1"/>
                </a:solidFill>
                <a:latin charset="-122" panose="020b0503020204020204" pitchFamily="34" typeface="微软雅黑"/>
                <a:ea charset="-122" panose="020b0503020204020204" pitchFamily="34" typeface="微软雅黑"/>
              </a:rPr>
              <a:t>引导</a:t>
            </a:r>
          </a:p>
        </p:txBody>
      </p:sp>
      <p:sp>
        <p:nvSpPr>
          <p:cNvPr id="62" name="文本框 61"/>
          <p:cNvSpPr txBox="1"/>
          <p:nvPr/>
        </p:nvSpPr>
        <p:spPr>
          <a:xfrm>
            <a:off x="9515709" y="2981093"/>
            <a:ext cx="894080" cy="518160"/>
          </a:xfrm>
          <a:prstGeom prst="rect">
            <a:avLst/>
          </a:prstGeom>
          <a:noFill/>
        </p:spPr>
        <p:txBody>
          <a:bodyPr rtlCol="0" wrap="none">
            <a:spAutoFit/>
          </a:bodyPr>
          <a:lstStyle/>
          <a:p>
            <a:r>
              <a:rPr altLang="en-US" b="1" lang="zh-CN" smtClean="0" sz="2800">
                <a:solidFill>
                  <a:schemeClr val="bg1"/>
                </a:solidFill>
                <a:latin charset="-122" panose="020b0503020204020204" pitchFamily="34" typeface="微软雅黑"/>
                <a:ea charset="-122" panose="020b0503020204020204" pitchFamily="34" typeface="微软雅黑"/>
              </a:rPr>
              <a:t>主动</a:t>
            </a:r>
          </a:p>
        </p:txBody>
      </p:sp>
    </p:spTree>
    <p:extLst>
      <p:ext uri="{BB962C8B-B14F-4D97-AF65-F5344CB8AC3E}">
        <p14:creationId val="633358214"/>
      </p:ext>
    </p:extLst>
  </p:cSld>
  <p:clrMapOvr>
    <a:masterClrMapping/>
  </p:clrMapOvr>
  <mc:AlternateContent>
    <mc:Choice Requires="p14">
      <p:transition p14:dur="2500" spd="slow">
        <p:fad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2" presetSubtype="0">
                                  <p:stCondLst>
                                    <p:cond delay="0"/>
                                  </p:stCondLst>
                                  <p:childTnLst>
                                    <p:set>
                                      <p:cBhvr>
                                        <p:cTn dur="1" fill="hold" id="6">
                                          <p:stCondLst>
                                            <p:cond delay="0"/>
                                          </p:stCondLst>
                                        </p:cTn>
                                        <p:tgtEl>
                                          <p:spTgt spid="57"/>
                                        </p:tgtEl>
                                        <p:attrNameLst>
                                          <p:attrName>style.visibility</p:attrName>
                                        </p:attrNameLst>
                                      </p:cBhvr>
                                      <p:to>
                                        <p:strVal val="visible"/>
                                      </p:to>
                                    </p:set>
                                    <p:animEffect filter="fade" transition="in">
                                      <p:cBhvr>
                                        <p:cTn dur="1500" id="7"/>
                                        <p:tgtEl>
                                          <p:spTgt spid="57"/>
                                        </p:tgtEl>
                                      </p:cBhvr>
                                    </p:animEffect>
                                    <p:anim calcmode="lin" valueType="num">
                                      <p:cBhvr>
                                        <p:cTn dur="1500" fill="hold" id="8"/>
                                        <p:tgtEl>
                                          <p:spTgt spid="57"/>
                                        </p:tgtEl>
                                        <p:attrNameLst>
                                          <p:attrName>ppt_x</p:attrName>
                                        </p:attrNameLst>
                                      </p:cBhvr>
                                      <p:tavLst>
                                        <p:tav tm="0">
                                          <p:val>
                                            <p:strVal val="#ppt_x"/>
                                          </p:val>
                                        </p:tav>
                                        <p:tav tm="100000">
                                          <p:val>
                                            <p:strVal val="#ppt_x"/>
                                          </p:val>
                                        </p:tav>
                                      </p:tavLst>
                                    </p:anim>
                                    <p:anim calcmode="lin" valueType="num">
                                      <p:cBhvr>
                                        <p:cTn dur="1500" fill="hold" id="9"/>
                                        <p:tgtEl>
                                          <p:spTgt spid="57"/>
                                        </p:tgtEl>
                                        <p:attrNameLst>
                                          <p:attrName>ppt_y</p:attrName>
                                        </p:attrNameLst>
                                      </p:cBhvr>
                                      <p:tavLst>
                                        <p:tav tm="0">
                                          <p:val>
                                            <p:strVal val="#ppt_y+.1"/>
                                          </p:val>
                                        </p:tav>
                                        <p:tav tm="100000">
                                          <p:val>
                                            <p:strVal val="#ppt_y"/>
                                          </p:val>
                                        </p:tav>
                                      </p:tavLst>
                                    </p:anim>
                                  </p:childTnLst>
                                </p:cTn>
                              </p:par>
                              <p:par>
                                <p:cTn fill="hold" id="10" nodeType="withEffect" presetClass="entr" presetID="42" presetSubtype="0">
                                  <p:stCondLst>
                                    <p:cond delay="1500"/>
                                  </p:stCondLst>
                                  <p:childTnLst>
                                    <p:set>
                                      <p:cBhvr>
                                        <p:cTn dur="1" fill="hold" id="11">
                                          <p:stCondLst>
                                            <p:cond delay="0"/>
                                          </p:stCondLst>
                                        </p:cTn>
                                        <p:tgtEl>
                                          <p:spTgt spid="50"/>
                                        </p:tgtEl>
                                        <p:attrNameLst>
                                          <p:attrName>style.visibility</p:attrName>
                                        </p:attrNameLst>
                                      </p:cBhvr>
                                      <p:to>
                                        <p:strVal val="visible"/>
                                      </p:to>
                                    </p:set>
                                    <p:animEffect filter="fade" transition="in">
                                      <p:cBhvr>
                                        <p:cTn dur="1250" id="12"/>
                                        <p:tgtEl>
                                          <p:spTgt spid="50"/>
                                        </p:tgtEl>
                                      </p:cBhvr>
                                    </p:animEffect>
                                    <p:anim calcmode="lin" valueType="num">
                                      <p:cBhvr>
                                        <p:cTn dur="1250" fill="hold" id="13"/>
                                        <p:tgtEl>
                                          <p:spTgt spid="50"/>
                                        </p:tgtEl>
                                        <p:attrNameLst>
                                          <p:attrName>ppt_x</p:attrName>
                                        </p:attrNameLst>
                                      </p:cBhvr>
                                      <p:tavLst>
                                        <p:tav tm="0">
                                          <p:val>
                                            <p:strVal val="#ppt_x"/>
                                          </p:val>
                                        </p:tav>
                                        <p:tav tm="100000">
                                          <p:val>
                                            <p:strVal val="#ppt_x"/>
                                          </p:val>
                                        </p:tav>
                                      </p:tavLst>
                                    </p:anim>
                                    <p:anim calcmode="lin" valueType="num">
                                      <p:cBhvr>
                                        <p:cTn dur="1250" fill="hold" id="14"/>
                                        <p:tgtEl>
                                          <p:spTgt spid="50"/>
                                        </p:tgtEl>
                                        <p:attrNameLst>
                                          <p:attrName>ppt_y</p:attrName>
                                        </p:attrNameLst>
                                      </p:cBhvr>
                                      <p:tavLst>
                                        <p:tav tm="0">
                                          <p:val>
                                            <p:strVal val="#ppt_y+.1"/>
                                          </p:val>
                                        </p:tav>
                                        <p:tav tm="100000">
                                          <p:val>
                                            <p:strVal val="#ppt_y"/>
                                          </p:val>
                                        </p:tav>
                                      </p:tavLst>
                                    </p:anim>
                                  </p:childTnLst>
                                </p:cTn>
                              </p:par>
                              <p:par>
                                <p:cTn fill="hold" id="15" nodeType="withEffect" presetClass="entr" presetID="10" presetSubtype="0">
                                  <p:stCondLst>
                                    <p:cond delay="2250"/>
                                  </p:stCondLst>
                                  <p:childTnLst>
                                    <p:set>
                                      <p:cBhvr>
                                        <p:cTn dur="1" fill="hold" id="16">
                                          <p:stCondLst>
                                            <p:cond delay="0"/>
                                          </p:stCondLst>
                                        </p:cTn>
                                        <p:tgtEl>
                                          <p:spTgt spid="5"/>
                                        </p:tgtEl>
                                        <p:attrNameLst>
                                          <p:attrName>style.visibility</p:attrName>
                                        </p:attrNameLst>
                                      </p:cBhvr>
                                      <p:to>
                                        <p:strVal val="visible"/>
                                      </p:to>
                                    </p:set>
                                    <p:animEffect filter="fade" transition="in">
                                      <p:cBhvr>
                                        <p:cTn dur="500" id="17"/>
                                        <p:tgtEl>
                                          <p:spTgt spid="5"/>
                                        </p:tgtEl>
                                      </p:cBhvr>
                                    </p:animEffect>
                                  </p:childTnLst>
                                </p:cTn>
                              </p:par>
                              <p:par>
                                <p:cTn fill="hold" id="18" nodeType="withEffect" presetClass="entr" presetID="10" presetSubtype="0">
                                  <p:stCondLst>
                                    <p:cond delay="2500"/>
                                  </p:stCondLst>
                                  <p:childTnLst>
                                    <p:set>
                                      <p:cBhvr>
                                        <p:cTn dur="1" fill="hold" id="19">
                                          <p:stCondLst>
                                            <p:cond delay="0"/>
                                          </p:stCondLst>
                                        </p:cTn>
                                        <p:tgtEl>
                                          <p:spTgt spid="4"/>
                                        </p:tgtEl>
                                        <p:attrNameLst>
                                          <p:attrName>style.visibility</p:attrName>
                                        </p:attrNameLst>
                                      </p:cBhvr>
                                      <p:to>
                                        <p:strVal val="visible"/>
                                      </p:to>
                                    </p:set>
                                    <p:animEffect filter="fade" transition="in">
                                      <p:cBhvr>
                                        <p:cTn dur="500" id="20"/>
                                        <p:tgtEl>
                                          <p:spTgt spid="4"/>
                                        </p:tgtEl>
                                      </p:cBhvr>
                                    </p:animEffect>
                                  </p:childTnLst>
                                </p:cTn>
                              </p:par>
                              <p:par>
                                <p:cTn fill="hold" id="21" nodeType="withEffect" presetClass="entr" presetID="10" presetSubtype="0">
                                  <p:stCondLst>
                                    <p:cond delay="2750"/>
                                  </p:stCondLst>
                                  <p:childTnLst>
                                    <p:set>
                                      <p:cBhvr>
                                        <p:cTn dur="1" fill="hold" id="22">
                                          <p:stCondLst>
                                            <p:cond delay="0"/>
                                          </p:stCondLst>
                                        </p:cTn>
                                        <p:tgtEl>
                                          <p:spTgt spid="93"/>
                                        </p:tgtEl>
                                        <p:attrNameLst>
                                          <p:attrName>style.visibility</p:attrName>
                                        </p:attrNameLst>
                                      </p:cBhvr>
                                      <p:to>
                                        <p:strVal val="visible"/>
                                      </p:to>
                                    </p:set>
                                    <p:animEffect filter="fade" transition="in">
                                      <p:cBhvr>
                                        <p:cTn dur="500" id="23"/>
                                        <p:tgtEl>
                                          <p:spTgt spid="93"/>
                                        </p:tgtEl>
                                      </p:cBhvr>
                                    </p:animEffect>
                                  </p:childTnLst>
                                </p:cTn>
                              </p:par>
                              <p:par>
                                <p:cTn fill="hold" id="24" nodeType="withEffect" presetClass="entr" presetID="10" presetSubtype="0">
                                  <p:stCondLst>
                                    <p:cond delay="3000"/>
                                  </p:stCondLst>
                                  <p:childTnLst>
                                    <p:set>
                                      <p:cBhvr>
                                        <p:cTn dur="1" fill="hold" id="25">
                                          <p:stCondLst>
                                            <p:cond delay="0"/>
                                          </p:stCondLst>
                                        </p:cTn>
                                        <p:tgtEl>
                                          <p:spTgt spid="3"/>
                                        </p:tgtEl>
                                        <p:attrNameLst>
                                          <p:attrName>style.visibility</p:attrName>
                                        </p:attrNameLst>
                                      </p:cBhvr>
                                      <p:to>
                                        <p:strVal val="visible"/>
                                      </p:to>
                                    </p:set>
                                    <p:animEffect filter="fade" transition="in">
                                      <p:cBhvr>
                                        <p:cTn dur="500" id="26"/>
                                        <p:tgtEl>
                                          <p:spTgt spid="3"/>
                                        </p:tgtEl>
                                      </p:cBhvr>
                                    </p:animEffect>
                                  </p:childTnLst>
                                </p:cTn>
                              </p:par>
                              <p:par>
                                <p:cTn fill="hold" id="27" nodeType="withEffect" presetClass="entr" presetID="10" presetSubtype="0">
                                  <p:stCondLst>
                                    <p:cond delay="3250"/>
                                  </p:stCondLst>
                                  <p:childTnLst>
                                    <p:set>
                                      <p:cBhvr>
                                        <p:cTn dur="1" fill="hold" id="28">
                                          <p:stCondLst>
                                            <p:cond delay="0"/>
                                          </p:stCondLst>
                                        </p:cTn>
                                        <p:tgtEl>
                                          <p:spTgt spid="2"/>
                                        </p:tgtEl>
                                        <p:attrNameLst>
                                          <p:attrName>style.visibility</p:attrName>
                                        </p:attrNameLst>
                                      </p:cBhvr>
                                      <p:to>
                                        <p:strVal val="visible"/>
                                      </p:to>
                                    </p:set>
                                    <p:animEffect filter="fade" transition="in">
                                      <p:cBhvr>
                                        <p:cTn dur="500" id="29"/>
                                        <p:tgtEl>
                                          <p:spTgt spid="2"/>
                                        </p:tgtEl>
                                      </p:cBhvr>
                                    </p:animEffect>
                                  </p:childTnLst>
                                </p:cTn>
                              </p:par>
                              <p:par>
                                <p:cTn fill="hold" grpId="0" id="30" nodeType="withEffect" presetClass="entr" presetID="22" presetSubtype="2">
                                  <p:stCondLst>
                                    <p:cond delay="3750"/>
                                  </p:stCondLst>
                                  <p:childTnLst>
                                    <p:set>
                                      <p:cBhvr>
                                        <p:cTn dur="1" fill="hold" id="31">
                                          <p:stCondLst>
                                            <p:cond delay="0"/>
                                          </p:stCondLst>
                                        </p:cTn>
                                        <p:tgtEl>
                                          <p:spTgt spid="79"/>
                                        </p:tgtEl>
                                        <p:attrNameLst>
                                          <p:attrName>style.visibility</p:attrName>
                                        </p:attrNameLst>
                                      </p:cBhvr>
                                      <p:to>
                                        <p:strVal val="visible"/>
                                      </p:to>
                                    </p:set>
                                    <p:animEffect filter="wipe(right)" transition="in">
                                      <p:cBhvr>
                                        <p:cTn dur="1250" id="32"/>
                                        <p:tgtEl>
                                          <p:spTgt spid="79"/>
                                        </p:tgtEl>
                                      </p:cBhvr>
                                    </p:animEffect>
                                  </p:childTnLst>
                                </p:cTn>
                              </p:par>
                              <p:par>
                                <p:cTn fill="hold" grpId="0" id="33" nodeType="withEffect" presetClass="entr" presetID="22" presetSubtype="8">
                                  <p:stCondLst>
                                    <p:cond delay="3750"/>
                                  </p:stCondLst>
                                  <p:childTnLst>
                                    <p:set>
                                      <p:cBhvr>
                                        <p:cTn dur="1" fill="hold" id="34">
                                          <p:stCondLst>
                                            <p:cond delay="0"/>
                                          </p:stCondLst>
                                        </p:cTn>
                                        <p:tgtEl>
                                          <p:spTgt spid="80"/>
                                        </p:tgtEl>
                                        <p:attrNameLst>
                                          <p:attrName>style.visibility</p:attrName>
                                        </p:attrNameLst>
                                      </p:cBhvr>
                                      <p:to>
                                        <p:strVal val="visible"/>
                                      </p:to>
                                    </p:set>
                                    <p:animEffect filter="wipe(left)" transition="in">
                                      <p:cBhvr>
                                        <p:cTn dur="1250" id="35"/>
                                        <p:tgtEl>
                                          <p:spTgt spid="80"/>
                                        </p:tgtEl>
                                      </p:cBhvr>
                                    </p:animEffect>
                                  </p:childTnLst>
                                </p:cTn>
                              </p:par>
                              <p:par>
                                <p:cTn fill="hold" grpId="0" id="36" nodeType="withEffect" presetClass="entr" presetID="22" presetSubtype="2">
                                  <p:stCondLst>
                                    <p:cond delay="3750"/>
                                  </p:stCondLst>
                                  <p:childTnLst>
                                    <p:set>
                                      <p:cBhvr>
                                        <p:cTn dur="1" fill="hold" id="37">
                                          <p:stCondLst>
                                            <p:cond delay="0"/>
                                          </p:stCondLst>
                                        </p:cTn>
                                        <p:tgtEl>
                                          <p:spTgt spid="81"/>
                                        </p:tgtEl>
                                        <p:attrNameLst>
                                          <p:attrName>style.visibility</p:attrName>
                                        </p:attrNameLst>
                                      </p:cBhvr>
                                      <p:to>
                                        <p:strVal val="visible"/>
                                      </p:to>
                                    </p:set>
                                    <p:animEffect filter="wipe(right)" transition="in">
                                      <p:cBhvr>
                                        <p:cTn dur="1250" id="38"/>
                                        <p:tgtEl>
                                          <p:spTgt spid="81"/>
                                        </p:tgtEl>
                                      </p:cBhvr>
                                    </p:animEffect>
                                  </p:childTnLst>
                                </p:cTn>
                              </p:par>
                              <p:par>
                                <p:cTn fill="hold" grpId="0" id="39" nodeType="withEffect" presetClass="entr" presetID="22" presetSubtype="8">
                                  <p:stCondLst>
                                    <p:cond delay="3750"/>
                                  </p:stCondLst>
                                  <p:childTnLst>
                                    <p:set>
                                      <p:cBhvr>
                                        <p:cTn dur="1" fill="hold" id="40">
                                          <p:stCondLst>
                                            <p:cond delay="0"/>
                                          </p:stCondLst>
                                        </p:cTn>
                                        <p:tgtEl>
                                          <p:spTgt spid="30"/>
                                        </p:tgtEl>
                                        <p:attrNameLst>
                                          <p:attrName>style.visibility</p:attrName>
                                        </p:attrNameLst>
                                      </p:cBhvr>
                                      <p:to>
                                        <p:strVal val="visible"/>
                                      </p:to>
                                    </p:set>
                                    <p:animEffect filter="wipe(left)" transition="in">
                                      <p:cBhvr>
                                        <p:cTn dur="1250" id="41"/>
                                        <p:tgtEl>
                                          <p:spTgt spid="30"/>
                                        </p:tgtEl>
                                      </p:cBhvr>
                                    </p:animEffect>
                                  </p:childTnLst>
                                </p:cTn>
                              </p:par>
                              <p:par>
                                <p:cTn fill="hold" grpId="0" id="42" nodeType="withEffect" presetClass="entr" presetID="42" presetSubtype="0">
                                  <p:stCondLst>
                                    <p:cond delay="5000"/>
                                  </p:stCondLst>
                                  <p:childTnLst>
                                    <p:set>
                                      <p:cBhvr>
                                        <p:cTn dur="1" fill="hold" id="43">
                                          <p:stCondLst>
                                            <p:cond delay="0"/>
                                          </p:stCondLst>
                                        </p:cTn>
                                        <p:tgtEl>
                                          <p:spTgt spid="84"/>
                                        </p:tgtEl>
                                        <p:attrNameLst>
                                          <p:attrName>style.visibility</p:attrName>
                                        </p:attrNameLst>
                                      </p:cBhvr>
                                      <p:to>
                                        <p:strVal val="visible"/>
                                      </p:to>
                                    </p:set>
                                    <p:animEffect filter="fade" transition="in">
                                      <p:cBhvr>
                                        <p:cTn dur="1000" id="44"/>
                                        <p:tgtEl>
                                          <p:spTgt spid="84"/>
                                        </p:tgtEl>
                                      </p:cBhvr>
                                    </p:animEffect>
                                    <p:anim calcmode="lin" valueType="num">
                                      <p:cBhvr>
                                        <p:cTn dur="1000" fill="hold" id="45"/>
                                        <p:tgtEl>
                                          <p:spTgt spid="84"/>
                                        </p:tgtEl>
                                        <p:attrNameLst>
                                          <p:attrName>ppt_x</p:attrName>
                                        </p:attrNameLst>
                                      </p:cBhvr>
                                      <p:tavLst>
                                        <p:tav tm="0">
                                          <p:val>
                                            <p:strVal val="#ppt_x"/>
                                          </p:val>
                                        </p:tav>
                                        <p:tav tm="100000">
                                          <p:val>
                                            <p:strVal val="#ppt_x"/>
                                          </p:val>
                                        </p:tav>
                                      </p:tavLst>
                                    </p:anim>
                                    <p:anim calcmode="lin" valueType="num">
                                      <p:cBhvr>
                                        <p:cTn dur="1000" fill="hold" id="46"/>
                                        <p:tgtEl>
                                          <p:spTgt spid="84"/>
                                        </p:tgtEl>
                                        <p:attrNameLst>
                                          <p:attrName>ppt_y</p:attrName>
                                        </p:attrNameLst>
                                      </p:cBhvr>
                                      <p:tavLst>
                                        <p:tav tm="0">
                                          <p:val>
                                            <p:strVal val="#ppt_y+.1"/>
                                          </p:val>
                                        </p:tav>
                                        <p:tav tm="100000">
                                          <p:val>
                                            <p:strVal val="#ppt_y"/>
                                          </p:val>
                                        </p:tav>
                                      </p:tavLst>
                                    </p:anim>
                                  </p:childTnLst>
                                </p:cTn>
                              </p:par>
                              <p:par>
                                <p:cTn fill="hold" grpId="0" id="47" nodeType="withEffect" presetClass="entr" presetID="42" presetSubtype="0">
                                  <p:stCondLst>
                                    <p:cond delay="5500"/>
                                  </p:stCondLst>
                                  <p:childTnLst>
                                    <p:set>
                                      <p:cBhvr>
                                        <p:cTn dur="1" fill="hold" id="48">
                                          <p:stCondLst>
                                            <p:cond delay="0"/>
                                          </p:stCondLst>
                                        </p:cTn>
                                        <p:tgtEl>
                                          <p:spTgt spid="82"/>
                                        </p:tgtEl>
                                        <p:attrNameLst>
                                          <p:attrName>style.visibility</p:attrName>
                                        </p:attrNameLst>
                                      </p:cBhvr>
                                      <p:to>
                                        <p:strVal val="visible"/>
                                      </p:to>
                                    </p:set>
                                    <p:animEffect filter="fade" transition="in">
                                      <p:cBhvr>
                                        <p:cTn dur="1000" id="49"/>
                                        <p:tgtEl>
                                          <p:spTgt spid="82"/>
                                        </p:tgtEl>
                                      </p:cBhvr>
                                    </p:animEffect>
                                    <p:anim calcmode="lin" valueType="num">
                                      <p:cBhvr>
                                        <p:cTn dur="1000" fill="hold" id="50"/>
                                        <p:tgtEl>
                                          <p:spTgt spid="82"/>
                                        </p:tgtEl>
                                        <p:attrNameLst>
                                          <p:attrName>ppt_x</p:attrName>
                                        </p:attrNameLst>
                                      </p:cBhvr>
                                      <p:tavLst>
                                        <p:tav tm="0">
                                          <p:val>
                                            <p:strVal val="#ppt_x"/>
                                          </p:val>
                                        </p:tav>
                                        <p:tav tm="100000">
                                          <p:val>
                                            <p:strVal val="#ppt_x"/>
                                          </p:val>
                                        </p:tav>
                                      </p:tavLst>
                                    </p:anim>
                                    <p:anim calcmode="lin" valueType="num">
                                      <p:cBhvr>
                                        <p:cTn dur="1000" fill="hold" id="51"/>
                                        <p:tgtEl>
                                          <p:spTgt spid="82"/>
                                        </p:tgtEl>
                                        <p:attrNameLst>
                                          <p:attrName>ppt_y</p:attrName>
                                        </p:attrNameLst>
                                      </p:cBhvr>
                                      <p:tavLst>
                                        <p:tav tm="0">
                                          <p:val>
                                            <p:strVal val="#ppt_y+.1"/>
                                          </p:val>
                                        </p:tav>
                                        <p:tav tm="100000">
                                          <p:val>
                                            <p:strVal val="#ppt_y"/>
                                          </p:val>
                                        </p:tav>
                                      </p:tavLst>
                                    </p:anim>
                                  </p:childTnLst>
                                </p:cTn>
                              </p:par>
                              <p:par>
                                <p:cTn fill="hold" grpId="0" id="52" nodeType="withEffect" presetClass="entr" presetID="42" presetSubtype="0">
                                  <p:stCondLst>
                                    <p:cond delay="6000"/>
                                  </p:stCondLst>
                                  <p:childTnLst>
                                    <p:set>
                                      <p:cBhvr>
                                        <p:cTn dur="1" fill="hold" id="53">
                                          <p:stCondLst>
                                            <p:cond delay="0"/>
                                          </p:stCondLst>
                                        </p:cTn>
                                        <p:tgtEl>
                                          <p:spTgt spid="83"/>
                                        </p:tgtEl>
                                        <p:attrNameLst>
                                          <p:attrName>style.visibility</p:attrName>
                                        </p:attrNameLst>
                                      </p:cBhvr>
                                      <p:to>
                                        <p:strVal val="visible"/>
                                      </p:to>
                                    </p:set>
                                    <p:animEffect filter="fade" transition="in">
                                      <p:cBhvr>
                                        <p:cTn dur="1000" id="54"/>
                                        <p:tgtEl>
                                          <p:spTgt spid="83"/>
                                        </p:tgtEl>
                                      </p:cBhvr>
                                    </p:animEffect>
                                    <p:anim calcmode="lin" valueType="num">
                                      <p:cBhvr>
                                        <p:cTn dur="1000" fill="hold" id="55"/>
                                        <p:tgtEl>
                                          <p:spTgt spid="83"/>
                                        </p:tgtEl>
                                        <p:attrNameLst>
                                          <p:attrName>ppt_x</p:attrName>
                                        </p:attrNameLst>
                                      </p:cBhvr>
                                      <p:tavLst>
                                        <p:tav tm="0">
                                          <p:val>
                                            <p:strVal val="#ppt_x"/>
                                          </p:val>
                                        </p:tav>
                                        <p:tav tm="100000">
                                          <p:val>
                                            <p:strVal val="#ppt_x"/>
                                          </p:val>
                                        </p:tav>
                                      </p:tavLst>
                                    </p:anim>
                                    <p:anim calcmode="lin" valueType="num">
                                      <p:cBhvr>
                                        <p:cTn dur="1000" fill="hold" id="56"/>
                                        <p:tgtEl>
                                          <p:spTgt spid="83"/>
                                        </p:tgtEl>
                                        <p:attrNameLst>
                                          <p:attrName>ppt_y</p:attrName>
                                        </p:attrNameLst>
                                      </p:cBhvr>
                                      <p:tavLst>
                                        <p:tav tm="0">
                                          <p:val>
                                            <p:strVal val="#ppt_y+.1"/>
                                          </p:val>
                                        </p:tav>
                                        <p:tav tm="100000">
                                          <p:val>
                                            <p:strVal val="#ppt_y"/>
                                          </p:val>
                                        </p:tav>
                                      </p:tavLst>
                                    </p:anim>
                                  </p:childTnLst>
                                </p:cTn>
                              </p:par>
                              <p:par>
                                <p:cTn fill="hold" grpId="0" id="57" nodeType="withEffect" presetClass="entr" presetID="22" presetSubtype="1">
                                  <p:stCondLst>
                                    <p:cond delay="6750"/>
                                  </p:stCondLst>
                                  <p:childTnLst>
                                    <p:set>
                                      <p:cBhvr>
                                        <p:cTn dur="1" fill="hold" id="58">
                                          <p:stCondLst>
                                            <p:cond delay="0"/>
                                          </p:stCondLst>
                                        </p:cTn>
                                        <p:tgtEl>
                                          <p:spTgt spid="86"/>
                                        </p:tgtEl>
                                        <p:attrNameLst>
                                          <p:attrName>style.visibility</p:attrName>
                                        </p:attrNameLst>
                                      </p:cBhvr>
                                      <p:to>
                                        <p:strVal val="visible"/>
                                      </p:to>
                                    </p:set>
                                    <p:animEffect filter="wipe(up)" transition="in">
                                      <p:cBhvr>
                                        <p:cTn dur="3000" id="59"/>
                                        <p:tgtEl>
                                          <p:spTgt spid="86"/>
                                        </p:tgtEl>
                                      </p:cBhvr>
                                    </p:animEffect>
                                  </p:childTnLst>
                                </p:cTn>
                              </p:par>
                              <p:par>
                                <p:cTn fill="hold" id="60" nodeType="withEffect" presetClass="entr" presetID="10" presetSubtype="0">
                                  <p:stCondLst>
                                    <p:cond delay="9250"/>
                                  </p:stCondLst>
                                  <p:childTnLst>
                                    <p:set>
                                      <p:cBhvr>
                                        <p:cTn dur="1" fill="hold" id="61">
                                          <p:stCondLst>
                                            <p:cond delay="0"/>
                                          </p:stCondLst>
                                        </p:cTn>
                                        <p:tgtEl>
                                          <p:spTgt spid="54"/>
                                        </p:tgtEl>
                                        <p:attrNameLst>
                                          <p:attrName>style.visibility</p:attrName>
                                        </p:attrNameLst>
                                      </p:cBhvr>
                                      <p:to>
                                        <p:strVal val="visible"/>
                                      </p:to>
                                    </p:set>
                                    <p:animEffect filter="fade" transition="in">
                                      <p:cBhvr>
                                        <p:cTn dur="1000" id="62"/>
                                        <p:tgtEl>
                                          <p:spTgt spid="54"/>
                                        </p:tgtEl>
                                      </p:cBhvr>
                                    </p:animEffect>
                                  </p:childTnLst>
                                </p:cTn>
                              </p:par>
                              <p:par>
                                <p:cTn fill="hold" grpId="0" id="63" nodeType="withEffect" presetClass="entr" presetID="10" presetSubtype="0">
                                  <p:stCondLst>
                                    <p:cond delay="10000"/>
                                  </p:stCondLst>
                                  <p:childTnLst>
                                    <p:set>
                                      <p:cBhvr>
                                        <p:cTn dur="1" fill="hold" id="64">
                                          <p:stCondLst>
                                            <p:cond delay="0"/>
                                          </p:stCondLst>
                                        </p:cTn>
                                        <p:tgtEl>
                                          <p:spTgt spid="60"/>
                                        </p:tgtEl>
                                        <p:attrNameLst>
                                          <p:attrName>style.visibility</p:attrName>
                                        </p:attrNameLst>
                                      </p:cBhvr>
                                      <p:to>
                                        <p:strVal val="visible"/>
                                      </p:to>
                                    </p:set>
                                    <p:animEffect filter="fade" transition="in">
                                      <p:cBhvr>
                                        <p:cTn dur="500" id="65"/>
                                        <p:tgtEl>
                                          <p:spTgt spid="60"/>
                                        </p:tgtEl>
                                      </p:cBhvr>
                                    </p:animEffect>
                                  </p:childTnLst>
                                </p:cTn>
                              </p:par>
                              <p:par>
                                <p:cTn fill="hold" id="66" nodeType="withEffect" presetClass="entr" presetID="22" presetSubtype="8">
                                  <p:stCondLst>
                                    <p:cond delay="10250"/>
                                  </p:stCondLst>
                                  <p:childTnLst>
                                    <p:set>
                                      <p:cBhvr>
                                        <p:cTn dur="1" fill="hold" id="67">
                                          <p:stCondLst>
                                            <p:cond delay="0"/>
                                          </p:stCondLst>
                                        </p:cTn>
                                        <p:tgtEl>
                                          <p:spTgt spid="68"/>
                                        </p:tgtEl>
                                        <p:attrNameLst>
                                          <p:attrName>style.visibility</p:attrName>
                                        </p:attrNameLst>
                                      </p:cBhvr>
                                      <p:to>
                                        <p:strVal val="visible"/>
                                      </p:to>
                                    </p:set>
                                    <p:animEffect filter="wipe(left)" transition="in">
                                      <p:cBhvr>
                                        <p:cTn dur="500" id="68"/>
                                        <p:tgtEl>
                                          <p:spTgt spid="68"/>
                                        </p:tgtEl>
                                      </p:cBhvr>
                                    </p:animEffect>
                                  </p:childTnLst>
                                </p:cTn>
                              </p:par>
                              <p:par>
                                <p:cTn fill="hold" id="69" nodeType="withEffect" presetClass="entr" presetID="10" presetSubtype="0">
                                  <p:stCondLst>
                                    <p:cond delay="10750"/>
                                  </p:stCondLst>
                                  <p:childTnLst>
                                    <p:set>
                                      <p:cBhvr>
                                        <p:cTn dur="1" fill="hold" id="70">
                                          <p:stCondLst>
                                            <p:cond delay="0"/>
                                          </p:stCondLst>
                                        </p:cTn>
                                        <p:tgtEl>
                                          <p:spTgt spid="53"/>
                                        </p:tgtEl>
                                        <p:attrNameLst>
                                          <p:attrName>style.visibility</p:attrName>
                                        </p:attrNameLst>
                                      </p:cBhvr>
                                      <p:to>
                                        <p:strVal val="visible"/>
                                      </p:to>
                                    </p:set>
                                    <p:animEffect filter="fade" transition="in">
                                      <p:cBhvr>
                                        <p:cTn dur="1000" id="71"/>
                                        <p:tgtEl>
                                          <p:spTgt spid="53"/>
                                        </p:tgtEl>
                                      </p:cBhvr>
                                    </p:animEffect>
                                  </p:childTnLst>
                                </p:cTn>
                              </p:par>
                              <p:par>
                                <p:cTn fill="hold" grpId="0" id="72" nodeType="withEffect" presetClass="entr" presetID="10" presetSubtype="0">
                                  <p:stCondLst>
                                    <p:cond delay="11500"/>
                                  </p:stCondLst>
                                  <p:childTnLst>
                                    <p:set>
                                      <p:cBhvr>
                                        <p:cTn dur="1" fill="hold" id="73">
                                          <p:stCondLst>
                                            <p:cond delay="0"/>
                                          </p:stCondLst>
                                        </p:cTn>
                                        <p:tgtEl>
                                          <p:spTgt spid="6"/>
                                        </p:tgtEl>
                                        <p:attrNameLst>
                                          <p:attrName>style.visibility</p:attrName>
                                        </p:attrNameLst>
                                      </p:cBhvr>
                                      <p:to>
                                        <p:strVal val="visible"/>
                                      </p:to>
                                    </p:set>
                                    <p:animEffect filter="fade" transition="in">
                                      <p:cBhvr>
                                        <p:cTn dur="500" id="74"/>
                                        <p:tgtEl>
                                          <p:spTgt spid="6"/>
                                        </p:tgtEl>
                                      </p:cBhvr>
                                    </p:animEffect>
                                  </p:childTnLst>
                                </p:cTn>
                              </p:par>
                              <p:par>
                                <p:cTn fill="hold" id="75" nodeType="withEffect" presetClass="entr" presetID="22" presetSubtype="4">
                                  <p:stCondLst>
                                    <p:cond delay="11750"/>
                                  </p:stCondLst>
                                  <p:childTnLst>
                                    <p:set>
                                      <p:cBhvr>
                                        <p:cTn dur="1" fill="hold" id="76">
                                          <p:stCondLst>
                                            <p:cond delay="0"/>
                                          </p:stCondLst>
                                        </p:cTn>
                                        <p:tgtEl>
                                          <p:spTgt spid="66"/>
                                        </p:tgtEl>
                                        <p:attrNameLst>
                                          <p:attrName>style.visibility</p:attrName>
                                        </p:attrNameLst>
                                      </p:cBhvr>
                                      <p:to>
                                        <p:strVal val="visible"/>
                                      </p:to>
                                    </p:set>
                                    <p:animEffect filter="wipe(down)" transition="in">
                                      <p:cBhvr>
                                        <p:cTn dur="500" id="77"/>
                                        <p:tgtEl>
                                          <p:spTgt spid="66"/>
                                        </p:tgtEl>
                                      </p:cBhvr>
                                    </p:animEffect>
                                  </p:childTnLst>
                                </p:cTn>
                              </p:par>
                              <p:par>
                                <p:cTn fill="hold" id="78" nodeType="withEffect" presetClass="entr" presetID="10" presetSubtype="0">
                                  <p:stCondLst>
                                    <p:cond delay="12250"/>
                                  </p:stCondLst>
                                  <p:childTnLst>
                                    <p:set>
                                      <p:cBhvr>
                                        <p:cTn dur="1" fill="hold" id="79">
                                          <p:stCondLst>
                                            <p:cond delay="0"/>
                                          </p:stCondLst>
                                        </p:cTn>
                                        <p:tgtEl>
                                          <p:spTgt spid="52"/>
                                        </p:tgtEl>
                                        <p:attrNameLst>
                                          <p:attrName>style.visibility</p:attrName>
                                        </p:attrNameLst>
                                      </p:cBhvr>
                                      <p:to>
                                        <p:strVal val="visible"/>
                                      </p:to>
                                    </p:set>
                                    <p:animEffect filter="fade" transition="in">
                                      <p:cBhvr>
                                        <p:cTn dur="1000" id="80"/>
                                        <p:tgtEl>
                                          <p:spTgt spid="52"/>
                                        </p:tgtEl>
                                      </p:cBhvr>
                                    </p:animEffect>
                                  </p:childTnLst>
                                </p:cTn>
                              </p:par>
                              <p:par>
                                <p:cTn fill="hold" grpId="0" id="81" nodeType="withEffect" presetClass="entr" presetID="10" presetSubtype="0">
                                  <p:stCondLst>
                                    <p:cond delay="13250"/>
                                  </p:stCondLst>
                                  <p:childTnLst>
                                    <p:set>
                                      <p:cBhvr>
                                        <p:cTn dur="1" fill="hold" id="82">
                                          <p:stCondLst>
                                            <p:cond delay="0"/>
                                          </p:stCondLst>
                                        </p:cTn>
                                        <p:tgtEl>
                                          <p:spTgt spid="61"/>
                                        </p:tgtEl>
                                        <p:attrNameLst>
                                          <p:attrName>style.visibility</p:attrName>
                                        </p:attrNameLst>
                                      </p:cBhvr>
                                      <p:to>
                                        <p:strVal val="visible"/>
                                      </p:to>
                                    </p:set>
                                    <p:animEffect filter="fade" transition="in">
                                      <p:cBhvr>
                                        <p:cTn dur="500" id="83"/>
                                        <p:tgtEl>
                                          <p:spTgt spid="61"/>
                                        </p:tgtEl>
                                      </p:cBhvr>
                                    </p:animEffect>
                                  </p:childTnLst>
                                </p:cTn>
                              </p:par>
                              <p:par>
                                <p:cTn fill="hold" id="84" nodeType="withEffect" presetClass="entr" presetID="22" presetSubtype="8">
                                  <p:stCondLst>
                                    <p:cond delay="13750"/>
                                  </p:stCondLst>
                                  <p:childTnLst>
                                    <p:set>
                                      <p:cBhvr>
                                        <p:cTn dur="1" fill="hold" id="85">
                                          <p:stCondLst>
                                            <p:cond delay="0"/>
                                          </p:stCondLst>
                                        </p:cTn>
                                        <p:tgtEl>
                                          <p:spTgt spid="64"/>
                                        </p:tgtEl>
                                        <p:attrNameLst>
                                          <p:attrName>style.visibility</p:attrName>
                                        </p:attrNameLst>
                                      </p:cBhvr>
                                      <p:to>
                                        <p:strVal val="visible"/>
                                      </p:to>
                                    </p:set>
                                    <p:animEffect filter="wipe(left)" transition="in">
                                      <p:cBhvr>
                                        <p:cTn dur="500" id="86"/>
                                        <p:tgtEl>
                                          <p:spTgt spid="64"/>
                                        </p:tgtEl>
                                      </p:cBhvr>
                                    </p:animEffect>
                                  </p:childTnLst>
                                </p:cTn>
                              </p:par>
                              <p:par>
                                <p:cTn fill="hold" id="87" nodeType="withEffect" presetClass="entr" presetID="10" presetSubtype="0">
                                  <p:stCondLst>
                                    <p:cond delay="14250"/>
                                  </p:stCondLst>
                                  <p:childTnLst>
                                    <p:set>
                                      <p:cBhvr>
                                        <p:cTn dur="1" fill="hold" id="88">
                                          <p:stCondLst>
                                            <p:cond delay="0"/>
                                          </p:stCondLst>
                                        </p:cTn>
                                        <p:tgtEl>
                                          <p:spTgt spid="51"/>
                                        </p:tgtEl>
                                        <p:attrNameLst>
                                          <p:attrName>style.visibility</p:attrName>
                                        </p:attrNameLst>
                                      </p:cBhvr>
                                      <p:to>
                                        <p:strVal val="visible"/>
                                      </p:to>
                                    </p:set>
                                    <p:animEffect filter="fade" transition="in">
                                      <p:cBhvr>
                                        <p:cTn dur="1000" id="89"/>
                                        <p:tgtEl>
                                          <p:spTgt spid="51"/>
                                        </p:tgtEl>
                                      </p:cBhvr>
                                    </p:animEffect>
                                  </p:childTnLst>
                                </p:cTn>
                              </p:par>
                              <p:par>
                                <p:cTn fill="hold" grpId="0" id="90" nodeType="withEffect" presetClass="entr" presetID="10" presetSubtype="0">
                                  <p:stCondLst>
                                    <p:cond delay="15000"/>
                                  </p:stCondLst>
                                  <p:childTnLst>
                                    <p:set>
                                      <p:cBhvr>
                                        <p:cTn dur="1" fill="hold" id="91">
                                          <p:stCondLst>
                                            <p:cond delay="0"/>
                                          </p:stCondLst>
                                        </p:cTn>
                                        <p:tgtEl>
                                          <p:spTgt spid="62"/>
                                        </p:tgtEl>
                                        <p:attrNameLst>
                                          <p:attrName>style.visibility</p:attrName>
                                        </p:attrNameLst>
                                      </p:cBhvr>
                                      <p:to>
                                        <p:strVal val="visible"/>
                                      </p:to>
                                    </p:set>
                                    <p:animEffect filter="fade" transition="in">
                                      <p:cBhvr>
                                        <p:cTn dur="500" id="92"/>
                                        <p:tgtEl>
                                          <p:spTgt spid="62"/>
                                        </p:tgtEl>
                                      </p:cBhvr>
                                    </p:animEffect>
                                  </p:childTnLst>
                                </p:cTn>
                              </p:par>
                              <p:par>
                                <p:cTn fill="hold" id="93" nodeType="withEffect" presetClass="entr" presetID="31" presetSubtype="0">
                                  <p:stCondLst>
                                    <p:cond delay="15500"/>
                                  </p:stCondLst>
                                  <p:childTnLst>
                                    <p:set>
                                      <p:cBhvr>
                                        <p:cTn dur="1" fill="hold" id="94">
                                          <p:stCondLst>
                                            <p:cond delay="0"/>
                                          </p:stCondLst>
                                        </p:cTn>
                                        <p:tgtEl>
                                          <p:spTgt spid="45"/>
                                        </p:tgtEl>
                                        <p:attrNameLst>
                                          <p:attrName>style.visibility</p:attrName>
                                        </p:attrNameLst>
                                      </p:cBhvr>
                                      <p:to>
                                        <p:strVal val="visible"/>
                                      </p:to>
                                    </p:set>
                                    <p:anim calcmode="lin" valueType="num">
                                      <p:cBhvr>
                                        <p:cTn dur="750" fill="hold" id="95"/>
                                        <p:tgtEl>
                                          <p:spTgt spid="45"/>
                                        </p:tgtEl>
                                        <p:attrNameLst>
                                          <p:attrName>ppt_w</p:attrName>
                                        </p:attrNameLst>
                                      </p:cBhvr>
                                      <p:tavLst>
                                        <p:tav tm="0">
                                          <p:val>
                                            <p:fltVal val="0"/>
                                          </p:val>
                                        </p:tav>
                                        <p:tav tm="100000">
                                          <p:val>
                                            <p:strVal val="#ppt_w"/>
                                          </p:val>
                                        </p:tav>
                                      </p:tavLst>
                                    </p:anim>
                                    <p:anim calcmode="lin" valueType="num">
                                      <p:cBhvr>
                                        <p:cTn dur="750" fill="hold" id="96"/>
                                        <p:tgtEl>
                                          <p:spTgt spid="45"/>
                                        </p:tgtEl>
                                        <p:attrNameLst>
                                          <p:attrName>ppt_h</p:attrName>
                                        </p:attrNameLst>
                                      </p:cBhvr>
                                      <p:tavLst>
                                        <p:tav tm="0">
                                          <p:val>
                                            <p:fltVal val="0"/>
                                          </p:val>
                                        </p:tav>
                                        <p:tav tm="100000">
                                          <p:val>
                                            <p:strVal val="#ppt_h"/>
                                          </p:val>
                                        </p:tav>
                                      </p:tavLst>
                                    </p:anim>
                                    <p:anim calcmode="lin" valueType="num">
                                      <p:cBhvr>
                                        <p:cTn dur="750" fill="hold" id="97"/>
                                        <p:tgtEl>
                                          <p:spTgt spid="45"/>
                                        </p:tgtEl>
                                        <p:attrNameLst>
                                          <p:attrName>style.rotation</p:attrName>
                                        </p:attrNameLst>
                                      </p:cBhvr>
                                      <p:tavLst>
                                        <p:tav tm="0">
                                          <p:val>
                                            <p:fltVal val="90"/>
                                          </p:val>
                                        </p:tav>
                                        <p:tav tm="100000">
                                          <p:val>
                                            <p:fltVal val="0"/>
                                          </p:val>
                                        </p:tav>
                                      </p:tavLst>
                                    </p:anim>
                                    <p:animEffect filter="fade" transition="in">
                                      <p:cBhvr>
                                        <p:cTn dur="750" id="98"/>
                                        <p:tgtEl>
                                          <p:spTgt spid="45"/>
                                        </p:tgtEl>
                                      </p:cBhvr>
                                    </p:animEffect>
                                  </p:childTnLst>
                                </p:cTn>
                              </p:par>
                              <p:par>
                                <p:cTn fill="hold" id="99" nodeType="withEffect" presetClass="entr" presetID="31" presetSubtype="0">
                                  <p:stCondLst>
                                    <p:cond delay="16000"/>
                                  </p:stCondLst>
                                  <p:childTnLst>
                                    <p:set>
                                      <p:cBhvr>
                                        <p:cTn dur="1" fill="hold" id="100">
                                          <p:stCondLst>
                                            <p:cond delay="0"/>
                                          </p:stCondLst>
                                        </p:cTn>
                                        <p:tgtEl>
                                          <p:spTgt spid="65"/>
                                        </p:tgtEl>
                                        <p:attrNameLst>
                                          <p:attrName>style.visibility</p:attrName>
                                        </p:attrNameLst>
                                      </p:cBhvr>
                                      <p:to>
                                        <p:strVal val="visible"/>
                                      </p:to>
                                    </p:set>
                                    <p:anim calcmode="lin" valueType="num">
                                      <p:cBhvr>
                                        <p:cTn dur="750" fill="hold" id="101"/>
                                        <p:tgtEl>
                                          <p:spTgt spid="65"/>
                                        </p:tgtEl>
                                        <p:attrNameLst>
                                          <p:attrName>ppt_w</p:attrName>
                                        </p:attrNameLst>
                                      </p:cBhvr>
                                      <p:tavLst>
                                        <p:tav tm="0">
                                          <p:val>
                                            <p:fltVal val="0"/>
                                          </p:val>
                                        </p:tav>
                                        <p:tav tm="100000">
                                          <p:val>
                                            <p:strVal val="#ppt_w"/>
                                          </p:val>
                                        </p:tav>
                                      </p:tavLst>
                                    </p:anim>
                                    <p:anim calcmode="lin" valueType="num">
                                      <p:cBhvr>
                                        <p:cTn dur="750" fill="hold" id="102"/>
                                        <p:tgtEl>
                                          <p:spTgt spid="65"/>
                                        </p:tgtEl>
                                        <p:attrNameLst>
                                          <p:attrName>ppt_h</p:attrName>
                                        </p:attrNameLst>
                                      </p:cBhvr>
                                      <p:tavLst>
                                        <p:tav tm="0">
                                          <p:val>
                                            <p:fltVal val="0"/>
                                          </p:val>
                                        </p:tav>
                                        <p:tav tm="100000">
                                          <p:val>
                                            <p:strVal val="#ppt_h"/>
                                          </p:val>
                                        </p:tav>
                                      </p:tavLst>
                                    </p:anim>
                                    <p:anim calcmode="lin" valueType="num">
                                      <p:cBhvr>
                                        <p:cTn dur="750" fill="hold" id="103"/>
                                        <p:tgtEl>
                                          <p:spTgt spid="65"/>
                                        </p:tgtEl>
                                        <p:attrNameLst>
                                          <p:attrName>style.rotation</p:attrName>
                                        </p:attrNameLst>
                                      </p:cBhvr>
                                      <p:tavLst>
                                        <p:tav tm="0">
                                          <p:val>
                                            <p:fltVal val="90"/>
                                          </p:val>
                                        </p:tav>
                                        <p:tav tm="100000">
                                          <p:val>
                                            <p:fltVal val="0"/>
                                          </p:val>
                                        </p:tav>
                                      </p:tavLst>
                                    </p:anim>
                                    <p:animEffect filter="fade" transition="in">
                                      <p:cBhvr>
                                        <p:cTn dur="750" id="104"/>
                                        <p:tgtEl>
                                          <p:spTgt spid="65"/>
                                        </p:tgtEl>
                                      </p:cBhvr>
                                    </p:animEffect>
                                  </p:childTnLst>
                                </p:cTn>
                              </p:par>
                              <p:par>
                                <p:cTn fill="hold" id="105" nodeType="withEffect" presetClass="entr" presetID="31" presetSubtype="0">
                                  <p:stCondLst>
                                    <p:cond delay="16500"/>
                                  </p:stCondLst>
                                  <p:childTnLst>
                                    <p:set>
                                      <p:cBhvr>
                                        <p:cTn dur="1" fill="hold" id="106">
                                          <p:stCondLst>
                                            <p:cond delay="0"/>
                                          </p:stCondLst>
                                        </p:cTn>
                                        <p:tgtEl>
                                          <p:spTgt spid="87"/>
                                        </p:tgtEl>
                                        <p:attrNameLst>
                                          <p:attrName>style.visibility</p:attrName>
                                        </p:attrNameLst>
                                      </p:cBhvr>
                                      <p:to>
                                        <p:strVal val="visible"/>
                                      </p:to>
                                    </p:set>
                                    <p:anim calcmode="lin" valueType="num">
                                      <p:cBhvr>
                                        <p:cTn dur="750" fill="hold" id="107"/>
                                        <p:tgtEl>
                                          <p:spTgt spid="87"/>
                                        </p:tgtEl>
                                        <p:attrNameLst>
                                          <p:attrName>ppt_w</p:attrName>
                                        </p:attrNameLst>
                                      </p:cBhvr>
                                      <p:tavLst>
                                        <p:tav tm="0">
                                          <p:val>
                                            <p:fltVal val="0"/>
                                          </p:val>
                                        </p:tav>
                                        <p:tav tm="100000">
                                          <p:val>
                                            <p:strVal val="#ppt_w"/>
                                          </p:val>
                                        </p:tav>
                                      </p:tavLst>
                                    </p:anim>
                                    <p:anim calcmode="lin" valueType="num">
                                      <p:cBhvr>
                                        <p:cTn dur="750" fill="hold" id="108"/>
                                        <p:tgtEl>
                                          <p:spTgt spid="87"/>
                                        </p:tgtEl>
                                        <p:attrNameLst>
                                          <p:attrName>ppt_h</p:attrName>
                                        </p:attrNameLst>
                                      </p:cBhvr>
                                      <p:tavLst>
                                        <p:tav tm="0">
                                          <p:val>
                                            <p:fltVal val="0"/>
                                          </p:val>
                                        </p:tav>
                                        <p:tav tm="100000">
                                          <p:val>
                                            <p:strVal val="#ppt_h"/>
                                          </p:val>
                                        </p:tav>
                                      </p:tavLst>
                                    </p:anim>
                                    <p:anim calcmode="lin" valueType="num">
                                      <p:cBhvr>
                                        <p:cTn dur="750" fill="hold" id="109"/>
                                        <p:tgtEl>
                                          <p:spTgt spid="87"/>
                                        </p:tgtEl>
                                        <p:attrNameLst>
                                          <p:attrName>style.rotation</p:attrName>
                                        </p:attrNameLst>
                                      </p:cBhvr>
                                      <p:tavLst>
                                        <p:tav tm="0">
                                          <p:val>
                                            <p:fltVal val="90"/>
                                          </p:val>
                                        </p:tav>
                                        <p:tav tm="100000">
                                          <p:val>
                                            <p:fltVal val="0"/>
                                          </p:val>
                                        </p:tav>
                                      </p:tavLst>
                                    </p:anim>
                                    <p:animEffect filter="fade" transition="in">
                                      <p:cBhvr>
                                        <p:cTn dur="750" id="110"/>
                                        <p:tgtEl>
                                          <p:spTgt spid="8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0"/>
      <p:bldP grpId="0" spid="79"/>
      <p:bldP grpId="0" spid="80"/>
      <p:bldP grpId="0" spid="81"/>
      <p:bldP grpId="0" spid="82"/>
      <p:bldP grpId="0" spid="83"/>
      <p:bldP grpId="0" spid="84"/>
      <p:bldP grpId="0" spid="86"/>
      <p:bldP grpId="0" spid="6"/>
      <p:bldP grpId="0" spid="60"/>
      <p:bldP grpId="0" spid="61"/>
      <p:bldP grpId="0" spid="62"/>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4" name="矩形 53"/>
          <p:cNvSpPr/>
          <p:nvPr/>
        </p:nvSpPr>
        <p:spPr>
          <a:xfrm>
            <a:off x="0" y="0"/>
            <a:ext cx="12192000" cy="198491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 name="组合 1"/>
          <p:cNvGrpSpPr/>
          <p:nvPr/>
        </p:nvGrpSpPr>
        <p:grpSpPr>
          <a:xfrm>
            <a:off x="6280929" y="3157872"/>
            <a:ext cx="1354173" cy="1354173"/>
            <a:chOff x="4328160" y="1779270"/>
            <a:chExt cx="1725930" cy="1725930"/>
          </a:xfrm>
          <a:effectLst>
            <a:outerShdw algn="t" blurRad="215900" dir="5400000" dist="76200" rotWithShape="0">
              <a:prstClr val="black">
                <a:alpha val="17000"/>
              </a:prstClr>
            </a:outerShdw>
          </a:effectLst>
        </p:grpSpPr>
        <p:sp>
          <p:nvSpPr>
            <p:cNvPr id="3" name="对角圆角矩形 2"/>
            <p:cNvSpPr/>
            <p:nvPr/>
          </p:nvSpPr>
          <p:spPr>
            <a:xfrm flipH="1">
              <a:off x="4328160" y="1779270"/>
              <a:ext cx="1725930" cy="1725930"/>
            </a:xfrm>
            <a:prstGeom prst="round2DiagRect">
              <a:avLst>
                <a:gd fmla="val 50000" name="adj1"/>
                <a:gd fmla="val 0" name="adj2"/>
              </a:avLst>
            </a:prstGeom>
            <a:solidFill>
              <a:srgbClr val="6CAB05"/>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任意多边形 3"/>
            <p:cNvSpPr/>
            <p:nvPr/>
          </p:nvSpPr>
          <p:spPr>
            <a:xfrm flipH="1">
              <a:off x="4381500" y="1809750"/>
              <a:ext cx="1634490" cy="1668780"/>
            </a:xfrm>
            <a:custGeom>
              <a:gdLst>
                <a:gd fmla="*/ 862965 w 1725930" name="connsiteX0"/>
                <a:gd fmla="*/ 0 h 1708540" name="connsiteY0"/>
                <a:gd fmla="*/ 1725930 w 1725930" name="connsiteX1"/>
                <a:gd fmla="*/ 0 h 1708540" name="connsiteY1"/>
                <a:gd fmla="*/ 1725930 w 1725930" name="connsiteX2"/>
                <a:gd fmla="*/ 34 h 1708540" name="connsiteY2"/>
                <a:gd fmla="*/ 0 w 1725930" name="connsiteX3"/>
                <a:gd fmla="*/ 1708540 h 1708540" name="connsiteY3"/>
                <a:gd fmla="*/ 0 w 1725930" name="connsiteX4"/>
                <a:gd fmla="*/ 862965 h 1708540" name="connsiteY4"/>
                <a:gd fmla="*/ 862965 w 1725930" name="connsiteX5"/>
                <a:gd fmla="*/ 0 h 1708540"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708540" w="1725930">
                  <a:moveTo>
                    <a:pt x="862965" y="0"/>
                  </a:moveTo>
                  <a:lnTo>
                    <a:pt x="1725930" y="0"/>
                  </a:lnTo>
                  <a:lnTo>
                    <a:pt x="1725930" y="34"/>
                  </a:lnTo>
                  <a:lnTo>
                    <a:pt x="0" y="1708540"/>
                  </a:lnTo>
                  <a:lnTo>
                    <a:pt x="0" y="862965"/>
                  </a:lnTo>
                  <a:cubicBezTo>
                    <a:pt x="0" y="386363"/>
                    <a:pt x="386363" y="0"/>
                    <a:pt x="862965" y="0"/>
                  </a:cubicBezTo>
                  <a:close/>
                </a:path>
              </a:pathLst>
            </a:custGeom>
            <a:solidFill>
              <a:srgbClr val="99DB23"/>
            </a:solidFill>
            <a:ln w="635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5" name="组合 4"/>
          <p:cNvGrpSpPr/>
          <p:nvPr/>
        </p:nvGrpSpPr>
        <p:grpSpPr>
          <a:xfrm>
            <a:off x="4804193" y="3160862"/>
            <a:ext cx="1354173" cy="1354173"/>
            <a:chOff x="6313170" y="1809750"/>
            <a:chExt cx="1725930" cy="1725930"/>
          </a:xfrm>
          <a:effectLst>
            <a:outerShdw algn="t" blurRad="241300" dir="5400000" dist="114300" rotWithShape="0">
              <a:prstClr val="black">
                <a:alpha val="14000"/>
              </a:prstClr>
            </a:outerShdw>
          </a:effectLst>
        </p:grpSpPr>
        <p:sp>
          <p:nvSpPr>
            <p:cNvPr id="6" name="对角圆角矩形 5"/>
            <p:cNvSpPr/>
            <p:nvPr/>
          </p:nvSpPr>
          <p:spPr>
            <a:xfrm>
              <a:off x="6313170" y="1809750"/>
              <a:ext cx="1725930" cy="1725930"/>
            </a:xfrm>
            <a:prstGeom prst="round2DiagRect">
              <a:avLst>
                <a:gd fmla="val 50000" name="adj1"/>
                <a:gd fmla="val 0" name="adj2"/>
              </a:avLst>
            </a:prstGeom>
            <a:solidFill>
              <a:srgbClr val="19B4C9"/>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任意多边形 6"/>
            <p:cNvSpPr/>
            <p:nvPr/>
          </p:nvSpPr>
          <p:spPr>
            <a:xfrm>
              <a:off x="6355080" y="1840230"/>
              <a:ext cx="1634490" cy="1668780"/>
            </a:xfrm>
            <a:custGeom>
              <a:gdLst>
                <a:gd fmla="*/ 862965 w 1725930" name="connsiteX0"/>
                <a:gd fmla="*/ 0 h 1708540" name="connsiteY0"/>
                <a:gd fmla="*/ 1725930 w 1725930" name="connsiteX1"/>
                <a:gd fmla="*/ 0 h 1708540" name="connsiteY1"/>
                <a:gd fmla="*/ 1725930 w 1725930" name="connsiteX2"/>
                <a:gd fmla="*/ 34 h 1708540" name="connsiteY2"/>
                <a:gd fmla="*/ 0 w 1725930" name="connsiteX3"/>
                <a:gd fmla="*/ 1708540 h 1708540" name="connsiteY3"/>
                <a:gd fmla="*/ 0 w 1725930" name="connsiteX4"/>
                <a:gd fmla="*/ 862965 h 1708540" name="connsiteY4"/>
                <a:gd fmla="*/ 862965 w 1725930" name="connsiteX5"/>
                <a:gd fmla="*/ 0 h 1708540"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708540" w="1725930">
                  <a:moveTo>
                    <a:pt x="862965" y="0"/>
                  </a:moveTo>
                  <a:lnTo>
                    <a:pt x="1725930" y="0"/>
                  </a:lnTo>
                  <a:lnTo>
                    <a:pt x="1725930" y="34"/>
                  </a:lnTo>
                  <a:lnTo>
                    <a:pt x="0" y="1708540"/>
                  </a:lnTo>
                  <a:lnTo>
                    <a:pt x="0" y="862965"/>
                  </a:lnTo>
                  <a:cubicBezTo>
                    <a:pt x="0" y="386363"/>
                    <a:pt x="386363" y="0"/>
                    <a:pt x="862965" y="0"/>
                  </a:cubicBezTo>
                  <a:close/>
                </a:path>
              </a:pathLst>
            </a:custGeom>
            <a:solidFill>
              <a:srgbClr val="22F1F6"/>
            </a:solidFill>
            <a:ln w="635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8" name="组合 7"/>
          <p:cNvGrpSpPr/>
          <p:nvPr/>
        </p:nvGrpSpPr>
        <p:grpSpPr>
          <a:xfrm>
            <a:off x="3246744" y="3159982"/>
            <a:ext cx="1354173" cy="1354173"/>
            <a:chOff x="4328160" y="1779270"/>
            <a:chExt cx="1725930" cy="1725930"/>
          </a:xfrm>
          <a:effectLst>
            <a:outerShdw algn="t" blurRad="254000" dir="5400000" dist="88900" rotWithShape="0">
              <a:prstClr val="black">
                <a:alpha val="15000"/>
              </a:prstClr>
            </a:outerShdw>
          </a:effectLst>
        </p:grpSpPr>
        <p:sp>
          <p:nvSpPr>
            <p:cNvPr id="9" name="对角圆角矩形 8"/>
            <p:cNvSpPr/>
            <p:nvPr/>
          </p:nvSpPr>
          <p:spPr>
            <a:xfrm flipH="1">
              <a:off x="4328160" y="1779270"/>
              <a:ext cx="1725930" cy="1725930"/>
            </a:xfrm>
            <a:prstGeom prst="round2DiagRect">
              <a:avLst>
                <a:gd fmla="val 50000" name="adj1"/>
                <a:gd fmla="val 0" name="adj2"/>
              </a:avLst>
            </a:prstGeom>
            <a:solidFill>
              <a:srgbClr val="6CAB05"/>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任意多边形 9"/>
            <p:cNvSpPr/>
            <p:nvPr/>
          </p:nvSpPr>
          <p:spPr>
            <a:xfrm flipH="1">
              <a:off x="4381500" y="1809750"/>
              <a:ext cx="1634490" cy="1668780"/>
            </a:xfrm>
            <a:custGeom>
              <a:gdLst>
                <a:gd fmla="*/ 862965 w 1725930" name="connsiteX0"/>
                <a:gd fmla="*/ 0 h 1708540" name="connsiteY0"/>
                <a:gd fmla="*/ 1725930 w 1725930" name="connsiteX1"/>
                <a:gd fmla="*/ 0 h 1708540" name="connsiteY1"/>
                <a:gd fmla="*/ 1725930 w 1725930" name="connsiteX2"/>
                <a:gd fmla="*/ 34 h 1708540" name="connsiteY2"/>
                <a:gd fmla="*/ 0 w 1725930" name="connsiteX3"/>
                <a:gd fmla="*/ 1708540 h 1708540" name="connsiteY3"/>
                <a:gd fmla="*/ 0 w 1725930" name="connsiteX4"/>
                <a:gd fmla="*/ 862965 h 1708540" name="connsiteY4"/>
                <a:gd fmla="*/ 862965 w 1725930" name="connsiteX5"/>
                <a:gd fmla="*/ 0 h 1708540"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708540" w="1725930">
                  <a:moveTo>
                    <a:pt x="862965" y="0"/>
                  </a:moveTo>
                  <a:lnTo>
                    <a:pt x="1725930" y="0"/>
                  </a:lnTo>
                  <a:lnTo>
                    <a:pt x="1725930" y="34"/>
                  </a:lnTo>
                  <a:lnTo>
                    <a:pt x="0" y="1708540"/>
                  </a:lnTo>
                  <a:lnTo>
                    <a:pt x="0" y="862965"/>
                  </a:lnTo>
                  <a:cubicBezTo>
                    <a:pt x="0" y="386363"/>
                    <a:pt x="386363" y="0"/>
                    <a:pt x="862965" y="0"/>
                  </a:cubicBezTo>
                  <a:close/>
                </a:path>
              </a:pathLst>
            </a:custGeom>
            <a:solidFill>
              <a:srgbClr val="99DB23"/>
            </a:solidFill>
            <a:ln w="635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1" name="组合 10"/>
          <p:cNvGrpSpPr/>
          <p:nvPr/>
        </p:nvGrpSpPr>
        <p:grpSpPr>
          <a:xfrm flipV="1">
            <a:off x="7760655" y="3157872"/>
            <a:ext cx="1354173" cy="1354173"/>
            <a:chOff x="4328160" y="1779270"/>
            <a:chExt cx="1725930" cy="1725930"/>
          </a:xfrm>
          <a:effectLst>
            <a:outerShdw algn="t" blurRad="228600" dir="5400000" dist="76200" rotWithShape="0">
              <a:prstClr val="black">
                <a:alpha val="16000"/>
              </a:prstClr>
            </a:outerShdw>
          </a:effectLst>
        </p:grpSpPr>
        <p:sp>
          <p:nvSpPr>
            <p:cNvPr id="12" name="对角圆角矩形 11"/>
            <p:cNvSpPr/>
            <p:nvPr/>
          </p:nvSpPr>
          <p:spPr>
            <a:xfrm flipH="1">
              <a:off x="4328160" y="1779270"/>
              <a:ext cx="1725930" cy="1725930"/>
            </a:xfrm>
            <a:prstGeom prst="round2DiagRect">
              <a:avLst>
                <a:gd fmla="val 50000" name="adj1"/>
                <a:gd fmla="val 0" name="adj2"/>
              </a:avLst>
            </a:prstGeom>
            <a:solidFill>
              <a:srgbClr val="F3A30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任意多边形 12"/>
            <p:cNvSpPr/>
            <p:nvPr/>
          </p:nvSpPr>
          <p:spPr>
            <a:xfrm flipH="1">
              <a:off x="4396442" y="1809750"/>
              <a:ext cx="1634490" cy="1668780"/>
            </a:xfrm>
            <a:custGeom>
              <a:gdLst>
                <a:gd fmla="*/ 862965 w 1725930" name="connsiteX0"/>
                <a:gd fmla="*/ 0 h 1708540" name="connsiteY0"/>
                <a:gd fmla="*/ 1725930 w 1725930" name="connsiteX1"/>
                <a:gd fmla="*/ 0 h 1708540" name="connsiteY1"/>
                <a:gd fmla="*/ 1725930 w 1725930" name="connsiteX2"/>
                <a:gd fmla="*/ 34 h 1708540" name="connsiteY2"/>
                <a:gd fmla="*/ 0 w 1725930" name="connsiteX3"/>
                <a:gd fmla="*/ 1708540 h 1708540" name="connsiteY3"/>
                <a:gd fmla="*/ 0 w 1725930" name="connsiteX4"/>
                <a:gd fmla="*/ 862965 h 1708540" name="connsiteY4"/>
                <a:gd fmla="*/ 862965 w 1725930" name="connsiteX5"/>
                <a:gd fmla="*/ 0 h 1708540"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708540" w="1725930">
                  <a:moveTo>
                    <a:pt x="862965" y="0"/>
                  </a:moveTo>
                  <a:lnTo>
                    <a:pt x="1725930" y="0"/>
                  </a:lnTo>
                  <a:lnTo>
                    <a:pt x="1725930" y="34"/>
                  </a:lnTo>
                  <a:lnTo>
                    <a:pt x="0" y="1708540"/>
                  </a:lnTo>
                  <a:lnTo>
                    <a:pt x="0" y="862965"/>
                  </a:lnTo>
                  <a:cubicBezTo>
                    <a:pt x="0" y="386363"/>
                    <a:pt x="386363" y="0"/>
                    <a:pt x="862965" y="0"/>
                  </a:cubicBezTo>
                  <a:close/>
                </a:path>
              </a:pathLst>
            </a:custGeom>
            <a:solidFill>
              <a:srgbClr val="FEDE58"/>
            </a:solidFill>
            <a:ln w="635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4" name="组合 13"/>
          <p:cNvGrpSpPr/>
          <p:nvPr/>
        </p:nvGrpSpPr>
        <p:grpSpPr>
          <a:xfrm flipH="1">
            <a:off x="9264296" y="3154883"/>
            <a:ext cx="1354173" cy="1354173"/>
            <a:chOff x="6313170" y="1809750"/>
            <a:chExt cx="1725930" cy="1725930"/>
          </a:xfrm>
          <a:effectLst>
            <a:outerShdw algn="t" blurRad="190500" dir="5400000" dist="63500" rotWithShape="0">
              <a:prstClr val="black">
                <a:alpha val="15000"/>
              </a:prstClr>
            </a:outerShdw>
          </a:effectLst>
        </p:grpSpPr>
        <p:sp>
          <p:nvSpPr>
            <p:cNvPr id="15" name="对角圆角矩形 14"/>
            <p:cNvSpPr/>
            <p:nvPr/>
          </p:nvSpPr>
          <p:spPr>
            <a:xfrm>
              <a:off x="6313170" y="1809750"/>
              <a:ext cx="1725930" cy="1725930"/>
            </a:xfrm>
            <a:prstGeom prst="round2DiagRect">
              <a:avLst>
                <a:gd fmla="val 50000" name="adj1"/>
                <a:gd fmla="val 0" name="adj2"/>
              </a:avLst>
            </a:prstGeom>
            <a:solidFill>
              <a:srgbClr val="19B4C9"/>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任意多边形 15"/>
            <p:cNvSpPr/>
            <p:nvPr/>
          </p:nvSpPr>
          <p:spPr>
            <a:xfrm>
              <a:off x="6355080" y="1840230"/>
              <a:ext cx="1634490" cy="1668780"/>
            </a:xfrm>
            <a:custGeom>
              <a:gdLst>
                <a:gd fmla="*/ 862965 w 1725930" name="connsiteX0"/>
                <a:gd fmla="*/ 0 h 1708540" name="connsiteY0"/>
                <a:gd fmla="*/ 1725930 w 1725930" name="connsiteX1"/>
                <a:gd fmla="*/ 0 h 1708540" name="connsiteY1"/>
                <a:gd fmla="*/ 1725930 w 1725930" name="connsiteX2"/>
                <a:gd fmla="*/ 34 h 1708540" name="connsiteY2"/>
                <a:gd fmla="*/ 0 w 1725930" name="connsiteX3"/>
                <a:gd fmla="*/ 1708540 h 1708540" name="connsiteY3"/>
                <a:gd fmla="*/ 0 w 1725930" name="connsiteX4"/>
                <a:gd fmla="*/ 862965 h 1708540" name="connsiteY4"/>
                <a:gd fmla="*/ 862965 w 1725930" name="connsiteX5"/>
                <a:gd fmla="*/ 0 h 1708540"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708540" w="1725930">
                  <a:moveTo>
                    <a:pt x="862965" y="0"/>
                  </a:moveTo>
                  <a:lnTo>
                    <a:pt x="1725930" y="0"/>
                  </a:lnTo>
                  <a:lnTo>
                    <a:pt x="1725930" y="34"/>
                  </a:lnTo>
                  <a:lnTo>
                    <a:pt x="0" y="1708540"/>
                  </a:lnTo>
                  <a:lnTo>
                    <a:pt x="0" y="862965"/>
                  </a:lnTo>
                  <a:cubicBezTo>
                    <a:pt x="0" y="386363"/>
                    <a:pt x="386363" y="0"/>
                    <a:pt x="862965" y="0"/>
                  </a:cubicBezTo>
                  <a:close/>
                </a:path>
              </a:pathLst>
            </a:custGeom>
            <a:solidFill>
              <a:srgbClr val="22F1F6"/>
            </a:solidFill>
            <a:ln w="635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7" name="组合 16"/>
          <p:cNvGrpSpPr/>
          <p:nvPr/>
        </p:nvGrpSpPr>
        <p:grpSpPr>
          <a:xfrm flipV="1">
            <a:off x="1646070" y="3176457"/>
            <a:ext cx="1354173" cy="1354173"/>
            <a:chOff x="4328160" y="1779270"/>
            <a:chExt cx="1725930" cy="1725930"/>
          </a:xfrm>
          <a:effectLst>
            <a:outerShdw algn="t" blurRad="228600" dir="5400000" dist="76200" rotWithShape="0">
              <a:prstClr val="black">
                <a:alpha val="16000"/>
              </a:prstClr>
            </a:outerShdw>
          </a:effectLst>
        </p:grpSpPr>
        <p:sp>
          <p:nvSpPr>
            <p:cNvPr id="18" name="对角圆角矩形 17"/>
            <p:cNvSpPr/>
            <p:nvPr/>
          </p:nvSpPr>
          <p:spPr>
            <a:xfrm flipH="1">
              <a:off x="4328160" y="1779270"/>
              <a:ext cx="1725930" cy="1725930"/>
            </a:xfrm>
            <a:prstGeom prst="round2DiagRect">
              <a:avLst>
                <a:gd fmla="val 50000" name="adj1"/>
                <a:gd fmla="val 0" name="adj2"/>
              </a:avLst>
            </a:prstGeom>
            <a:solidFill>
              <a:srgbClr val="F3A30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任意多边形 18"/>
            <p:cNvSpPr/>
            <p:nvPr/>
          </p:nvSpPr>
          <p:spPr>
            <a:xfrm flipH="1">
              <a:off x="4396442" y="1809750"/>
              <a:ext cx="1634490" cy="1668780"/>
            </a:xfrm>
            <a:custGeom>
              <a:gdLst>
                <a:gd fmla="*/ 862965 w 1725930" name="connsiteX0"/>
                <a:gd fmla="*/ 0 h 1708540" name="connsiteY0"/>
                <a:gd fmla="*/ 1725930 w 1725930" name="connsiteX1"/>
                <a:gd fmla="*/ 0 h 1708540" name="connsiteY1"/>
                <a:gd fmla="*/ 1725930 w 1725930" name="connsiteX2"/>
                <a:gd fmla="*/ 34 h 1708540" name="connsiteY2"/>
                <a:gd fmla="*/ 0 w 1725930" name="connsiteX3"/>
                <a:gd fmla="*/ 1708540 h 1708540" name="connsiteY3"/>
                <a:gd fmla="*/ 0 w 1725930" name="connsiteX4"/>
                <a:gd fmla="*/ 862965 h 1708540" name="connsiteY4"/>
                <a:gd fmla="*/ 862965 w 1725930" name="connsiteX5"/>
                <a:gd fmla="*/ 0 h 1708540"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708540" w="1725930">
                  <a:moveTo>
                    <a:pt x="862965" y="0"/>
                  </a:moveTo>
                  <a:lnTo>
                    <a:pt x="1725930" y="0"/>
                  </a:lnTo>
                  <a:lnTo>
                    <a:pt x="1725930" y="34"/>
                  </a:lnTo>
                  <a:lnTo>
                    <a:pt x="0" y="1708540"/>
                  </a:lnTo>
                  <a:lnTo>
                    <a:pt x="0" y="862965"/>
                  </a:lnTo>
                  <a:cubicBezTo>
                    <a:pt x="0" y="386363"/>
                    <a:pt x="386363" y="0"/>
                    <a:pt x="862965" y="0"/>
                  </a:cubicBezTo>
                  <a:close/>
                </a:path>
              </a:pathLst>
            </a:custGeom>
            <a:solidFill>
              <a:srgbClr val="FEDE58"/>
            </a:solidFill>
            <a:ln w="635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0" name="TextBox 285"/>
          <p:cNvSpPr txBox="1"/>
          <p:nvPr/>
        </p:nvSpPr>
        <p:spPr>
          <a:xfrm>
            <a:off x="8230639" y="2457031"/>
            <a:ext cx="1474176" cy="1051560"/>
          </a:xfrm>
          <a:prstGeom prst="rect">
            <a:avLst/>
          </a:prstGeom>
          <a:noFill/>
        </p:spPr>
        <p:txBody>
          <a:bodyPr rtlCol="0" wrap="square">
            <a:spAutoFit/>
          </a:bodyPr>
          <a:lstStyle/>
          <a:p>
            <a:pPr>
              <a:lnSpc>
                <a:spcPct val="150000"/>
              </a:lnSpc>
            </a:pPr>
            <a:r>
              <a:rPr altLang="en-US" lang="zh-CN" smtClean="0" sz="1400">
                <a:solidFill>
                  <a:schemeClr val="tx1">
                    <a:lumMod val="50000"/>
                    <a:lumOff val="50000"/>
                  </a:schemeClr>
                </a:solidFill>
                <a:latin charset="-122" panose="020b0503020204020204" pitchFamily="34" typeface="微软雅黑"/>
                <a:ea charset="-122" panose="020b0503020204020204" pitchFamily="34" typeface="微软雅黑"/>
              </a:rPr>
              <a:t>严格要求， </a:t>
            </a:r>
          </a:p>
          <a:p>
            <a:pPr>
              <a:lnSpc>
                <a:spcPct val="150000"/>
              </a:lnSpc>
            </a:pPr>
            <a:r>
              <a:rPr altLang="en-US" lang="zh-CN" smtClean="0" sz="1400">
                <a:solidFill>
                  <a:schemeClr val="tx1">
                    <a:lumMod val="50000"/>
                    <a:lumOff val="50000"/>
                  </a:schemeClr>
                </a:solidFill>
                <a:latin charset="-122" panose="020b0503020204020204" pitchFamily="34" typeface="微软雅黑"/>
                <a:ea charset="-122" panose="020b0503020204020204" pitchFamily="34" typeface="微软雅黑"/>
              </a:rPr>
              <a:t>自主管理</a:t>
            </a:r>
            <a:br>
              <a:rPr altLang="en-US" lang="zh-CN" smtClean="0" sz="1400">
                <a:solidFill>
                  <a:schemeClr val="tx1">
                    <a:lumMod val="50000"/>
                    <a:lumOff val="50000"/>
                  </a:schemeClr>
                </a:solidFill>
                <a:latin charset="-122" panose="020b0503020204020204" pitchFamily="34" typeface="微软雅黑"/>
                <a:ea charset="-122" panose="020b0503020204020204" pitchFamily="34" typeface="微软雅黑"/>
              </a:rPr>
            </a:br>
          </a:p>
        </p:txBody>
      </p:sp>
      <p:sp>
        <p:nvSpPr>
          <p:cNvPr id="21" name="TextBox 315"/>
          <p:cNvSpPr txBox="1"/>
          <p:nvPr/>
        </p:nvSpPr>
        <p:spPr>
          <a:xfrm>
            <a:off x="1895777" y="2457031"/>
            <a:ext cx="1992979" cy="1051560"/>
          </a:xfrm>
          <a:prstGeom prst="rect">
            <a:avLst/>
          </a:prstGeom>
          <a:noFill/>
        </p:spPr>
        <p:txBody>
          <a:bodyPr rtlCol="0" wrap="square">
            <a:spAutoFit/>
          </a:bodyPr>
          <a:lstStyle/>
          <a:p>
            <a:pPr>
              <a:lnSpc>
                <a:spcPct val="150000"/>
              </a:lnSpc>
            </a:pPr>
            <a:r>
              <a:rPr altLang="en-US" lang="zh-CN" smtClean="0" sz="1400">
                <a:solidFill>
                  <a:schemeClr val="tx1">
                    <a:lumMod val="50000"/>
                    <a:lumOff val="50000"/>
                  </a:schemeClr>
                </a:solidFill>
                <a:latin charset="-122" panose="020b0503020204020204" pitchFamily="34" typeface="微软雅黑"/>
                <a:ea charset="-122" panose="020b0503020204020204" pitchFamily="34" typeface="微软雅黑"/>
              </a:rPr>
              <a:t>培养勇敢坚韧</a:t>
            </a:r>
          </a:p>
          <a:p>
            <a:pPr>
              <a:lnSpc>
                <a:spcPct val="150000"/>
              </a:lnSpc>
            </a:pPr>
            <a:r>
              <a:rPr altLang="en-US" lang="zh-CN" smtClean="0" sz="1400">
                <a:solidFill>
                  <a:schemeClr val="tx1">
                    <a:lumMod val="50000"/>
                    <a:lumOff val="50000"/>
                  </a:schemeClr>
                </a:solidFill>
                <a:latin charset="-122" panose="020b0503020204020204" pitchFamily="34" typeface="微软雅黑"/>
                <a:ea charset="-122" panose="020b0503020204020204" pitchFamily="34" typeface="微软雅黑"/>
              </a:rPr>
              <a:t>有抱负的人</a:t>
            </a:r>
            <a:br>
              <a:rPr altLang="en-US" lang="zh-CN" smtClean="0" sz="1400">
                <a:solidFill>
                  <a:schemeClr val="tx1">
                    <a:lumMod val="50000"/>
                    <a:lumOff val="50000"/>
                  </a:schemeClr>
                </a:solidFill>
                <a:latin charset="-122" panose="020b0503020204020204" pitchFamily="34" typeface="微软雅黑"/>
                <a:ea charset="-122" panose="020b0503020204020204" pitchFamily="34" typeface="微软雅黑"/>
              </a:rPr>
            </a:br>
          </a:p>
        </p:txBody>
      </p:sp>
      <p:sp>
        <p:nvSpPr>
          <p:cNvPr id="22" name="TextBox 316"/>
          <p:cNvSpPr txBox="1"/>
          <p:nvPr/>
        </p:nvSpPr>
        <p:spPr>
          <a:xfrm>
            <a:off x="3563648" y="4753384"/>
            <a:ext cx="2024721" cy="1051560"/>
          </a:xfrm>
          <a:prstGeom prst="rect">
            <a:avLst/>
          </a:prstGeom>
          <a:noFill/>
        </p:spPr>
        <p:txBody>
          <a:bodyPr rtlCol="0" wrap="square">
            <a:spAutoFit/>
          </a:bodyPr>
          <a:lstStyle/>
          <a:p>
            <a:pPr>
              <a:lnSpc>
                <a:spcPct val="150000"/>
              </a:lnSpc>
            </a:pPr>
            <a:r>
              <a:rPr altLang="en-US" lang="zh-CN" smtClean="0" sz="1400">
                <a:solidFill>
                  <a:schemeClr val="tx1">
                    <a:lumMod val="50000"/>
                    <a:lumOff val="50000"/>
                  </a:schemeClr>
                </a:solidFill>
                <a:latin charset="-122" panose="020b0503020204020204" pitchFamily="34" typeface="微软雅黑"/>
                <a:ea charset="-122" panose="020b0503020204020204" pitchFamily="34" typeface="微软雅黑"/>
              </a:rPr>
              <a:t>培养良好的</a:t>
            </a:r>
          </a:p>
          <a:p>
            <a:pPr>
              <a:lnSpc>
                <a:spcPct val="150000"/>
              </a:lnSpc>
            </a:pPr>
            <a:r>
              <a:rPr altLang="en-US" lang="zh-CN" smtClean="0" sz="1400">
                <a:solidFill>
                  <a:schemeClr val="tx1">
                    <a:lumMod val="50000"/>
                    <a:lumOff val="50000"/>
                  </a:schemeClr>
                </a:solidFill>
                <a:latin charset="-122" panose="020b0503020204020204" pitchFamily="34" typeface="微软雅黑"/>
                <a:ea charset="-122" panose="020b0503020204020204" pitchFamily="34" typeface="微软雅黑"/>
              </a:rPr>
              <a:t>   道德品质</a:t>
            </a:r>
            <a:br>
              <a:rPr altLang="en-US" lang="zh-CN" smtClean="0" sz="1400">
                <a:solidFill>
                  <a:schemeClr val="tx1">
                    <a:lumMod val="50000"/>
                    <a:lumOff val="50000"/>
                  </a:schemeClr>
                </a:solidFill>
                <a:latin charset="-122" panose="020b0503020204020204" pitchFamily="34" typeface="微软雅黑"/>
                <a:ea charset="-122" panose="020b0503020204020204" pitchFamily="34" typeface="微软雅黑"/>
              </a:rPr>
            </a:br>
          </a:p>
        </p:txBody>
      </p:sp>
      <p:sp>
        <p:nvSpPr>
          <p:cNvPr id="23" name="TextBox 317"/>
          <p:cNvSpPr txBox="1"/>
          <p:nvPr/>
        </p:nvSpPr>
        <p:spPr>
          <a:xfrm>
            <a:off x="4996071" y="2378972"/>
            <a:ext cx="2279904" cy="1051560"/>
          </a:xfrm>
          <a:prstGeom prst="rect">
            <a:avLst/>
          </a:prstGeom>
          <a:noFill/>
        </p:spPr>
        <p:txBody>
          <a:bodyPr rtlCol="0" wrap="square">
            <a:spAutoFit/>
          </a:bodyPr>
          <a:lstStyle/>
          <a:p>
            <a:pPr>
              <a:lnSpc>
                <a:spcPct val="150000"/>
              </a:lnSpc>
            </a:pPr>
            <a:r>
              <a:rPr altLang="en-US" lang="zh-CN" smtClean="0" sz="1400">
                <a:solidFill>
                  <a:schemeClr val="tx1">
                    <a:lumMod val="50000"/>
                    <a:lumOff val="50000"/>
                  </a:schemeClr>
                </a:solidFill>
                <a:latin charset="-122" panose="020b0503020204020204" pitchFamily="34" typeface="微软雅黑"/>
                <a:ea charset="-122" panose="020b0503020204020204" pitchFamily="34" typeface="微软雅黑"/>
              </a:rPr>
              <a:t>培养良好的</a:t>
            </a:r>
          </a:p>
          <a:p>
            <a:pPr>
              <a:lnSpc>
                <a:spcPct val="150000"/>
              </a:lnSpc>
            </a:pPr>
            <a:r>
              <a:rPr altLang="en-US" lang="zh-CN" smtClean="0" sz="1400">
                <a:solidFill>
                  <a:schemeClr val="tx1">
                    <a:lumMod val="50000"/>
                    <a:lumOff val="50000"/>
                  </a:schemeClr>
                </a:solidFill>
                <a:latin charset="-122" panose="020b0503020204020204" pitchFamily="34" typeface="微软雅黑"/>
                <a:ea charset="-122" panose="020b0503020204020204" pitchFamily="34" typeface="微软雅黑"/>
              </a:rPr>
              <a:t>   心理素质</a:t>
            </a:r>
            <a:br>
              <a:rPr altLang="en-US" lang="zh-CN" smtClean="0" sz="1400">
                <a:solidFill>
                  <a:schemeClr val="tx1">
                    <a:lumMod val="50000"/>
                    <a:lumOff val="50000"/>
                  </a:schemeClr>
                </a:solidFill>
                <a:latin charset="-122" panose="020b0503020204020204" pitchFamily="34" typeface="微软雅黑"/>
                <a:ea charset="-122" panose="020b0503020204020204" pitchFamily="34" typeface="微软雅黑"/>
              </a:rPr>
            </a:br>
          </a:p>
        </p:txBody>
      </p:sp>
      <p:sp>
        <p:nvSpPr>
          <p:cNvPr id="24" name="TextBox 318"/>
          <p:cNvSpPr txBox="1"/>
          <p:nvPr/>
        </p:nvSpPr>
        <p:spPr>
          <a:xfrm>
            <a:off x="6535073" y="4764536"/>
            <a:ext cx="1607406" cy="1051560"/>
          </a:xfrm>
          <a:prstGeom prst="rect">
            <a:avLst/>
          </a:prstGeom>
          <a:noFill/>
        </p:spPr>
        <p:txBody>
          <a:bodyPr rtlCol="0" wrap="square">
            <a:spAutoFit/>
          </a:bodyPr>
          <a:lstStyle/>
          <a:p>
            <a:pPr>
              <a:lnSpc>
                <a:spcPct val="150000"/>
              </a:lnSpc>
            </a:pPr>
            <a:r>
              <a:rPr altLang="en-US" lang="zh-CN" smtClean="0" sz="1400">
                <a:solidFill>
                  <a:schemeClr val="tx1">
                    <a:lumMod val="50000"/>
                    <a:lumOff val="50000"/>
                  </a:schemeClr>
                </a:solidFill>
                <a:latin charset="-122" panose="020b0503020204020204" pitchFamily="34" typeface="微软雅黑"/>
                <a:ea charset="-122" panose="020b0503020204020204" pitchFamily="34" typeface="微软雅黑"/>
              </a:rPr>
              <a:t>培养良好的</a:t>
            </a:r>
          </a:p>
          <a:p>
            <a:pPr>
              <a:lnSpc>
                <a:spcPct val="150000"/>
              </a:lnSpc>
            </a:pPr>
            <a:r>
              <a:rPr altLang="en-US" lang="zh-CN" smtClean="0" sz="1400">
                <a:solidFill>
                  <a:schemeClr val="tx1">
                    <a:lumMod val="50000"/>
                    <a:lumOff val="50000"/>
                  </a:schemeClr>
                </a:solidFill>
                <a:latin charset="-122" panose="020b0503020204020204" pitchFamily="34" typeface="微软雅黑"/>
                <a:ea charset="-122" panose="020b0503020204020204" pitchFamily="34" typeface="微软雅黑"/>
              </a:rPr>
              <a:t>   学习习惯</a:t>
            </a:r>
            <a:br>
              <a:rPr altLang="en-US" lang="zh-CN" smtClean="0" sz="1400">
                <a:solidFill>
                  <a:schemeClr val="tx1">
                    <a:lumMod val="50000"/>
                    <a:lumOff val="50000"/>
                  </a:schemeClr>
                </a:solidFill>
                <a:latin charset="-122" panose="020b0503020204020204" pitchFamily="34" typeface="微软雅黑"/>
                <a:ea charset="-122" panose="020b0503020204020204" pitchFamily="34" typeface="微软雅黑"/>
              </a:rPr>
            </a:br>
          </a:p>
        </p:txBody>
      </p:sp>
      <p:sp>
        <p:nvSpPr>
          <p:cNvPr id="25" name="TextBox 351"/>
          <p:cNvSpPr txBox="1"/>
          <p:nvPr/>
        </p:nvSpPr>
        <p:spPr>
          <a:xfrm>
            <a:off x="9677400" y="4786837"/>
            <a:ext cx="1249680" cy="731520"/>
          </a:xfrm>
          <a:prstGeom prst="rect">
            <a:avLst/>
          </a:prstGeom>
          <a:noFill/>
        </p:spPr>
        <p:txBody>
          <a:bodyPr rtlCol="0" wrap="none">
            <a:spAutoFit/>
          </a:bodyPr>
          <a:lstStyle/>
          <a:p>
            <a:pPr>
              <a:lnSpc>
                <a:spcPct val="150000"/>
              </a:lnSpc>
            </a:pPr>
            <a:r>
              <a:rPr altLang="en-US" lang="zh-CN" sz="1400">
                <a:solidFill>
                  <a:schemeClr val="tx1">
                    <a:lumMod val="50000"/>
                    <a:lumOff val="50000"/>
                  </a:schemeClr>
                </a:solidFill>
                <a:latin charset="-122" panose="020b0503020204020204" pitchFamily="34" typeface="微软雅黑"/>
                <a:ea charset="-122" panose="020b0503020204020204" pitchFamily="34" typeface="微软雅黑"/>
              </a:rPr>
              <a:t>让每一位孩子</a:t>
            </a:r>
          </a:p>
          <a:p>
            <a:pPr>
              <a:lnSpc>
                <a:spcPct val="150000"/>
              </a:lnSpc>
            </a:pPr>
            <a:r>
              <a:rPr altLang="en-US" lang="zh-CN" sz="1400">
                <a:solidFill>
                  <a:schemeClr val="tx1">
                    <a:lumMod val="50000"/>
                    <a:lumOff val="50000"/>
                  </a:schemeClr>
                </a:solidFill>
                <a:latin charset="-122" panose="020b0503020204020204" pitchFamily="34" typeface="微软雅黑"/>
                <a:ea charset="-122" panose="020b0503020204020204" pitchFamily="34" typeface="微软雅黑"/>
              </a:rPr>
              <a:t>都健康成功!</a:t>
            </a:r>
          </a:p>
        </p:txBody>
      </p:sp>
      <p:sp>
        <p:nvSpPr>
          <p:cNvPr id="26" name="TextBox 1"/>
          <p:cNvSpPr txBox="1"/>
          <p:nvPr/>
        </p:nvSpPr>
        <p:spPr>
          <a:xfrm>
            <a:off x="5725456" y="360103"/>
            <a:ext cx="1924049" cy="1066800"/>
          </a:xfrm>
          <a:prstGeom prst="rect">
            <a:avLst/>
          </a:prstGeom>
          <a:noFill/>
        </p:spPr>
        <p:txBody>
          <a:bodyPr rtlCol="0" wrap="square">
            <a:spAutoFit/>
          </a:bodyPr>
          <a:lstStyle/>
          <a:p>
            <a:pPr algn="dist"/>
            <a:r>
              <a:rPr altLang="en-US" b="1" lang="zh-CN" smtClean="0" sz="3200">
                <a:solidFill>
                  <a:srgbClr val="20B6BE"/>
                </a:solidFill>
                <a:latin charset="-122" panose="020b0503020204020204" pitchFamily="34" typeface="微软雅黑"/>
                <a:ea charset="-122" panose="020b0503020204020204" pitchFamily="34" typeface="微软雅黑"/>
              </a:rPr>
              <a:t>班级管理</a:t>
            </a:r>
            <a:br>
              <a:rPr altLang="en-US" b="1" lang="zh-CN" smtClean="0" sz="3200">
                <a:solidFill>
                  <a:srgbClr val="20B6BE"/>
                </a:solidFill>
                <a:latin charset="-122" panose="020b0503020204020204" pitchFamily="34" typeface="微软雅黑"/>
                <a:ea charset="-122" panose="020b0503020204020204" pitchFamily="34" typeface="微软雅黑"/>
              </a:rPr>
            </a:br>
          </a:p>
        </p:txBody>
      </p:sp>
      <p:sp>
        <p:nvSpPr>
          <p:cNvPr id="27" name="任意多边形 26"/>
          <p:cNvSpPr/>
          <p:nvPr/>
        </p:nvSpPr>
        <p:spPr>
          <a:xfrm>
            <a:off x="0" y="6023464"/>
            <a:ext cx="12192000" cy="904875"/>
          </a:xfrm>
          <a:custGeom>
            <a:gdLst>
              <a:gd fmla="*/ 354549 w 12192000" name="connsiteX0"/>
              <a:gd fmla="*/ 0 h 904875" name="connsiteY0"/>
              <a:gd fmla="*/ 369351 w 12192000" name="connsiteX1"/>
              <a:gd fmla="*/ 0 h 904875" name="connsiteY1"/>
              <a:gd fmla="*/ 376364 w 12192000" name="connsiteX2"/>
              <a:gd fmla="*/ 34740 h 904875" name="connsiteY2"/>
              <a:gd fmla="*/ 582612 w 12192000" name="connsiteX3"/>
              <a:gd fmla="*/ 171450 h 904875" name="connsiteY3"/>
              <a:gd fmla="*/ 788860 w 12192000" name="connsiteX4"/>
              <a:gd fmla="*/ 34740 h 904875" name="connsiteY4"/>
              <a:gd fmla="*/ 795874 w 12192000" name="connsiteX5"/>
              <a:gd fmla="*/ 0 h 904875" name="connsiteY5"/>
              <a:gd fmla="*/ 810676 w 12192000" name="connsiteX6"/>
              <a:gd fmla="*/ 0 h 904875" name="connsiteY6"/>
              <a:gd fmla="*/ 817689 w 12192000" name="connsiteX7"/>
              <a:gd fmla="*/ 34740 h 904875" name="connsiteY7"/>
              <a:gd fmla="*/ 1023937 w 12192000" name="connsiteX8"/>
              <a:gd fmla="*/ 171450 h 904875" name="connsiteY8"/>
              <a:gd fmla="*/ 1230185 w 12192000" name="connsiteX9"/>
              <a:gd fmla="*/ 34740 h 904875" name="connsiteY9"/>
              <a:gd fmla="*/ 1237199 w 12192000" name="connsiteX10"/>
              <a:gd fmla="*/ 0 h 904875" name="connsiteY10"/>
              <a:gd fmla="*/ 1258351 w 12192000" name="connsiteX11"/>
              <a:gd fmla="*/ 0 h 904875" name="connsiteY11"/>
              <a:gd fmla="*/ 1265364 w 12192000" name="connsiteX12"/>
              <a:gd fmla="*/ 34740 h 904875" name="connsiteY12"/>
              <a:gd fmla="*/ 1471612 w 12192000" name="connsiteX13"/>
              <a:gd fmla="*/ 171450 h 904875" name="connsiteY13"/>
              <a:gd fmla="*/ 1677860 w 12192000" name="connsiteX14"/>
              <a:gd fmla="*/ 34740 h 904875" name="connsiteY14"/>
              <a:gd fmla="*/ 1684874 w 12192000" name="connsiteX15"/>
              <a:gd fmla="*/ 0 h 904875" name="connsiteY15"/>
              <a:gd fmla="*/ 1699676 w 12192000" name="connsiteX16"/>
              <a:gd fmla="*/ 0 h 904875" name="connsiteY16"/>
              <a:gd fmla="*/ 1706689 w 12192000" name="connsiteX17"/>
              <a:gd fmla="*/ 34740 h 904875" name="connsiteY17"/>
              <a:gd fmla="*/ 1912937 w 12192000" name="connsiteX18"/>
              <a:gd fmla="*/ 171450 h 904875" name="connsiteY18"/>
              <a:gd fmla="*/ 2119185 w 12192000" name="connsiteX19"/>
              <a:gd fmla="*/ 34740 h 904875" name="connsiteY19"/>
              <a:gd fmla="*/ 2126199 w 12192000" name="connsiteX20"/>
              <a:gd fmla="*/ 0 h 904875" name="connsiteY20"/>
              <a:gd fmla="*/ 2141001 w 12192000" name="connsiteX21"/>
              <a:gd fmla="*/ 0 h 904875" name="connsiteY21"/>
              <a:gd fmla="*/ 2148014 w 12192000" name="connsiteX22"/>
              <a:gd fmla="*/ 34740 h 904875" name="connsiteY22"/>
              <a:gd fmla="*/ 2354262 w 12192000" name="connsiteX23"/>
              <a:gd fmla="*/ 171450 h 904875" name="connsiteY23"/>
              <a:gd fmla="*/ 2560510 w 12192000" name="connsiteX24"/>
              <a:gd fmla="*/ 34740 h 904875" name="connsiteY24"/>
              <a:gd fmla="*/ 2567524 w 12192000" name="connsiteX25"/>
              <a:gd fmla="*/ 0 h 904875" name="connsiteY25"/>
              <a:gd fmla="*/ 2582326 w 12192000" name="connsiteX26"/>
              <a:gd fmla="*/ 0 h 904875" name="connsiteY26"/>
              <a:gd fmla="*/ 2589339 w 12192000" name="connsiteX27"/>
              <a:gd fmla="*/ 34740 h 904875" name="connsiteY27"/>
              <a:gd fmla="*/ 2795587 w 12192000" name="connsiteX28"/>
              <a:gd fmla="*/ 171450 h 904875" name="connsiteY28"/>
              <a:gd fmla="*/ 3001835 w 12192000" name="connsiteX29"/>
              <a:gd fmla="*/ 34740 h 904875" name="connsiteY29"/>
              <a:gd fmla="*/ 3008849 w 12192000" name="connsiteX30"/>
              <a:gd fmla="*/ 0 h 904875" name="connsiteY30"/>
              <a:gd fmla="*/ 3020476 w 12192000" name="connsiteX31"/>
              <a:gd fmla="*/ 0 h 904875" name="connsiteY31"/>
              <a:gd fmla="*/ 3027490 w 12192000" name="connsiteX32"/>
              <a:gd fmla="*/ 34740 h 904875" name="connsiteY32"/>
              <a:gd fmla="*/ 3233737 w 12192000" name="connsiteX33"/>
              <a:gd fmla="*/ 171450 h 904875" name="connsiteY33"/>
              <a:gd fmla="*/ 3439985 w 12192000" name="connsiteX34"/>
              <a:gd fmla="*/ 34740 h 904875" name="connsiteY34"/>
              <a:gd fmla="*/ 3446999 w 12192000" name="connsiteX35"/>
              <a:gd fmla="*/ 0 h 904875" name="connsiteY35"/>
              <a:gd fmla="*/ 3461800 w 12192000" name="connsiteX36"/>
              <a:gd fmla="*/ 0 h 904875" name="connsiteY36"/>
              <a:gd fmla="*/ 3468814 w 12192000" name="connsiteX37"/>
              <a:gd fmla="*/ 34740 h 904875" name="connsiteY37"/>
              <a:gd fmla="*/ 3675062 w 12192000" name="connsiteX38"/>
              <a:gd fmla="*/ 171450 h 904875" name="connsiteY38"/>
              <a:gd fmla="*/ 3881310 w 12192000" name="connsiteX39"/>
              <a:gd fmla="*/ 34740 h 904875" name="connsiteY39"/>
              <a:gd fmla="*/ 3888324 w 12192000" name="connsiteX40"/>
              <a:gd fmla="*/ 0 h 904875" name="connsiteY40"/>
              <a:gd fmla="*/ 3903126 w 12192000" name="connsiteX41"/>
              <a:gd fmla="*/ 0 h 904875" name="connsiteY41"/>
              <a:gd fmla="*/ 3910139 w 12192000" name="connsiteX42"/>
              <a:gd fmla="*/ 34740 h 904875" name="connsiteY42"/>
              <a:gd fmla="*/ 4116387 w 12192000" name="connsiteX43"/>
              <a:gd fmla="*/ 171450 h 904875" name="connsiteY43"/>
              <a:gd fmla="*/ 4322636 w 12192000" name="connsiteX44"/>
              <a:gd fmla="*/ 34740 h 904875" name="connsiteY44"/>
              <a:gd fmla="*/ 4329649 w 12192000" name="connsiteX45"/>
              <a:gd fmla="*/ 0 h 904875" name="connsiteY45"/>
              <a:gd fmla="*/ 4344451 w 12192000" name="connsiteX46"/>
              <a:gd fmla="*/ 0 h 904875" name="connsiteY46"/>
              <a:gd fmla="*/ 4351465 w 12192000" name="connsiteX47"/>
              <a:gd fmla="*/ 34740 h 904875" name="connsiteY47"/>
              <a:gd fmla="*/ 4557713 w 12192000" name="connsiteX48"/>
              <a:gd fmla="*/ 171450 h 904875" name="connsiteY48"/>
              <a:gd fmla="*/ 4763960 w 12192000" name="connsiteX49"/>
              <a:gd fmla="*/ 34740 h 904875" name="connsiteY49"/>
              <a:gd fmla="*/ 4770974 w 12192000" name="connsiteX50"/>
              <a:gd fmla="*/ 0 h 904875" name="connsiteY50"/>
              <a:gd fmla="*/ 4792126 w 12192000" name="connsiteX51"/>
              <a:gd fmla="*/ 0 h 904875" name="connsiteY51"/>
              <a:gd fmla="*/ 4799139 w 12192000" name="connsiteX52"/>
              <a:gd fmla="*/ 34740 h 904875" name="connsiteY52"/>
              <a:gd fmla="*/ 5005388 w 12192000" name="connsiteX53"/>
              <a:gd fmla="*/ 171450 h 904875" name="connsiteY53"/>
              <a:gd fmla="*/ 5211637 w 12192000" name="connsiteX54"/>
              <a:gd fmla="*/ 34740 h 904875" name="connsiteY54"/>
              <a:gd fmla="*/ 5218649 w 12192000" name="connsiteX55"/>
              <a:gd fmla="*/ 0 h 904875" name="connsiteY55"/>
              <a:gd fmla="*/ 5233451 w 12192000" name="connsiteX56"/>
              <a:gd fmla="*/ 0 h 904875" name="connsiteY56"/>
              <a:gd fmla="*/ 5240466 w 12192000" name="connsiteX57"/>
              <a:gd fmla="*/ 34740 h 904875" name="connsiteY57"/>
              <a:gd fmla="*/ 5446713 w 12192000" name="connsiteX58"/>
              <a:gd fmla="*/ 171450 h 904875" name="connsiteY58"/>
              <a:gd fmla="*/ 5652960 w 12192000" name="connsiteX59"/>
              <a:gd fmla="*/ 34740 h 904875" name="connsiteY59"/>
              <a:gd fmla="*/ 5659974 w 12192000" name="connsiteX60"/>
              <a:gd fmla="*/ 0 h 904875" name="connsiteY60"/>
              <a:gd fmla="*/ 5674776 w 12192000" name="connsiteX61"/>
              <a:gd fmla="*/ 0 h 904875" name="connsiteY61"/>
              <a:gd fmla="*/ 5681790 w 12192000" name="connsiteX62"/>
              <a:gd fmla="*/ 34740 h 904875" name="connsiteY62"/>
              <a:gd fmla="*/ 5888037 w 12192000" name="connsiteX63"/>
              <a:gd fmla="*/ 171450 h 904875" name="connsiteY63"/>
              <a:gd fmla="*/ 6094285 w 12192000" name="connsiteX64"/>
              <a:gd fmla="*/ 34740 h 904875" name="connsiteY64"/>
              <a:gd fmla="*/ 6101299 w 12192000" name="connsiteX65"/>
              <a:gd fmla="*/ 0 h 904875" name="connsiteY65"/>
              <a:gd fmla="*/ 6116101 w 12192000" name="connsiteX66"/>
              <a:gd fmla="*/ 0 h 904875" name="connsiteY66"/>
              <a:gd fmla="*/ 6123114 w 12192000" name="connsiteX67"/>
              <a:gd fmla="*/ 34740 h 904875" name="connsiteY67"/>
              <a:gd fmla="*/ 6329362 w 12192000" name="connsiteX68"/>
              <a:gd fmla="*/ 171450 h 904875" name="connsiteY68"/>
              <a:gd fmla="*/ 6535610 w 12192000" name="connsiteX69"/>
              <a:gd fmla="*/ 34740 h 904875" name="connsiteY69"/>
              <a:gd fmla="*/ 6542624 w 12192000" name="connsiteX70"/>
              <a:gd fmla="*/ 0 h 904875" name="connsiteY70"/>
              <a:gd fmla="*/ 6582826 w 12192000" name="connsiteX71"/>
              <a:gd fmla="*/ 0 h 904875" name="connsiteY71"/>
              <a:gd fmla="*/ 6589840 w 12192000" name="connsiteX72"/>
              <a:gd fmla="*/ 34740 h 904875" name="connsiteY72"/>
              <a:gd fmla="*/ 6796087 w 12192000" name="connsiteX73"/>
              <a:gd fmla="*/ 171450 h 904875" name="connsiteY73"/>
              <a:gd fmla="*/ 7002335 w 12192000" name="connsiteX74"/>
              <a:gd fmla="*/ 34740 h 904875" name="connsiteY74"/>
              <a:gd fmla="*/ 7009348 w 12192000" name="connsiteX75"/>
              <a:gd fmla="*/ 0 h 904875" name="connsiteY75"/>
              <a:gd fmla="*/ 7024150 w 12192000" name="connsiteX76"/>
              <a:gd fmla="*/ 0 h 904875" name="connsiteY76"/>
              <a:gd fmla="*/ 7031164 w 12192000" name="connsiteX77"/>
              <a:gd fmla="*/ 34740 h 904875" name="connsiteY77"/>
              <a:gd fmla="*/ 7237412 w 12192000" name="connsiteX78"/>
              <a:gd fmla="*/ 171450 h 904875" name="connsiteY78"/>
              <a:gd fmla="*/ 7443660 w 12192000" name="connsiteX79"/>
              <a:gd fmla="*/ 34740 h 904875" name="connsiteY79"/>
              <a:gd fmla="*/ 7450673 w 12192000" name="connsiteX80"/>
              <a:gd fmla="*/ 0 h 904875" name="connsiteY80"/>
              <a:gd fmla="*/ 7465475 w 12192000" name="connsiteX81"/>
              <a:gd fmla="*/ 0 h 904875" name="connsiteY81"/>
              <a:gd fmla="*/ 7472489 w 12192000" name="connsiteX82"/>
              <a:gd fmla="*/ 34740 h 904875" name="connsiteY82"/>
              <a:gd fmla="*/ 7678737 w 12192000" name="connsiteX83"/>
              <a:gd fmla="*/ 171450 h 904875" name="connsiteY83"/>
              <a:gd fmla="*/ 7884985 w 12192000" name="connsiteX84"/>
              <a:gd fmla="*/ 34740 h 904875" name="connsiteY84"/>
              <a:gd fmla="*/ 7891999 w 12192000" name="connsiteX85"/>
              <a:gd fmla="*/ 0 h 904875" name="connsiteY85"/>
              <a:gd fmla="*/ 7906801 w 12192000" name="connsiteX86"/>
              <a:gd fmla="*/ 0 h 904875" name="connsiteY86"/>
              <a:gd fmla="*/ 7913814 w 12192000" name="connsiteX87"/>
              <a:gd fmla="*/ 34740 h 904875" name="connsiteY87"/>
              <a:gd fmla="*/ 8120062 w 12192000" name="connsiteX88"/>
              <a:gd fmla="*/ 171450 h 904875" name="connsiteY88"/>
              <a:gd fmla="*/ 8326310 w 12192000" name="connsiteX89"/>
              <a:gd fmla="*/ 34740 h 904875" name="connsiteY89"/>
              <a:gd fmla="*/ 8333324 w 12192000" name="connsiteX90"/>
              <a:gd fmla="*/ 0 h 904875" name="connsiteY90"/>
              <a:gd fmla="*/ 8354476 w 12192000" name="connsiteX91"/>
              <a:gd fmla="*/ 0 h 904875" name="connsiteY91"/>
              <a:gd fmla="*/ 8361489 w 12192000" name="connsiteX92"/>
              <a:gd fmla="*/ 34740 h 904875" name="connsiteY92"/>
              <a:gd fmla="*/ 8567737 w 12192000" name="connsiteX93"/>
              <a:gd fmla="*/ 171450 h 904875" name="connsiteY93"/>
              <a:gd fmla="*/ 8773985 w 12192000" name="connsiteX94"/>
              <a:gd fmla="*/ 34740 h 904875" name="connsiteY94"/>
              <a:gd fmla="*/ 8780998 w 12192000" name="connsiteX95"/>
              <a:gd fmla="*/ 0 h 904875" name="connsiteY95"/>
              <a:gd fmla="*/ 8795800 w 12192000" name="connsiteX96"/>
              <a:gd fmla="*/ 0 h 904875" name="connsiteY96"/>
              <a:gd fmla="*/ 8802814 w 12192000" name="connsiteX97"/>
              <a:gd fmla="*/ 34740 h 904875" name="connsiteY97"/>
              <a:gd fmla="*/ 9009062 w 12192000" name="connsiteX98"/>
              <a:gd fmla="*/ 171450 h 904875" name="connsiteY98"/>
              <a:gd fmla="*/ 9215310 w 12192000" name="connsiteX99"/>
              <a:gd fmla="*/ 34740 h 904875" name="connsiteY99"/>
              <a:gd fmla="*/ 9222323 w 12192000" name="connsiteX100"/>
              <a:gd fmla="*/ 0 h 904875" name="connsiteY100"/>
              <a:gd fmla="*/ 9237125 w 12192000" name="connsiteX101"/>
              <a:gd fmla="*/ 0 h 904875" name="connsiteY101"/>
              <a:gd fmla="*/ 9244139 w 12192000" name="connsiteX102"/>
              <a:gd fmla="*/ 34740 h 904875" name="connsiteY102"/>
              <a:gd fmla="*/ 9450387 w 12192000" name="connsiteX103"/>
              <a:gd fmla="*/ 171450 h 904875" name="connsiteY103"/>
              <a:gd fmla="*/ 9656635 w 12192000" name="connsiteX104"/>
              <a:gd fmla="*/ 34740 h 904875" name="connsiteY104"/>
              <a:gd fmla="*/ 9663649 w 12192000" name="connsiteX105"/>
              <a:gd fmla="*/ 0 h 904875" name="connsiteY105"/>
              <a:gd fmla="*/ 9678451 w 12192000" name="connsiteX106"/>
              <a:gd fmla="*/ 0 h 904875" name="connsiteY106"/>
              <a:gd fmla="*/ 9685464 w 12192000" name="connsiteX107"/>
              <a:gd fmla="*/ 34740 h 904875" name="connsiteY107"/>
              <a:gd fmla="*/ 9891712 w 12192000" name="connsiteX108"/>
              <a:gd fmla="*/ 171450 h 904875" name="connsiteY108"/>
              <a:gd fmla="*/ 10097960 w 12192000" name="connsiteX109"/>
              <a:gd fmla="*/ 34740 h 904875" name="connsiteY109"/>
              <a:gd fmla="*/ 10104973 w 12192000" name="connsiteX110"/>
              <a:gd fmla="*/ 0 h 904875" name="connsiteY110"/>
              <a:gd fmla="*/ 10116601 w 12192000" name="connsiteX111"/>
              <a:gd fmla="*/ 0 h 904875" name="connsiteY111"/>
              <a:gd fmla="*/ 10123615 w 12192000" name="connsiteX112"/>
              <a:gd fmla="*/ 34740 h 904875" name="connsiteY112"/>
              <a:gd fmla="*/ 10329862 w 12192000" name="connsiteX113"/>
              <a:gd fmla="*/ 171450 h 904875" name="connsiteY113"/>
              <a:gd fmla="*/ 10536110 w 12192000" name="connsiteX114"/>
              <a:gd fmla="*/ 34740 h 904875" name="connsiteY114"/>
              <a:gd fmla="*/ 10543123 w 12192000" name="connsiteX115"/>
              <a:gd fmla="*/ 0 h 904875" name="connsiteY115"/>
              <a:gd fmla="*/ 10557925 w 12192000" name="connsiteX116"/>
              <a:gd fmla="*/ 0 h 904875" name="connsiteY116"/>
              <a:gd fmla="*/ 10564939 w 12192000" name="connsiteX117"/>
              <a:gd fmla="*/ 34740 h 904875" name="connsiteY117"/>
              <a:gd fmla="*/ 10771187 w 12192000" name="connsiteX118"/>
              <a:gd fmla="*/ 171450 h 904875" name="connsiteY118"/>
              <a:gd fmla="*/ 10977435 w 12192000" name="connsiteX119"/>
              <a:gd fmla="*/ 34740 h 904875" name="connsiteY119"/>
              <a:gd fmla="*/ 10984448 w 12192000" name="connsiteX120"/>
              <a:gd fmla="*/ 0 h 904875" name="connsiteY120"/>
              <a:gd fmla="*/ 10999250 w 12192000" name="connsiteX121"/>
              <a:gd fmla="*/ 0 h 904875" name="connsiteY121"/>
              <a:gd fmla="*/ 11006264 w 12192000" name="connsiteX122"/>
              <a:gd fmla="*/ 34740 h 904875" name="connsiteY122"/>
              <a:gd fmla="*/ 11212512 w 12192000" name="connsiteX123"/>
              <a:gd fmla="*/ 171450 h 904875" name="connsiteY123"/>
              <a:gd fmla="*/ 11418760 w 12192000" name="connsiteX124"/>
              <a:gd fmla="*/ 34740 h 904875" name="connsiteY124"/>
              <a:gd fmla="*/ 11425774 w 12192000" name="connsiteX125"/>
              <a:gd fmla="*/ 0 h 904875" name="connsiteY125"/>
              <a:gd fmla="*/ 11440576 w 12192000" name="connsiteX126"/>
              <a:gd fmla="*/ 0 h 904875" name="connsiteY126"/>
              <a:gd fmla="*/ 11447589 w 12192000" name="connsiteX127"/>
              <a:gd fmla="*/ 34740 h 904875" name="connsiteY127"/>
              <a:gd fmla="*/ 11653837 w 12192000" name="connsiteX128"/>
              <a:gd fmla="*/ 171450 h 904875" name="connsiteY128"/>
              <a:gd fmla="*/ 11860085 w 12192000" name="connsiteX129"/>
              <a:gd fmla="*/ 34740 h 904875" name="connsiteY129"/>
              <a:gd fmla="*/ 11867099 w 12192000" name="connsiteX130"/>
              <a:gd fmla="*/ 0 h 904875" name="connsiteY130"/>
              <a:gd fmla="*/ 11888251 w 12192000" name="connsiteX131"/>
              <a:gd fmla="*/ 0 h 904875" name="connsiteY131"/>
              <a:gd fmla="*/ 11895264 w 12192000" name="connsiteX132"/>
              <a:gd fmla="*/ 34740 h 904875" name="connsiteY132"/>
              <a:gd fmla="*/ 12101512 w 12192000" name="connsiteX133"/>
              <a:gd fmla="*/ 171450 h 904875" name="connsiteY133"/>
              <a:gd fmla="*/ 12168074 w 12192000" name="connsiteX134"/>
              <a:gd fmla="*/ 161387 h 904875" name="connsiteY134"/>
              <a:gd fmla="*/ 12192000 w 12192000" name="connsiteX135"/>
              <a:gd fmla="*/ 149885 h 904875" name="connsiteY135"/>
              <a:gd fmla="*/ 12192000 w 12192000" name="connsiteX136"/>
              <a:gd fmla="*/ 904875 h 904875" name="connsiteY136"/>
              <a:gd fmla="*/ 0 w 12192000" name="connsiteX137"/>
              <a:gd fmla="*/ 904875 h 904875" name="connsiteY137"/>
              <a:gd fmla="*/ 0 w 12192000" name="connsiteX138"/>
              <a:gd fmla="*/ 118560 h 904875" name="connsiteY138"/>
              <a:gd fmla="*/ 16137 w 12192000" name="connsiteX139"/>
              <a:gd fmla="*/ 133222 h 904875" name="connsiteY139"/>
              <a:gd fmla="*/ 141287 w 12192000" name="connsiteX140"/>
              <a:gd fmla="*/ 171450 h 904875" name="connsiteY140"/>
              <a:gd fmla="*/ 347535 w 12192000" name="connsiteX141"/>
              <a:gd fmla="*/ 34740 h 904875" name="connsiteY14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b="b" l="l" r="r" t="t"/>
            <a:pathLst>
              <a:path h="904875" w="12192000">
                <a:moveTo>
                  <a:pt x="354549" y="0"/>
                </a:moveTo>
                <a:lnTo>
                  <a:pt x="369351" y="0"/>
                </a:lnTo>
                <a:lnTo>
                  <a:pt x="376364" y="34740"/>
                </a:lnTo>
                <a:cubicBezTo>
                  <a:pt x="410345" y="115079"/>
                  <a:pt x="489895" y="171450"/>
                  <a:pt x="582612" y="171450"/>
                </a:cubicBezTo>
                <a:cubicBezTo>
                  <a:pt x="675328" y="171450"/>
                  <a:pt x="754879" y="115079"/>
                  <a:pt x="788860" y="34740"/>
                </a:cubicBezTo>
                <a:lnTo>
                  <a:pt x="795874" y="0"/>
                </a:lnTo>
                <a:lnTo>
                  <a:pt x="810676" y="0"/>
                </a:lnTo>
                <a:lnTo>
                  <a:pt x="817689" y="34740"/>
                </a:lnTo>
                <a:cubicBezTo>
                  <a:pt x="851670" y="115079"/>
                  <a:pt x="931221" y="171450"/>
                  <a:pt x="1023937" y="171450"/>
                </a:cubicBezTo>
                <a:cubicBezTo>
                  <a:pt x="1116653" y="171450"/>
                  <a:pt x="1196204" y="115079"/>
                  <a:pt x="1230185" y="34740"/>
                </a:cubicBezTo>
                <a:lnTo>
                  <a:pt x="1237199" y="0"/>
                </a:lnTo>
                <a:lnTo>
                  <a:pt x="1258351" y="0"/>
                </a:lnTo>
                <a:lnTo>
                  <a:pt x="1265364" y="34740"/>
                </a:lnTo>
                <a:cubicBezTo>
                  <a:pt x="1299345" y="115079"/>
                  <a:pt x="1378896" y="171450"/>
                  <a:pt x="1471612" y="171450"/>
                </a:cubicBezTo>
                <a:cubicBezTo>
                  <a:pt x="1564328" y="171450"/>
                  <a:pt x="1643879" y="115079"/>
                  <a:pt x="1677860" y="34740"/>
                </a:cubicBezTo>
                <a:lnTo>
                  <a:pt x="1684874" y="0"/>
                </a:lnTo>
                <a:lnTo>
                  <a:pt x="1699676" y="0"/>
                </a:lnTo>
                <a:lnTo>
                  <a:pt x="1706689" y="34740"/>
                </a:lnTo>
                <a:cubicBezTo>
                  <a:pt x="1740670" y="115079"/>
                  <a:pt x="1820220" y="171450"/>
                  <a:pt x="1912937" y="171450"/>
                </a:cubicBezTo>
                <a:cubicBezTo>
                  <a:pt x="2005654" y="171450"/>
                  <a:pt x="2085204" y="115079"/>
                  <a:pt x="2119185" y="34740"/>
                </a:cubicBezTo>
                <a:lnTo>
                  <a:pt x="2126199" y="0"/>
                </a:lnTo>
                <a:lnTo>
                  <a:pt x="2141001" y="0"/>
                </a:lnTo>
                <a:lnTo>
                  <a:pt x="2148014" y="34740"/>
                </a:lnTo>
                <a:cubicBezTo>
                  <a:pt x="2181995" y="115079"/>
                  <a:pt x="2261545" y="171450"/>
                  <a:pt x="2354262" y="171450"/>
                </a:cubicBezTo>
                <a:cubicBezTo>
                  <a:pt x="2446978" y="171450"/>
                  <a:pt x="2526529" y="115079"/>
                  <a:pt x="2560510" y="34740"/>
                </a:cubicBezTo>
                <a:lnTo>
                  <a:pt x="2567524" y="0"/>
                </a:lnTo>
                <a:lnTo>
                  <a:pt x="2582326" y="0"/>
                </a:lnTo>
                <a:lnTo>
                  <a:pt x="2589339" y="34740"/>
                </a:lnTo>
                <a:cubicBezTo>
                  <a:pt x="2623320" y="115079"/>
                  <a:pt x="2702871" y="171450"/>
                  <a:pt x="2795587" y="171450"/>
                </a:cubicBezTo>
                <a:cubicBezTo>
                  <a:pt x="2888303" y="171450"/>
                  <a:pt x="2967854" y="115079"/>
                  <a:pt x="3001835" y="34740"/>
                </a:cubicBezTo>
                <a:lnTo>
                  <a:pt x="3008849" y="0"/>
                </a:lnTo>
                <a:lnTo>
                  <a:pt x="3020476" y="0"/>
                </a:lnTo>
                <a:lnTo>
                  <a:pt x="3027490" y="34740"/>
                </a:lnTo>
                <a:cubicBezTo>
                  <a:pt x="3061470" y="115079"/>
                  <a:pt x="3141021" y="171450"/>
                  <a:pt x="3233737" y="171450"/>
                </a:cubicBezTo>
                <a:cubicBezTo>
                  <a:pt x="3326453" y="171450"/>
                  <a:pt x="3406004" y="115079"/>
                  <a:pt x="3439985" y="34740"/>
                </a:cubicBezTo>
                <a:lnTo>
                  <a:pt x="3446999" y="0"/>
                </a:lnTo>
                <a:lnTo>
                  <a:pt x="3461800" y="0"/>
                </a:lnTo>
                <a:lnTo>
                  <a:pt x="3468814" y="34740"/>
                </a:lnTo>
                <a:cubicBezTo>
                  <a:pt x="3502795" y="115079"/>
                  <a:pt x="3582345" y="171450"/>
                  <a:pt x="3675062" y="171450"/>
                </a:cubicBezTo>
                <a:cubicBezTo>
                  <a:pt x="3767779" y="171450"/>
                  <a:pt x="3847329" y="115079"/>
                  <a:pt x="3881310" y="34740"/>
                </a:cubicBezTo>
                <a:lnTo>
                  <a:pt x="3888324" y="0"/>
                </a:lnTo>
                <a:lnTo>
                  <a:pt x="3903126" y="0"/>
                </a:lnTo>
                <a:lnTo>
                  <a:pt x="3910139" y="34740"/>
                </a:lnTo>
                <a:cubicBezTo>
                  <a:pt x="3944120" y="115079"/>
                  <a:pt x="4023670" y="171450"/>
                  <a:pt x="4116387" y="171450"/>
                </a:cubicBezTo>
                <a:cubicBezTo>
                  <a:pt x="4209104" y="171450"/>
                  <a:pt x="4288655" y="115079"/>
                  <a:pt x="4322636" y="34740"/>
                </a:cubicBezTo>
                <a:lnTo>
                  <a:pt x="4329649" y="0"/>
                </a:lnTo>
                <a:lnTo>
                  <a:pt x="4344451" y="0"/>
                </a:lnTo>
                <a:lnTo>
                  <a:pt x="4351465" y="34740"/>
                </a:lnTo>
                <a:cubicBezTo>
                  <a:pt x="4385446" y="115079"/>
                  <a:pt x="4464997" y="171450"/>
                  <a:pt x="4557713" y="171450"/>
                </a:cubicBezTo>
                <a:cubicBezTo>
                  <a:pt x="4650429" y="171450"/>
                  <a:pt x="4729979" y="115079"/>
                  <a:pt x="4763960" y="34740"/>
                </a:cubicBezTo>
                <a:lnTo>
                  <a:pt x="4770974" y="0"/>
                </a:lnTo>
                <a:lnTo>
                  <a:pt x="4792126" y="0"/>
                </a:lnTo>
                <a:lnTo>
                  <a:pt x="4799139" y="34740"/>
                </a:lnTo>
                <a:cubicBezTo>
                  <a:pt x="4833121" y="115079"/>
                  <a:pt x="4912671" y="171450"/>
                  <a:pt x="5005388" y="171450"/>
                </a:cubicBezTo>
                <a:cubicBezTo>
                  <a:pt x="5098104" y="171450"/>
                  <a:pt x="5177655" y="115079"/>
                  <a:pt x="5211637" y="34740"/>
                </a:cubicBezTo>
                <a:lnTo>
                  <a:pt x="5218649" y="0"/>
                </a:lnTo>
                <a:lnTo>
                  <a:pt x="5233451" y="0"/>
                </a:lnTo>
                <a:lnTo>
                  <a:pt x="5240466" y="34740"/>
                </a:lnTo>
                <a:cubicBezTo>
                  <a:pt x="5274447" y="115079"/>
                  <a:pt x="5353996" y="171450"/>
                  <a:pt x="5446713" y="171450"/>
                </a:cubicBezTo>
                <a:cubicBezTo>
                  <a:pt x="5539430" y="171450"/>
                  <a:pt x="5618979" y="115079"/>
                  <a:pt x="5652960" y="34740"/>
                </a:cubicBezTo>
                <a:lnTo>
                  <a:pt x="5659974" y="0"/>
                </a:lnTo>
                <a:lnTo>
                  <a:pt x="5674776" y="0"/>
                </a:lnTo>
                <a:lnTo>
                  <a:pt x="5681790" y="34740"/>
                </a:lnTo>
                <a:cubicBezTo>
                  <a:pt x="5715771" y="115079"/>
                  <a:pt x="5795320" y="171450"/>
                  <a:pt x="5888037" y="171450"/>
                </a:cubicBezTo>
                <a:cubicBezTo>
                  <a:pt x="5980753" y="171450"/>
                  <a:pt x="6060304" y="115079"/>
                  <a:pt x="6094285" y="34740"/>
                </a:cubicBezTo>
                <a:lnTo>
                  <a:pt x="6101299" y="0"/>
                </a:lnTo>
                <a:lnTo>
                  <a:pt x="6116101" y="0"/>
                </a:lnTo>
                <a:lnTo>
                  <a:pt x="6123114" y="34740"/>
                </a:lnTo>
                <a:cubicBezTo>
                  <a:pt x="6157095" y="115079"/>
                  <a:pt x="6236646" y="171450"/>
                  <a:pt x="6329362" y="171450"/>
                </a:cubicBezTo>
                <a:cubicBezTo>
                  <a:pt x="6422079" y="171450"/>
                  <a:pt x="6501630" y="115079"/>
                  <a:pt x="6535610" y="34740"/>
                </a:cubicBezTo>
                <a:lnTo>
                  <a:pt x="6542624" y="0"/>
                </a:lnTo>
                <a:lnTo>
                  <a:pt x="6582826" y="0"/>
                </a:lnTo>
                <a:lnTo>
                  <a:pt x="6589840" y="34740"/>
                </a:lnTo>
                <a:cubicBezTo>
                  <a:pt x="6623820" y="115079"/>
                  <a:pt x="6703371" y="171450"/>
                  <a:pt x="6796087" y="171450"/>
                </a:cubicBezTo>
                <a:cubicBezTo>
                  <a:pt x="6888803" y="171450"/>
                  <a:pt x="6968354" y="115079"/>
                  <a:pt x="7002335" y="34740"/>
                </a:cubicBezTo>
                <a:lnTo>
                  <a:pt x="7009348" y="0"/>
                </a:lnTo>
                <a:lnTo>
                  <a:pt x="7024150" y="0"/>
                </a:lnTo>
                <a:lnTo>
                  <a:pt x="7031164" y="34740"/>
                </a:lnTo>
                <a:cubicBezTo>
                  <a:pt x="7065145" y="115079"/>
                  <a:pt x="7144695" y="171450"/>
                  <a:pt x="7237412" y="171450"/>
                </a:cubicBezTo>
                <a:cubicBezTo>
                  <a:pt x="7330129" y="171450"/>
                  <a:pt x="7409679" y="115079"/>
                  <a:pt x="7443660" y="34740"/>
                </a:cubicBezTo>
                <a:lnTo>
                  <a:pt x="7450673" y="0"/>
                </a:lnTo>
                <a:lnTo>
                  <a:pt x="7465475" y="0"/>
                </a:lnTo>
                <a:lnTo>
                  <a:pt x="7472489" y="34740"/>
                </a:lnTo>
                <a:cubicBezTo>
                  <a:pt x="7506470" y="115079"/>
                  <a:pt x="7586020" y="171450"/>
                  <a:pt x="7678737" y="171450"/>
                </a:cubicBezTo>
                <a:cubicBezTo>
                  <a:pt x="7771453" y="171450"/>
                  <a:pt x="7851004" y="115079"/>
                  <a:pt x="7884985" y="34740"/>
                </a:cubicBezTo>
                <a:lnTo>
                  <a:pt x="7891999" y="0"/>
                </a:lnTo>
                <a:lnTo>
                  <a:pt x="7906801" y="0"/>
                </a:lnTo>
                <a:lnTo>
                  <a:pt x="7913814" y="34740"/>
                </a:lnTo>
                <a:cubicBezTo>
                  <a:pt x="7947795" y="115079"/>
                  <a:pt x="8027346" y="171450"/>
                  <a:pt x="8120062" y="171450"/>
                </a:cubicBezTo>
                <a:cubicBezTo>
                  <a:pt x="8212778" y="171450"/>
                  <a:pt x="8292329" y="115079"/>
                  <a:pt x="8326310" y="34740"/>
                </a:cubicBezTo>
                <a:lnTo>
                  <a:pt x="8333324" y="0"/>
                </a:lnTo>
                <a:lnTo>
                  <a:pt x="8354476" y="0"/>
                </a:lnTo>
                <a:lnTo>
                  <a:pt x="8361489" y="34740"/>
                </a:lnTo>
                <a:cubicBezTo>
                  <a:pt x="8395470" y="115079"/>
                  <a:pt x="8475021" y="171450"/>
                  <a:pt x="8567737" y="171450"/>
                </a:cubicBezTo>
                <a:cubicBezTo>
                  <a:pt x="8660453" y="171450"/>
                  <a:pt x="8740004" y="115079"/>
                  <a:pt x="8773985" y="34740"/>
                </a:cubicBezTo>
                <a:lnTo>
                  <a:pt x="8780998" y="0"/>
                </a:lnTo>
                <a:lnTo>
                  <a:pt x="8795800" y="0"/>
                </a:lnTo>
                <a:lnTo>
                  <a:pt x="8802814" y="34740"/>
                </a:lnTo>
                <a:cubicBezTo>
                  <a:pt x="8836795" y="115079"/>
                  <a:pt x="8916345" y="171450"/>
                  <a:pt x="9009062" y="171450"/>
                </a:cubicBezTo>
                <a:cubicBezTo>
                  <a:pt x="9101779" y="171450"/>
                  <a:pt x="9181329" y="115079"/>
                  <a:pt x="9215310" y="34740"/>
                </a:cubicBezTo>
                <a:lnTo>
                  <a:pt x="9222323" y="0"/>
                </a:lnTo>
                <a:lnTo>
                  <a:pt x="9237125" y="0"/>
                </a:lnTo>
                <a:lnTo>
                  <a:pt x="9244139" y="34740"/>
                </a:lnTo>
                <a:cubicBezTo>
                  <a:pt x="9278120" y="115079"/>
                  <a:pt x="9357670" y="171450"/>
                  <a:pt x="9450387" y="171450"/>
                </a:cubicBezTo>
                <a:cubicBezTo>
                  <a:pt x="9543103" y="171450"/>
                  <a:pt x="9622654" y="115079"/>
                  <a:pt x="9656635" y="34740"/>
                </a:cubicBezTo>
                <a:lnTo>
                  <a:pt x="9663649" y="0"/>
                </a:lnTo>
                <a:lnTo>
                  <a:pt x="9678451" y="0"/>
                </a:lnTo>
                <a:lnTo>
                  <a:pt x="9685464" y="34740"/>
                </a:lnTo>
                <a:cubicBezTo>
                  <a:pt x="9719445" y="115079"/>
                  <a:pt x="9798996" y="171450"/>
                  <a:pt x="9891712" y="171450"/>
                </a:cubicBezTo>
                <a:cubicBezTo>
                  <a:pt x="9984428" y="171450"/>
                  <a:pt x="10063979" y="115079"/>
                  <a:pt x="10097960" y="34740"/>
                </a:cubicBezTo>
                <a:lnTo>
                  <a:pt x="10104973" y="0"/>
                </a:lnTo>
                <a:lnTo>
                  <a:pt x="10116601" y="0"/>
                </a:lnTo>
                <a:lnTo>
                  <a:pt x="10123615" y="34740"/>
                </a:lnTo>
                <a:cubicBezTo>
                  <a:pt x="10157595" y="115079"/>
                  <a:pt x="10237146" y="171450"/>
                  <a:pt x="10329862" y="171450"/>
                </a:cubicBezTo>
                <a:cubicBezTo>
                  <a:pt x="10422578" y="171450"/>
                  <a:pt x="10502129" y="115079"/>
                  <a:pt x="10536110" y="34740"/>
                </a:cubicBezTo>
                <a:lnTo>
                  <a:pt x="10543123" y="0"/>
                </a:lnTo>
                <a:lnTo>
                  <a:pt x="10557925" y="0"/>
                </a:lnTo>
                <a:lnTo>
                  <a:pt x="10564939" y="34740"/>
                </a:lnTo>
                <a:cubicBezTo>
                  <a:pt x="10598920" y="115079"/>
                  <a:pt x="10678470" y="171450"/>
                  <a:pt x="10771187" y="171450"/>
                </a:cubicBezTo>
                <a:cubicBezTo>
                  <a:pt x="10863904" y="171450"/>
                  <a:pt x="10943454" y="115079"/>
                  <a:pt x="10977435" y="34740"/>
                </a:cubicBezTo>
                <a:lnTo>
                  <a:pt x="10984448" y="0"/>
                </a:lnTo>
                <a:lnTo>
                  <a:pt x="10999250" y="0"/>
                </a:lnTo>
                <a:lnTo>
                  <a:pt x="11006264" y="34740"/>
                </a:lnTo>
                <a:cubicBezTo>
                  <a:pt x="11040245" y="115079"/>
                  <a:pt x="11119795" y="171450"/>
                  <a:pt x="11212512" y="171450"/>
                </a:cubicBezTo>
                <a:cubicBezTo>
                  <a:pt x="11305228" y="171450"/>
                  <a:pt x="11384779" y="115079"/>
                  <a:pt x="11418760" y="34740"/>
                </a:cubicBezTo>
                <a:lnTo>
                  <a:pt x="11425774" y="0"/>
                </a:lnTo>
                <a:lnTo>
                  <a:pt x="11440576" y="0"/>
                </a:lnTo>
                <a:lnTo>
                  <a:pt x="11447589" y="34740"/>
                </a:lnTo>
                <a:cubicBezTo>
                  <a:pt x="11481570" y="115079"/>
                  <a:pt x="11561121" y="171450"/>
                  <a:pt x="11653837" y="171450"/>
                </a:cubicBezTo>
                <a:cubicBezTo>
                  <a:pt x="11746553" y="171450"/>
                  <a:pt x="11826104" y="115079"/>
                  <a:pt x="11860085" y="34740"/>
                </a:cubicBezTo>
                <a:lnTo>
                  <a:pt x="11867099" y="0"/>
                </a:lnTo>
                <a:lnTo>
                  <a:pt x="11888251" y="0"/>
                </a:lnTo>
                <a:lnTo>
                  <a:pt x="11895264" y="34740"/>
                </a:lnTo>
                <a:cubicBezTo>
                  <a:pt x="11929245" y="115079"/>
                  <a:pt x="12008796" y="171450"/>
                  <a:pt x="12101512" y="171450"/>
                </a:cubicBezTo>
                <a:cubicBezTo>
                  <a:pt x="12124691" y="171450"/>
                  <a:pt x="12147047" y="167927"/>
                  <a:pt x="12168074" y="161387"/>
                </a:cubicBezTo>
                <a:lnTo>
                  <a:pt x="12192000" y="149885"/>
                </a:lnTo>
                <a:lnTo>
                  <a:pt x="12192000" y="904875"/>
                </a:lnTo>
                <a:lnTo>
                  <a:pt x="0" y="904875"/>
                </a:lnTo>
                <a:lnTo>
                  <a:pt x="0" y="118560"/>
                </a:lnTo>
                <a:lnTo>
                  <a:pt x="16137" y="133222"/>
                </a:lnTo>
                <a:cubicBezTo>
                  <a:pt x="51862" y="157358"/>
                  <a:pt x="94929" y="171450"/>
                  <a:pt x="141287" y="171450"/>
                </a:cubicBezTo>
                <a:cubicBezTo>
                  <a:pt x="234004" y="171450"/>
                  <a:pt x="313554" y="115079"/>
                  <a:pt x="347535" y="34740"/>
                </a:cubicBezTo>
                <a:close/>
              </a:path>
            </a:pathLst>
          </a:custGeom>
          <a:solidFill>
            <a:srgbClr val="64E4F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任意多边形 27"/>
          <p:cNvSpPr/>
          <p:nvPr/>
        </p:nvSpPr>
        <p:spPr>
          <a:xfrm>
            <a:off x="0" y="6250159"/>
            <a:ext cx="12192000" cy="904875"/>
          </a:xfrm>
          <a:custGeom>
            <a:gdLst>
              <a:gd fmla="*/ 354549 w 12192000" name="connsiteX0"/>
              <a:gd fmla="*/ 0 h 904875" name="connsiteY0"/>
              <a:gd fmla="*/ 369351 w 12192000" name="connsiteX1"/>
              <a:gd fmla="*/ 0 h 904875" name="connsiteY1"/>
              <a:gd fmla="*/ 376364 w 12192000" name="connsiteX2"/>
              <a:gd fmla="*/ 34740 h 904875" name="connsiteY2"/>
              <a:gd fmla="*/ 582612 w 12192000" name="connsiteX3"/>
              <a:gd fmla="*/ 171450 h 904875" name="connsiteY3"/>
              <a:gd fmla="*/ 788860 w 12192000" name="connsiteX4"/>
              <a:gd fmla="*/ 34740 h 904875" name="connsiteY4"/>
              <a:gd fmla="*/ 795874 w 12192000" name="connsiteX5"/>
              <a:gd fmla="*/ 0 h 904875" name="connsiteY5"/>
              <a:gd fmla="*/ 810676 w 12192000" name="connsiteX6"/>
              <a:gd fmla="*/ 0 h 904875" name="connsiteY6"/>
              <a:gd fmla="*/ 817689 w 12192000" name="connsiteX7"/>
              <a:gd fmla="*/ 34740 h 904875" name="connsiteY7"/>
              <a:gd fmla="*/ 1023937 w 12192000" name="connsiteX8"/>
              <a:gd fmla="*/ 171450 h 904875" name="connsiteY8"/>
              <a:gd fmla="*/ 1230185 w 12192000" name="connsiteX9"/>
              <a:gd fmla="*/ 34740 h 904875" name="connsiteY9"/>
              <a:gd fmla="*/ 1237199 w 12192000" name="connsiteX10"/>
              <a:gd fmla="*/ 0 h 904875" name="connsiteY10"/>
              <a:gd fmla="*/ 1258351 w 12192000" name="connsiteX11"/>
              <a:gd fmla="*/ 0 h 904875" name="connsiteY11"/>
              <a:gd fmla="*/ 1265364 w 12192000" name="connsiteX12"/>
              <a:gd fmla="*/ 34740 h 904875" name="connsiteY12"/>
              <a:gd fmla="*/ 1471612 w 12192000" name="connsiteX13"/>
              <a:gd fmla="*/ 171450 h 904875" name="connsiteY13"/>
              <a:gd fmla="*/ 1677860 w 12192000" name="connsiteX14"/>
              <a:gd fmla="*/ 34740 h 904875" name="connsiteY14"/>
              <a:gd fmla="*/ 1684874 w 12192000" name="connsiteX15"/>
              <a:gd fmla="*/ 0 h 904875" name="connsiteY15"/>
              <a:gd fmla="*/ 1699676 w 12192000" name="connsiteX16"/>
              <a:gd fmla="*/ 0 h 904875" name="connsiteY16"/>
              <a:gd fmla="*/ 1706689 w 12192000" name="connsiteX17"/>
              <a:gd fmla="*/ 34740 h 904875" name="connsiteY17"/>
              <a:gd fmla="*/ 1912937 w 12192000" name="connsiteX18"/>
              <a:gd fmla="*/ 171450 h 904875" name="connsiteY18"/>
              <a:gd fmla="*/ 2119185 w 12192000" name="connsiteX19"/>
              <a:gd fmla="*/ 34740 h 904875" name="connsiteY19"/>
              <a:gd fmla="*/ 2126199 w 12192000" name="connsiteX20"/>
              <a:gd fmla="*/ 0 h 904875" name="connsiteY20"/>
              <a:gd fmla="*/ 2141001 w 12192000" name="connsiteX21"/>
              <a:gd fmla="*/ 0 h 904875" name="connsiteY21"/>
              <a:gd fmla="*/ 2148014 w 12192000" name="connsiteX22"/>
              <a:gd fmla="*/ 34740 h 904875" name="connsiteY22"/>
              <a:gd fmla="*/ 2354262 w 12192000" name="connsiteX23"/>
              <a:gd fmla="*/ 171450 h 904875" name="connsiteY23"/>
              <a:gd fmla="*/ 2560510 w 12192000" name="connsiteX24"/>
              <a:gd fmla="*/ 34740 h 904875" name="connsiteY24"/>
              <a:gd fmla="*/ 2567524 w 12192000" name="connsiteX25"/>
              <a:gd fmla="*/ 0 h 904875" name="connsiteY25"/>
              <a:gd fmla="*/ 2582326 w 12192000" name="connsiteX26"/>
              <a:gd fmla="*/ 0 h 904875" name="connsiteY26"/>
              <a:gd fmla="*/ 2589339 w 12192000" name="connsiteX27"/>
              <a:gd fmla="*/ 34740 h 904875" name="connsiteY27"/>
              <a:gd fmla="*/ 2795587 w 12192000" name="connsiteX28"/>
              <a:gd fmla="*/ 171450 h 904875" name="connsiteY28"/>
              <a:gd fmla="*/ 3001835 w 12192000" name="connsiteX29"/>
              <a:gd fmla="*/ 34740 h 904875" name="connsiteY29"/>
              <a:gd fmla="*/ 3008849 w 12192000" name="connsiteX30"/>
              <a:gd fmla="*/ 0 h 904875" name="connsiteY30"/>
              <a:gd fmla="*/ 3020476 w 12192000" name="connsiteX31"/>
              <a:gd fmla="*/ 0 h 904875" name="connsiteY31"/>
              <a:gd fmla="*/ 3027490 w 12192000" name="connsiteX32"/>
              <a:gd fmla="*/ 34740 h 904875" name="connsiteY32"/>
              <a:gd fmla="*/ 3233737 w 12192000" name="connsiteX33"/>
              <a:gd fmla="*/ 171450 h 904875" name="connsiteY33"/>
              <a:gd fmla="*/ 3439985 w 12192000" name="connsiteX34"/>
              <a:gd fmla="*/ 34740 h 904875" name="connsiteY34"/>
              <a:gd fmla="*/ 3446999 w 12192000" name="connsiteX35"/>
              <a:gd fmla="*/ 0 h 904875" name="connsiteY35"/>
              <a:gd fmla="*/ 3461800 w 12192000" name="connsiteX36"/>
              <a:gd fmla="*/ 0 h 904875" name="connsiteY36"/>
              <a:gd fmla="*/ 3468814 w 12192000" name="connsiteX37"/>
              <a:gd fmla="*/ 34740 h 904875" name="connsiteY37"/>
              <a:gd fmla="*/ 3675062 w 12192000" name="connsiteX38"/>
              <a:gd fmla="*/ 171450 h 904875" name="connsiteY38"/>
              <a:gd fmla="*/ 3881310 w 12192000" name="connsiteX39"/>
              <a:gd fmla="*/ 34740 h 904875" name="connsiteY39"/>
              <a:gd fmla="*/ 3888324 w 12192000" name="connsiteX40"/>
              <a:gd fmla="*/ 0 h 904875" name="connsiteY40"/>
              <a:gd fmla="*/ 3903126 w 12192000" name="connsiteX41"/>
              <a:gd fmla="*/ 0 h 904875" name="connsiteY41"/>
              <a:gd fmla="*/ 3910139 w 12192000" name="connsiteX42"/>
              <a:gd fmla="*/ 34740 h 904875" name="connsiteY42"/>
              <a:gd fmla="*/ 4116387 w 12192000" name="connsiteX43"/>
              <a:gd fmla="*/ 171450 h 904875" name="connsiteY43"/>
              <a:gd fmla="*/ 4322636 w 12192000" name="connsiteX44"/>
              <a:gd fmla="*/ 34740 h 904875" name="connsiteY44"/>
              <a:gd fmla="*/ 4329649 w 12192000" name="connsiteX45"/>
              <a:gd fmla="*/ 0 h 904875" name="connsiteY45"/>
              <a:gd fmla="*/ 4344451 w 12192000" name="connsiteX46"/>
              <a:gd fmla="*/ 0 h 904875" name="connsiteY46"/>
              <a:gd fmla="*/ 4351465 w 12192000" name="connsiteX47"/>
              <a:gd fmla="*/ 34740 h 904875" name="connsiteY47"/>
              <a:gd fmla="*/ 4557713 w 12192000" name="connsiteX48"/>
              <a:gd fmla="*/ 171450 h 904875" name="connsiteY48"/>
              <a:gd fmla="*/ 4763960 w 12192000" name="connsiteX49"/>
              <a:gd fmla="*/ 34740 h 904875" name="connsiteY49"/>
              <a:gd fmla="*/ 4770974 w 12192000" name="connsiteX50"/>
              <a:gd fmla="*/ 0 h 904875" name="connsiteY50"/>
              <a:gd fmla="*/ 4792126 w 12192000" name="connsiteX51"/>
              <a:gd fmla="*/ 0 h 904875" name="connsiteY51"/>
              <a:gd fmla="*/ 4799139 w 12192000" name="connsiteX52"/>
              <a:gd fmla="*/ 34740 h 904875" name="connsiteY52"/>
              <a:gd fmla="*/ 5005388 w 12192000" name="connsiteX53"/>
              <a:gd fmla="*/ 171450 h 904875" name="connsiteY53"/>
              <a:gd fmla="*/ 5211637 w 12192000" name="connsiteX54"/>
              <a:gd fmla="*/ 34740 h 904875" name="connsiteY54"/>
              <a:gd fmla="*/ 5218649 w 12192000" name="connsiteX55"/>
              <a:gd fmla="*/ 0 h 904875" name="connsiteY55"/>
              <a:gd fmla="*/ 5233451 w 12192000" name="connsiteX56"/>
              <a:gd fmla="*/ 0 h 904875" name="connsiteY56"/>
              <a:gd fmla="*/ 5240466 w 12192000" name="connsiteX57"/>
              <a:gd fmla="*/ 34740 h 904875" name="connsiteY57"/>
              <a:gd fmla="*/ 5446713 w 12192000" name="connsiteX58"/>
              <a:gd fmla="*/ 171450 h 904875" name="connsiteY58"/>
              <a:gd fmla="*/ 5652960 w 12192000" name="connsiteX59"/>
              <a:gd fmla="*/ 34740 h 904875" name="connsiteY59"/>
              <a:gd fmla="*/ 5659974 w 12192000" name="connsiteX60"/>
              <a:gd fmla="*/ 0 h 904875" name="connsiteY60"/>
              <a:gd fmla="*/ 5674776 w 12192000" name="connsiteX61"/>
              <a:gd fmla="*/ 0 h 904875" name="connsiteY61"/>
              <a:gd fmla="*/ 5681790 w 12192000" name="connsiteX62"/>
              <a:gd fmla="*/ 34740 h 904875" name="connsiteY62"/>
              <a:gd fmla="*/ 5888037 w 12192000" name="connsiteX63"/>
              <a:gd fmla="*/ 171450 h 904875" name="connsiteY63"/>
              <a:gd fmla="*/ 6094285 w 12192000" name="connsiteX64"/>
              <a:gd fmla="*/ 34740 h 904875" name="connsiteY64"/>
              <a:gd fmla="*/ 6101299 w 12192000" name="connsiteX65"/>
              <a:gd fmla="*/ 0 h 904875" name="connsiteY65"/>
              <a:gd fmla="*/ 6116101 w 12192000" name="connsiteX66"/>
              <a:gd fmla="*/ 0 h 904875" name="connsiteY66"/>
              <a:gd fmla="*/ 6123114 w 12192000" name="connsiteX67"/>
              <a:gd fmla="*/ 34740 h 904875" name="connsiteY67"/>
              <a:gd fmla="*/ 6329362 w 12192000" name="connsiteX68"/>
              <a:gd fmla="*/ 171450 h 904875" name="connsiteY68"/>
              <a:gd fmla="*/ 6535610 w 12192000" name="connsiteX69"/>
              <a:gd fmla="*/ 34740 h 904875" name="connsiteY69"/>
              <a:gd fmla="*/ 6542624 w 12192000" name="connsiteX70"/>
              <a:gd fmla="*/ 0 h 904875" name="connsiteY70"/>
              <a:gd fmla="*/ 6582826 w 12192000" name="connsiteX71"/>
              <a:gd fmla="*/ 0 h 904875" name="connsiteY71"/>
              <a:gd fmla="*/ 6589840 w 12192000" name="connsiteX72"/>
              <a:gd fmla="*/ 34740 h 904875" name="connsiteY72"/>
              <a:gd fmla="*/ 6796087 w 12192000" name="connsiteX73"/>
              <a:gd fmla="*/ 171450 h 904875" name="connsiteY73"/>
              <a:gd fmla="*/ 7002335 w 12192000" name="connsiteX74"/>
              <a:gd fmla="*/ 34740 h 904875" name="connsiteY74"/>
              <a:gd fmla="*/ 7009348 w 12192000" name="connsiteX75"/>
              <a:gd fmla="*/ 0 h 904875" name="connsiteY75"/>
              <a:gd fmla="*/ 7024150 w 12192000" name="connsiteX76"/>
              <a:gd fmla="*/ 0 h 904875" name="connsiteY76"/>
              <a:gd fmla="*/ 7031164 w 12192000" name="connsiteX77"/>
              <a:gd fmla="*/ 34740 h 904875" name="connsiteY77"/>
              <a:gd fmla="*/ 7237412 w 12192000" name="connsiteX78"/>
              <a:gd fmla="*/ 171450 h 904875" name="connsiteY78"/>
              <a:gd fmla="*/ 7443660 w 12192000" name="connsiteX79"/>
              <a:gd fmla="*/ 34740 h 904875" name="connsiteY79"/>
              <a:gd fmla="*/ 7450673 w 12192000" name="connsiteX80"/>
              <a:gd fmla="*/ 0 h 904875" name="connsiteY80"/>
              <a:gd fmla="*/ 7465475 w 12192000" name="connsiteX81"/>
              <a:gd fmla="*/ 0 h 904875" name="connsiteY81"/>
              <a:gd fmla="*/ 7472489 w 12192000" name="connsiteX82"/>
              <a:gd fmla="*/ 34740 h 904875" name="connsiteY82"/>
              <a:gd fmla="*/ 7678737 w 12192000" name="connsiteX83"/>
              <a:gd fmla="*/ 171450 h 904875" name="connsiteY83"/>
              <a:gd fmla="*/ 7884985 w 12192000" name="connsiteX84"/>
              <a:gd fmla="*/ 34740 h 904875" name="connsiteY84"/>
              <a:gd fmla="*/ 7891999 w 12192000" name="connsiteX85"/>
              <a:gd fmla="*/ 0 h 904875" name="connsiteY85"/>
              <a:gd fmla="*/ 7906801 w 12192000" name="connsiteX86"/>
              <a:gd fmla="*/ 0 h 904875" name="connsiteY86"/>
              <a:gd fmla="*/ 7913814 w 12192000" name="connsiteX87"/>
              <a:gd fmla="*/ 34740 h 904875" name="connsiteY87"/>
              <a:gd fmla="*/ 8120062 w 12192000" name="connsiteX88"/>
              <a:gd fmla="*/ 171450 h 904875" name="connsiteY88"/>
              <a:gd fmla="*/ 8326310 w 12192000" name="connsiteX89"/>
              <a:gd fmla="*/ 34740 h 904875" name="connsiteY89"/>
              <a:gd fmla="*/ 8333324 w 12192000" name="connsiteX90"/>
              <a:gd fmla="*/ 0 h 904875" name="connsiteY90"/>
              <a:gd fmla="*/ 8354476 w 12192000" name="connsiteX91"/>
              <a:gd fmla="*/ 0 h 904875" name="connsiteY91"/>
              <a:gd fmla="*/ 8361489 w 12192000" name="connsiteX92"/>
              <a:gd fmla="*/ 34740 h 904875" name="connsiteY92"/>
              <a:gd fmla="*/ 8567737 w 12192000" name="connsiteX93"/>
              <a:gd fmla="*/ 171450 h 904875" name="connsiteY93"/>
              <a:gd fmla="*/ 8773985 w 12192000" name="connsiteX94"/>
              <a:gd fmla="*/ 34740 h 904875" name="connsiteY94"/>
              <a:gd fmla="*/ 8780998 w 12192000" name="connsiteX95"/>
              <a:gd fmla="*/ 0 h 904875" name="connsiteY95"/>
              <a:gd fmla="*/ 8795800 w 12192000" name="connsiteX96"/>
              <a:gd fmla="*/ 0 h 904875" name="connsiteY96"/>
              <a:gd fmla="*/ 8802814 w 12192000" name="connsiteX97"/>
              <a:gd fmla="*/ 34740 h 904875" name="connsiteY97"/>
              <a:gd fmla="*/ 9009062 w 12192000" name="connsiteX98"/>
              <a:gd fmla="*/ 171450 h 904875" name="connsiteY98"/>
              <a:gd fmla="*/ 9215310 w 12192000" name="connsiteX99"/>
              <a:gd fmla="*/ 34740 h 904875" name="connsiteY99"/>
              <a:gd fmla="*/ 9222323 w 12192000" name="connsiteX100"/>
              <a:gd fmla="*/ 0 h 904875" name="connsiteY100"/>
              <a:gd fmla="*/ 9237125 w 12192000" name="connsiteX101"/>
              <a:gd fmla="*/ 0 h 904875" name="connsiteY101"/>
              <a:gd fmla="*/ 9244139 w 12192000" name="connsiteX102"/>
              <a:gd fmla="*/ 34740 h 904875" name="connsiteY102"/>
              <a:gd fmla="*/ 9450387 w 12192000" name="connsiteX103"/>
              <a:gd fmla="*/ 171450 h 904875" name="connsiteY103"/>
              <a:gd fmla="*/ 9656635 w 12192000" name="connsiteX104"/>
              <a:gd fmla="*/ 34740 h 904875" name="connsiteY104"/>
              <a:gd fmla="*/ 9663649 w 12192000" name="connsiteX105"/>
              <a:gd fmla="*/ 0 h 904875" name="connsiteY105"/>
              <a:gd fmla="*/ 9678451 w 12192000" name="connsiteX106"/>
              <a:gd fmla="*/ 0 h 904875" name="connsiteY106"/>
              <a:gd fmla="*/ 9685464 w 12192000" name="connsiteX107"/>
              <a:gd fmla="*/ 34740 h 904875" name="connsiteY107"/>
              <a:gd fmla="*/ 9891712 w 12192000" name="connsiteX108"/>
              <a:gd fmla="*/ 171450 h 904875" name="connsiteY108"/>
              <a:gd fmla="*/ 10097960 w 12192000" name="connsiteX109"/>
              <a:gd fmla="*/ 34740 h 904875" name="connsiteY109"/>
              <a:gd fmla="*/ 10104973 w 12192000" name="connsiteX110"/>
              <a:gd fmla="*/ 0 h 904875" name="connsiteY110"/>
              <a:gd fmla="*/ 10116601 w 12192000" name="connsiteX111"/>
              <a:gd fmla="*/ 0 h 904875" name="connsiteY111"/>
              <a:gd fmla="*/ 10123615 w 12192000" name="connsiteX112"/>
              <a:gd fmla="*/ 34740 h 904875" name="connsiteY112"/>
              <a:gd fmla="*/ 10329862 w 12192000" name="connsiteX113"/>
              <a:gd fmla="*/ 171450 h 904875" name="connsiteY113"/>
              <a:gd fmla="*/ 10536110 w 12192000" name="connsiteX114"/>
              <a:gd fmla="*/ 34740 h 904875" name="connsiteY114"/>
              <a:gd fmla="*/ 10543123 w 12192000" name="connsiteX115"/>
              <a:gd fmla="*/ 0 h 904875" name="connsiteY115"/>
              <a:gd fmla="*/ 10557925 w 12192000" name="connsiteX116"/>
              <a:gd fmla="*/ 0 h 904875" name="connsiteY116"/>
              <a:gd fmla="*/ 10564939 w 12192000" name="connsiteX117"/>
              <a:gd fmla="*/ 34740 h 904875" name="connsiteY117"/>
              <a:gd fmla="*/ 10771187 w 12192000" name="connsiteX118"/>
              <a:gd fmla="*/ 171450 h 904875" name="connsiteY118"/>
              <a:gd fmla="*/ 10977435 w 12192000" name="connsiteX119"/>
              <a:gd fmla="*/ 34740 h 904875" name="connsiteY119"/>
              <a:gd fmla="*/ 10984448 w 12192000" name="connsiteX120"/>
              <a:gd fmla="*/ 0 h 904875" name="connsiteY120"/>
              <a:gd fmla="*/ 10999250 w 12192000" name="connsiteX121"/>
              <a:gd fmla="*/ 0 h 904875" name="connsiteY121"/>
              <a:gd fmla="*/ 11006264 w 12192000" name="connsiteX122"/>
              <a:gd fmla="*/ 34740 h 904875" name="connsiteY122"/>
              <a:gd fmla="*/ 11212512 w 12192000" name="connsiteX123"/>
              <a:gd fmla="*/ 171450 h 904875" name="connsiteY123"/>
              <a:gd fmla="*/ 11418760 w 12192000" name="connsiteX124"/>
              <a:gd fmla="*/ 34740 h 904875" name="connsiteY124"/>
              <a:gd fmla="*/ 11425774 w 12192000" name="connsiteX125"/>
              <a:gd fmla="*/ 0 h 904875" name="connsiteY125"/>
              <a:gd fmla="*/ 11440576 w 12192000" name="connsiteX126"/>
              <a:gd fmla="*/ 0 h 904875" name="connsiteY126"/>
              <a:gd fmla="*/ 11447589 w 12192000" name="connsiteX127"/>
              <a:gd fmla="*/ 34740 h 904875" name="connsiteY127"/>
              <a:gd fmla="*/ 11653837 w 12192000" name="connsiteX128"/>
              <a:gd fmla="*/ 171450 h 904875" name="connsiteY128"/>
              <a:gd fmla="*/ 11860085 w 12192000" name="connsiteX129"/>
              <a:gd fmla="*/ 34740 h 904875" name="connsiteY129"/>
              <a:gd fmla="*/ 11867099 w 12192000" name="connsiteX130"/>
              <a:gd fmla="*/ 0 h 904875" name="connsiteY130"/>
              <a:gd fmla="*/ 11888251 w 12192000" name="connsiteX131"/>
              <a:gd fmla="*/ 0 h 904875" name="connsiteY131"/>
              <a:gd fmla="*/ 11895264 w 12192000" name="connsiteX132"/>
              <a:gd fmla="*/ 34740 h 904875" name="connsiteY132"/>
              <a:gd fmla="*/ 12101512 w 12192000" name="connsiteX133"/>
              <a:gd fmla="*/ 171450 h 904875" name="connsiteY133"/>
              <a:gd fmla="*/ 12168074 w 12192000" name="connsiteX134"/>
              <a:gd fmla="*/ 161387 h 904875" name="connsiteY134"/>
              <a:gd fmla="*/ 12192000 w 12192000" name="connsiteX135"/>
              <a:gd fmla="*/ 149885 h 904875" name="connsiteY135"/>
              <a:gd fmla="*/ 12192000 w 12192000" name="connsiteX136"/>
              <a:gd fmla="*/ 904875 h 904875" name="connsiteY136"/>
              <a:gd fmla="*/ 0 w 12192000" name="connsiteX137"/>
              <a:gd fmla="*/ 904875 h 904875" name="connsiteY137"/>
              <a:gd fmla="*/ 0 w 12192000" name="connsiteX138"/>
              <a:gd fmla="*/ 118560 h 904875" name="connsiteY138"/>
              <a:gd fmla="*/ 16137 w 12192000" name="connsiteX139"/>
              <a:gd fmla="*/ 133222 h 904875" name="connsiteY139"/>
              <a:gd fmla="*/ 141287 w 12192000" name="connsiteX140"/>
              <a:gd fmla="*/ 171450 h 904875" name="connsiteY140"/>
              <a:gd fmla="*/ 347535 w 12192000" name="connsiteX141"/>
              <a:gd fmla="*/ 34740 h 904875" name="connsiteY14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b="b" l="l" r="r" t="t"/>
            <a:pathLst>
              <a:path h="904875" w="12192000">
                <a:moveTo>
                  <a:pt x="354549" y="0"/>
                </a:moveTo>
                <a:lnTo>
                  <a:pt x="369351" y="0"/>
                </a:lnTo>
                <a:lnTo>
                  <a:pt x="376364" y="34740"/>
                </a:lnTo>
                <a:cubicBezTo>
                  <a:pt x="410345" y="115079"/>
                  <a:pt x="489895" y="171450"/>
                  <a:pt x="582612" y="171450"/>
                </a:cubicBezTo>
                <a:cubicBezTo>
                  <a:pt x="675328" y="171450"/>
                  <a:pt x="754879" y="115079"/>
                  <a:pt x="788860" y="34740"/>
                </a:cubicBezTo>
                <a:lnTo>
                  <a:pt x="795874" y="0"/>
                </a:lnTo>
                <a:lnTo>
                  <a:pt x="810676" y="0"/>
                </a:lnTo>
                <a:lnTo>
                  <a:pt x="817689" y="34740"/>
                </a:lnTo>
                <a:cubicBezTo>
                  <a:pt x="851670" y="115079"/>
                  <a:pt x="931221" y="171450"/>
                  <a:pt x="1023937" y="171450"/>
                </a:cubicBezTo>
                <a:cubicBezTo>
                  <a:pt x="1116653" y="171450"/>
                  <a:pt x="1196204" y="115079"/>
                  <a:pt x="1230185" y="34740"/>
                </a:cubicBezTo>
                <a:lnTo>
                  <a:pt x="1237199" y="0"/>
                </a:lnTo>
                <a:lnTo>
                  <a:pt x="1258351" y="0"/>
                </a:lnTo>
                <a:lnTo>
                  <a:pt x="1265364" y="34740"/>
                </a:lnTo>
                <a:cubicBezTo>
                  <a:pt x="1299345" y="115079"/>
                  <a:pt x="1378896" y="171450"/>
                  <a:pt x="1471612" y="171450"/>
                </a:cubicBezTo>
                <a:cubicBezTo>
                  <a:pt x="1564328" y="171450"/>
                  <a:pt x="1643879" y="115079"/>
                  <a:pt x="1677860" y="34740"/>
                </a:cubicBezTo>
                <a:lnTo>
                  <a:pt x="1684874" y="0"/>
                </a:lnTo>
                <a:lnTo>
                  <a:pt x="1699676" y="0"/>
                </a:lnTo>
                <a:lnTo>
                  <a:pt x="1706689" y="34740"/>
                </a:lnTo>
                <a:cubicBezTo>
                  <a:pt x="1740670" y="115079"/>
                  <a:pt x="1820220" y="171450"/>
                  <a:pt x="1912937" y="171450"/>
                </a:cubicBezTo>
                <a:cubicBezTo>
                  <a:pt x="2005654" y="171450"/>
                  <a:pt x="2085204" y="115079"/>
                  <a:pt x="2119185" y="34740"/>
                </a:cubicBezTo>
                <a:lnTo>
                  <a:pt x="2126199" y="0"/>
                </a:lnTo>
                <a:lnTo>
                  <a:pt x="2141001" y="0"/>
                </a:lnTo>
                <a:lnTo>
                  <a:pt x="2148014" y="34740"/>
                </a:lnTo>
                <a:cubicBezTo>
                  <a:pt x="2181995" y="115079"/>
                  <a:pt x="2261545" y="171450"/>
                  <a:pt x="2354262" y="171450"/>
                </a:cubicBezTo>
                <a:cubicBezTo>
                  <a:pt x="2446978" y="171450"/>
                  <a:pt x="2526529" y="115079"/>
                  <a:pt x="2560510" y="34740"/>
                </a:cubicBezTo>
                <a:lnTo>
                  <a:pt x="2567524" y="0"/>
                </a:lnTo>
                <a:lnTo>
                  <a:pt x="2582326" y="0"/>
                </a:lnTo>
                <a:lnTo>
                  <a:pt x="2589339" y="34740"/>
                </a:lnTo>
                <a:cubicBezTo>
                  <a:pt x="2623320" y="115079"/>
                  <a:pt x="2702871" y="171450"/>
                  <a:pt x="2795587" y="171450"/>
                </a:cubicBezTo>
                <a:cubicBezTo>
                  <a:pt x="2888303" y="171450"/>
                  <a:pt x="2967854" y="115079"/>
                  <a:pt x="3001835" y="34740"/>
                </a:cubicBezTo>
                <a:lnTo>
                  <a:pt x="3008849" y="0"/>
                </a:lnTo>
                <a:lnTo>
                  <a:pt x="3020476" y="0"/>
                </a:lnTo>
                <a:lnTo>
                  <a:pt x="3027490" y="34740"/>
                </a:lnTo>
                <a:cubicBezTo>
                  <a:pt x="3061470" y="115079"/>
                  <a:pt x="3141021" y="171450"/>
                  <a:pt x="3233737" y="171450"/>
                </a:cubicBezTo>
                <a:cubicBezTo>
                  <a:pt x="3326453" y="171450"/>
                  <a:pt x="3406004" y="115079"/>
                  <a:pt x="3439985" y="34740"/>
                </a:cubicBezTo>
                <a:lnTo>
                  <a:pt x="3446999" y="0"/>
                </a:lnTo>
                <a:lnTo>
                  <a:pt x="3461800" y="0"/>
                </a:lnTo>
                <a:lnTo>
                  <a:pt x="3468814" y="34740"/>
                </a:lnTo>
                <a:cubicBezTo>
                  <a:pt x="3502795" y="115079"/>
                  <a:pt x="3582345" y="171450"/>
                  <a:pt x="3675062" y="171450"/>
                </a:cubicBezTo>
                <a:cubicBezTo>
                  <a:pt x="3767779" y="171450"/>
                  <a:pt x="3847329" y="115079"/>
                  <a:pt x="3881310" y="34740"/>
                </a:cubicBezTo>
                <a:lnTo>
                  <a:pt x="3888324" y="0"/>
                </a:lnTo>
                <a:lnTo>
                  <a:pt x="3903126" y="0"/>
                </a:lnTo>
                <a:lnTo>
                  <a:pt x="3910139" y="34740"/>
                </a:lnTo>
                <a:cubicBezTo>
                  <a:pt x="3944120" y="115079"/>
                  <a:pt x="4023670" y="171450"/>
                  <a:pt x="4116387" y="171450"/>
                </a:cubicBezTo>
                <a:cubicBezTo>
                  <a:pt x="4209104" y="171450"/>
                  <a:pt x="4288655" y="115079"/>
                  <a:pt x="4322636" y="34740"/>
                </a:cubicBezTo>
                <a:lnTo>
                  <a:pt x="4329649" y="0"/>
                </a:lnTo>
                <a:lnTo>
                  <a:pt x="4344451" y="0"/>
                </a:lnTo>
                <a:lnTo>
                  <a:pt x="4351465" y="34740"/>
                </a:lnTo>
                <a:cubicBezTo>
                  <a:pt x="4385446" y="115079"/>
                  <a:pt x="4464997" y="171450"/>
                  <a:pt x="4557713" y="171450"/>
                </a:cubicBezTo>
                <a:cubicBezTo>
                  <a:pt x="4650429" y="171450"/>
                  <a:pt x="4729979" y="115079"/>
                  <a:pt x="4763960" y="34740"/>
                </a:cubicBezTo>
                <a:lnTo>
                  <a:pt x="4770974" y="0"/>
                </a:lnTo>
                <a:lnTo>
                  <a:pt x="4792126" y="0"/>
                </a:lnTo>
                <a:lnTo>
                  <a:pt x="4799139" y="34740"/>
                </a:lnTo>
                <a:cubicBezTo>
                  <a:pt x="4833121" y="115079"/>
                  <a:pt x="4912671" y="171450"/>
                  <a:pt x="5005388" y="171450"/>
                </a:cubicBezTo>
                <a:cubicBezTo>
                  <a:pt x="5098104" y="171450"/>
                  <a:pt x="5177655" y="115079"/>
                  <a:pt x="5211637" y="34740"/>
                </a:cubicBezTo>
                <a:lnTo>
                  <a:pt x="5218649" y="0"/>
                </a:lnTo>
                <a:lnTo>
                  <a:pt x="5233451" y="0"/>
                </a:lnTo>
                <a:lnTo>
                  <a:pt x="5240466" y="34740"/>
                </a:lnTo>
                <a:cubicBezTo>
                  <a:pt x="5274447" y="115079"/>
                  <a:pt x="5353996" y="171450"/>
                  <a:pt x="5446713" y="171450"/>
                </a:cubicBezTo>
                <a:cubicBezTo>
                  <a:pt x="5539430" y="171450"/>
                  <a:pt x="5618979" y="115079"/>
                  <a:pt x="5652960" y="34740"/>
                </a:cubicBezTo>
                <a:lnTo>
                  <a:pt x="5659974" y="0"/>
                </a:lnTo>
                <a:lnTo>
                  <a:pt x="5674776" y="0"/>
                </a:lnTo>
                <a:lnTo>
                  <a:pt x="5681790" y="34740"/>
                </a:lnTo>
                <a:cubicBezTo>
                  <a:pt x="5715771" y="115079"/>
                  <a:pt x="5795320" y="171450"/>
                  <a:pt x="5888037" y="171450"/>
                </a:cubicBezTo>
                <a:cubicBezTo>
                  <a:pt x="5980753" y="171450"/>
                  <a:pt x="6060304" y="115079"/>
                  <a:pt x="6094285" y="34740"/>
                </a:cubicBezTo>
                <a:lnTo>
                  <a:pt x="6101299" y="0"/>
                </a:lnTo>
                <a:lnTo>
                  <a:pt x="6116101" y="0"/>
                </a:lnTo>
                <a:lnTo>
                  <a:pt x="6123114" y="34740"/>
                </a:lnTo>
                <a:cubicBezTo>
                  <a:pt x="6157095" y="115079"/>
                  <a:pt x="6236646" y="171450"/>
                  <a:pt x="6329362" y="171450"/>
                </a:cubicBezTo>
                <a:cubicBezTo>
                  <a:pt x="6422079" y="171450"/>
                  <a:pt x="6501630" y="115079"/>
                  <a:pt x="6535610" y="34740"/>
                </a:cubicBezTo>
                <a:lnTo>
                  <a:pt x="6542624" y="0"/>
                </a:lnTo>
                <a:lnTo>
                  <a:pt x="6582826" y="0"/>
                </a:lnTo>
                <a:lnTo>
                  <a:pt x="6589840" y="34740"/>
                </a:lnTo>
                <a:cubicBezTo>
                  <a:pt x="6623820" y="115079"/>
                  <a:pt x="6703371" y="171450"/>
                  <a:pt x="6796087" y="171450"/>
                </a:cubicBezTo>
                <a:cubicBezTo>
                  <a:pt x="6888803" y="171450"/>
                  <a:pt x="6968354" y="115079"/>
                  <a:pt x="7002335" y="34740"/>
                </a:cubicBezTo>
                <a:lnTo>
                  <a:pt x="7009348" y="0"/>
                </a:lnTo>
                <a:lnTo>
                  <a:pt x="7024150" y="0"/>
                </a:lnTo>
                <a:lnTo>
                  <a:pt x="7031164" y="34740"/>
                </a:lnTo>
                <a:cubicBezTo>
                  <a:pt x="7065145" y="115079"/>
                  <a:pt x="7144695" y="171450"/>
                  <a:pt x="7237412" y="171450"/>
                </a:cubicBezTo>
                <a:cubicBezTo>
                  <a:pt x="7330129" y="171450"/>
                  <a:pt x="7409679" y="115079"/>
                  <a:pt x="7443660" y="34740"/>
                </a:cubicBezTo>
                <a:lnTo>
                  <a:pt x="7450673" y="0"/>
                </a:lnTo>
                <a:lnTo>
                  <a:pt x="7465475" y="0"/>
                </a:lnTo>
                <a:lnTo>
                  <a:pt x="7472489" y="34740"/>
                </a:lnTo>
                <a:cubicBezTo>
                  <a:pt x="7506470" y="115079"/>
                  <a:pt x="7586020" y="171450"/>
                  <a:pt x="7678737" y="171450"/>
                </a:cubicBezTo>
                <a:cubicBezTo>
                  <a:pt x="7771453" y="171450"/>
                  <a:pt x="7851004" y="115079"/>
                  <a:pt x="7884985" y="34740"/>
                </a:cubicBezTo>
                <a:lnTo>
                  <a:pt x="7891999" y="0"/>
                </a:lnTo>
                <a:lnTo>
                  <a:pt x="7906801" y="0"/>
                </a:lnTo>
                <a:lnTo>
                  <a:pt x="7913814" y="34740"/>
                </a:lnTo>
                <a:cubicBezTo>
                  <a:pt x="7947795" y="115079"/>
                  <a:pt x="8027346" y="171450"/>
                  <a:pt x="8120062" y="171450"/>
                </a:cubicBezTo>
                <a:cubicBezTo>
                  <a:pt x="8212778" y="171450"/>
                  <a:pt x="8292329" y="115079"/>
                  <a:pt x="8326310" y="34740"/>
                </a:cubicBezTo>
                <a:lnTo>
                  <a:pt x="8333324" y="0"/>
                </a:lnTo>
                <a:lnTo>
                  <a:pt x="8354476" y="0"/>
                </a:lnTo>
                <a:lnTo>
                  <a:pt x="8361489" y="34740"/>
                </a:lnTo>
                <a:cubicBezTo>
                  <a:pt x="8395470" y="115079"/>
                  <a:pt x="8475021" y="171450"/>
                  <a:pt x="8567737" y="171450"/>
                </a:cubicBezTo>
                <a:cubicBezTo>
                  <a:pt x="8660453" y="171450"/>
                  <a:pt x="8740004" y="115079"/>
                  <a:pt x="8773985" y="34740"/>
                </a:cubicBezTo>
                <a:lnTo>
                  <a:pt x="8780998" y="0"/>
                </a:lnTo>
                <a:lnTo>
                  <a:pt x="8795800" y="0"/>
                </a:lnTo>
                <a:lnTo>
                  <a:pt x="8802814" y="34740"/>
                </a:lnTo>
                <a:cubicBezTo>
                  <a:pt x="8836795" y="115079"/>
                  <a:pt x="8916345" y="171450"/>
                  <a:pt x="9009062" y="171450"/>
                </a:cubicBezTo>
                <a:cubicBezTo>
                  <a:pt x="9101779" y="171450"/>
                  <a:pt x="9181329" y="115079"/>
                  <a:pt x="9215310" y="34740"/>
                </a:cubicBezTo>
                <a:lnTo>
                  <a:pt x="9222323" y="0"/>
                </a:lnTo>
                <a:lnTo>
                  <a:pt x="9237125" y="0"/>
                </a:lnTo>
                <a:lnTo>
                  <a:pt x="9244139" y="34740"/>
                </a:lnTo>
                <a:cubicBezTo>
                  <a:pt x="9278120" y="115079"/>
                  <a:pt x="9357670" y="171450"/>
                  <a:pt x="9450387" y="171450"/>
                </a:cubicBezTo>
                <a:cubicBezTo>
                  <a:pt x="9543103" y="171450"/>
                  <a:pt x="9622654" y="115079"/>
                  <a:pt x="9656635" y="34740"/>
                </a:cubicBezTo>
                <a:lnTo>
                  <a:pt x="9663649" y="0"/>
                </a:lnTo>
                <a:lnTo>
                  <a:pt x="9678451" y="0"/>
                </a:lnTo>
                <a:lnTo>
                  <a:pt x="9685464" y="34740"/>
                </a:lnTo>
                <a:cubicBezTo>
                  <a:pt x="9719445" y="115079"/>
                  <a:pt x="9798996" y="171450"/>
                  <a:pt x="9891712" y="171450"/>
                </a:cubicBezTo>
                <a:cubicBezTo>
                  <a:pt x="9984428" y="171450"/>
                  <a:pt x="10063979" y="115079"/>
                  <a:pt x="10097960" y="34740"/>
                </a:cubicBezTo>
                <a:lnTo>
                  <a:pt x="10104973" y="0"/>
                </a:lnTo>
                <a:lnTo>
                  <a:pt x="10116601" y="0"/>
                </a:lnTo>
                <a:lnTo>
                  <a:pt x="10123615" y="34740"/>
                </a:lnTo>
                <a:cubicBezTo>
                  <a:pt x="10157595" y="115079"/>
                  <a:pt x="10237146" y="171450"/>
                  <a:pt x="10329862" y="171450"/>
                </a:cubicBezTo>
                <a:cubicBezTo>
                  <a:pt x="10422578" y="171450"/>
                  <a:pt x="10502129" y="115079"/>
                  <a:pt x="10536110" y="34740"/>
                </a:cubicBezTo>
                <a:lnTo>
                  <a:pt x="10543123" y="0"/>
                </a:lnTo>
                <a:lnTo>
                  <a:pt x="10557925" y="0"/>
                </a:lnTo>
                <a:lnTo>
                  <a:pt x="10564939" y="34740"/>
                </a:lnTo>
                <a:cubicBezTo>
                  <a:pt x="10598920" y="115079"/>
                  <a:pt x="10678470" y="171450"/>
                  <a:pt x="10771187" y="171450"/>
                </a:cubicBezTo>
                <a:cubicBezTo>
                  <a:pt x="10863904" y="171450"/>
                  <a:pt x="10943454" y="115079"/>
                  <a:pt x="10977435" y="34740"/>
                </a:cubicBezTo>
                <a:lnTo>
                  <a:pt x="10984448" y="0"/>
                </a:lnTo>
                <a:lnTo>
                  <a:pt x="10999250" y="0"/>
                </a:lnTo>
                <a:lnTo>
                  <a:pt x="11006264" y="34740"/>
                </a:lnTo>
                <a:cubicBezTo>
                  <a:pt x="11040245" y="115079"/>
                  <a:pt x="11119795" y="171450"/>
                  <a:pt x="11212512" y="171450"/>
                </a:cubicBezTo>
                <a:cubicBezTo>
                  <a:pt x="11305228" y="171450"/>
                  <a:pt x="11384779" y="115079"/>
                  <a:pt x="11418760" y="34740"/>
                </a:cubicBezTo>
                <a:lnTo>
                  <a:pt x="11425774" y="0"/>
                </a:lnTo>
                <a:lnTo>
                  <a:pt x="11440576" y="0"/>
                </a:lnTo>
                <a:lnTo>
                  <a:pt x="11447589" y="34740"/>
                </a:lnTo>
                <a:cubicBezTo>
                  <a:pt x="11481570" y="115079"/>
                  <a:pt x="11561121" y="171450"/>
                  <a:pt x="11653837" y="171450"/>
                </a:cubicBezTo>
                <a:cubicBezTo>
                  <a:pt x="11746553" y="171450"/>
                  <a:pt x="11826104" y="115079"/>
                  <a:pt x="11860085" y="34740"/>
                </a:cubicBezTo>
                <a:lnTo>
                  <a:pt x="11867099" y="0"/>
                </a:lnTo>
                <a:lnTo>
                  <a:pt x="11888251" y="0"/>
                </a:lnTo>
                <a:lnTo>
                  <a:pt x="11895264" y="34740"/>
                </a:lnTo>
                <a:cubicBezTo>
                  <a:pt x="11929245" y="115079"/>
                  <a:pt x="12008796" y="171450"/>
                  <a:pt x="12101512" y="171450"/>
                </a:cubicBezTo>
                <a:cubicBezTo>
                  <a:pt x="12124691" y="171450"/>
                  <a:pt x="12147047" y="167927"/>
                  <a:pt x="12168074" y="161387"/>
                </a:cubicBezTo>
                <a:lnTo>
                  <a:pt x="12192000" y="149885"/>
                </a:lnTo>
                <a:lnTo>
                  <a:pt x="12192000" y="904875"/>
                </a:lnTo>
                <a:lnTo>
                  <a:pt x="0" y="904875"/>
                </a:lnTo>
                <a:lnTo>
                  <a:pt x="0" y="118560"/>
                </a:lnTo>
                <a:lnTo>
                  <a:pt x="16137" y="133222"/>
                </a:lnTo>
                <a:cubicBezTo>
                  <a:pt x="51862" y="157358"/>
                  <a:pt x="94929" y="171450"/>
                  <a:pt x="141287" y="171450"/>
                </a:cubicBezTo>
                <a:cubicBezTo>
                  <a:pt x="234004" y="171450"/>
                  <a:pt x="313554" y="115079"/>
                  <a:pt x="347535" y="34740"/>
                </a:cubicBezTo>
                <a:close/>
              </a:path>
            </a:pathLst>
          </a:cu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9" name="组合 28"/>
          <p:cNvGrpSpPr/>
          <p:nvPr/>
        </p:nvGrpSpPr>
        <p:grpSpPr>
          <a:xfrm>
            <a:off x="3476404" y="360824"/>
            <a:ext cx="1284558" cy="1284558"/>
            <a:chOff x="2132930" y="1035327"/>
            <a:chExt cx="1307248" cy="1307248"/>
          </a:xfrm>
        </p:grpSpPr>
        <p:grpSp>
          <p:nvGrpSpPr>
            <p:cNvPr id="30" name="组合 29"/>
            <p:cNvGrpSpPr/>
            <p:nvPr/>
          </p:nvGrpSpPr>
          <p:grpSpPr>
            <a:xfrm rot="20755360">
              <a:off x="2132930" y="1035327"/>
              <a:ext cx="1307248" cy="1307248"/>
              <a:chOff x="5153025" y="4019551"/>
              <a:chExt cx="1866899" cy="1866899"/>
            </a:xfrm>
          </p:grpSpPr>
          <p:sp>
            <p:nvSpPr>
              <p:cNvPr id="32" name="椭圆 31"/>
              <p:cNvSpPr/>
              <p:nvPr/>
            </p:nvSpPr>
            <p:spPr>
              <a:xfrm>
                <a:off x="5566468" y="4396051"/>
                <a:ext cx="1047657" cy="1047657"/>
              </a:xfrm>
              <a:prstGeom prst="ellipse">
                <a:avLst/>
              </a:prstGeom>
              <a:solidFill>
                <a:srgbClr val="FFC000"/>
              </a:solidFill>
              <a:ln w="22225">
                <a:solidFill>
                  <a:srgbClr val="FFC000"/>
                </a:solidFill>
              </a:ln>
              <a:effectLst>
                <a:innerShdw blurRad="241300" dist="76200">
                  <a:srgbClr val="FFFF00"/>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3" name="组合 32"/>
              <p:cNvGrpSpPr/>
              <p:nvPr/>
            </p:nvGrpSpPr>
            <p:grpSpPr>
              <a:xfrm>
                <a:off x="6050915" y="4019551"/>
                <a:ext cx="71120" cy="1866899"/>
                <a:chOff x="6072187" y="3914775"/>
                <a:chExt cx="0" cy="2143125"/>
              </a:xfrm>
            </p:grpSpPr>
            <p:cxnSp>
              <p:nvCxnSpPr>
                <p:cNvPr id="43" name="直接连接符 42"/>
                <p:cNvCxnSpPr/>
                <p:nvPr/>
              </p:nvCxnSpPr>
              <p:spPr>
                <a:xfrm flipH="1">
                  <a:off x="6072187" y="3914775"/>
                  <a:ext cx="0" cy="247650"/>
                </a:xfrm>
                <a:prstGeom prst="line">
                  <a:avLst/>
                </a:prstGeom>
                <a:ln cap="rnd" w="889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flipH="1">
                  <a:off x="6072187" y="5810250"/>
                  <a:ext cx="0" cy="247650"/>
                </a:xfrm>
                <a:prstGeom prst="line">
                  <a:avLst/>
                </a:prstGeom>
                <a:ln cap="rnd" w="88900">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34" name="组合 33"/>
              <p:cNvGrpSpPr/>
              <p:nvPr/>
            </p:nvGrpSpPr>
            <p:grpSpPr>
              <a:xfrm rot="16200000">
                <a:off x="6050915" y="4019551"/>
                <a:ext cx="71120" cy="1866899"/>
                <a:chOff x="6072187" y="3914775"/>
                <a:chExt cx="0" cy="2143125"/>
              </a:xfrm>
            </p:grpSpPr>
            <p:cxnSp>
              <p:nvCxnSpPr>
                <p:cNvPr id="41" name="直接连接符 40"/>
                <p:cNvCxnSpPr/>
                <p:nvPr/>
              </p:nvCxnSpPr>
              <p:spPr>
                <a:xfrm flipH="1">
                  <a:off x="6072187" y="3914775"/>
                  <a:ext cx="0" cy="247650"/>
                </a:xfrm>
                <a:prstGeom prst="line">
                  <a:avLst/>
                </a:prstGeom>
                <a:ln cap="rnd" w="889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flipH="1">
                  <a:off x="6072187" y="5810250"/>
                  <a:ext cx="0" cy="247650"/>
                </a:xfrm>
                <a:prstGeom prst="line">
                  <a:avLst/>
                </a:prstGeom>
                <a:ln cap="rnd" w="88900">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35" name="组合 34"/>
              <p:cNvGrpSpPr/>
              <p:nvPr/>
            </p:nvGrpSpPr>
            <p:grpSpPr>
              <a:xfrm rot="2700000">
                <a:off x="6050915" y="4019551"/>
                <a:ext cx="71120" cy="1866899"/>
                <a:chOff x="6072187" y="3914775"/>
                <a:chExt cx="0" cy="2143125"/>
              </a:xfrm>
            </p:grpSpPr>
            <p:cxnSp>
              <p:nvCxnSpPr>
                <p:cNvPr id="39" name="直接连接符 38"/>
                <p:cNvCxnSpPr/>
                <p:nvPr/>
              </p:nvCxnSpPr>
              <p:spPr>
                <a:xfrm flipH="1">
                  <a:off x="6072187" y="3914775"/>
                  <a:ext cx="0" cy="247650"/>
                </a:xfrm>
                <a:prstGeom prst="line">
                  <a:avLst/>
                </a:prstGeom>
                <a:ln cap="rnd" w="889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flipH="1">
                  <a:off x="6072187" y="5810250"/>
                  <a:ext cx="0" cy="247650"/>
                </a:xfrm>
                <a:prstGeom prst="line">
                  <a:avLst/>
                </a:prstGeom>
                <a:ln cap="rnd" w="88900">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36" name="组合 35"/>
              <p:cNvGrpSpPr/>
              <p:nvPr/>
            </p:nvGrpSpPr>
            <p:grpSpPr>
              <a:xfrm flipH="1" rot="18900000">
                <a:off x="6050915" y="4019551"/>
                <a:ext cx="71120" cy="1866899"/>
                <a:chOff x="6072187" y="3914775"/>
                <a:chExt cx="0" cy="2143125"/>
              </a:xfrm>
            </p:grpSpPr>
            <p:cxnSp>
              <p:nvCxnSpPr>
                <p:cNvPr id="37" name="直接连接符 36"/>
                <p:cNvCxnSpPr/>
                <p:nvPr/>
              </p:nvCxnSpPr>
              <p:spPr>
                <a:xfrm flipH="1">
                  <a:off x="6072187" y="3914775"/>
                  <a:ext cx="0" cy="247650"/>
                </a:xfrm>
                <a:prstGeom prst="line">
                  <a:avLst/>
                </a:prstGeom>
                <a:ln cap="rnd" w="889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H="1">
                  <a:off x="6072187" y="5810250"/>
                  <a:ext cx="0" cy="247650"/>
                </a:xfrm>
                <a:prstGeom prst="line">
                  <a:avLst/>
                </a:prstGeom>
                <a:ln cap="rnd" w="88900">
                  <a:solidFill>
                    <a:srgbClr val="FFC000"/>
                  </a:solidFill>
                </a:ln>
              </p:spPr>
              <p:style>
                <a:lnRef idx="1">
                  <a:schemeClr val="accent1"/>
                </a:lnRef>
                <a:fillRef idx="0">
                  <a:schemeClr val="accent1"/>
                </a:fillRef>
                <a:effectRef idx="0">
                  <a:schemeClr val="accent1"/>
                </a:effectRef>
                <a:fontRef idx="minor">
                  <a:schemeClr val="tx1"/>
                </a:fontRef>
              </p:style>
            </p:cxnSp>
          </p:grpSp>
        </p:grpSp>
        <p:sp>
          <p:nvSpPr>
            <p:cNvPr id="31" name="弧形 30"/>
            <p:cNvSpPr/>
            <p:nvPr/>
          </p:nvSpPr>
          <p:spPr>
            <a:xfrm>
              <a:off x="2477044" y="1366932"/>
              <a:ext cx="594214" cy="594214"/>
            </a:xfrm>
            <a:prstGeom prst="arc">
              <a:avLst/>
            </a:prstGeom>
            <a:ln cap="rnd" w="50800">
              <a:solidFill>
                <a:schemeClr val="bg1"/>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grpSp>
      <p:sp>
        <p:nvSpPr>
          <p:cNvPr id="50" name="矩形 49"/>
          <p:cNvSpPr/>
          <p:nvPr/>
        </p:nvSpPr>
        <p:spPr>
          <a:xfrm>
            <a:off x="4760773" y="895753"/>
            <a:ext cx="3959480" cy="914400"/>
          </a:xfrm>
          <a:prstGeom prst="rect">
            <a:avLst/>
          </a:prstGeom>
        </p:spPr>
        <p:txBody>
          <a:bodyPr wrap="square">
            <a:spAutoFit/>
          </a:bodyPr>
          <a:lstStyle/>
          <a:p>
            <a:pPr>
              <a:lnSpc>
                <a:spcPct val="150000"/>
              </a:lnSpc>
            </a:pPr>
            <a:r>
              <a:rPr altLang="en-US" lang="zh-CN" smtClean="0" sz="1200">
                <a:solidFill>
                  <a:schemeClr val="tx1">
                    <a:lumMod val="50000"/>
                    <a:lumOff val="50000"/>
                  </a:schemeClr>
                </a:solidFill>
                <a:latin charset="-122" panose="020b0503020204020204" pitchFamily="34" typeface="微软雅黑"/>
                <a:ea charset="-122" panose="020b0503020204020204" pitchFamily="34" typeface="微软雅黑"/>
              </a:rPr>
              <a:t>          点击输入简要文字内容，文字内容需概括</a:t>
            </a:r>
          </a:p>
          <a:p>
            <a:pPr>
              <a:lnSpc>
                <a:spcPct val="150000"/>
              </a:lnSpc>
            </a:pPr>
            <a:r>
              <a:rPr altLang="en-US" lang="zh-CN" smtClean="0" sz="1200">
                <a:solidFill>
                  <a:schemeClr val="tx1">
                    <a:lumMod val="50000"/>
                    <a:lumOff val="50000"/>
                  </a:schemeClr>
                </a:solidFill>
                <a:latin charset="-122" panose="020b0503020204020204" pitchFamily="34" typeface="微软雅黑"/>
                <a:ea charset="-122" panose="020b0503020204020204" pitchFamily="34" typeface="微软雅黑"/>
              </a:rPr>
              <a:t>    精炼，言简意赅的说明内容……点击输入简要文字</a:t>
            </a:r>
          </a:p>
          <a:p>
            <a:pPr>
              <a:lnSpc>
                <a:spcPct val="150000"/>
              </a:lnSpc>
            </a:pPr>
            <a:r>
              <a:rPr altLang="en-US" lang="zh-CN" smtClean="0" sz="1200">
                <a:solidFill>
                  <a:schemeClr val="tx1">
                    <a:lumMod val="50000"/>
                    <a:lumOff val="50000"/>
                  </a:schemeClr>
                </a:solidFill>
                <a:latin charset="-122" panose="020b0503020204020204" pitchFamily="34" typeface="微软雅黑"/>
                <a:ea charset="-122" panose="020b0503020204020204" pitchFamily="34" typeface="微软雅黑"/>
              </a:rPr>
              <a:t>内容，文字内容需概括精炼，言简意赅的说明内容……</a:t>
            </a:r>
          </a:p>
        </p:txBody>
      </p:sp>
      <p:grpSp>
        <p:nvGrpSpPr>
          <p:cNvPr id="55" name="组合 54"/>
          <p:cNvGrpSpPr/>
          <p:nvPr/>
        </p:nvGrpSpPr>
        <p:grpSpPr>
          <a:xfrm>
            <a:off x="1423073" y="2632142"/>
            <a:ext cx="479565" cy="414075"/>
            <a:chOff x="7703161" y="1430319"/>
            <a:chExt cx="479565" cy="414075"/>
          </a:xfrm>
        </p:grpSpPr>
        <p:sp>
          <p:nvSpPr>
            <p:cNvPr id="56" name="五角星 2"/>
            <p:cNvSpPr/>
            <p:nvPr/>
          </p:nvSpPr>
          <p:spPr>
            <a:xfrm flipH="1" rot="20227648">
              <a:off x="7703161" y="1430319"/>
              <a:ext cx="411662" cy="414075"/>
            </a:xfrm>
            <a:custGeom>
              <a:gdLst>
                <a:gd fmla="*/ 2063 w 918524" name="connsiteX0"/>
                <a:gd fmla="*/ 349269 h 923906" name="connsiteY0"/>
                <a:gd fmla="*/ 264202 w 918524" name="connsiteX1"/>
                <a:gd fmla="*/ 223173 h 923906" name="connsiteY1"/>
                <a:gd fmla="*/ 459262 w 918524" name="connsiteX2"/>
                <a:gd fmla="*/ 0 h 923906" name="connsiteY2"/>
                <a:gd fmla="*/ 654322 w 918524" name="connsiteX3"/>
                <a:gd fmla="*/ 223173 h 923906" name="connsiteY3"/>
                <a:gd fmla="*/ 916461 w 918524" name="connsiteX4"/>
                <a:gd fmla="*/ 349269 h 923906" name="connsiteY4"/>
                <a:gd fmla="*/ 774876 w 918524" name="connsiteX5"/>
                <a:gd fmla="*/ 613293 h 923906" name="connsiteY5"/>
                <a:gd fmla="*/ 741827 w 918524" name="connsiteX6"/>
                <a:gd fmla="*/ 914398 h 923906" name="connsiteY6"/>
                <a:gd fmla="*/ 459262 w 918524" name="connsiteX7"/>
                <a:gd fmla="*/ 854400 h 923906" name="connsiteY7"/>
                <a:gd fmla="*/ 176697 w 918524" name="connsiteX8"/>
                <a:gd fmla="*/ 914398 h 923906" name="connsiteY8"/>
                <a:gd fmla="*/ 143648 w 918524" name="connsiteX9"/>
                <a:gd fmla="*/ 613293 h 923906" name="connsiteY9"/>
                <a:gd fmla="*/ 2063 w 918524" name="connsiteX10"/>
                <a:gd fmla="*/ 349269 h 923906"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923905" w="918524">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92D050"/>
            </a:solidFill>
            <a:ln w="635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7" name="文本框 56"/>
            <p:cNvSpPr txBox="1"/>
            <p:nvPr/>
          </p:nvSpPr>
          <p:spPr>
            <a:xfrm>
              <a:off x="7739896" y="1477012"/>
              <a:ext cx="442830" cy="335280"/>
            </a:xfrm>
            <a:prstGeom prst="rect">
              <a:avLst/>
            </a:prstGeom>
            <a:noFill/>
            <a:ln>
              <a:noFill/>
            </a:ln>
          </p:spPr>
          <p:txBody>
            <a:bodyPr rtlCol="0" wrap="square">
              <a:spAutoFit/>
            </a:bodyPr>
            <a:lstStyle/>
            <a:p>
              <a:r>
                <a:rPr altLang="zh-CN" lang="en-US" smtClean="0" sz="1600">
                  <a:ln w="25400">
                    <a:noFill/>
                  </a:ln>
                  <a:solidFill>
                    <a:schemeClr val="bg1"/>
                  </a:solidFill>
                  <a:latin charset="0" panose="020b0806030902050204" pitchFamily="34" typeface="Impact"/>
                  <a:ea charset="-122" panose="03000509000000000000" pitchFamily="65" typeface="方正超粗黑简体"/>
                </a:rPr>
                <a:t>01</a:t>
              </a:r>
            </a:p>
          </p:txBody>
        </p:sp>
      </p:grpSp>
      <p:grpSp>
        <p:nvGrpSpPr>
          <p:cNvPr id="58" name="组合 57"/>
          <p:cNvGrpSpPr/>
          <p:nvPr/>
        </p:nvGrpSpPr>
        <p:grpSpPr>
          <a:xfrm rot="2988078">
            <a:off x="3213013" y="4905167"/>
            <a:ext cx="411662" cy="442830"/>
            <a:chOff x="7703161" y="1418848"/>
            <a:chExt cx="411662" cy="442830"/>
          </a:xfrm>
        </p:grpSpPr>
        <p:sp>
          <p:nvSpPr>
            <p:cNvPr id="59" name="五角星 2"/>
            <p:cNvSpPr/>
            <p:nvPr/>
          </p:nvSpPr>
          <p:spPr>
            <a:xfrm flipH="1" rot="20227648">
              <a:off x="7703161" y="1430319"/>
              <a:ext cx="411662" cy="414075"/>
            </a:xfrm>
            <a:custGeom>
              <a:gdLst>
                <a:gd fmla="*/ 2063 w 918524" name="connsiteX0"/>
                <a:gd fmla="*/ 349269 h 923906" name="connsiteY0"/>
                <a:gd fmla="*/ 264202 w 918524" name="connsiteX1"/>
                <a:gd fmla="*/ 223173 h 923906" name="connsiteY1"/>
                <a:gd fmla="*/ 459262 w 918524" name="connsiteX2"/>
                <a:gd fmla="*/ 0 h 923906" name="connsiteY2"/>
                <a:gd fmla="*/ 654322 w 918524" name="connsiteX3"/>
                <a:gd fmla="*/ 223173 h 923906" name="connsiteY3"/>
                <a:gd fmla="*/ 916461 w 918524" name="connsiteX4"/>
                <a:gd fmla="*/ 349269 h 923906" name="connsiteY4"/>
                <a:gd fmla="*/ 774876 w 918524" name="connsiteX5"/>
                <a:gd fmla="*/ 613293 h 923906" name="connsiteY5"/>
                <a:gd fmla="*/ 741827 w 918524" name="connsiteX6"/>
                <a:gd fmla="*/ 914398 h 923906" name="connsiteY6"/>
                <a:gd fmla="*/ 459262 w 918524" name="connsiteX7"/>
                <a:gd fmla="*/ 854400 h 923906" name="connsiteY7"/>
                <a:gd fmla="*/ 176697 w 918524" name="connsiteX8"/>
                <a:gd fmla="*/ 914398 h 923906" name="connsiteY8"/>
                <a:gd fmla="*/ 143648 w 918524" name="connsiteX9"/>
                <a:gd fmla="*/ 613293 h 923906" name="connsiteY9"/>
                <a:gd fmla="*/ 2063 w 918524" name="connsiteX10"/>
                <a:gd fmla="*/ 349269 h 923906"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923905" w="918524">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1CD8EC"/>
            </a:solidFill>
            <a:ln w="635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0" name="文本框 59"/>
            <p:cNvSpPr txBox="1"/>
            <p:nvPr/>
          </p:nvSpPr>
          <p:spPr>
            <a:xfrm rot="18846234">
              <a:off x="7702454" y="1471484"/>
              <a:ext cx="442830" cy="335280"/>
            </a:xfrm>
            <a:prstGeom prst="rect">
              <a:avLst/>
            </a:prstGeom>
            <a:noFill/>
            <a:ln>
              <a:noFill/>
            </a:ln>
          </p:spPr>
          <p:txBody>
            <a:bodyPr rtlCol="0" wrap="square">
              <a:spAutoFit/>
            </a:bodyPr>
            <a:lstStyle/>
            <a:p>
              <a:r>
                <a:rPr altLang="zh-CN" lang="en-US" smtClean="0" sz="1600">
                  <a:ln w="25400">
                    <a:noFill/>
                  </a:ln>
                  <a:solidFill>
                    <a:schemeClr val="bg1"/>
                  </a:solidFill>
                  <a:latin charset="0" panose="020b0806030902050204" pitchFamily="34" typeface="Impact"/>
                  <a:ea charset="-122" panose="03000509000000000000" pitchFamily="65" typeface="方正超粗黑简体"/>
                </a:rPr>
                <a:t>02</a:t>
              </a:r>
            </a:p>
          </p:txBody>
        </p:sp>
      </p:grpSp>
      <p:grpSp>
        <p:nvGrpSpPr>
          <p:cNvPr id="61" name="组合 60"/>
          <p:cNvGrpSpPr/>
          <p:nvPr/>
        </p:nvGrpSpPr>
        <p:grpSpPr>
          <a:xfrm>
            <a:off x="4622982" y="2627509"/>
            <a:ext cx="456705" cy="414075"/>
            <a:chOff x="7703161" y="1430319"/>
            <a:chExt cx="456705" cy="414075"/>
          </a:xfrm>
        </p:grpSpPr>
        <p:sp>
          <p:nvSpPr>
            <p:cNvPr id="62" name="五角星 2"/>
            <p:cNvSpPr/>
            <p:nvPr/>
          </p:nvSpPr>
          <p:spPr>
            <a:xfrm flipH="1" rot="20227648">
              <a:off x="7703161" y="1430319"/>
              <a:ext cx="411662" cy="414075"/>
            </a:xfrm>
            <a:custGeom>
              <a:gdLst>
                <a:gd fmla="*/ 2063 w 918524" name="connsiteX0"/>
                <a:gd fmla="*/ 349269 h 923906" name="connsiteY0"/>
                <a:gd fmla="*/ 264202 w 918524" name="connsiteX1"/>
                <a:gd fmla="*/ 223173 h 923906" name="connsiteY1"/>
                <a:gd fmla="*/ 459262 w 918524" name="connsiteX2"/>
                <a:gd fmla="*/ 0 h 923906" name="connsiteY2"/>
                <a:gd fmla="*/ 654322 w 918524" name="connsiteX3"/>
                <a:gd fmla="*/ 223173 h 923906" name="connsiteY3"/>
                <a:gd fmla="*/ 916461 w 918524" name="connsiteX4"/>
                <a:gd fmla="*/ 349269 h 923906" name="connsiteY4"/>
                <a:gd fmla="*/ 774876 w 918524" name="connsiteX5"/>
                <a:gd fmla="*/ 613293 h 923906" name="connsiteY5"/>
                <a:gd fmla="*/ 741827 w 918524" name="connsiteX6"/>
                <a:gd fmla="*/ 914398 h 923906" name="connsiteY6"/>
                <a:gd fmla="*/ 459262 w 918524" name="connsiteX7"/>
                <a:gd fmla="*/ 854400 h 923906" name="connsiteY7"/>
                <a:gd fmla="*/ 176697 w 918524" name="connsiteX8"/>
                <a:gd fmla="*/ 914398 h 923906" name="connsiteY8"/>
                <a:gd fmla="*/ 143648 w 918524" name="connsiteX9"/>
                <a:gd fmla="*/ 613293 h 923906" name="connsiteY9"/>
                <a:gd fmla="*/ 2063 w 918524" name="connsiteX10"/>
                <a:gd fmla="*/ 349269 h 923906"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923905" w="918524">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C000"/>
            </a:solidFill>
            <a:ln w="635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3" name="文本框 62"/>
            <p:cNvSpPr txBox="1"/>
            <p:nvPr/>
          </p:nvSpPr>
          <p:spPr>
            <a:xfrm>
              <a:off x="7717036" y="1477012"/>
              <a:ext cx="442830" cy="335280"/>
            </a:xfrm>
            <a:prstGeom prst="rect">
              <a:avLst/>
            </a:prstGeom>
            <a:noFill/>
            <a:ln>
              <a:noFill/>
            </a:ln>
          </p:spPr>
          <p:txBody>
            <a:bodyPr rtlCol="0" wrap="square">
              <a:spAutoFit/>
            </a:bodyPr>
            <a:lstStyle/>
            <a:p>
              <a:r>
                <a:rPr altLang="zh-CN" lang="en-US" smtClean="0" sz="1600">
                  <a:ln w="25400">
                    <a:noFill/>
                  </a:ln>
                  <a:solidFill>
                    <a:schemeClr val="bg1"/>
                  </a:solidFill>
                  <a:latin charset="0" panose="020b0806030902050204" pitchFamily="34" typeface="Impact"/>
                  <a:ea charset="-122" panose="03000509000000000000" pitchFamily="65" typeface="方正超粗黑简体"/>
                </a:rPr>
                <a:t>03</a:t>
              </a:r>
            </a:p>
          </p:txBody>
        </p:sp>
      </p:grpSp>
      <p:grpSp>
        <p:nvGrpSpPr>
          <p:cNvPr id="64" name="组合 63"/>
          <p:cNvGrpSpPr/>
          <p:nvPr/>
        </p:nvGrpSpPr>
        <p:grpSpPr>
          <a:xfrm>
            <a:off x="6208434" y="5009675"/>
            <a:ext cx="468135" cy="414075"/>
            <a:chOff x="7703161" y="1430319"/>
            <a:chExt cx="468135" cy="414075"/>
          </a:xfrm>
        </p:grpSpPr>
        <p:sp>
          <p:nvSpPr>
            <p:cNvPr id="65" name="五角星 2"/>
            <p:cNvSpPr/>
            <p:nvPr/>
          </p:nvSpPr>
          <p:spPr>
            <a:xfrm flipH="1" rot="20227648">
              <a:off x="7703161" y="1430319"/>
              <a:ext cx="411662" cy="414075"/>
            </a:xfrm>
            <a:custGeom>
              <a:gdLst>
                <a:gd fmla="*/ 2063 w 918524" name="connsiteX0"/>
                <a:gd fmla="*/ 349269 h 923906" name="connsiteY0"/>
                <a:gd fmla="*/ 264202 w 918524" name="connsiteX1"/>
                <a:gd fmla="*/ 223173 h 923906" name="connsiteY1"/>
                <a:gd fmla="*/ 459262 w 918524" name="connsiteX2"/>
                <a:gd fmla="*/ 0 h 923906" name="connsiteY2"/>
                <a:gd fmla="*/ 654322 w 918524" name="connsiteX3"/>
                <a:gd fmla="*/ 223173 h 923906" name="connsiteY3"/>
                <a:gd fmla="*/ 916461 w 918524" name="connsiteX4"/>
                <a:gd fmla="*/ 349269 h 923906" name="connsiteY4"/>
                <a:gd fmla="*/ 774876 w 918524" name="connsiteX5"/>
                <a:gd fmla="*/ 613293 h 923906" name="connsiteY5"/>
                <a:gd fmla="*/ 741827 w 918524" name="connsiteX6"/>
                <a:gd fmla="*/ 914398 h 923906" name="connsiteY6"/>
                <a:gd fmla="*/ 459262 w 918524" name="connsiteX7"/>
                <a:gd fmla="*/ 854400 h 923906" name="connsiteY7"/>
                <a:gd fmla="*/ 176697 w 918524" name="connsiteX8"/>
                <a:gd fmla="*/ 914398 h 923906" name="connsiteY8"/>
                <a:gd fmla="*/ 143648 w 918524" name="connsiteX9"/>
                <a:gd fmla="*/ 613293 h 923906" name="connsiteY9"/>
                <a:gd fmla="*/ 2063 w 918524" name="connsiteX10"/>
                <a:gd fmla="*/ 349269 h 923906"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923905" w="918524">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8FA7"/>
            </a:solidFill>
            <a:ln w="635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6" name="文本框 65"/>
            <p:cNvSpPr txBox="1"/>
            <p:nvPr/>
          </p:nvSpPr>
          <p:spPr>
            <a:xfrm>
              <a:off x="7728466" y="1477012"/>
              <a:ext cx="442830" cy="335280"/>
            </a:xfrm>
            <a:prstGeom prst="rect">
              <a:avLst/>
            </a:prstGeom>
            <a:noFill/>
            <a:ln>
              <a:noFill/>
            </a:ln>
          </p:spPr>
          <p:txBody>
            <a:bodyPr rtlCol="0" wrap="square">
              <a:spAutoFit/>
            </a:bodyPr>
            <a:lstStyle/>
            <a:p>
              <a:r>
                <a:rPr altLang="zh-CN" lang="en-US" smtClean="0" sz="1600">
                  <a:ln w="25400">
                    <a:noFill/>
                  </a:ln>
                  <a:solidFill>
                    <a:schemeClr val="bg1"/>
                  </a:solidFill>
                  <a:latin charset="0" panose="020b0806030902050204" pitchFamily="34" typeface="Impact"/>
                  <a:ea charset="-122" panose="03000509000000000000" pitchFamily="65" typeface="方正超粗黑简体"/>
                </a:rPr>
                <a:t>04</a:t>
              </a:r>
            </a:p>
          </p:txBody>
        </p:sp>
      </p:grpSp>
      <p:grpSp>
        <p:nvGrpSpPr>
          <p:cNvPr id="67" name="组合 66"/>
          <p:cNvGrpSpPr/>
          <p:nvPr/>
        </p:nvGrpSpPr>
        <p:grpSpPr>
          <a:xfrm>
            <a:off x="7790698" y="2621828"/>
            <a:ext cx="468135" cy="414075"/>
            <a:chOff x="7703161" y="1430319"/>
            <a:chExt cx="468135" cy="414075"/>
          </a:xfrm>
        </p:grpSpPr>
        <p:sp>
          <p:nvSpPr>
            <p:cNvPr id="68" name="五角星 2"/>
            <p:cNvSpPr/>
            <p:nvPr/>
          </p:nvSpPr>
          <p:spPr>
            <a:xfrm flipH="1" rot="20227648">
              <a:off x="7703161" y="1430319"/>
              <a:ext cx="411662" cy="414075"/>
            </a:xfrm>
            <a:custGeom>
              <a:gdLst>
                <a:gd fmla="*/ 2063 w 918524" name="connsiteX0"/>
                <a:gd fmla="*/ 349269 h 923906" name="connsiteY0"/>
                <a:gd fmla="*/ 264202 w 918524" name="connsiteX1"/>
                <a:gd fmla="*/ 223173 h 923906" name="connsiteY1"/>
                <a:gd fmla="*/ 459262 w 918524" name="connsiteX2"/>
                <a:gd fmla="*/ 0 h 923906" name="connsiteY2"/>
                <a:gd fmla="*/ 654322 w 918524" name="connsiteX3"/>
                <a:gd fmla="*/ 223173 h 923906" name="connsiteY3"/>
                <a:gd fmla="*/ 916461 w 918524" name="connsiteX4"/>
                <a:gd fmla="*/ 349269 h 923906" name="connsiteY4"/>
                <a:gd fmla="*/ 774876 w 918524" name="connsiteX5"/>
                <a:gd fmla="*/ 613293 h 923906" name="connsiteY5"/>
                <a:gd fmla="*/ 741827 w 918524" name="connsiteX6"/>
                <a:gd fmla="*/ 914398 h 923906" name="connsiteY6"/>
                <a:gd fmla="*/ 459262 w 918524" name="connsiteX7"/>
                <a:gd fmla="*/ 854400 h 923906" name="connsiteY7"/>
                <a:gd fmla="*/ 176697 w 918524" name="connsiteX8"/>
                <a:gd fmla="*/ 914398 h 923906" name="connsiteY8"/>
                <a:gd fmla="*/ 143648 w 918524" name="connsiteX9"/>
                <a:gd fmla="*/ 613293 h 923906" name="connsiteY9"/>
                <a:gd fmla="*/ 2063 w 918524" name="connsiteX10"/>
                <a:gd fmla="*/ 349269 h 923906"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923905" w="918524">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lumMod val="7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9" name="文本框 68"/>
            <p:cNvSpPr txBox="1"/>
            <p:nvPr/>
          </p:nvSpPr>
          <p:spPr>
            <a:xfrm>
              <a:off x="7728465" y="1477012"/>
              <a:ext cx="442830" cy="335280"/>
            </a:xfrm>
            <a:prstGeom prst="rect">
              <a:avLst/>
            </a:prstGeom>
            <a:noFill/>
            <a:ln>
              <a:noFill/>
            </a:ln>
          </p:spPr>
          <p:txBody>
            <a:bodyPr rtlCol="0" wrap="square">
              <a:spAutoFit/>
            </a:bodyPr>
            <a:lstStyle/>
            <a:p>
              <a:r>
                <a:rPr altLang="zh-CN" lang="en-US" smtClean="0" sz="1600">
                  <a:ln w="25400">
                    <a:noFill/>
                  </a:ln>
                  <a:solidFill>
                    <a:schemeClr val="bg1"/>
                  </a:solidFill>
                  <a:latin charset="0" panose="020b0806030902050204" pitchFamily="34" typeface="Impact"/>
                  <a:ea charset="-122" panose="03000509000000000000" pitchFamily="65" typeface="方正超粗黑简体"/>
                </a:rPr>
                <a:t>05</a:t>
              </a:r>
            </a:p>
          </p:txBody>
        </p:sp>
      </p:grpSp>
      <p:grpSp>
        <p:nvGrpSpPr>
          <p:cNvPr id="70" name="组合 69"/>
          <p:cNvGrpSpPr/>
          <p:nvPr/>
        </p:nvGrpSpPr>
        <p:grpSpPr>
          <a:xfrm rot="2988078">
            <a:off x="9320165" y="4890299"/>
            <a:ext cx="411662" cy="442830"/>
            <a:chOff x="7703161" y="1418848"/>
            <a:chExt cx="411662" cy="442830"/>
          </a:xfrm>
        </p:grpSpPr>
        <p:sp>
          <p:nvSpPr>
            <p:cNvPr id="71" name="五角星 2"/>
            <p:cNvSpPr/>
            <p:nvPr/>
          </p:nvSpPr>
          <p:spPr>
            <a:xfrm flipH="1" rot="20227648">
              <a:off x="7703161" y="1430319"/>
              <a:ext cx="411662" cy="414075"/>
            </a:xfrm>
            <a:custGeom>
              <a:gdLst>
                <a:gd fmla="*/ 2063 w 918524" name="connsiteX0"/>
                <a:gd fmla="*/ 349269 h 923906" name="connsiteY0"/>
                <a:gd fmla="*/ 264202 w 918524" name="connsiteX1"/>
                <a:gd fmla="*/ 223173 h 923906" name="connsiteY1"/>
                <a:gd fmla="*/ 459262 w 918524" name="connsiteX2"/>
                <a:gd fmla="*/ 0 h 923906" name="connsiteY2"/>
                <a:gd fmla="*/ 654322 w 918524" name="connsiteX3"/>
                <a:gd fmla="*/ 223173 h 923906" name="connsiteY3"/>
                <a:gd fmla="*/ 916461 w 918524" name="connsiteX4"/>
                <a:gd fmla="*/ 349269 h 923906" name="connsiteY4"/>
                <a:gd fmla="*/ 774876 w 918524" name="connsiteX5"/>
                <a:gd fmla="*/ 613293 h 923906" name="connsiteY5"/>
                <a:gd fmla="*/ 741827 w 918524" name="connsiteX6"/>
                <a:gd fmla="*/ 914398 h 923906" name="connsiteY6"/>
                <a:gd fmla="*/ 459262 w 918524" name="connsiteX7"/>
                <a:gd fmla="*/ 854400 h 923906" name="connsiteY7"/>
                <a:gd fmla="*/ 176697 w 918524" name="connsiteX8"/>
                <a:gd fmla="*/ 914398 h 923906" name="connsiteY8"/>
                <a:gd fmla="*/ 143648 w 918524" name="connsiteX9"/>
                <a:gd fmla="*/ 613293 h 923906" name="connsiteY9"/>
                <a:gd fmla="*/ 2063 w 918524" name="connsiteX10"/>
                <a:gd fmla="*/ 349269 h 923906"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923905" w="918524">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1CD8EC"/>
            </a:solidFill>
            <a:ln w="635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2" name="文本框 71"/>
            <p:cNvSpPr txBox="1"/>
            <p:nvPr/>
          </p:nvSpPr>
          <p:spPr>
            <a:xfrm rot="18846234">
              <a:off x="7702454" y="1471483"/>
              <a:ext cx="442830" cy="335280"/>
            </a:xfrm>
            <a:prstGeom prst="rect">
              <a:avLst/>
            </a:prstGeom>
            <a:noFill/>
            <a:ln>
              <a:noFill/>
            </a:ln>
          </p:spPr>
          <p:txBody>
            <a:bodyPr rtlCol="0" wrap="square">
              <a:spAutoFit/>
            </a:bodyPr>
            <a:lstStyle/>
            <a:p>
              <a:r>
                <a:rPr altLang="zh-CN" lang="en-US" smtClean="0" sz="1600">
                  <a:ln w="25400">
                    <a:noFill/>
                  </a:ln>
                  <a:solidFill>
                    <a:schemeClr val="bg1"/>
                  </a:solidFill>
                  <a:latin charset="0" panose="020b0806030902050204" pitchFamily="34" typeface="Impact"/>
                  <a:ea charset="-122" panose="03000509000000000000" pitchFamily="65" typeface="方正超粗黑简体"/>
                </a:rPr>
                <a:t>02</a:t>
              </a:r>
            </a:p>
          </p:txBody>
        </p:sp>
      </p:grpSp>
    </p:spTree>
    <p:extLst>
      <p:ext uri="{BB962C8B-B14F-4D97-AF65-F5344CB8AC3E}">
        <p14:creationId val="855931511"/>
      </p:ext>
    </p:extLst>
  </p:cSld>
  <p:clrMapOvr>
    <a:masterClrMapping/>
  </p:clrMapOvr>
  <mc:AlternateContent>
    <mc:Choice Requires="p14">
      <p:transition p14:dur="2500" spd="slow">
        <p:fad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2" presetSubtype="0">
                                  <p:stCondLst>
                                    <p:cond delay="0"/>
                                  </p:stCondLst>
                                  <p:childTnLst>
                                    <p:set>
                                      <p:cBhvr>
                                        <p:cTn dur="1" fill="hold" id="6">
                                          <p:stCondLst>
                                            <p:cond delay="0"/>
                                          </p:stCondLst>
                                        </p:cTn>
                                        <p:tgtEl>
                                          <p:spTgt spid="27"/>
                                        </p:tgtEl>
                                        <p:attrNameLst>
                                          <p:attrName>style.visibility</p:attrName>
                                        </p:attrNameLst>
                                      </p:cBhvr>
                                      <p:to>
                                        <p:strVal val="visible"/>
                                      </p:to>
                                    </p:set>
                                    <p:animEffect filter="fade" transition="in">
                                      <p:cBhvr>
                                        <p:cTn dur="1500" id="7"/>
                                        <p:tgtEl>
                                          <p:spTgt spid="27"/>
                                        </p:tgtEl>
                                      </p:cBhvr>
                                    </p:animEffect>
                                    <p:anim calcmode="lin" valueType="num">
                                      <p:cBhvr>
                                        <p:cTn dur="1500" fill="hold" id="8"/>
                                        <p:tgtEl>
                                          <p:spTgt spid="27"/>
                                        </p:tgtEl>
                                        <p:attrNameLst>
                                          <p:attrName>ppt_x</p:attrName>
                                        </p:attrNameLst>
                                      </p:cBhvr>
                                      <p:tavLst>
                                        <p:tav tm="0">
                                          <p:val>
                                            <p:strVal val="#ppt_x"/>
                                          </p:val>
                                        </p:tav>
                                        <p:tav tm="100000">
                                          <p:val>
                                            <p:strVal val="#ppt_x"/>
                                          </p:val>
                                        </p:tav>
                                      </p:tavLst>
                                    </p:anim>
                                    <p:anim calcmode="lin" valueType="num">
                                      <p:cBhvr>
                                        <p:cTn dur="1500" fill="hold" id="9"/>
                                        <p:tgtEl>
                                          <p:spTgt spid="27"/>
                                        </p:tgtEl>
                                        <p:attrNameLst>
                                          <p:attrName>ppt_y</p:attrName>
                                        </p:attrNameLst>
                                      </p:cBhvr>
                                      <p:tavLst>
                                        <p:tav tm="0">
                                          <p:val>
                                            <p:strVal val="#ppt_y+.1"/>
                                          </p:val>
                                        </p:tav>
                                        <p:tav tm="100000">
                                          <p:val>
                                            <p:strVal val="#ppt_y"/>
                                          </p:val>
                                        </p:tav>
                                      </p:tavLst>
                                    </p:anim>
                                  </p:childTnLst>
                                </p:cTn>
                              </p:par>
                              <p:par>
                                <p:cTn fill="hold" grpId="0" id="10" nodeType="withEffect" presetClass="entr" presetID="42" presetSubtype="0">
                                  <p:stCondLst>
                                    <p:cond delay="1000"/>
                                  </p:stCondLst>
                                  <p:childTnLst>
                                    <p:set>
                                      <p:cBhvr>
                                        <p:cTn dur="1" fill="hold" id="11">
                                          <p:stCondLst>
                                            <p:cond delay="0"/>
                                          </p:stCondLst>
                                        </p:cTn>
                                        <p:tgtEl>
                                          <p:spTgt spid="28"/>
                                        </p:tgtEl>
                                        <p:attrNameLst>
                                          <p:attrName>style.visibility</p:attrName>
                                        </p:attrNameLst>
                                      </p:cBhvr>
                                      <p:to>
                                        <p:strVal val="visible"/>
                                      </p:to>
                                    </p:set>
                                    <p:animEffect filter="fade" transition="in">
                                      <p:cBhvr>
                                        <p:cTn dur="1250" id="12"/>
                                        <p:tgtEl>
                                          <p:spTgt spid="28"/>
                                        </p:tgtEl>
                                      </p:cBhvr>
                                    </p:animEffect>
                                    <p:anim calcmode="lin" valueType="num">
                                      <p:cBhvr>
                                        <p:cTn dur="1250" fill="hold" id="13"/>
                                        <p:tgtEl>
                                          <p:spTgt spid="28"/>
                                        </p:tgtEl>
                                        <p:attrNameLst>
                                          <p:attrName>ppt_x</p:attrName>
                                        </p:attrNameLst>
                                      </p:cBhvr>
                                      <p:tavLst>
                                        <p:tav tm="0">
                                          <p:val>
                                            <p:strVal val="#ppt_x"/>
                                          </p:val>
                                        </p:tav>
                                        <p:tav tm="100000">
                                          <p:val>
                                            <p:strVal val="#ppt_x"/>
                                          </p:val>
                                        </p:tav>
                                      </p:tavLst>
                                    </p:anim>
                                    <p:anim calcmode="lin" valueType="num">
                                      <p:cBhvr>
                                        <p:cTn dur="1250" fill="hold" id="14"/>
                                        <p:tgtEl>
                                          <p:spTgt spid="28"/>
                                        </p:tgtEl>
                                        <p:attrNameLst>
                                          <p:attrName>ppt_y</p:attrName>
                                        </p:attrNameLst>
                                      </p:cBhvr>
                                      <p:tavLst>
                                        <p:tav tm="0">
                                          <p:val>
                                            <p:strVal val="#ppt_y+.1"/>
                                          </p:val>
                                        </p:tav>
                                        <p:tav tm="100000">
                                          <p:val>
                                            <p:strVal val="#ppt_y"/>
                                          </p:val>
                                        </p:tav>
                                      </p:tavLst>
                                    </p:anim>
                                  </p:childTnLst>
                                </p:cTn>
                              </p:par>
                              <p:par>
                                <p:cTn fill="hold" id="15" nodeType="withEffect" presetClass="entr" presetID="2" presetSubtype="4">
                                  <p:stCondLst>
                                    <p:cond delay="0"/>
                                  </p:stCondLst>
                                  <p:childTnLst>
                                    <p:set>
                                      <p:cBhvr>
                                        <p:cTn dur="1" fill="hold" id="16">
                                          <p:stCondLst>
                                            <p:cond delay="0"/>
                                          </p:stCondLst>
                                        </p:cTn>
                                        <p:tgtEl>
                                          <p:spTgt spid="29"/>
                                        </p:tgtEl>
                                        <p:attrNameLst>
                                          <p:attrName>style.visibility</p:attrName>
                                        </p:attrNameLst>
                                      </p:cBhvr>
                                      <p:to>
                                        <p:strVal val="visible"/>
                                      </p:to>
                                    </p:set>
                                    <p:anim calcmode="lin" valueType="num">
                                      <p:cBhvr additive="base">
                                        <p:cTn dur="1500" fill="hold" id="17"/>
                                        <p:tgtEl>
                                          <p:spTgt spid="29"/>
                                        </p:tgtEl>
                                        <p:attrNameLst>
                                          <p:attrName>ppt_x</p:attrName>
                                        </p:attrNameLst>
                                      </p:cBhvr>
                                      <p:tavLst>
                                        <p:tav tm="0">
                                          <p:val>
                                            <p:strVal val="#ppt_x"/>
                                          </p:val>
                                        </p:tav>
                                        <p:tav tm="100000">
                                          <p:val>
                                            <p:strVal val="#ppt_x"/>
                                          </p:val>
                                        </p:tav>
                                      </p:tavLst>
                                    </p:anim>
                                    <p:anim calcmode="lin" valueType="num">
                                      <p:cBhvr additive="base">
                                        <p:cTn dur="1500" fill="hold" id="18"/>
                                        <p:tgtEl>
                                          <p:spTgt spid="29"/>
                                        </p:tgtEl>
                                        <p:attrNameLst>
                                          <p:attrName>ppt_y</p:attrName>
                                        </p:attrNameLst>
                                      </p:cBhvr>
                                      <p:tavLst>
                                        <p:tav tm="0">
                                          <p:val>
                                            <p:strVal val="1+#ppt_h/2"/>
                                          </p:val>
                                        </p:tav>
                                        <p:tav tm="100000">
                                          <p:val>
                                            <p:strVal val="#ppt_y"/>
                                          </p:val>
                                        </p:tav>
                                      </p:tavLst>
                                    </p:anim>
                                  </p:childTnLst>
                                </p:cTn>
                              </p:par>
                              <p:par>
                                <p:cTn fill="hold" id="19" nodeType="withEffect" presetClass="emph" presetID="8" presetSubtype="0">
                                  <p:stCondLst>
                                    <p:cond delay="1500"/>
                                  </p:stCondLst>
                                  <p:childTnLst>
                                    <p:animRot by="21600000">
                                      <p:cBhvr>
                                        <p:cTn dur="14750" fill="hold" id="20"/>
                                        <p:tgtEl>
                                          <p:spTgt spid="29"/>
                                        </p:tgtEl>
                                        <p:attrNameLst>
                                          <p:attrName>r</p:attrName>
                                        </p:attrNameLst>
                                      </p:cBhvr>
                                    </p:animRot>
                                  </p:childTnLst>
                                </p:cTn>
                              </p:par>
                              <p:par>
                                <p:cTn fill="hold" grpId="0" id="21" nodeType="withEffect" presetClass="entr" presetID="10" presetSubtype="0">
                                  <p:stCondLst>
                                    <p:cond delay="1500"/>
                                  </p:stCondLst>
                                  <p:iterate type="lt">
                                    <p:tmPct val="10000"/>
                                  </p:iterate>
                                  <p:childTnLst>
                                    <p:set>
                                      <p:cBhvr>
                                        <p:cTn dur="1" fill="hold" id="22">
                                          <p:stCondLst>
                                            <p:cond delay="0"/>
                                          </p:stCondLst>
                                        </p:cTn>
                                        <p:tgtEl>
                                          <p:spTgt spid="26"/>
                                        </p:tgtEl>
                                        <p:attrNameLst>
                                          <p:attrName>style.visibility</p:attrName>
                                        </p:attrNameLst>
                                      </p:cBhvr>
                                      <p:to>
                                        <p:strVal val="visible"/>
                                      </p:to>
                                    </p:set>
                                    <p:animEffect filter="fade" transition="in">
                                      <p:cBhvr>
                                        <p:cTn dur="750" id="23"/>
                                        <p:tgtEl>
                                          <p:spTgt spid="26"/>
                                        </p:tgtEl>
                                      </p:cBhvr>
                                    </p:animEffect>
                                  </p:childTnLst>
                                </p:cTn>
                              </p:par>
                              <p:par>
                                <p:cTn fill="hold" grpId="0" id="24" nodeType="withEffect" presetClass="entr" presetID="22" presetSubtype="1">
                                  <p:stCondLst>
                                    <p:cond delay="2250"/>
                                  </p:stCondLst>
                                  <p:childTnLst>
                                    <p:set>
                                      <p:cBhvr>
                                        <p:cTn dur="1" fill="hold" id="25">
                                          <p:stCondLst>
                                            <p:cond delay="0"/>
                                          </p:stCondLst>
                                        </p:cTn>
                                        <p:tgtEl>
                                          <p:spTgt spid="50"/>
                                        </p:tgtEl>
                                        <p:attrNameLst>
                                          <p:attrName>style.visibility</p:attrName>
                                        </p:attrNameLst>
                                      </p:cBhvr>
                                      <p:to>
                                        <p:strVal val="visible"/>
                                      </p:to>
                                    </p:set>
                                    <p:animEffect filter="wipe(up)" transition="in">
                                      <p:cBhvr>
                                        <p:cTn dur="2250" id="26"/>
                                        <p:tgtEl>
                                          <p:spTgt spid="50"/>
                                        </p:tgtEl>
                                      </p:cBhvr>
                                    </p:animEffect>
                                  </p:childTnLst>
                                </p:cTn>
                              </p:par>
                              <p:par>
                                <p:cTn fill="hold" id="27" nodeType="withEffect" presetClass="entr" presetID="55" presetSubtype="0">
                                  <p:stCondLst>
                                    <p:cond delay="4500"/>
                                  </p:stCondLst>
                                  <p:childTnLst>
                                    <p:set>
                                      <p:cBhvr>
                                        <p:cTn dur="1" fill="hold" id="28">
                                          <p:stCondLst>
                                            <p:cond delay="0"/>
                                          </p:stCondLst>
                                        </p:cTn>
                                        <p:tgtEl>
                                          <p:spTgt spid="17"/>
                                        </p:tgtEl>
                                        <p:attrNameLst>
                                          <p:attrName>style.visibility</p:attrName>
                                        </p:attrNameLst>
                                      </p:cBhvr>
                                      <p:to>
                                        <p:strVal val="visible"/>
                                      </p:to>
                                    </p:set>
                                    <p:anim calcmode="lin" valueType="num">
                                      <p:cBhvr>
                                        <p:cTn dur="1000" fill="hold" id="29"/>
                                        <p:tgtEl>
                                          <p:spTgt spid="17"/>
                                        </p:tgtEl>
                                        <p:attrNameLst>
                                          <p:attrName>ppt_w</p:attrName>
                                        </p:attrNameLst>
                                      </p:cBhvr>
                                      <p:tavLst>
                                        <p:tav tm="0">
                                          <p:val>
                                            <p:strVal val="#ppt_w*0.70"/>
                                          </p:val>
                                        </p:tav>
                                        <p:tav tm="100000">
                                          <p:val>
                                            <p:strVal val="#ppt_w"/>
                                          </p:val>
                                        </p:tav>
                                      </p:tavLst>
                                    </p:anim>
                                    <p:anim calcmode="lin" valueType="num">
                                      <p:cBhvr>
                                        <p:cTn dur="1000" fill="hold" id="30"/>
                                        <p:tgtEl>
                                          <p:spTgt spid="17"/>
                                        </p:tgtEl>
                                        <p:attrNameLst>
                                          <p:attrName>ppt_h</p:attrName>
                                        </p:attrNameLst>
                                      </p:cBhvr>
                                      <p:tavLst>
                                        <p:tav tm="0">
                                          <p:val>
                                            <p:strVal val="#ppt_h"/>
                                          </p:val>
                                        </p:tav>
                                        <p:tav tm="100000">
                                          <p:val>
                                            <p:strVal val="#ppt_h"/>
                                          </p:val>
                                        </p:tav>
                                      </p:tavLst>
                                    </p:anim>
                                    <p:animEffect filter="fade" transition="in">
                                      <p:cBhvr>
                                        <p:cTn dur="1000" id="31"/>
                                        <p:tgtEl>
                                          <p:spTgt spid="17"/>
                                        </p:tgtEl>
                                      </p:cBhvr>
                                    </p:animEffect>
                                  </p:childTnLst>
                                </p:cTn>
                              </p:par>
                              <p:par>
                                <p:cTn fill="hold" id="32" nodeType="withEffect" presetClass="entr" presetID="55" presetSubtype="0">
                                  <p:stCondLst>
                                    <p:cond delay="5250"/>
                                  </p:stCondLst>
                                  <p:childTnLst>
                                    <p:set>
                                      <p:cBhvr>
                                        <p:cTn dur="1" fill="hold" id="33">
                                          <p:stCondLst>
                                            <p:cond delay="0"/>
                                          </p:stCondLst>
                                        </p:cTn>
                                        <p:tgtEl>
                                          <p:spTgt spid="8"/>
                                        </p:tgtEl>
                                        <p:attrNameLst>
                                          <p:attrName>style.visibility</p:attrName>
                                        </p:attrNameLst>
                                      </p:cBhvr>
                                      <p:to>
                                        <p:strVal val="visible"/>
                                      </p:to>
                                    </p:set>
                                    <p:anim calcmode="lin" valueType="num">
                                      <p:cBhvr>
                                        <p:cTn dur="1000" fill="hold" id="34"/>
                                        <p:tgtEl>
                                          <p:spTgt spid="8"/>
                                        </p:tgtEl>
                                        <p:attrNameLst>
                                          <p:attrName>ppt_w</p:attrName>
                                        </p:attrNameLst>
                                      </p:cBhvr>
                                      <p:tavLst>
                                        <p:tav tm="0">
                                          <p:val>
                                            <p:strVal val="#ppt_w*0.70"/>
                                          </p:val>
                                        </p:tav>
                                        <p:tav tm="100000">
                                          <p:val>
                                            <p:strVal val="#ppt_w"/>
                                          </p:val>
                                        </p:tav>
                                      </p:tavLst>
                                    </p:anim>
                                    <p:anim calcmode="lin" valueType="num">
                                      <p:cBhvr>
                                        <p:cTn dur="1000" fill="hold" id="35"/>
                                        <p:tgtEl>
                                          <p:spTgt spid="8"/>
                                        </p:tgtEl>
                                        <p:attrNameLst>
                                          <p:attrName>ppt_h</p:attrName>
                                        </p:attrNameLst>
                                      </p:cBhvr>
                                      <p:tavLst>
                                        <p:tav tm="0">
                                          <p:val>
                                            <p:strVal val="#ppt_h"/>
                                          </p:val>
                                        </p:tav>
                                        <p:tav tm="100000">
                                          <p:val>
                                            <p:strVal val="#ppt_h"/>
                                          </p:val>
                                        </p:tav>
                                      </p:tavLst>
                                    </p:anim>
                                    <p:animEffect filter="fade" transition="in">
                                      <p:cBhvr>
                                        <p:cTn dur="1000" id="36"/>
                                        <p:tgtEl>
                                          <p:spTgt spid="8"/>
                                        </p:tgtEl>
                                      </p:cBhvr>
                                    </p:animEffect>
                                  </p:childTnLst>
                                </p:cTn>
                              </p:par>
                              <p:par>
                                <p:cTn fill="hold" id="37" nodeType="withEffect" presetClass="entr" presetID="55" presetSubtype="0">
                                  <p:stCondLst>
                                    <p:cond delay="6000"/>
                                  </p:stCondLst>
                                  <p:childTnLst>
                                    <p:set>
                                      <p:cBhvr>
                                        <p:cTn dur="1" fill="hold" id="38">
                                          <p:stCondLst>
                                            <p:cond delay="0"/>
                                          </p:stCondLst>
                                        </p:cTn>
                                        <p:tgtEl>
                                          <p:spTgt spid="5"/>
                                        </p:tgtEl>
                                        <p:attrNameLst>
                                          <p:attrName>style.visibility</p:attrName>
                                        </p:attrNameLst>
                                      </p:cBhvr>
                                      <p:to>
                                        <p:strVal val="visible"/>
                                      </p:to>
                                    </p:set>
                                    <p:anim calcmode="lin" valueType="num">
                                      <p:cBhvr>
                                        <p:cTn dur="1000" fill="hold" id="39"/>
                                        <p:tgtEl>
                                          <p:spTgt spid="5"/>
                                        </p:tgtEl>
                                        <p:attrNameLst>
                                          <p:attrName>ppt_w</p:attrName>
                                        </p:attrNameLst>
                                      </p:cBhvr>
                                      <p:tavLst>
                                        <p:tav tm="0">
                                          <p:val>
                                            <p:strVal val="#ppt_w*0.70"/>
                                          </p:val>
                                        </p:tav>
                                        <p:tav tm="100000">
                                          <p:val>
                                            <p:strVal val="#ppt_w"/>
                                          </p:val>
                                        </p:tav>
                                      </p:tavLst>
                                    </p:anim>
                                    <p:anim calcmode="lin" valueType="num">
                                      <p:cBhvr>
                                        <p:cTn dur="1000" fill="hold" id="40"/>
                                        <p:tgtEl>
                                          <p:spTgt spid="5"/>
                                        </p:tgtEl>
                                        <p:attrNameLst>
                                          <p:attrName>ppt_h</p:attrName>
                                        </p:attrNameLst>
                                      </p:cBhvr>
                                      <p:tavLst>
                                        <p:tav tm="0">
                                          <p:val>
                                            <p:strVal val="#ppt_h"/>
                                          </p:val>
                                        </p:tav>
                                        <p:tav tm="100000">
                                          <p:val>
                                            <p:strVal val="#ppt_h"/>
                                          </p:val>
                                        </p:tav>
                                      </p:tavLst>
                                    </p:anim>
                                    <p:animEffect filter="fade" transition="in">
                                      <p:cBhvr>
                                        <p:cTn dur="1000" id="41"/>
                                        <p:tgtEl>
                                          <p:spTgt spid="5"/>
                                        </p:tgtEl>
                                      </p:cBhvr>
                                    </p:animEffect>
                                  </p:childTnLst>
                                </p:cTn>
                              </p:par>
                              <p:par>
                                <p:cTn fill="hold" id="42" nodeType="withEffect" presetClass="entr" presetID="55" presetSubtype="0">
                                  <p:stCondLst>
                                    <p:cond delay="6750"/>
                                  </p:stCondLst>
                                  <p:childTnLst>
                                    <p:set>
                                      <p:cBhvr>
                                        <p:cTn dur="1" fill="hold" id="43">
                                          <p:stCondLst>
                                            <p:cond delay="0"/>
                                          </p:stCondLst>
                                        </p:cTn>
                                        <p:tgtEl>
                                          <p:spTgt spid="2"/>
                                        </p:tgtEl>
                                        <p:attrNameLst>
                                          <p:attrName>style.visibility</p:attrName>
                                        </p:attrNameLst>
                                      </p:cBhvr>
                                      <p:to>
                                        <p:strVal val="visible"/>
                                      </p:to>
                                    </p:set>
                                    <p:anim calcmode="lin" valueType="num">
                                      <p:cBhvr>
                                        <p:cTn dur="1000" fill="hold" id="44"/>
                                        <p:tgtEl>
                                          <p:spTgt spid="2"/>
                                        </p:tgtEl>
                                        <p:attrNameLst>
                                          <p:attrName>ppt_w</p:attrName>
                                        </p:attrNameLst>
                                      </p:cBhvr>
                                      <p:tavLst>
                                        <p:tav tm="0">
                                          <p:val>
                                            <p:strVal val="#ppt_w*0.70"/>
                                          </p:val>
                                        </p:tav>
                                        <p:tav tm="100000">
                                          <p:val>
                                            <p:strVal val="#ppt_w"/>
                                          </p:val>
                                        </p:tav>
                                      </p:tavLst>
                                    </p:anim>
                                    <p:anim calcmode="lin" valueType="num">
                                      <p:cBhvr>
                                        <p:cTn dur="1000" fill="hold" id="45"/>
                                        <p:tgtEl>
                                          <p:spTgt spid="2"/>
                                        </p:tgtEl>
                                        <p:attrNameLst>
                                          <p:attrName>ppt_h</p:attrName>
                                        </p:attrNameLst>
                                      </p:cBhvr>
                                      <p:tavLst>
                                        <p:tav tm="0">
                                          <p:val>
                                            <p:strVal val="#ppt_h"/>
                                          </p:val>
                                        </p:tav>
                                        <p:tav tm="100000">
                                          <p:val>
                                            <p:strVal val="#ppt_h"/>
                                          </p:val>
                                        </p:tav>
                                      </p:tavLst>
                                    </p:anim>
                                    <p:animEffect filter="fade" transition="in">
                                      <p:cBhvr>
                                        <p:cTn dur="1000" id="46"/>
                                        <p:tgtEl>
                                          <p:spTgt spid="2"/>
                                        </p:tgtEl>
                                      </p:cBhvr>
                                    </p:animEffect>
                                  </p:childTnLst>
                                </p:cTn>
                              </p:par>
                              <p:par>
                                <p:cTn fill="hold" id="47" nodeType="withEffect" presetClass="entr" presetID="55" presetSubtype="0">
                                  <p:stCondLst>
                                    <p:cond delay="7500"/>
                                  </p:stCondLst>
                                  <p:childTnLst>
                                    <p:set>
                                      <p:cBhvr>
                                        <p:cTn dur="1" fill="hold" id="48">
                                          <p:stCondLst>
                                            <p:cond delay="0"/>
                                          </p:stCondLst>
                                        </p:cTn>
                                        <p:tgtEl>
                                          <p:spTgt spid="11"/>
                                        </p:tgtEl>
                                        <p:attrNameLst>
                                          <p:attrName>style.visibility</p:attrName>
                                        </p:attrNameLst>
                                      </p:cBhvr>
                                      <p:to>
                                        <p:strVal val="visible"/>
                                      </p:to>
                                    </p:set>
                                    <p:anim calcmode="lin" valueType="num">
                                      <p:cBhvr>
                                        <p:cTn dur="1000" fill="hold" id="49"/>
                                        <p:tgtEl>
                                          <p:spTgt spid="11"/>
                                        </p:tgtEl>
                                        <p:attrNameLst>
                                          <p:attrName>ppt_w</p:attrName>
                                        </p:attrNameLst>
                                      </p:cBhvr>
                                      <p:tavLst>
                                        <p:tav tm="0">
                                          <p:val>
                                            <p:strVal val="#ppt_w*0.70"/>
                                          </p:val>
                                        </p:tav>
                                        <p:tav tm="100000">
                                          <p:val>
                                            <p:strVal val="#ppt_w"/>
                                          </p:val>
                                        </p:tav>
                                      </p:tavLst>
                                    </p:anim>
                                    <p:anim calcmode="lin" valueType="num">
                                      <p:cBhvr>
                                        <p:cTn dur="1000" fill="hold" id="50"/>
                                        <p:tgtEl>
                                          <p:spTgt spid="11"/>
                                        </p:tgtEl>
                                        <p:attrNameLst>
                                          <p:attrName>ppt_h</p:attrName>
                                        </p:attrNameLst>
                                      </p:cBhvr>
                                      <p:tavLst>
                                        <p:tav tm="0">
                                          <p:val>
                                            <p:strVal val="#ppt_h"/>
                                          </p:val>
                                        </p:tav>
                                        <p:tav tm="100000">
                                          <p:val>
                                            <p:strVal val="#ppt_h"/>
                                          </p:val>
                                        </p:tav>
                                      </p:tavLst>
                                    </p:anim>
                                    <p:animEffect filter="fade" transition="in">
                                      <p:cBhvr>
                                        <p:cTn dur="1000" id="51"/>
                                        <p:tgtEl>
                                          <p:spTgt spid="11"/>
                                        </p:tgtEl>
                                      </p:cBhvr>
                                    </p:animEffect>
                                  </p:childTnLst>
                                </p:cTn>
                              </p:par>
                              <p:par>
                                <p:cTn fill="hold" id="52" nodeType="withEffect" presetClass="entr" presetID="55" presetSubtype="0">
                                  <p:stCondLst>
                                    <p:cond delay="8250"/>
                                  </p:stCondLst>
                                  <p:childTnLst>
                                    <p:set>
                                      <p:cBhvr>
                                        <p:cTn dur="1" fill="hold" id="53">
                                          <p:stCondLst>
                                            <p:cond delay="0"/>
                                          </p:stCondLst>
                                        </p:cTn>
                                        <p:tgtEl>
                                          <p:spTgt spid="14"/>
                                        </p:tgtEl>
                                        <p:attrNameLst>
                                          <p:attrName>style.visibility</p:attrName>
                                        </p:attrNameLst>
                                      </p:cBhvr>
                                      <p:to>
                                        <p:strVal val="visible"/>
                                      </p:to>
                                    </p:set>
                                    <p:anim calcmode="lin" valueType="num">
                                      <p:cBhvr>
                                        <p:cTn dur="1000" fill="hold" id="54"/>
                                        <p:tgtEl>
                                          <p:spTgt spid="14"/>
                                        </p:tgtEl>
                                        <p:attrNameLst>
                                          <p:attrName>ppt_w</p:attrName>
                                        </p:attrNameLst>
                                      </p:cBhvr>
                                      <p:tavLst>
                                        <p:tav tm="0">
                                          <p:val>
                                            <p:strVal val="#ppt_w*0.70"/>
                                          </p:val>
                                        </p:tav>
                                        <p:tav tm="100000">
                                          <p:val>
                                            <p:strVal val="#ppt_w"/>
                                          </p:val>
                                        </p:tav>
                                      </p:tavLst>
                                    </p:anim>
                                    <p:anim calcmode="lin" valueType="num">
                                      <p:cBhvr>
                                        <p:cTn dur="1000" fill="hold" id="55"/>
                                        <p:tgtEl>
                                          <p:spTgt spid="14"/>
                                        </p:tgtEl>
                                        <p:attrNameLst>
                                          <p:attrName>ppt_h</p:attrName>
                                        </p:attrNameLst>
                                      </p:cBhvr>
                                      <p:tavLst>
                                        <p:tav tm="0">
                                          <p:val>
                                            <p:strVal val="#ppt_h"/>
                                          </p:val>
                                        </p:tav>
                                        <p:tav tm="100000">
                                          <p:val>
                                            <p:strVal val="#ppt_h"/>
                                          </p:val>
                                        </p:tav>
                                      </p:tavLst>
                                    </p:anim>
                                    <p:animEffect filter="fade" transition="in">
                                      <p:cBhvr>
                                        <p:cTn dur="1000" id="56"/>
                                        <p:tgtEl>
                                          <p:spTgt spid="14"/>
                                        </p:tgtEl>
                                      </p:cBhvr>
                                    </p:animEffect>
                                  </p:childTnLst>
                                </p:cTn>
                              </p:par>
                              <p:par>
                                <p:cTn fill="hold" id="57" nodeType="withEffect" presetClass="entr" presetID="53" presetSubtype="0">
                                  <p:stCondLst>
                                    <p:cond delay="9250"/>
                                  </p:stCondLst>
                                  <p:childTnLst>
                                    <p:set>
                                      <p:cBhvr>
                                        <p:cTn dur="1" fill="hold" id="58">
                                          <p:stCondLst>
                                            <p:cond delay="0"/>
                                          </p:stCondLst>
                                        </p:cTn>
                                        <p:tgtEl>
                                          <p:spTgt spid="55"/>
                                        </p:tgtEl>
                                        <p:attrNameLst>
                                          <p:attrName>style.visibility</p:attrName>
                                        </p:attrNameLst>
                                      </p:cBhvr>
                                      <p:to>
                                        <p:strVal val="visible"/>
                                      </p:to>
                                    </p:set>
                                    <p:anim calcmode="lin" valueType="num">
                                      <p:cBhvr>
                                        <p:cTn dur="500" fill="hold" id="59"/>
                                        <p:tgtEl>
                                          <p:spTgt spid="55"/>
                                        </p:tgtEl>
                                        <p:attrNameLst>
                                          <p:attrName>ppt_w</p:attrName>
                                        </p:attrNameLst>
                                      </p:cBhvr>
                                      <p:tavLst>
                                        <p:tav tm="0">
                                          <p:val>
                                            <p:fltVal val="0"/>
                                          </p:val>
                                        </p:tav>
                                        <p:tav tm="100000">
                                          <p:val>
                                            <p:strVal val="#ppt_w"/>
                                          </p:val>
                                        </p:tav>
                                      </p:tavLst>
                                    </p:anim>
                                    <p:anim calcmode="lin" valueType="num">
                                      <p:cBhvr>
                                        <p:cTn dur="500" fill="hold" id="60"/>
                                        <p:tgtEl>
                                          <p:spTgt spid="55"/>
                                        </p:tgtEl>
                                        <p:attrNameLst>
                                          <p:attrName>ppt_h</p:attrName>
                                        </p:attrNameLst>
                                      </p:cBhvr>
                                      <p:tavLst>
                                        <p:tav tm="0">
                                          <p:val>
                                            <p:fltVal val="0"/>
                                          </p:val>
                                        </p:tav>
                                        <p:tav tm="100000">
                                          <p:val>
                                            <p:strVal val="#ppt_h"/>
                                          </p:val>
                                        </p:tav>
                                      </p:tavLst>
                                    </p:anim>
                                    <p:animEffect filter="fade" transition="in">
                                      <p:cBhvr>
                                        <p:cTn dur="500" id="61"/>
                                        <p:tgtEl>
                                          <p:spTgt spid="55"/>
                                        </p:tgtEl>
                                      </p:cBhvr>
                                    </p:animEffect>
                                  </p:childTnLst>
                                </p:cTn>
                              </p:par>
                              <p:par>
                                <p:cTn fill="hold" grpId="0" id="62" nodeType="withEffect" presetClass="entr" presetID="22" presetSubtype="1">
                                  <p:stCondLst>
                                    <p:cond delay="9750"/>
                                  </p:stCondLst>
                                  <p:childTnLst>
                                    <p:set>
                                      <p:cBhvr>
                                        <p:cTn dur="1" fill="hold" id="63">
                                          <p:stCondLst>
                                            <p:cond delay="0"/>
                                          </p:stCondLst>
                                        </p:cTn>
                                        <p:tgtEl>
                                          <p:spTgt spid="21"/>
                                        </p:tgtEl>
                                        <p:attrNameLst>
                                          <p:attrName>style.visibility</p:attrName>
                                        </p:attrNameLst>
                                      </p:cBhvr>
                                      <p:to>
                                        <p:strVal val="visible"/>
                                      </p:to>
                                    </p:set>
                                    <p:animEffect filter="wipe(up)" transition="in">
                                      <p:cBhvr>
                                        <p:cTn dur="750" id="64"/>
                                        <p:tgtEl>
                                          <p:spTgt spid="21"/>
                                        </p:tgtEl>
                                      </p:cBhvr>
                                    </p:animEffect>
                                  </p:childTnLst>
                                </p:cTn>
                              </p:par>
                              <p:par>
                                <p:cTn fill="hold" id="65" nodeType="withEffect" presetClass="entr" presetID="53" presetSubtype="0">
                                  <p:stCondLst>
                                    <p:cond delay="10500"/>
                                  </p:stCondLst>
                                  <p:childTnLst>
                                    <p:set>
                                      <p:cBhvr>
                                        <p:cTn dur="1" fill="hold" id="66">
                                          <p:stCondLst>
                                            <p:cond delay="0"/>
                                          </p:stCondLst>
                                        </p:cTn>
                                        <p:tgtEl>
                                          <p:spTgt spid="58"/>
                                        </p:tgtEl>
                                        <p:attrNameLst>
                                          <p:attrName>style.visibility</p:attrName>
                                        </p:attrNameLst>
                                      </p:cBhvr>
                                      <p:to>
                                        <p:strVal val="visible"/>
                                      </p:to>
                                    </p:set>
                                    <p:anim calcmode="lin" valueType="num">
                                      <p:cBhvr>
                                        <p:cTn dur="500" fill="hold" id="67"/>
                                        <p:tgtEl>
                                          <p:spTgt spid="58"/>
                                        </p:tgtEl>
                                        <p:attrNameLst>
                                          <p:attrName>ppt_w</p:attrName>
                                        </p:attrNameLst>
                                      </p:cBhvr>
                                      <p:tavLst>
                                        <p:tav tm="0">
                                          <p:val>
                                            <p:fltVal val="0"/>
                                          </p:val>
                                        </p:tav>
                                        <p:tav tm="100000">
                                          <p:val>
                                            <p:strVal val="#ppt_w"/>
                                          </p:val>
                                        </p:tav>
                                      </p:tavLst>
                                    </p:anim>
                                    <p:anim calcmode="lin" valueType="num">
                                      <p:cBhvr>
                                        <p:cTn dur="500" fill="hold" id="68"/>
                                        <p:tgtEl>
                                          <p:spTgt spid="58"/>
                                        </p:tgtEl>
                                        <p:attrNameLst>
                                          <p:attrName>ppt_h</p:attrName>
                                        </p:attrNameLst>
                                      </p:cBhvr>
                                      <p:tavLst>
                                        <p:tav tm="0">
                                          <p:val>
                                            <p:fltVal val="0"/>
                                          </p:val>
                                        </p:tav>
                                        <p:tav tm="100000">
                                          <p:val>
                                            <p:strVal val="#ppt_h"/>
                                          </p:val>
                                        </p:tav>
                                      </p:tavLst>
                                    </p:anim>
                                    <p:animEffect filter="fade" transition="in">
                                      <p:cBhvr>
                                        <p:cTn dur="500" id="69"/>
                                        <p:tgtEl>
                                          <p:spTgt spid="58"/>
                                        </p:tgtEl>
                                      </p:cBhvr>
                                    </p:animEffect>
                                  </p:childTnLst>
                                </p:cTn>
                              </p:par>
                              <p:par>
                                <p:cTn fill="hold" grpId="0" id="70" nodeType="withEffect" presetClass="entr" presetID="22" presetSubtype="1">
                                  <p:stCondLst>
                                    <p:cond delay="11000"/>
                                  </p:stCondLst>
                                  <p:childTnLst>
                                    <p:set>
                                      <p:cBhvr>
                                        <p:cTn dur="1" fill="hold" id="71">
                                          <p:stCondLst>
                                            <p:cond delay="0"/>
                                          </p:stCondLst>
                                        </p:cTn>
                                        <p:tgtEl>
                                          <p:spTgt spid="22"/>
                                        </p:tgtEl>
                                        <p:attrNameLst>
                                          <p:attrName>style.visibility</p:attrName>
                                        </p:attrNameLst>
                                      </p:cBhvr>
                                      <p:to>
                                        <p:strVal val="visible"/>
                                      </p:to>
                                    </p:set>
                                    <p:animEffect filter="wipe(up)" transition="in">
                                      <p:cBhvr>
                                        <p:cTn dur="750" id="72"/>
                                        <p:tgtEl>
                                          <p:spTgt spid="22"/>
                                        </p:tgtEl>
                                      </p:cBhvr>
                                    </p:animEffect>
                                  </p:childTnLst>
                                </p:cTn>
                              </p:par>
                              <p:par>
                                <p:cTn fill="hold" id="73" nodeType="withEffect" presetClass="entr" presetID="53" presetSubtype="0">
                                  <p:stCondLst>
                                    <p:cond delay="11750"/>
                                  </p:stCondLst>
                                  <p:childTnLst>
                                    <p:set>
                                      <p:cBhvr>
                                        <p:cTn dur="1" fill="hold" id="74">
                                          <p:stCondLst>
                                            <p:cond delay="0"/>
                                          </p:stCondLst>
                                        </p:cTn>
                                        <p:tgtEl>
                                          <p:spTgt spid="61"/>
                                        </p:tgtEl>
                                        <p:attrNameLst>
                                          <p:attrName>style.visibility</p:attrName>
                                        </p:attrNameLst>
                                      </p:cBhvr>
                                      <p:to>
                                        <p:strVal val="visible"/>
                                      </p:to>
                                    </p:set>
                                    <p:anim calcmode="lin" valueType="num">
                                      <p:cBhvr>
                                        <p:cTn dur="500" fill="hold" id="75"/>
                                        <p:tgtEl>
                                          <p:spTgt spid="61"/>
                                        </p:tgtEl>
                                        <p:attrNameLst>
                                          <p:attrName>ppt_w</p:attrName>
                                        </p:attrNameLst>
                                      </p:cBhvr>
                                      <p:tavLst>
                                        <p:tav tm="0">
                                          <p:val>
                                            <p:fltVal val="0"/>
                                          </p:val>
                                        </p:tav>
                                        <p:tav tm="100000">
                                          <p:val>
                                            <p:strVal val="#ppt_w"/>
                                          </p:val>
                                        </p:tav>
                                      </p:tavLst>
                                    </p:anim>
                                    <p:anim calcmode="lin" valueType="num">
                                      <p:cBhvr>
                                        <p:cTn dur="500" fill="hold" id="76"/>
                                        <p:tgtEl>
                                          <p:spTgt spid="61"/>
                                        </p:tgtEl>
                                        <p:attrNameLst>
                                          <p:attrName>ppt_h</p:attrName>
                                        </p:attrNameLst>
                                      </p:cBhvr>
                                      <p:tavLst>
                                        <p:tav tm="0">
                                          <p:val>
                                            <p:fltVal val="0"/>
                                          </p:val>
                                        </p:tav>
                                        <p:tav tm="100000">
                                          <p:val>
                                            <p:strVal val="#ppt_h"/>
                                          </p:val>
                                        </p:tav>
                                      </p:tavLst>
                                    </p:anim>
                                    <p:animEffect filter="fade" transition="in">
                                      <p:cBhvr>
                                        <p:cTn dur="500" id="77"/>
                                        <p:tgtEl>
                                          <p:spTgt spid="61"/>
                                        </p:tgtEl>
                                      </p:cBhvr>
                                    </p:animEffect>
                                  </p:childTnLst>
                                </p:cTn>
                              </p:par>
                              <p:par>
                                <p:cTn fill="hold" grpId="0" id="78" nodeType="withEffect" presetClass="entr" presetID="22" presetSubtype="1">
                                  <p:stCondLst>
                                    <p:cond delay="12250"/>
                                  </p:stCondLst>
                                  <p:childTnLst>
                                    <p:set>
                                      <p:cBhvr>
                                        <p:cTn dur="1" fill="hold" id="79">
                                          <p:stCondLst>
                                            <p:cond delay="0"/>
                                          </p:stCondLst>
                                        </p:cTn>
                                        <p:tgtEl>
                                          <p:spTgt spid="23"/>
                                        </p:tgtEl>
                                        <p:attrNameLst>
                                          <p:attrName>style.visibility</p:attrName>
                                        </p:attrNameLst>
                                      </p:cBhvr>
                                      <p:to>
                                        <p:strVal val="visible"/>
                                      </p:to>
                                    </p:set>
                                    <p:animEffect filter="wipe(up)" transition="in">
                                      <p:cBhvr>
                                        <p:cTn dur="750" id="80"/>
                                        <p:tgtEl>
                                          <p:spTgt spid="23"/>
                                        </p:tgtEl>
                                      </p:cBhvr>
                                    </p:animEffect>
                                  </p:childTnLst>
                                </p:cTn>
                              </p:par>
                              <p:par>
                                <p:cTn fill="hold" id="81" nodeType="withEffect" presetClass="entr" presetID="53" presetSubtype="0">
                                  <p:stCondLst>
                                    <p:cond delay="13000"/>
                                  </p:stCondLst>
                                  <p:childTnLst>
                                    <p:set>
                                      <p:cBhvr>
                                        <p:cTn dur="1" fill="hold" id="82">
                                          <p:stCondLst>
                                            <p:cond delay="0"/>
                                          </p:stCondLst>
                                        </p:cTn>
                                        <p:tgtEl>
                                          <p:spTgt spid="64"/>
                                        </p:tgtEl>
                                        <p:attrNameLst>
                                          <p:attrName>style.visibility</p:attrName>
                                        </p:attrNameLst>
                                      </p:cBhvr>
                                      <p:to>
                                        <p:strVal val="visible"/>
                                      </p:to>
                                    </p:set>
                                    <p:anim calcmode="lin" valueType="num">
                                      <p:cBhvr>
                                        <p:cTn dur="500" fill="hold" id="83"/>
                                        <p:tgtEl>
                                          <p:spTgt spid="64"/>
                                        </p:tgtEl>
                                        <p:attrNameLst>
                                          <p:attrName>ppt_w</p:attrName>
                                        </p:attrNameLst>
                                      </p:cBhvr>
                                      <p:tavLst>
                                        <p:tav tm="0">
                                          <p:val>
                                            <p:fltVal val="0"/>
                                          </p:val>
                                        </p:tav>
                                        <p:tav tm="100000">
                                          <p:val>
                                            <p:strVal val="#ppt_w"/>
                                          </p:val>
                                        </p:tav>
                                      </p:tavLst>
                                    </p:anim>
                                    <p:anim calcmode="lin" valueType="num">
                                      <p:cBhvr>
                                        <p:cTn dur="500" fill="hold" id="84"/>
                                        <p:tgtEl>
                                          <p:spTgt spid="64"/>
                                        </p:tgtEl>
                                        <p:attrNameLst>
                                          <p:attrName>ppt_h</p:attrName>
                                        </p:attrNameLst>
                                      </p:cBhvr>
                                      <p:tavLst>
                                        <p:tav tm="0">
                                          <p:val>
                                            <p:fltVal val="0"/>
                                          </p:val>
                                        </p:tav>
                                        <p:tav tm="100000">
                                          <p:val>
                                            <p:strVal val="#ppt_h"/>
                                          </p:val>
                                        </p:tav>
                                      </p:tavLst>
                                    </p:anim>
                                    <p:animEffect filter="fade" transition="in">
                                      <p:cBhvr>
                                        <p:cTn dur="500" id="85"/>
                                        <p:tgtEl>
                                          <p:spTgt spid="64"/>
                                        </p:tgtEl>
                                      </p:cBhvr>
                                    </p:animEffect>
                                  </p:childTnLst>
                                </p:cTn>
                              </p:par>
                              <p:par>
                                <p:cTn fill="hold" grpId="0" id="86" nodeType="withEffect" presetClass="entr" presetID="22" presetSubtype="1">
                                  <p:stCondLst>
                                    <p:cond delay="13500"/>
                                  </p:stCondLst>
                                  <p:childTnLst>
                                    <p:set>
                                      <p:cBhvr>
                                        <p:cTn dur="1" fill="hold" id="87">
                                          <p:stCondLst>
                                            <p:cond delay="0"/>
                                          </p:stCondLst>
                                        </p:cTn>
                                        <p:tgtEl>
                                          <p:spTgt spid="24"/>
                                        </p:tgtEl>
                                        <p:attrNameLst>
                                          <p:attrName>style.visibility</p:attrName>
                                        </p:attrNameLst>
                                      </p:cBhvr>
                                      <p:to>
                                        <p:strVal val="visible"/>
                                      </p:to>
                                    </p:set>
                                    <p:animEffect filter="wipe(up)" transition="in">
                                      <p:cBhvr>
                                        <p:cTn dur="750" id="88"/>
                                        <p:tgtEl>
                                          <p:spTgt spid="24"/>
                                        </p:tgtEl>
                                      </p:cBhvr>
                                    </p:animEffect>
                                  </p:childTnLst>
                                </p:cTn>
                              </p:par>
                              <p:par>
                                <p:cTn fill="hold" id="89" nodeType="withEffect" presetClass="entr" presetID="53" presetSubtype="0">
                                  <p:stCondLst>
                                    <p:cond delay="14250"/>
                                  </p:stCondLst>
                                  <p:childTnLst>
                                    <p:set>
                                      <p:cBhvr>
                                        <p:cTn dur="1" fill="hold" id="90">
                                          <p:stCondLst>
                                            <p:cond delay="0"/>
                                          </p:stCondLst>
                                        </p:cTn>
                                        <p:tgtEl>
                                          <p:spTgt spid="67"/>
                                        </p:tgtEl>
                                        <p:attrNameLst>
                                          <p:attrName>style.visibility</p:attrName>
                                        </p:attrNameLst>
                                      </p:cBhvr>
                                      <p:to>
                                        <p:strVal val="visible"/>
                                      </p:to>
                                    </p:set>
                                    <p:anim calcmode="lin" valueType="num">
                                      <p:cBhvr>
                                        <p:cTn dur="500" fill="hold" id="91"/>
                                        <p:tgtEl>
                                          <p:spTgt spid="67"/>
                                        </p:tgtEl>
                                        <p:attrNameLst>
                                          <p:attrName>ppt_w</p:attrName>
                                        </p:attrNameLst>
                                      </p:cBhvr>
                                      <p:tavLst>
                                        <p:tav tm="0">
                                          <p:val>
                                            <p:fltVal val="0"/>
                                          </p:val>
                                        </p:tav>
                                        <p:tav tm="100000">
                                          <p:val>
                                            <p:strVal val="#ppt_w"/>
                                          </p:val>
                                        </p:tav>
                                      </p:tavLst>
                                    </p:anim>
                                    <p:anim calcmode="lin" valueType="num">
                                      <p:cBhvr>
                                        <p:cTn dur="500" fill="hold" id="92"/>
                                        <p:tgtEl>
                                          <p:spTgt spid="67"/>
                                        </p:tgtEl>
                                        <p:attrNameLst>
                                          <p:attrName>ppt_h</p:attrName>
                                        </p:attrNameLst>
                                      </p:cBhvr>
                                      <p:tavLst>
                                        <p:tav tm="0">
                                          <p:val>
                                            <p:fltVal val="0"/>
                                          </p:val>
                                        </p:tav>
                                        <p:tav tm="100000">
                                          <p:val>
                                            <p:strVal val="#ppt_h"/>
                                          </p:val>
                                        </p:tav>
                                      </p:tavLst>
                                    </p:anim>
                                    <p:animEffect filter="fade" transition="in">
                                      <p:cBhvr>
                                        <p:cTn dur="500" id="93"/>
                                        <p:tgtEl>
                                          <p:spTgt spid="67"/>
                                        </p:tgtEl>
                                      </p:cBhvr>
                                    </p:animEffect>
                                  </p:childTnLst>
                                </p:cTn>
                              </p:par>
                              <p:par>
                                <p:cTn fill="hold" grpId="0" id="94" nodeType="withEffect" presetClass="entr" presetID="22" presetSubtype="1">
                                  <p:stCondLst>
                                    <p:cond delay="14750"/>
                                  </p:stCondLst>
                                  <p:childTnLst>
                                    <p:set>
                                      <p:cBhvr>
                                        <p:cTn dur="1" fill="hold" id="95">
                                          <p:stCondLst>
                                            <p:cond delay="0"/>
                                          </p:stCondLst>
                                        </p:cTn>
                                        <p:tgtEl>
                                          <p:spTgt spid="20"/>
                                        </p:tgtEl>
                                        <p:attrNameLst>
                                          <p:attrName>style.visibility</p:attrName>
                                        </p:attrNameLst>
                                      </p:cBhvr>
                                      <p:to>
                                        <p:strVal val="visible"/>
                                      </p:to>
                                    </p:set>
                                    <p:animEffect filter="wipe(up)" transition="in">
                                      <p:cBhvr>
                                        <p:cTn dur="750" id="96"/>
                                        <p:tgtEl>
                                          <p:spTgt spid="20"/>
                                        </p:tgtEl>
                                      </p:cBhvr>
                                    </p:animEffect>
                                  </p:childTnLst>
                                </p:cTn>
                              </p:par>
                              <p:par>
                                <p:cTn fill="hold" id="97" nodeType="withEffect" presetClass="entr" presetID="53" presetSubtype="0">
                                  <p:stCondLst>
                                    <p:cond delay="15500"/>
                                  </p:stCondLst>
                                  <p:childTnLst>
                                    <p:set>
                                      <p:cBhvr>
                                        <p:cTn dur="1" fill="hold" id="98">
                                          <p:stCondLst>
                                            <p:cond delay="0"/>
                                          </p:stCondLst>
                                        </p:cTn>
                                        <p:tgtEl>
                                          <p:spTgt spid="70"/>
                                        </p:tgtEl>
                                        <p:attrNameLst>
                                          <p:attrName>style.visibility</p:attrName>
                                        </p:attrNameLst>
                                      </p:cBhvr>
                                      <p:to>
                                        <p:strVal val="visible"/>
                                      </p:to>
                                    </p:set>
                                    <p:anim calcmode="lin" valueType="num">
                                      <p:cBhvr>
                                        <p:cTn dur="500" fill="hold" id="99"/>
                                        <p:tgtEl>
                                          <p:spTgt spid="70"/>
                                        </p:tgtEl>
                                        <p:attrNameLst>
                                          <p:attrName>ppt_w</p:attrName>
                                        </p:attrNameLst>
                                      </p:cBhvr>
                                      <p:tavLst>
                                        <p:tav tm="0">
                                          <p:val>
                                            <p:fltVal val="0"/>
                                          </p:val>
                                        </p:tav>
                                        <p:tav tm="100000">
                                          <p:val>
                                            <p:strVal val="#ppt_w"/>
                                          </p:val>
                                        </p:tav>
                                      </p:tavLst>
                                    </p:anim>
                                    <p:anim calcmode="lin" valueType="num">
                                      <p:cBhvr>
                                        <p:cTn dur="500" fill="hold" id="100"/>
                                        <p:tgtEl>
                                          <p:spTgt spid="70"/>
                                        </p:tgtEl>
                                        <p:attrNameLst>
                                          <p:attrName>ppt_h</p:attrName>
                                        </p:attrNameLst>
                                      </p:cBhvr>
                                      <p:tavLst>
                                        <p:tav tm="0">
                                          <p:val>
                                            <p:fltVal val="0"/>
                                          </p:val>
                                        </p:tav>
                                        <p:tav tm="100000">
                                          <p:val>
                                            <p:strVal val="#ppt_h"/>
                                          </p:val>
                                        </p:tav>
                                      </p:tavLst>
                                    </p:anim>
                                    <p:animEffect filter="fade" transition="in">
                                      <p:cBhvr>
                                        <p:cTn dur="500" id="101"/>
                                        <p:tgtEl>
                                          <p:spTgt spid="70"/>
                                        </p:tgtEl>
                                      </p:cBhvr>
                                    </p:animEffect>
                                  </p:childTnLst>
                                </p:cTn>
                              </p:par>
                              <p:par>
                                <p:cTn fill="hold" grpId="0" id="102" nodeType="withEffect" presetClass="entr" presetID="22" presetSubtype="1">
                                  <p:stCondLst>
                                    <p:cond delay="16000"/>
                                  </p:stCondLst>
                                  <p:childTnLst>
                                    <p:set>
                                      <p:cBhvr>
                                        <p:cTn dur="1" fill="hold" id="103">
                                          <p:stCondLst>
                                            <p:cond delay="0"/>
                                          </p:stCondLst>
                                        </p:cTn>
                                        <p:tgtEl>
                                          <p:spTgt spid="25"/>
                                        </p:tgtEl>
                                        <p:attrNameLst>
                                          <p:attrName>style.visibility</p:attrName>
                                        </p:attrNameLst>
                                      </p:cBhvr>
                                      <p:to>
                                        <p:strVal val="visible"/>
                                      </p:to>
                                    </p:set>
                                    <p:animEffect filter="wipe(up)" transition="in">
                                      <p:cBhvr>
                                        <p:cTn dur="750" id="104"/>
                                        <p:tgtEl>
                                          <p:spTgt spid="2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0"/>
      <p:bldP grpId="0" spid="21"/>
      <p:bldP grpId="0" spid="22"/>
      <p:bldP grpId="0" spid="23"/>
      <p:bldP grpId="0" spid="24"/>
      <p:bldP grpId="0" spid="25"/>
      <p:bldP grpId="0" spid="26"/>
      <p:bldP grpId="0" spid="27"/>
      <p:bldP grpId="0" spid="28"/>
      <p:bldP grpId="0" spid="50"/>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4" name="矩形 63"/>
          <p:cNvSpPr/>
          <p:nvPr/>
        </p:nvSpPr>
        <p:spPr>
          <a:xfrm>
            <a:off x="3724506" y="0"/>
            <a:ext cx="8467493"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93" name="组合 92"/>
          <p:cNvGrpSpPr/>
          <p:nvPr/>
        </p:nvGrpSpPr>
        <p:grpSpPr>
          <a:xfrm>
            <a:off x="1126073" y="936505"/>
            <a:ext cx="4817525" cy="4817525"/>
            <a:chOff x="3051715" y="1629522"/>
            <a:chExt cx="7107908" cy="7107908"/>
          </a:xfrm>
        </p:grpSpPr>
        <p:sp>
          <p:nvSpPr>
            <p:cNvPr id="94" name="弧形 93"/>
            <p:cNvSpPr/>
            <p:nvPr/>
          </p:nvSpPr>
          <p:spPr>
            <a:xfrm>
              <a:off x="3649687" y="2170235"/>
              <a:ext cx="5852160" cy="5852160"/>
            </a:xfrm>
            <a:prstGeom prst="arc">
              <a:avLst>
                <a:gd fmla="val 10783137" name="adj1"/>
                <a:gd fmla="val 21423404" name="adj2"/>
              </a:avLst>
            </a:prstGeom>
            <a:ln w="38100">
              <a:solidFill>
                <a:srgbClr val="64E4F2"/>
              </a:solidFill>
              <a:prstDash val="sysDash"/>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95" name="弧形 94"/>
            <p:cNvSpPr/>
            <p:nvPr/>
          </p:nvSpPr>
          <p:spPr>
            <a:xfrm>
              <a:off x="3473839" y="2023989"/>
              <a:ext cx="6197699" cy="6197699"/>
            </a:xfrm>
            <a:prstGeom prst="arc">
              <a:avLst>
                <a:gd fmla="val 10783137" name="adj1"/>
                <a:gd fmla="val 21575808" name="adj2"/>
              </a:avLst>
            </a:prstGeom>
            <a:ln w="38100">
              <a:solidFill>
                <a:srgbClr val="AEE34F"/>
              </a:solidFill>
              <a:prstDash val="sysDash"/>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96" name="弧形 95"/>
            <p:cNvSpPr/>
            <p:nvPr/>
          </p:nvSpPr>
          <p:spPr>
            <a:xfrm>
              <a:off x="3321439" y="1895035"/>
              <a:ext cx="6525946" cy="6525946"/>
            </a:xfrm>
            <a:prstGeom prst="arc">
              <a:avLst>
                <a:gd fmla="val 10783137" name="adj1"/>
                <a:gd fmla="val 68847" name="adj2"/>
              </a:avLst>
            </a:prstGeom>
            <a:ln w="38100">
              <a:solidFill>
                <a:srgbClr val="FFD347"/>
              </a:solidFill>
              <a:prstDash val="sysDash"/>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97" name="弧形 96"/>
            <p:cNvSpPr/>
            <p:nvPr/>
          </p:nvSpPr>
          <p:spPr>
            <a:xfrm>
              <a:off x="3169038" y="1766082"/>
              <a:ext cx="6819022" cy="6819022"/>
            </a:xfrm>
            <a:prstGeom prst="arc">
              <a:avLst>
                <a:gd fmla="val 10783137" name="adj1"/>
                <a:gd fmla="val 77825" name="adj2"/>
              </a:avLst>
            </a:prstGeom>
            <a:ln w="38100">
              <a:solidFill>
                <a:srgbClr val="FDA155"/>
              </a:solidFill>
              <a:prstDash val="sysDash"/>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98" name="弧形 97"/>
            <p:cNvSpPr/>
            <p:nvPr/>
          </p:nvSpPr>
          <p:spPr>
            <a:xfrm>
              <a:off x="3051715" y="1629522"/>
              <a:ext cx="7107908" cy="7107908"/>
            </a:xfrm>
            <a:prstGeom prst="arc">
              <a:avLst>
                <a:gd fmla="val 10783137" name="adj1"/>
                <a:gd fmla="val 191996" name="adj2"/>
              </a:avLst>
            </a:prstGeom>
            <a:ln w="38100">
              <a:solidFill>
                <a:srgbClr val="FF9FAF"/>
              </a:solidFill>
              <a:prstDash val="sysDash"/>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grpSp>
      <p:sp>
        <p:nvSpPr>
          <p:cNvPr id="83" name="任意多边形 82"/>
          <p:cNvSpPr/>
          <p:nvPr/>
        </p:nvSpPr>
        <p:spPr>
          <a:xfrm rot="5400000">
            <a:off x="1372052" y="935198"/>
            <a:ext cx="1975995" cy="4720095"/>
          </a:xfrm>
          <a:custGeom>
            <a:gdLst>
              <a:gd fmla="*/ 0 w 1975995" name="connsiteX0"/>
              <a:gd fmla="*/ 1141593 h 4720095" name="connsiteY0"/>
              <a:gd fmla="*/ 0 w 1975995" name="connsiteX1"/>
              <a:gd fmla="*/ 987997 h 4720095" name="connsiteY1"/>
              <a:gd fmla="*/ 987997 w 1975995" name="connsiteX2"/>
              <a:gd fmla="*/ 0 h 4720095" name="connsiteY2"/>
              <a:gd fmla="*/ 1975994 w 1975995" name="connsiteX3"/>
              <a:gd fmla="*/ 987997 h 4720095" name="connsiteY3"/>
              <a:gd fmla="*/ 1975994 w 1975995" name="connsiteX4"/>
              <a:gd fmla="*/ 1095950 h 4720095" name="connsiteY4"/>
              <a:gd fmla="*/ 1975995 w 1975995" name="connsiteX5"/>
              <a:gd fmla="*/ 1095950 h 4720095" name="connsiteY5"/>
              <a:gd fmla="*/ 1975995 w 1975995" name="connsiteX6"/>
              <a:gd fmla="*/ 4720095 h 4720095" name="connsiteY6"/>
              <a:gd fmla="*/ 2815 w 1975995" name="connsiteX7"/>
              <a:gd fmla="*/ 4720095 h 4720095" name="connsiteY7"/>
              <a:gd fmla="*/ 2815 w 1975995" name="connsiteX8"/>
              <a:gd fmla="*/ 1197340 h 4720095"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4720095" w="1975995">
                <a:moveTo>
                  <a:pt x="0" y="1141593"/>
                </a:moveTo>
                <a:lnTo>
                  <a:pt x="0" y="987997"/>
                </a:lnTo>
                <a:cubicBezTo>
                  <a:pt x="0" y="442341"/>
                  <a:pt x="442341" y="0"/>
                  <a:pt x="987997" y="0"/>
                </a:cubicBezTo>
                <a:cubicBezTo>
                  <a:pt x="1533653" y="0"/>
                  <a:pt x="1975994" y="442341"/>
                  <a:pt x="1975994" y="987997"/>
                </a:cubicBezTo>
                <a:lnTo>
                  <a:pt x="1975994" y="1095950"/>
                </a:lnTo>
                <a:lnTo>
                  <a:pt x="1975995" y="1095950"/>
                </a:lnTo>
                <a:lnTo>
                  <a:pt x="1975995" y="4720095"/>
                </a:lnTo>
                <a:lnTo>
                  <a:pt x="2815" y="4720095"/>
                </a:lnTo>
                <a:lnTo>
                  <a:pt x="2815" y="1197340"/>
                </a:lnTo>
                <a:close/>
              </a:path>
            </a:pathLst>
          </a:custGeom>
          <a:solidFill>
            <a:srgbClr val="20B6B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p>
        </p:txBody>
      </p:sp>
      <p:grpSp>
        <p:nvGrpSpPr>
          <p:cNvPr id="3" name="组合 2"/>
          <p:cNvGrpSpPr/>
          <p:nvPr/>
        </p:nvGrpSpPr>
        <p:grpSpPr>
          <a:xfrm>
            <a:off x="3110732" y="2662891"/>
            <a:ext cx="1172591" cy="1179462"/>
            <a:chOff x="1267237" y="4149067"/>
            <a:chExt cx="1172591" cy="1179462"/>
          </a:xfrm>
        </p:grpSpPr>
        <p:sp>
          <p:nvSpPr>
            <p:cNvPr id="4" name="五角星 2"/>
            <p:cNvSpPr/>
            <p:nvPr/>
          </p:nvSpPr>
          <p:spPr>
            <a:xfrm rot="1013228">
              <a:off x="1267237" y="4149067"/>
              <a:ext cx="1172591" cy="1179462"/>
            </a:xfrm>
            <a:custGeom>
              <a:gdLst>
                <a:gd fmla="*/ 2063 w 918524" name="connsiteX0"/>
                <a:gd fmla="*/ 349269 h 923906" name="connsiteY0"/>
                <a:gd fmla="*/ 264202 w 918524" name="connsiteX1"/>
                <a:gd fmla="*/ 223173 h 923906" name="connsiteY1"/>
                <a:gd fmla="*/ 459262 w 918524" name="connsiteX2"/>
                <a:gd fmla="*/ 0 h 923906" name="connsiteY2"/>
                <a:gd fmla="*/ 654322 w 918524" name="connsiteX3"/>
                <a:gd fmla="*/ 223173 h 923906" name="connsiteY3"/>
                <a:gd fmla="*/ 916461 w 918524" name="connsiteX4"/>
                <a:gd fmla="*/ 349269 h 923906" name="connsiteY4"/>
                <a:gd fmla="*/ 774876 w 918524" name="connsiteX5"/>
                <a:gd fmla="*/ 613293 h 923906" name="connsiteY5"/>
                <a:gd fmla="*/ 741827 w 918524" name="connsiteX6"/>
                <a:gd fmla="*/ 914398 h 923906" name="connsiteY6"/>
                <a:gd fmla="*/ 459262 w 918524" name="connsiteX7"/>
                <a:gd fmla="*/ 854400 h 923906" name="connsiteY7"/>
                <a:gd fmla="*/ 176697 w 918524" name="connsiteX8"/>
                <a:gd fmla="*/ 914398 h 923906" name="connsiteY8"/>
                <a:gd fmla="*/ 143648 w 918524" name="connsiteX9"/>
                <a:gd fmla="*/ 613293 h 923906" name="connsiteY9"/>
                <a:gd fmla="*/ 2063 w 918524" name="connsiteX10"/>
                <a:gd fmla="*/ 349269 h 923906"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923905" w="918524">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92D050"/>
            </a:solidFill>
            <a:ln w="63500">
              <a:noFill/>
            </a:ln>
            <a:effectLst>
              <a:outerShdw algn="t" blurRad="190500" dir="5400000" dist="63500" rotWithShape="0">
                <a:prstClr val="black">
                  <a:alpha val="20000"/>
                </a:prstClr>
              </a:outerShdw>
            </a:effectLst>
            <a:scene3d>
              <a:camera prst="orthographicFront"/>
              <a:lightRig dir="t" rig="threePt"/>
            </a:scene3d>
            <a:sp3d contourW="31750" extrusionH="76200" prstMaterial="plastic">
              <a:bevelT h="158750" prst="angle" w="438150"/>
              <a:bevelB w="88900"/>
              <a:extrusionClr>
                <a:srgbClr val="0DDBF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文本框 4"/>
            <p:cNvSpPr txBox="1"/>
            <p:nvPr/>
          </p:nvSpPr>
          <p:spPr>
            <a:xfrm>
              <a:off x="1496257" y="4521472"/>
              <a:ext cx="659130" cy="579120"/>
            </a:xfrm>
            <a:prstGeom prst="rect">
              <a:avLst/>
            </a:prstGeom>
            <a:noFill/>
            <a:ln>
              <a:noFill/>
            </a:ln>
          </p:spPr>
          <p:txBody>
            <a:bodyPr rtlCol="0" wrap="none">
              <a:spAutoFit/>
            </a:bodyPr>
            <a:lstStyle/>
            <a:p>
              <a:r>
                <a:rPr altLang="zh-CN" lang="en-US" smtClean="0" sz="3200">
                  <a:ln w="25400">
                    <a:solidFill>
                      <a:srgbClr val="FF8FA7"/>
                    </a:solidFill>
                  </a:ln>
                  <a:solidFill>
                    <a:schemeClr val="bg1"/>
                  </a:solidFill>
                  <a:latin charset="-122" panose="03000509000000000000" pitchFamily="65" typeface="方正超粗黑简体"/>
                  <a:ea charset="-122" panose="03000509000000000000" pitchFamily="65" typeface="方正超粗黑简体"/>
                </a:rPr>
                <a:t>02</a:t>
              </a:r>
            </a:p>
          </p:txBody>
        </p:sp>
      </p:grpSp>
      <p:sp>
        <p:nvSpPr>
          <p:cNvPr id="6" name="椭圆 5"/>
          <p:cNvSpPr/>
          <p:nvPr/>
        </p:nvSpPr>
        <p:spPr>
          <a:xfrm>
            <a:off x="2893819" y="2467987"/>
            <a:ext cx="1643449" cy="1643449"/>
          </a:xfrm>
          <a:prstGeom prst="ellipse">
            <a:avLst/>
          </a:prstGeom>
          <a:noFill/>
          <a:ln>
            <a:solidFill>
              <a:srgbClr val="D6F133"/>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十字星 6"/>
          <p:cNvSpPr/>
          <p:nvPr/>
        </p:nvSpPr>
        <p:spPr>
          <a:xfrm rot="20953260">
            <a:off x="5066377" y="689630"/>
            <a:ext cx="566841" cy="566841"/>
          </a:xfrm>
          <a:prstGeom prst="star4">
            <a:avLst/>
          </a:prstGeom>
          <a:solidFill>
            <a:srgbClr val="FF85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 name="文本框 1"/>
          <p:cNvSpPr txBox="1"/>
          <p:nvPr/>
        </p:nvSpPr>
        <p:spPr>
          <a:xfrm>
            <a:off x="609059" y="2655889"/>
            <a:ext cx="2239649" cy="1188720"/>
          </a:xfrm>
          <a:prstGeom prst="rect">
            <a:avLst/>
          </a:prstGeom>
          <a:noFill/>
        </p:spPr>
        <p:txBody>
          <a:bodyPr rtlCol="0" wrap="square">
            <a:spAutoFit/>
          </a:bodyPr>
          <a:lstStyle/>
          <a:p>
            <a:r>
              <a:rPr altLang="en-US" b="1" lang="zh-CN" smtClean="0" sz="3600">
                <a:solidFill>
                  <a:schemeClr val="bg1"/>
                </a:solidFill>
                <a:latin charset="-122" panose="020b0503020204020204" pitchFamily="34" typeface="微软雅黑"/>
                <a:ea charset="-122" panose="020b0503020204020204" pitchFamily="34" typeface="微软雅黑"/>
              </a:rPr>
              <a:t>  本班的</a:t>
            </a:r>
          </a:p>
          <a:p>
            <a:r>
              <a:rPr altLang="en-US" b="1" lang="zh-CN" smtClean="0" sz="3600">
                <a:solidFill>
                  <a:schemeClr val="bg1"/>
                </a:solidFill>
                <a:latin charset="-122" panose="020b0503020204020204" pitchFamily="34" typeface="微软雅黑"/>
                <a:ea charset="-122" panose="020b0503020204020204" pitchFamily="34" typeface="微软雅黑"/>
              </a:rPr>
              <a:t>基本情况</a:t>
            </a:r>
          </a:p>
        </p:txBody>
      </p:sp>
      <p:grpSp>
        <p:nvGrpSpPr>
          <p:cNvPr id="78" name="组合 77"/>
          <p:cNvGrpSpPr/>
          <p:nvPr/>
        </p:nvGrpSpPr>
        <p:grpSpPr>
          <a:xfrm>
            <a:off x="6625838" y="3650954"/>
            <a:ext cx="1177219" cy="1194956"/>
            <a:chOff x="9272337" y="-1404832"/>
            <a:chExt cx="1597009" cy="1621072"/>
          </a:xfrm>
        </p:grpSpPr>
        <p:sp>
          <p:nvSpPr>
            <p:cNvPr id="66" name="椭圆 65"/>
            <p:cNvSpPr/>
            <p:nvPr/>
          </p:nvSpPr>
          <p:spPr>
            <a:xfrm>
              <a:off x="9272337" y="-1377658"/>
              <a:ext cx="1593898" cy="1593898"/>
            </a:xfrm>
            <a:prstGeom prst="ellipse">
              <a:avLst/>
            </a:prstGeom>
            <a:solidFill>
              <a:srgbClr val="20B6BE"/>
            </a:solidFill>
            <a:ln>
              <a:noFill/>
            </a:ln>
            <a:effectLst>
              <a:outerShdw algn="t" blurRad="254000" dir="5400000" dist="635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9" name="组合 38"/>
            <p:cNvGrpSpPr/>
            <p:nvPr/>
          </p:nvGrpSpPr>
          <p:grpSpPr>
            <a:xfrm>
              <a:off x="9272337" y="-1404832"/>
              <a:ext cx="1597009" cy="1597009"/>
              <a:chOff x="9437178" y="1562958"/>
              <a:chExt cx="1597009" cy="1597009"/>
            </a:xfrm>
          </p:grpSpPr>
          <p:sp>
            <p:nvSpPr>
              <p:cNvPr id="34" name="椭圆 33"/>
              <p:cNvSpPr/>
              <p:nvPr/>
            </p:nvSpPr>
            <p:spPr>
              <a:xfrm>
                <a:off x="9437178" y="1566069"/>
                <a:ext cx="1593898" cy="1593898"/>
              </a:xfrm>
              <a:prstGeom prst="ellipse">
                <a:avLst/>
              </a:prstGeom>
              <a:solidFill>
                <a:srgbClr val="22F1F6"/>
              </a:solidFill>
              <a:ln>
                <a:noFill/>
              </a:ln>
              <a:effectLst>
                <a:innerShdw blurRad="571500" dir="5400000" dist="241300">
                  <a:srgbClr val="20B6BE">
                    <a:alpha val="80000"/>
                  </a:srgb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 name="椭圆 34"/>
              <p:cNvSpPr/>
              <p:nvPr/>
            </p:nvSpPr>
            <p:spPr>
              <a:xfrm>
                <a:off x="9440289" y="1562958"/>
                <a:ext cx="1593898" cy="1593898"/>
              </a:xfrm>
              <a:prstGeom prst="ellipse">
                <a:avLst/>
              </a:prstGeom>
              <a:gradFill flip="none" rotWithShape="1">
                <a:gsLst>
                  <a:gs pos="0">
                    <a:srgbClr val="22F1F6"/>
                  </a:gs>
                  <a:gs pos="40000">
                    <a:srgbClr val="22F1F6"/>
                  </a:gs>
                  <a:gs pos="100000">
                    <a:srgbClr val="20B6BE">
                      <a:alpha val="0"/>
                    </a:srgbClr>
                  </a:gs>
                </a:gsLst>
                <a:path path="circle">
                  <a:fillToRect b="180000" l="50000" r="50000" t="-80000"/>
                </a:path>
              </a:gradFill>
              <a:ln w="31750">
                <a:solidFill>
                  <a:srgbClr val="22F1F6"/>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 name="弧形 36"/>
              <p:cNvSpPr/>
              <p:nvPr/>
            </p:nvSpPr>
            <p:spPr>
              <a:xfrm rot="17150760">
                <a:off x="9589212" y="1706945"/>
                <a:ext cx="1382557" cy="1382557"/>
              </a:xfrm>
              <a:prstGeom prst="arc">
                <a:avLst>
                  <a:gd fmla="val 14257598" name="adj1"/>
                  <a:gd fmla="val 17991522" name="adj2"/>
                </a:avLst>
              </a:prstGeom>
              <a:ln cap="rnd" w="127000">
                <a:solidFill>
                  <a:schemeClr val="bg1">
                    <a:alpha val="90000"/>
                  </a:schemeClr>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38" name="弧形 37"/>
              <p:cNvSpPr/>
              <p:nvPr/>
            </p:nvSpPr>
            <p:spPr>
              <a:xfrm rot="17283908">
                <a:off x="9629644" y="1685173"/>
                <a:ext cx="1382557" cy="1382557"/>
              </a:xfrm>
              <a:prstGeom prst="arc">
                <a:avLst>
                  <a:gd fmla="val 18582933" name="adj1"/>
                  <a:gd fmla="val 19067742" name="adj2"/>
                </a:avLst>
              </a:prstGeom>
              <a:ln cap="rnd" w="127000">
                <a:solidFill>
                  <a:schemeClr val="bg1">
                    <a:alpha val="90000"/>
                  </a:schemeClr>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grpSp>
        <p:sp>
          <p:nvSpPr>
            <p:cNvPr id="40" name="TextBox 1"/>
            <p:cNvSpPr txBox="1"/>
            <p:nvPr/>
          </p:nvSpPr>
          <p:spPr>
            <a:xfrm>
              <a:off x="9541022" y="-1197528"/>
              <a:ext cx="1286735" cy="1116424"/>
            </a:xfrm>
            <a:prstGeom prst="rect">
              <a:avLst/>
            </a:prstGeom>
            <a:noFill/>
            <a:effectLst/>
          </p:spPr>
          <p:txBody>
            <a:bodyPr rtlCol="0" wrap="square">
              <a:spAutoFit/>
            </a:bodyPr>
            <a:lstStyle/>
            <a:p>
              <a:r>
                <a:rPr altLang="en-US" b="1" lang="zh-CN" sz="2400">
                  <a:solidFill>
                    <a:srgbClr val="FFFF00"/>
                  </a:solidFill>
                  <a:effectLst>
                    <a:outerShdw blurRad="177800" dir="16620000" dist="50800" rotWithShape="0" sx="93000" sy="93000">
                      <a:srgbClr val="20B6BE"/>
                    </a:outerShdw>
                  </a:effectLst>
                  <a:latin charset="-122" panose="020b0503020204020204" pitchFamily="34" typeface="微软雅黑"/>
                  <a:ea charset="-122" panose="020b0503020204020204" pitchFamily="34" typeface="微软雅黑"/>
                </a:rPr>
                <a:t>成长情况</a:t>
              </a:r>
            </a:p>
          </p:txBody>
        </p:sp>
      </p:grpSp>
      <p:grpSp>
        <p:nvGrpSpPr>
          <p:cNvPr id="73" name="组合 72"/>
          <p:cNvGrpSpPr/>
          <p:nvPr/>
        </p:nvGrpSpPr>
        <p:grpSpPr>
          <a:xfrm>
            <a:off x="5970085" y="602166"/>
            <a:ext cx="1180837" cy="1183131"/>
            <a:chOff x="11934016" y="4450536"/>
            <a:chExt cx="1601919" cy="1605030"/>
          </a:xfrm>
        </p:grpSpPr>
        <p:sp>
          <p:nvSpPr>
            <p:cNvPr id="71" name="椭圆 70"/>
            <p:cNvSpPr/>
            <p:nvPr/>
          </p:nvSpPr>
          <p:spPr>
            <a:xfrm>
              <a:off x="11934016" y="4450536"/>
              <a:ext cx="1593898" cy="1593898"/>
            </a:xfrm>
            <a:prstGeom prst="ellipse">
              <a:avLst/>
            </a:prstGeom>
            <a:solidFill>
              <a:srgbClr val="FF97B8"/>
            </a:solidFill>
            <a:ln>
              <a:noFill/>
            </a:ln>
            <a:effectLst>
              <a:outerShdw algn="t" blurRad="254000" dir="5400000" dist="635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41" name="组合 40"/>
            <p:cNvGrpSpPr/>
            <p:nvPr/>
          </p:nvGrpSpPr>
          <p:grpSpPr>
            <a:xfrm>
              <a:off x="11938926" y="4458557"/>
              <a:ext cx="1597009" cy="1597009"/>
              <a:chOff x="9437178" y="1562958"/>
              <a:chExt cx="1597009" cy="1597009"/>
            </a:xfrm>
          </p:grpSpPr>
          <p:sp>
            <p:nvSpPr>
              <p:cNvPr id="42" name="椭圆 41"/>
              <p:cNvSpPr/>
              <p:nvPr/>
            </p:nvSpPr>
            <p:spPr>
              <a:xfrm>
                <a:off x="9437178" y="1566069"/>
                <a:ext cx="1593898" cy="1593898"/>
              </a:xfrm>
              <a:prstGeom prst="ellipse">
                <a:avLst/>
              </a:prstGeom>
              <a:solidFill>
                <a:srgbClr val="22F1F6"/>
              </a:solidFill>
              <a:ln>
                <a:noFill/>
              </a:ln>
              <a:effectLst>
                <a:innerShdw blurRad="571500" dir="5400000" dist="241300">
                  <a:srgbClr val="20B6BE">
                    <a:alpha val="80000"/>
                  </a:srgb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3" name="椭圆 42"/>
              <p:cNvSpPr/>
              <p:nvPr/>
            </p:nvSpPr>
            <p:spPr>
              <a:xfrm>
                <a:off x="9440289" y="1562958"/>
                <a:ext cx="1593898" cy="1593898"/>
              </a:xfrm>
              <a:prstGeom prst="ellipse">
                <a:avLst/>
              </a:prstGeom>
              <a:gradFill flip="none" rotWithShape="1">
                <a:gsLst>
                  <a:gs pos="0">
                    <a:schemeClr val="bg1"/>
                  </a:gs>
                  <a:gs pos="40000">
                    <a:srgbClr val="FFA3C4"/>
                  </a:gs>
                  <a:gs pos="100000">
                    <a:srgbClr val="FF7593"/>
                  </a:gs>
                </a:gsLst>
                <a:path path="circle">
                  <a:fillToRect b="180000" l="50000" r="50000" t="-80000"/>
                </a:path>
              </a:gradFill>
              <a:ln w="31750">
                <a:solidFill>
                  <a:srgbClr val="FFD1E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4" name="弧形 43"/>
              <p:cNvSpPr/>
              <p:nvPr/>
            </p:nvSpPr>
            <p:spPr>
              <a:xfrm rot="17150760">
                <a:off x="9589212" y="1706945"/>
                <a:ext cx="1382557" cy="1382557"/>
              </a:xfrm>
              <a:prstGeom prst="arc">
                <a:avLst>
                  <a:gd fmla="val 14257598" name="adj1"/>
                  <a:gd fmla="val 17991522" name="adj2"/>
                </a:avLst>
              </a:prstGeom>
              <a:ln cap="rnd" w="127000">
                <a:solidFill>
                  <a:schemeClr val="bg1">
                    <a:alpha val="90000"/>
                  </a:schemeClr>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45" name="弧形 44"/>
              <p:cNvSpPr/>
              <p:nvPr/>
            </p:nvSpPr>
            <p:spPr>
              <a:xfrm rot="17283908">
                <a:off x="9629644" y="1685173"/>
                <a:ext cx="1382557" cy="1382557"/>
              </a:xfrm>
              <a:prstGeom prst="arc">
                <a:avLst>
                  <a:gd fmla="val 18582933" name="adj1"/>
                  <a:gd fmla="val 19067742" name="adj2"/>
                </a:avLst>
              </a:prstGeom>
              <a:ln cap="rnd" w="127000">
                <a:solidFill>
                  <a:schemeClr val="bg1">
                    <a:alpha val="84000"/>
                  </a:schemeClr>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grpSp>
        <p:sp>
          <p:nvSpPr>
            <p:cNvPr id="47" name="TextBox 10"/>
            <p:cNvSpPr txBox="1"/>
            <p:nvPr/>
          </p:nvSpPr>
          <p:spPr>
            <a:xfrm>
              <a:off x="12249479" y="4688518"/>
              <a:ext cx="1075075" cy="1116424"/>
            </a:xfrm>
            <a:prstGeom prst="rect">
              <a:avLst/>
            </a:prstGeom>
            <a:noFill/>
            <a:effectLst>
              <a:glow rad="139700">
                <a:schemeClr val="bg1">
                  <a:alpha val="40000"/>
                </a:schemeClr>
              </a:glow>
              <a:outerShdw algn="ctr" blurRad="152400" dist="152400" rotWithShape="0" sx="102000" sy="102000">
                <a:prstClr val="black">
                  <a:alpha val="53000"/>
                </a:prstClr>
              </a:outerShdw>
            </a:effectLst>
          </p:spPr>
          <p:txBody>
            <a:bodyPr wrap="none">
              <a:spAutoFit/>
            </a:bodyPr>
            <a:lstStyle/>
            <a:p>
              <a:pPr algn="ctr" fontAlgn="auto">
                <a:spcBef>
                  <a:spcPct val="0"/>
                </a:spcBef>
                <a:spcAft>
                  <a:spcPct val="0"/>
                </a:spcAft>
                <a:defRPr/>
              </a:pPr>
              <a:r>
                <a:rPr altLang="en-US" b="1" lang="zh-CN" sz="2400">
                  <a:solidFill>
                    <a:schemeClr val="bg1"/>
                  </a:solidFill>
                  <a:effectLst>
                    <a:outerShdw algn="l" blurRad="50800" dist="38100" rotWithShape="0">
                      <a:prstClr val="black">
                        <a:alpha val="40000"/>
                      </a:prstClr>
                    </a:outerShdw>
                  </a:effectLst>
                  <a:latin charset="-122" panose="020b0503020204020204" pitchFamily="34" typeface="微软雅黑"/>
                  <a:ea charset="-122" panose="020b0503020204020204" pitchFamily="34" typeface="微软雅黑"/>
                </a:rPr>
                <a:t>心理</a:t>
              </a:r>
            </a:p>
            <a:p>
              <a:pPr algn="ctr" fontAlgn="auto">
                <a:spcBef>
                  <a:spcPct val="0"/>
                </a:spcBef>
                <a:spcAft>
                  <a:spcPct val="0"/>
                </a:spcAft>
                <a:defRPr/>
              </a:pPr>
              <a:r>
                <a:rPr altLang="en-US" b="1" lang="zh-CN" sz="2400">
                  <a:solidFill>
                    <a:schemeClr val="bg1"/>
                  </a:solidFill>
                  <a:effectLst>
                    <a:outerShdw algn="l" blurRad="50800" dist="38100" rotWithShape="0">
                      <a:prstClr val="black">
                        <a:alpha val="40000"/>
                      </a:prstClr>
                    </a:outerShdw>
                  </a:effectLst>
                  <a:latin charset="-122" panose="020b0503020204020204" pitchFamily="34" typeface="微软雅黑"/>
                  <a:ea charset="-122" panose="020b0503020204020204" pitchFamily="34" typeface="微软雅黑"/>
                </a:rPr>
                <a:t>分析</a:t>
              </a:r>
            </a:p>
          </p:txBody>
        </p:sp>
      </p:grpSp>
      <p:grpSp>
        <p:nvGrpSpPr>
          <p:cNvPr id="76" name="组合 75"/>
          <p:cNvGrpSpPr/>
          <p:nvPr/>
        </p:nvGrpSpPr>
        <p:grpSpPr>
          <a:xfrm>
            <a:off x="5541018" y="4998099"/>
            <a:ext cx="1246642" cy="1177947"/>
            <a:chOff x="7953284" y="6299301"/>
            <a:chExt cx="1691190" cy="1597996"/>
          </a:xfrm>
        </p:grpSpPr>
        <p:sp>
          <p:nvSpPr>
            <p:cNvPr id="72" name="椭圆 71"/>
            <p:cNvSpPr/>
            <p:nvPr/>
          </p:nvSpPr>
          <p:spPr>
            <a:xfrm>
              <a:off x="7963595" y="6303399"/>
              <a:ext cx="1593898" cy="1593898"/>
            </a:xfrm>
            <a:prstGeom prst="ellipse">
              <a:avLst/>
            </a:prstGeom>
            <a:solidFill>
              <a:srgbClr val="FFC000"/>
            </a:solidFill>
            <a:ln>
              <a:noFill/>
            </a:ln>
            <a:effectLst>
              <a:outerShdw algn="t" blurRad="254000" dir="5400000" dist="635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63" name="组合 62"/>
            <p:cNvGrpSpPr/>
            <p:nvPr/>
          </p:nvGrpSpPr>
          <p:grpSpPr>
            <a:xfrm>
              <a:off x="7953284" y="6299301"/>
              <a:ext cx="1691190" cy="1597009"/>
              <a:chOff x="8402463" y="4859938"/>
              <a:chExt cx="1691190" cy="1597009"/>
            </a:xfrm>
          </p:grpSpPr>
          <p:grpSp>
            <p:nvGrpSpPr>
              <p:cNvPr id="54" name="组合 53"/>
              <p:cNvGrpSpPr/>
              <p:nvPr/>
            </p:nvGrpSpPr>
            <p:grpSpPr>
              <a:xfrm>
                <a:off x="8402463" y="4859938"/>
                <a:ext cx="1597009" cy="1597009"/>
                <a:chOff x="9437178" y="1562958"/>
                <a:chExt cx="1597009" cy="1597009"/>
              </a:xfrm>
            </p:grpSpPr>
            <p:sp>
              <p:nvSpPr>
                <p:cNvPr id="55" name="椭圆 54"/>
                <p:cNvSpPr/>
                <p:nvPr/>
              </p:nvSpPr>
              <p:spPr>
                <a:xfrm>
                  <a:off x="9437178" y="1566069"/>
                  <a:ext cx="1593898" cy="1593898"/>
                </a:xfrm>
                <a:prstGeom prst="ellipse">
                  <a:avLst/>
                </a:prstGeom>
                <a:solidFill>
                  <a:srgbClr val="22F1F6"/>
                </a:solidFill>
                <a:ln>
                  <a:noFill/>
                </a:ln>
                <a:effectLst>
                  <a:innerShdw blurRad="571500" dir="5400000" dist="241300">
                    <a:srgbClr val="20B6BE">
                      <a:alpha val="80000"/>
                    </a:srgb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6" name="椭圆 55"/>
                <p:cNvSpPr/>
                <p:nvPr/>
              </p:nvSpPr>
              <p:spPr>
                <a:xfrm>
                  <a:off x="9440289" y="1562958"/>
                  <a:ext cx="1593898" cy="1593898"/>
                </a:xfrm>
                <a:prstGeom prst="ellipse">
                  <a:avLst/>
                </a:prstGeom>
                <a:gradFill flip="none" rotWithShape="1">
                  <a:gsLst>
                    <a:gs pos="0">
                      <a:srgbClr val="FFC000"/>
                    </a:gs>
                    <a:gs pos="40000">
                      <a:srgbClr val="FFFF00"/>
                    </a:gs>
                    <a:gs pos="96000">
                      <a:srgbClr val="FFC000"/>
                    </a:gs>
                  </a:gsLst>
                  <a:path path="circle">
                    <a:fillToRect b="180000" l="50000" r="50000" t="-80000"/>
                  </a:path>
                </a:gradFill>
                <a:ln w="31750">
                  <a:solidFill>
                    <a:srgbClr val="FFFF0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7" name="弧形 56"/>
                <p:cNvSpPr/>
                <p:nvPr/>
              </p:nvSpPr>
              <p:spPr>
                <a:xfrm rot="17150760">
                  <a:off x="9589212" y="1706945"/>
                  <a:ext cx="1382557" cy="1382557"/>
                </a:xfrm>
                <a:prstGeom prst="arc">
                  <a:avLst>
                    <a:gd fmla="val 14257598" name="adj1"/>
                    <a:gd fmla="val 17991522" name="adj2"/>
                  </a:avLst>
                </a:prstGeom>
                <a:ln cap="rnd" w="127000">
                  <a:solidFill>
                    <a:schemeClr val="bg1">
                      <a:alpha val="90000"/>
                    </a:schemeClr>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58" name="弧形 57"/>
                <p:cNvSpPr/>
                <p:nvPr/>
              </p:nvSpPr>
              <p:spPr>
                <a:xfrm rot="17283908">
                  <a:off x="9629644" y="1685173"/>
                  <a:ext cx="1382557" cy="1382557"/>
                </a:xfrm>
                <a:prstGeom prst="arc">
                  <a:avLst>
                    <a:gd fmla="val 18582933" name="adj1"/>
                    <a:gd fmla="val 19067742" name="adj2"/>
                  </a:avLst>
                </a:prstGeom>
                <a:ln cap="rnd" w="127000">
                  <a:solidFill>
                    <a:schemeClr val="bg1">
                      <a:alpha val="90000"/>
                    </a:schemeClr>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grpSp>
          <p:sp>
            <p:nvSpPr>
              <p:cNvPr id="60" name="矩形 59"/>
              <p:cNvSpPr/>
              <p:nvPr/>
            </p:nvSpPr>
            <p:spPr>
              <a:xfrm>
                <a:off x="8465841" y="5062349"/>
                <a:ext cx="1627811" cy="1116423"/>
              </a:xfrm>
              <a:prstGeom prst="rect">
                <a:avLst/>
              </a:prstGeom>
              <a:effectLst>
                <a:outerShdw algn="t" blurRad="50800" dir="5400000" dist="38100" rotWithShape="0">
                  <a:srgbClr val="F9A601">
                    <a:alpha val="92941"/>
                  </a:srgbClr>
                </a:outerShdw>
              </a:effectLst>
            </p:spPr>
            <p:txBody>
              <a:bodyPr wrap="square">
                <a:spAutoFit/>
              </a:bodyPr>
              <a:lstStyle/>
              <a:p>
                <a:r>
                  <a:rPr altLang="en-US" b="1" lang="zh-CN" smtClean="0" sz="2400">
                    <a:solidFill>
                      <a:schemeClr val="bg1"/>
                    </a:solidFill>
                    <a:latin charset="-122" panose="020b0503020204020204" pitchFamily="34" typeface="微软雅黑"/>
                    <a:ea charset="-122" panose="020b0503020204020204" pitchFamily="34" typeface="微软雅黑"/>
                  </a:rPr>
                  <a:t>  问题</a:t>
                </a:r>
              </a:p>
              <a:p>
                <a:r>
                  <a:rPr altLang="en-US" b="1" lang="zh-CN" smtClean="0" sz="2400">
                    <a:solidFill>
                      <a:schemeClr val="bg1"/>
                    </a:solidFill>
                    <a:latin charset="-122" panose="020b0503020204020204" pitchFamily="34" typeface="微软雅黑"/>
                    <a:ea charset="-122" panose="020b0503020204020204" pitchFamily="34" typeface="微软雅黑"/>
                  </a:rPr>
                  <a:t>及不足</a:t>
                </a:r>
              </a:p>
            </p:txBody>
          </p:sp>
        </p:grpSp>
      </p:grpSp>
      <p:grpSp>
        <p:nvGrpSpPr>
          <p:cNvPr id="77" name="组合 76"/>
          <p:cNvGrpSpPr/>
          <p:nvPr/>
        </p:nvGrpSpPr>
        <p:grpSpPr>
          <a:xfrm>
            <a:off x="6782602" y="2006281"/>
            <a:ext cx="1220417" cy="1183132"/>
            <a:chOff x="6204695" y="728767"/>
            <a:chExt cx="1655611" cy="1605031"/>
          </a:xfrm>
        </p:grpSpPr>
        <p:sp>
          <p:nvSpPr>
            <p:cNvPr id="75" name="椭圆 74"/>
            <p:cNvSpPr/>
            <p:nvPr/>
          </p:nvSpPr>
          <p:spPr>
            <a:xfrm>
              <a:off x="6206985" y="728767"/>
              <a:ext cx="1593898" cy="1593898"/>
            </a:xfrm>
            <a:prstGeom prst="ellipse">
              <a:avLst/>
            </a:prstGeom>
            <a:solidFill>
              <a:srgbClr val="9FB70D"/>
            </a:solidFill>
            <a:ln>
              <a:noFill/>
            </a:ln>
            <a:effectLst>
              <a:outerShdw algn="t" blurRad="254000" dir="5400000" dist="635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62" name="组合 61"/>
            <p:cNvGrpSpPr/>
            <p:nvPr/>
          </p:nvGrpSpPr>
          <p:grpSpPr>
            <a:xfrm>
              <a:off x="6204695" y="736789"/>
              <a:ext cx="1655611" cy="1597009"/>
              <a:chOff x="6092400" y="4779400"/>
              <a:chExt cx="1655611" cy="1597009"/>
            </a:xfrm>
          </p:grpSpPr>
          <p:grpSp>
            <p:nvGrpSpPr>
              <p:cNvPr id="49" name="组合 48"/>
              <p:cNvGrpSpPr/>
              <p:nvPr/>
            </p:nvGrpSpPr>
            <p:grpSpPr>
              <a:xfrm>
                <a:off x="6092400" y="4779400"/>
                <a:ext cx="1597009" cy="1597009"/>
                <a:chOff x="9437178" y="1562958"/>
                <a:chExt cx="1597009" cy="1597009"/>
              </a:xfrm>
            </p:grpSpPr>
            <p:sp>
              <p:nvSpPr>
                <p:cNvPr id="50" name="椭圆 49"/>
                <p:cNvSpPr/>
                <p:nvPr/>
              </p:nvSpPr>
              <p:spPr>
                <a:xfrm>
                  <a:off x="9437178" y="1566069"/>
                  <a:ext cx="1593898" cy="1593898"/>
                </a:xfrm>
                <a:prstGeom prst="ellipse">
                  <a:avLst/>
                </a:prstGeom>
                <a:solidFill>
                  <a:srgbClr val="22F1F6"/>
                </a:solidFill>
                <a:ln>
                  <a:noFill/>
                </a:ln>
                <a:effectLst>
                  <a:innerShdw blurRad="571500" dir="5400000" dist="241300">
                    <a:srgbClr val="20B6BE">
                      <a:alpha val="80000"/>
                    </a:srgb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1" name="椭圆 50"/>
                <p:cNvSpPr/>
                <p:nvPr/>
              </p:nvSpPr>
              <p:spPr>
                <a:xfrm>
                  <a:off x="9440289" y="1562958"/>
                  <a:ext cx="1593898" cy="1593898"/>
                </a:xfrm>
                <a:prstGeom prst="ellipse">
                  <a:avLst/>
                </a:prstGeom>
                <a:gradFill flip="none" rotWithShape="1">
                  <a:gsLst>
                    <a:gs pos="0">
                      <a:schemeClr val="accent3"/>
                    </a:gs>
                    <a:gs pos="40000">
                      <a:srgbClr val="D6F133"/>
                    </a:gs>
                    <a:gs pos="100000">
                      <a:srgbClr val="92D050"/>
                    </a:gs>
                  </a:gsLst>
                  <a:path path="circle">
                    <a:fillToRect b="180000" l="50000" r="50000" t="-80000"/>
                  </a:path>
                </a:gradFill>
                <a:ln w="31750">
                  <a:solidFill>
                    <a:srgbClr val="D6F133"/>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2" name="弧形 51"/>
                <p:cNvSpPr/>
                <p:nvPr/>
              </p:nvSpPr>
              <p:spPr>
                <a:xfrm rot="17150760">
                  <a:off x="9589212" y="1706945"/>
                  <a:ext cx="1382557" cy="1382557"/>
                </a:xfrm>
                <a:prstGeom prst="arc">
                  <a:avLst>
                    <a:gd fmla="val 14257598" name="adj1"/>
                    <a:gd fmla="val 17991522" name="adj2"/>
                  </a:avLst>
                </a:prstGeom>
                <a:ln cap="rnd" w="127000">
                  <a:solidFill>
                    <a:schemeClr val="bg1">
                      <a:alpha val="90000"/>
                    </a:schemeClr>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53" name="弧形 52"/>
                <p:cNvSpPr/>
                <p:nvPr/>
              </p:nvSpPr>
              <p:spPr>
                <a:xfrm rot="17283908">
                  <a:off x="9629644" y="1685173"/>
                  <a:ext cx="1382557" cy="1382557"/>
                </a:xfrm>
                <a:prstGeom prst="arc">
                  <a:avLst>
                    <a:gd fmla="val 18582933" name="adj1"/>
                    <a:gd fmla="val 19067742" name="adj2"/>
                  </a:avLst>
                </a:prstGeom>
                <a:ln cap="rnd" w="127000">
                  <a:solidFill>
                    <a:schemeClr val="bg1">
                      <a:alpha val="90000"/>
                    </a:schemeClr>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grpSp>
          <p:sp>
            <p:nvSpPr>
              <p:cNvPr id="61" name="TextBox 322"/>
              <p:cNvSpPr txBox="1"/>
              <p:nvPr/>
            </p:nvSpPr>
            <p:spPr>
              <a:xfrm>
                <a:off x="6385135" y="4960094"/>
                <a:ext cx="1362874" cy="1116423"/>
              </a:xfrm>
              <a:prstGeom prst="rect">
                <a:avLst/>
              </a:prstGeom>
              <a:effectLst>
                <a:outerShdw algn="t" blurRad="50800" dir="5400000" dist="38100" rotWithShape="0">
                  <a:srgbClr val="9FB70D">
                    <a:alpha val="93000"/>
                  </a:srgbClr>
                </a:outerShdw>
              </a:effectLst>
            </p:spPr>
            <p:txBody>
              <a:bodyPr wrap="square">
                <a:spAutoFit/>
              </a:bodyPr>
              <a:lstStyle>
                <a:defPPr>
                  <a:defRPr lang="zh-CN"/>
                </a:defPPr>
                <a:lvl1pPr>
                  <a:defRPr b="1" sz="4000">
                    <a:solidFill>
                      <a:srgbClr val="22F1F6"/>
                    </a:solidFill>
                    <a:latin charset="-122" panose="020b0503020204020204" pitchFamily="34" typeface="微软雅黑"/>
                    <a:ea charset="-122" panose="020b0503020204020204" pitchFamily="34" typeface="微软雅黑"/>
                  </a:defRPr>
                </a:lvl1pPr>
              </a:lstStyle>
              <a:p>
                <a:r>
                  <a:rPr altLang="en-US" lang="zh-CN" sz="2400">
                    <a:solidFill>
                      <a:schemeClr val="bg1"/>
                    </a:solidFill>
                  </a:rPr>
                  <a:t>本班</a:t>
                </a:r>
              </a:p>
              <a:p>
                <a:r>
                  <a:rPr altLang="en-US" lang="zh-CN" sz="2400">
                    <a:solidFill>
                      <a:schemeClr val="bg1"/>
                    </a:solidFill>
                  </a:rPr>
                  <a:t>特点</a:t>
                </a:r>
              </a:p>
            </p:txBody>
          </p:sp>
        </p:grpSp>
      </p:grpSp>
      <p:pic>
        <p:nvPicPr>
          <p:cNvPr id="81" name="图片 80"/>
          <p:cNvPicPr>
            <a:picLocks noChangeAspect="1"/>
          </p:cNvPicPr>
          <p:nvPr/>
        </p:nvPicPr>
        <p:blipFill>
          <a:blip r:embed="rId3">
            <a:extLst>
              <a:ext uri="{28A0092B-C50C-407E-A947-70E740481C1C}">
                <a14:useLocalDpi val="0"/>
              </a:ext>
            </a:extLst>
          </a:blip>
          <a:srcRect b="11253" l="26795" r="49282" t="15027"/>
          <a:stretch>
            <a:fillRect/>
          </a:stretch>
        </p:blipFill>
        <p:spPr>
          <a:xfrm>
            <a:off x="3951658" y="2159656"/>
            <a:ext cx="749431" cy="1299014"/>
          </a:xfrm>
          <a:prstGeom prst="rect">
            <a:avLst/>
          </a:prstGeom>
        </p:spPr>
      </p:pic>
      <p:grpSp>
        <p:nvGrpSpPr>
          <p:cNvPr id="9" name="组合 8"/>
          <p:cNvGrpSpPr/>
          <p:nvPr/>
        </p:nvGrpSpPr>
        <p:grpSpPr>
          <a:xfrm flipH="1">
            <a:off x="3874544" y="2968474"/>
            <a:ext cx="2414421" cy="1514317"/>
            <a:chOff x="594424" y="1153191"/>
            <a:chExt cx="2605976" cy="1634460"/>
          </a:xfrm>
        </p:grpSpPr>
        <p:sp>
          <p:nvSpPr>
            <p:cNvPr id="10" name="任意多边形 9"/>
            <p:cNvSpPr/>
            <p:nvPr/>
          </p:nvSpPr>
          <p:spPr>
            <a:xfrm>
              <a:off x="616196" y="1175175"/>
              <a:ext cx="2584204" cy="1612476"/>
            </a:xfrm>
            <a:custGeom>
              <a:gdLst>
                <a:gd fmla="*/ 1389184 w 3610707" name="connsiteX0"/>
                <a:gd fmla="*/ 0 h 2450125" name="connsiteY0"/>
                <a:gd fmla="*/ 2191163 w 3610707" name="connsiteX1"/>
                <a:gd fmla="*/ 426409 h 2450125" name="connsiteY1"/>
                <a:gd fmla="*/ 2262626 w 3610707" name="connsiteX2"/>
                <a:gd fmla="*/ 558069 h 2450125" name="connsiteY2"/>
                <a:gd fmla="*/ 2332890 w 3610707" name="connsiteX3"/>
                <a:gd fmla="*/ 550986 h 2450125" name="connsiteY3"/>
                <a:gd fmla="*/ 2894584 w 3610707" name="connsiteX4"/>
                <a:gd fmla="*/ 923302 h 2450125" name="connsiteY4"/>
                <a:gd fmla="*/ 2915413 w 3610707" name="connsiteX5"/>
                <a:gd fmla="*/ 990402 h 2450125" name="connsiteY5"/>
                <a:gd fmla="*/ 2934595 w 3610707" name="connsiteX6"/>
                <a:gd fmla="*/ 984447 h 2450125" name="connsiteY6"/>
                <a:gd fmla="*/ 3048000 w 3610707" name="connsiteX7"/>
                <a:gd fmla="*/ 973015 h 2450125" name="connsiteY7"/>
                <a:gd fmla="*/ 3610707 w 3610707" name="connsiteX8"/>
                <a:gd fmla="*/ 1535722 h 2450125" name="connsiteY8"/>
                <a:gd fmla="*/ 3048000 w 3610707" name="connsiteX9"/>
                <a:gd fmla="*/ 2098429 h 2450125" name="connsiteY9"/>
                <a:gd fmla="*/ 2934595 w 3610707" name="connsiteX10"/>
                <a:gd fmla="*/ 2086997 h 2450125" name="connsiteY10"/>
                <a:gd fmla="*/ 2841470 w 3610707" name="connsiteX11"/>
                <a:gd fmla="*/ 2058089 h 2450125" name="connsiteY11"/>
                <a:gd fmla="*/ 2778805 w 3610707" name="connsiteX12"/>
                <a:gd fmla="*/ 2134039 h 2450125" name="connsiteY12"/>
                <a:gd fmla="*/ 2327029 w 3610707" name="connsiteX13"/>
                <a:gd fmla="*/ 2321171 h 2450125" name="connsiteY13"/>
                <a:gd fmla="*/ 1897442 w 3610707" name="connsiteX14"/>
                <a:gd fmla="*/ 2155195 h 2450125" name="connsiteY14"/>
                <a:gd fmla="*/ 1878393 w 3610707" name="connsiteX15"/>
                <a:gd fmla="*/ 2135215 h 2450125" name="connsiteY15"/>
                <a:gd fmla="*/ 1860361 w 3610707" name="connsiteX16"/>
                <a:gd fmla="*/ 2168437 h 2450125" name="connsiteY16"/>
                <a:gd fmla="*/ 1330568 w 3610707" name="connsiteX17"/>
                <a:gd fmla="*/ 2450125 h 2450125" name="connsiteY17"/>
                <a:gd fmla="*/ 800775 w 3610707" name="connsiteX18"/>
                <a:gd fmla="*/ 2168437 h 2450125" name="connsiteY18"/>
                <a:gd fmla="*/ 771869 w 3610707" name="connsiteX19"/>
                <a:gd fmla="*/ 2115180 h 2450125" name="connsiteY19"/>
                <a:gd fmla="*/ 753583 w 3610707" name="connsiteX20"/>
                <a:gd fmla="*/ 2120856 h 2450125" name="connsiteY20"/>
                <a:gd fmla="*/ 627184 w 3610707" name="connsiteX21"/>
                <a:gd fmla="*/ 2133598 h 2450125" name="connsiteY21"/>
                <a:gd fmla="*/ 0 w 3610707" name="connsiteX22"/>
                <a:gd fmla="*/ 1506414 h 2450125" name="connsiteY22"/>
                <a:gd fmla="*/ 383056 w 3610707" name="connsiteX23"/>
                <a:gd fmla="*/ 928517 h 2450125" name="connsiteY23"/>
                <a:gd fmla="*/ 424632 w 3610707" name="connsiteX24"/>
                <a:gd fmla="*/ 915611 h 2450125" name="connsiteY24"/>
                <a:gd fmla="*/ 427023 w 3610707" name="connsiteX25"/>
                <a:gd fmla="*/ 868268 h 2450125" name="connsiteY25"/>
                <a:gd fmla="*/ 1389184 w 3610707" name="connsiteX26"/>
                <a:gd fmla="*/ 0 h 2450125" name="connsiteY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b="b" l="l" r="r" t="t"/>
              <a:pathLst>
                <a:path h="2450125" w="3610707">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algn="t" blurRad="152400" dir="5400000" dist="889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任意多边形 10"/>
            <p:cNvSpPr/>
            <p:nvPr/>
          </p:nvSpPr>
          <p:spPr>
            <a:xfrm>
              <a:off x="594424" y="1153191"/>
              <a:ext cx="2584204" cy="1612476"/>
            </a:xfrm>
            <a:custGeom>
              <a:gdLst>
                <a:gd fmla="*/ 1389184 w 3610707" name="connsiteX0"/>
                <a:gd fmla="*/ 0 h 2450125" name="connsiteY0"/>
                <a:gd fmla="*/ 2191163 w 3610707" name="connsiteX1"/>
                <a:gd fmla="*/ 426409 h 2450125" name="connsiteY1"/>
                <a:gd fmla="*/ 2262626 w 3610707" name="connsiteX2"/>
                <a:gd fmla="*/ 558069 h 2450125" name="connsiteY2"/>
                <a:gd fmla="*/ 2332890 w 3610707" name="connsiteX3"/>
                <a:gd fmla="*/ 550986 h 2450125" name="connsiteY3"/>
                <a:gd fmla="*/ 2894584 w 3610707" name="connsiteX4"/>
                <a:gd fmla="*/ 923302 h 2450125" name="connsiteY4"/>
                <a:gd fmla="*/ 2915413 w 3610707" name="connsiteX5"/>
                <a:gd fmla="*/ 990402 h 2450125" name="connsiteY5"/>
                <a:gd fmla="*/ 2934595 w 3610707" name="connsiteX6"/>
                <a:gd fmla="*/ 984447 h 2450125" name="connsiteY6"/>
                <a:gd fmla="*/ 3048000 w 3610707" name="connsiteX7"/>
                <a:gd fmla="*/ 973015 h 2450125" name="connsiteY7"/>
                <a:gd fmla="*/ 3610707 w 3610707" name="connsiteX8"/>
                <a:gd fmla="*/ 1535722 h 2450125" name="connsiteY8"/>
                <a:gd fmla="*/ 3048000 w 3610707" name="connsiteX9"/>
                <a:gd fmla="*/ 2098429 h 2450125" name="connsiteY9"/>
                <a:gd fmla="*/ 2934595 w 3610707" name="connsiteX10"/>
                <a:gd fmla="*/ 2086997 h 2450125" name="connsiteY10"/>
                <a:gd fmla="*/ 2841470 w 3610707" name="connsiteX11"/>
                <a:gd fmla="*/ 2058089 h 2450125" name="connsiteY11"/>
                <a:gd fmla="*/ 2778805 w 3610707" name="connsiteX12"/>
                <a:gd fmla="*/ 2134039 h 2450125" name="connsiteY12"/>
                <a:gd fmla="*/ 2327029 w 3610707" name="connsiteX13"/>
                <a:gd fmla="*/ 2321171 h 2450125" name="connsiteY13"/>
                <a:gd fmla="*/ 1897442 w 3610707" name="connsiteX14"/>
                <a:gd fmla="*/ 2155195 h 2450125" name="connsiteY14"/>
                <a:gd fmla="*/ 1878393 w 3610707" name="connsiteX15"/>
                <a:gd fmla="*/ 2135215 h 2450125" name="connsiteY15"/>
                <a:gd fmla="*/ 1860361 w 3610707" name="connsiteX16"/>
                <a:gd fmla="*/ 2168437 h 2450125" name="connsiteY16"/>
                <a:gd fmla="*/ 1330568 w 3610707" name="connsiteX17"/>
                <a:gd fmla="*/ 2450125 h 2450125" name="connsiteY17"/>
                <a:gd fmla="*/ 800775 w 3610707" name="connsiteX18"/>
                <a:gd fmla="*/ 2168437 h 2450125" name="connsiteY18"/>
                <a:gd fmla="*/ 771869 w 3610707" name="connsiteX19"/>
                <a:gd fmla="*/ 2115180 h 2450125" name="connsiteY19"/>
                <a:gd fmla="*/ 753583 w 3610707" name="connsiteX20"/>
                <a:gd fmla="*/ 2120856 h 2450125" name="connsiteY20"/>
                <a:gd fmla="*/ 627184 w 3610707" name="connsiteX21"/>
                <a:gd fmla="*/ 2133598 h 2450125" name="connsiteY21"/>
                <a:gd fmla="*/ 0 w 3610707" name="connsiteX22"/>
                <a:gd fmla="*/ 1506414 h 2450125" name="connsiteY22"/>
                <a:gd fmla="*/ 383056 w 3610707" name="connsiteX23"/>
                <a:gd fmla="*/ 928517 h 2450125" name="connsiteY23"/>
                <a:gd fmla="*/ 424632 w 3610707" name="connsiteX24"/>
                <a:gd fmla="*/ 915611 h 2450125" name="connsiteY24"/>
                <a:gd fmla="*/ 427023 w 3610707" name="connsiteX25"/>
                <a:gd fmla="*/ 868268 h 2450125" name="connsiteY25"/>
                <a:gd fmla="*/ 1389184 w 3610707" name="connsiteX26"/>
                <a:gd fmla="*/ 0 h 2450125" name="connsiteY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b="b" l="l" r="r" t="t"/>
              <a:pathLst>
                <a:path h="2450125" w="3610707">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r="3600000" dist="101600">
                <a:srgbClr val="19B4C9">
                  <a:alpha val="51000"/>
                </a:srgb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82" name="TextBox 3"/>
          <p:cNvSpPr txBox="1"/>
          <p:nvPr/>
        </p:nvSpPr>
        <p:spPr>
          <a:xfrm>
            <a:off x="1266092" y="4397332"/>
            <a:ext cx="3244630" cy="822960"/>
          </a:xfrm>
          <a:prstGeom prst="rect">
            <a:avLst/>
          </a:prstGeom>
          <a:noFill/>
        </p:spPr>
        <p:txBody>
          <a:bodyPr rtlCol="0" wrap="square">
            <a:spAutoFit/>
          </a:bodyPr>
          <a:lstStyle/>
          <a:p>
            <a:r>
              <a:rPr altLang="en-US" lang="zh-CN" sz="2400">
                <a:solidFill>
                  <a:srgbClr val="20B6BE"/>
                </a:solidFill>
                <a:latin charset="-122" panose="020b0503020204020204" pitchFamily="34" typeface="微软雅黑"/>
                <a:ea charset="-122" panose="020b0503020204020204" pitchFamily="34" typeface="微软雅黑"/>
              </a:rPr>
              <a:t>人数：35人，其中男孩：15人，女孩18人</a:t>
            </a:r>
          </a:p>
        </p:txBody>
      </p:sp>
      <p:sp>
        <p:nvSpPr>
          <p:cNvPr id="99" name="矩形 98"/>
          <p:cNvSpPr/>
          <p:nvPr/>
        </p:nvSpPr>
        <p:spPr>
          <a:xfrm>
            <a:off x="7610562" y="689960"/>
            <a:ext cx="2665642" cy="640080"/>
          </a:xfrm>
          <a:prstGeom prst="rect">
            <a:avLst/>
          </a:prstGeom>
        </p:spPr>
        <p:txBody>
          <a:bodyPr wrap="square">
            <a:spAutoFit/>
          </a:bodyPr>
          <a:lstStyle/>
          <a:p>
            <a:pPr>
              <a:lnSpc>
                <a:spcPct val="150000"/>
              </a:lnSpc>
            </a:pPr>
            <a:r>
              <a:rPr altLang="en-US" lang="zh-CN" sz="1200">
                <a:solidFill>
                  <a:schemeClr val="bg2">
                    <a:lumMod val="75000"/>
                  </a:schemeClr>
                </a:solidFill>
                <a:latin charset="-122" panose="020b0503020204020204" pitchFamily="34" typeface="微软雅黑"/>
                <a:ea charset="-122" panose="020b0503020204020204" pitchFamily="34" typeface="微软雅黑"/>
              </a:rPr>
              <a:t>点击输入简要文字内容，文字内容需概括精炼，言简意赅的说明内容……</a:t>
            </a:r>
          </a:p>
        </p:txBody>
      </p:sp>
      <p:sp>
        <p:nvSpPr>
          <p:cNvPr id="100" name="矩形 99"/>
          <p:cNvSpPr/>
          <p:nvPr/>
        </p:nvSpPr>
        <p:spPr>
          <a:xfrm>
            <a:off x="8409731" y="2124750"/>
            <a:ext cx="2665642" cy="640080"/>
          </a:xfrm>
          <a:prstGeom prst="rect">
            <a:avLst/>
          </a:prstGeom>
        </p:spPr>
        <p:txBody>
          <a:bodyPr wrap="square">
            <a:spAutoFit/>
          </a:bodyPr>
          <a:lstStyle/>
          <a:p>
            <a:pPr>
              <a:lnSpc>
                <a:spcPct val="150000"/>
              </a:lnSpc>
            </a:pPr>
            <a:r>
              <a:rPr altLang="en-US" lang="zh-CN" sz="1200">
                <a:solidFill>
                  <a:schemeClr val="bg2">
                    <a:lumMod val="75000"/>
                  </a:schemeClr>
                </a:solidFill>
                <a:latin charset="-122" panose="020b0503020204020204" pitchFamily="34" typeface="微软雅黑"/>
                <a:ea charset="-122" panose="020b0503020204020204" pitchFamily="34" typeface="微软雅黑"/>
              </a:rPr>
              <a:t>点击输入简要文字内容，文字内容需概括精炼，言简意赅的说明内容……</a:t>
            </a:r>
          </a:p>
        </p:txBody>
      </p:sp>
      <p:sp>
        <p:nvSpPr>
          <p:cNvPr id="101" name="矩形 100"/>
          <p:cNvSpPr/>
          <p:nvPr/>
        </p:nvSpPr>
        <p:spPr>
          <a:xfrm>
            <a:off x="8420882" y="3819735"/>
            <a:ext cx="2665642" cy="640080"/>
          </a:xfrm>
          <a:prstGeom prst="rect">
            <a:avLst/>
          </a:prstGeom>
        </p:spPr>
        <p:txBody>
          <a:bodyPr wrap="square">
            <a:spAutoFit/>
          </a:bodyPr>
          <a:lstStyle/>
          <a:p>
            <a:pPr>
              <a:lnSpc>
                <a:spcPct val="150000"/>
              </a:lnSpc>
            </a:pPr>
            <a:r>
              <a:rPr altLang="en-US" lang="zh-CN" sz="1200">
                <a:solidFill>
                  <a:schemeClr val="bg2">
                    <a:lumMod val="75000"/>
                  </a:schemeClr>
                </a:solidFill>
                <a:latin charset="-122" panose="020b0503020204020204" pitchFamily="34" typeface="微软雅黑"/>
                <a:ea charset="-122" panose="020b0503020204020204" pitchFamily="34" typeface="微软雅黑"/>
              </a:rPr>
              <a:t>点击输入简要文字内容，文字内容需概括精炼，言简意赅的说明内容……</a:t>
            </a:r>
          </a:p>
        </p:txBody>
      </p:sp>
      <p:sp>
        <p:nvSpPr>
          <p:cNvPr id="102" name="矩形 101"/>
          <p:cNvSpPr/>
          <p:nvPr/>
        </p:nvSpPr>
        <p:spPr>
          <a:xfrm>
            <a:off x="7305759" y="5291697"/>
            <a:ext cx="2665642" cy="640080"/>
          </a:xfrm>
          <a:prstGeom prst="rect">
            <a:avLst/>
          </a:prstGeom>
        </p:spPr>
        <p:txBody>
          <a:bodyPr wrap="square">
            <a:spAutoFit/>
          </a:bodyPr>
          <a:lstStyle/>
          <a:p>
            <a:pPr>
              <a:lnSpc>
                <a:spcPct val="150000"/>
              </a:lnSpc>
            </a:pPr>
            <a:r>
              <a:rPr altLang="en-US" lang="zh-CN" sz="1200">
                <a:solidFill>
                  <a:schemeClr val="bg2">
                    <a:lumMod val="75000"/>
                  </a:schemeClr>
                </a:solidFill>
                <a:latin charset="-122" panose="020b0503020204020204" pitchFamily="34" typeface="微软雅黑"/>
                <a:ea charset="-122" panose="020b0503020204020204" pitchFamily="34" typeface="微软雅黑"/>
              </a:rPr>
              <a:t>点击输入简要文字内容，文字内容需概括精炼，言简意赅的说明内容……</a:t>
            </a:r>
          </a:p>
        </p:txBody>
      </p:sp>
      <p:grpSp>
        <p:nvGrpSpPr>
          <p:cNvPr id="103" name="组合 102"/>
          <p:cNvGrpSpPr/>
          <p:nvPr/>
        </p:nvGrpSpPr>
        <p:grpSpPr>
          <a:xfrm>
            <a:off x="10308590" y="4880210"/>
            <a:ext cx="1478249" cy="1616398"/>
            <a:chOff x="9886950" y="4535871"/>
            <a:chExt cx="1834461" cy="2005899"/>
          </a:xfrm>
        </p:grpSpPr>
        <p:sp>
          <p:nvSpPr>
            <p:cNvPr id="104" name="圆角矩形 103"/>
            <p:cNvSpPr/>
            <p:nvPr/>
          </p:nvSpPr>
          <p:spPr>
            <a:xfrm>
              <a:off x="10526487" y="5428190"/>
              <a:ext cx="328183" cy="134639"/>
            </a:xfrm>
            <a:prstGeom prst="roundRect">
              <a:avLst/>
            </a:prstGeom>
            <a:solidFill>
              <a:srgbClr val="C87404"/>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5" name="圆角矩形 104"/>
            <p:cNvSpPr/>
            <p:nvPr/>
          </p:nvSpPr>
          <p:spPr>
            <a:xfrm rot="1452078">
              <a:off x="10593807" y="5007442"/>
              <a:ext cx="286109" cy="488068"/>
            </a:xfrm>
            <a:prstGeom prst="roundRect">
              <a:avLst>
                <a:gd fmla="val 50000" name="adj"/>
              </a:avLst>
            </a:prstGeom>
            <a:solidFill>
              <a:srgbClr val="FFC0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06" name="组合 105"/>
            <p:cNvGrpSpPr/>
            <p:nvPr/>
          </p:nvGrpSpPr>
          <p:grpSpPr>
            <a:xfrm rot="17559220">
              <a:off x="10526211" y="4117280"/>
              <a:ext cx="611597" cy="1772498"/>
              <a:chOff x="2994660" y="1680210"/>
              <a:chExt cx="1234440" cy="3577590"/>
            </a:xfrm>
            <a:solidFill>
              <a:srgbClr val="FFC000"/>
            </a:solidFill>
          </p:grpSpPr>
          <p:sp>
            <p:nvSpPr>
              <p:cNvPr id="118" name="椭圆 117"/>
              <p:cNvSpPr/>
              <p:nvPr/>
            </p:nvSpPr>
            <p:spPr>
              <a:xfrm>
                <a:off x="3080385" y="1680210"/>
                <a:ext cx="1062990" cy="1062990"/>
              </a:xfrm>
              <a:prstGeom prst="ellipse">
                <a:avLst/>
              </a:prstGeom>
              <a:solidFill>
                <a:srgbClr val="84F6FC"/>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9" name="矩形 118"/>
              <p:cNvSpPr/>
              <p:nvPr/>
            </p:nvSpPr>
            <p:spPr>
              <a:xfrm>
                <a:off x="3423285" y="4983480"/>
                <a:ext cx="377190" cy="274320"/>
              </a:xfrm>
              <a:prstGeom prst="rect">
                <a:avLst/>
              </a:prstGeom>
              <a:grp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0" name="矩形 119"/>
              <p:cNvSpPr/>
              <p:nvPr/>
            </p:nvSpPr>
            <p:spPr>
              <a:xfrm>
                <a:off x="3314700" y="4297680"/>
                <a:ext cx="594360" cy="742950"/>
              </a:xfrm>
              <a:prstGeom prst="rect">
                <a:avLst/>
              </a:prstGeom>
              <a:grp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1" name="矩形 120"/>
              <p:cNvSpPr/>
              <p:nvPr/>
            </p:nvSpPr>
            <p:spPr>
              <a:xfrm>
                <a:off x="3177540" y="2514600"/>
                <a:ext cx="868680" cy="1874520"/>
              </a:xfrm>
              <a:prstGeom prst="rect">
                <a:avLst/>
              </a:prstGeom>
              <a:grpFill/>
              <a:ln cap="rnd"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2" name="梯形 121"/>
              <p:cNvSpPr/>
              <p:nvPr/>
            </p:nvSpPr>
            <p:spPr>
              <a:xfrm>
                <a:off x="2994660" y="2137410"/>
                <a:ext cx="1234440" cy="457200"/>
              </a:xfrm>
              <a:prstGeom prst="trapezoid">
                <a:avLst>
                  <a:gd fmla="val 4323" name="adj"/>
                </a:avLst>
              </a:prstGeom>
              <a:grp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07" name="椭圆 106"/>
            <p:cNvSpPr/>
            <p:nvPr/>
          </p:nvSpPr>
          <p:spPr>
            <a:xfrm>
              <a:off x="10644296" y="5276721"/>
              <a:ext cx="100980" cy="10098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108" name="直接连接符 107"/>
            <p:cNvCxnSpPr>
              <a:stCxn id="104" idx="2"/>
            </p:cNvCxnSpPr>
            <p:nvPr/>
          </p:nvCxnSpPr>
          <p:spPr>
            <a:xfrm flipH="1">
              <a:off x="10686371" y="5562830"/>
              <a:ext cx="4207" cy="95089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直接连接符 108"/>
            <p:cNvCxnSpPr/>
            <p:nvPr/>
          </p:nvCxnSpPr>
          <p:spPr>
            <a:xfrm flipH="1">
              <a:off x="10274038" y="5565635"/>
              <a:ext cx="293122" cy="9565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直接连接符 109"/>
            <p:cNvCxnSpPr/>
            <p:nvPr/>
          </p:nvCxnSpPr>
          <p:spPr>
            <a:xfrm>
              <a:off x="10806985" y="5551610"/>
              <a:ext cx="293122" cy="9565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直接连接符 110"/>
            <p:cNvCxnSpPr/>
            <p:nvPr/>
          </p:nvCxnSpPr>
          <p:spPr>
            <a:xfrm>
              <a:off x="10080494" y="6530550"/>
              <a:ext cx="1489448" cy="0"/>
            </a:xfrm>
            <a:prstGeom prst="line">
              <a:avLst/>
            </a:prstGeom>
            <a:ln cap="rnd"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直接连接符 111"/>
            <p:cNvCxnSpPr/>
            <p:nvPr/>
          </p:nvCxnSpPr>
          <p:spPr>
            <a:xfrm>
              <a:off x="9886950" y="6541770"/>
              <a:ext cx="103784" cy="0"/>
            </a:xfrm>
            <a:prstGeom prst="line">
              <a:avLst/>
            </a:prstGeom>
            <a:ln cap="rnd"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直接连接符 112"/>
            <p:cNvCxnSpPr/>
            <p:nvPr/>
          </p:nvCxnSpPr>
          <p:spPr>
            <a:xfrm>
              <a:off x="11665311" y="6527745"/>
              <a:ext cx="56100" cy="0"/>
            </a:xfrm>
            <a:prstGeom prst="line">
              <a:avLst/>
            </a:prstGeom>
            <a:ln cap="rnd"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114" name="矩形 113"/>
            <p:cNvSpPr/>
            <p:nvPr/>
          </p:nvSpPr>
          <p:spPr>
            <a:xfrm rot="17559220">
              <a:off x="10853495" y="4455518"/>
              <a:ext cx="79608" cy="824798"/>
            </a:xfrm>
            <a:prstGeom prst="rect">
              <a:avLst/>
            </a:prstGeom>
            <a:solidFill>
              <a:schemeClr val="bg1"/>
            </a:solidFill>
            <a:ln cap="rnd" w="635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5" name="矩形 114"/>
            <p:cNvSpPr/>
            <p:nvPr/>
          </p:nvSpPr>
          <p:spPr>
            <a:xfrm rot="17559220">
              <a:off x="10743004" y="4722219"/>
              <a:ext cx="79608" cy="824798"/>
            </a:xfrm>
            <a:prstGeom prst="rect">
              <a:avLst/>
            </a:prstGeom>
            <a:solidFill>
              <a:srgbClr val="FC9204"/>
            </a:solidFill>
            <a:ln cap="rnd" w="635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6" name="矩形 115"/>
            <p:cNvSpPr/>
            <p:nvPr/>
          </p:nvSpPr>
          <p:spPr>
            <a:xfrm rot="17559220">
              <a:off x="10372657" y="4488927"/>
              <a:ext cx="84972" cy="178859"/>
            </a:xfrm>
            <a:prstGeom prst="rect">
              <a:avLst/>
            </a:prstGeom>
            <a:solidFill>
              <a:schemeClr val="bg1"/>
            </a:solidFill>
            <a:ln cap="rnd" w="635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7" name="矩形 116"/>
            <p:cNvSpPr/>
            <p:nvPr/>
          </p:nvSpPr>
          <p:spPr>
            <a:xfrm rot="17559220">
              <a:off x="11189014" y="5155725"/>
              <a:ext cx="256730" cy="87380"/>
            </a:xfrm>
            <a:prstGeom prst="rect">
              <a:avLst/>
            </a:prstGeom>
            <a:solidFill>
              <a:schemeClr val="tx1"/>
            </a:solidFill>
            <a:ln cap="rnd" w="635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extLst>
      <p:ext uri="{BB962C8B-B14F-4D97-AF65-F5344CB8AC3E}">
        <p14:creationId val="678329281"/>
      </p:ext>
    </p:extLst>
  </p:cSld>
  <p:clrMapOvr>
    <a:masterClrMapping/>
  </p:clrMapOvr>
  <mc:AlternateContent>
    <mc:Choice Requires="p14">
      <p:transition p14:dur="2500" spd="slow">
        <p:fad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83"/>
                                        </p:tgtEl>
                                        <p:attrNameLst>
                                          <p:attrName>style.visibility</p:attrName>
                                        </p:attrNameLst>
                                      </p:cBhvr>
                                      <p:to>
                                        <p:strVal val="visible"/>
                                      </p:to>
                                    </p:set>
                                    <p:anim calcmode="lin" valueType="num">
                                      <p:cBhvr additive="base">
                                        <p:cTn dur="1000" fill="hold" id="7"/>
                                        <p:tgtEl>
                                          <p:spTgt spid="83"/>
                                        </p:tgtEl>
                                        <p:attrNameLst>
                                          <p:attrName>ppt_x</p:attrName>
                                        </p:attrNameLst>
                                      </p:cBhvr>
                                      <p:tavLst>
                                        <p:tav tm="0">
                                          <p:val>
                                            <p:strVal val="0-#ppt_w/2"/>
                                          </p:val>
                                        </p:tav>
                                        <p:tav tm="100000">
                                          <p:val>
                                            <p:strVal val="#ppt_x"/>
                                          </p:val>
                                        </p:tav>
                                      </p:tavLst>
                                    </p:anim>
                                    <p:anim calcmode="lin" valueType="num">
                                      <p:cBhvr additive="base">
                                        <p:cTn dur="1000" fill="hold" id="8"/>
                                        <p:tgtEl>
                                          <p:spTgt spid="83"/>
                                        </p:tgtEl>
                                        <p:attrNameLst>
                                          <p:attrName>ppt_y</p:attrName>
                                        </p:attrNameLst>
                                      </p:cBhvr>
                                      <p:tavLst>
                                        <p:tav tm="0">
                                          <p:val>
                                            <p:strVal val="#ppt_y"/>
                                          </p:val>
                                        </p:tav>
                                        <p:tav tm="100000">
                                          <p:val>
                                            <p:strVal val="#ppt_y"/>
                                          </p:val>
                                        </p:tav>
                                      </p:tavLst>
                                    </p:anim>
                                  </p:childTnLst>
                                </p:cTn>
                              </p:par>
                              <p:par>
                                <p:cTn fill="hold" id="9" nodeType="withEffect" presetClass="entr" presetID="53" presetSubtype="0">
                                  <p:stCondLst>
                                    <p:cond delay="1000"/>
                                  </p:stCondLst>
                                  <p:childTnLst>
                                    <p:set>
                                      <p:cBhvr>
                                        <p:cTn dur="1" fill="hold" id="10">
                                          <p:stCondLst>
                                            <p:cond delay="0"/>
                                          </p:stCondLst>
                                        </p:cTn>
                                        <p:tgtEl>
                                          <p:spTgt spid="3"/>
                                        </p:tgtEl>
                                        <p:attrNameLst>
                                          <p:attrName>style.visibility</p:attrName>
                                        </p:attrNameLst>
                                      </p:cBhvr>
                                      <p:to>
                                        <p:strVal val="visible"/>
                                      </p:to>
                                    </p:set>
                                    <p:anim calcmode="lin" valueType="num">
                                      <p:cBhvr>
                                        <p:cTn dur="750" fill="hold" id="11"/>
                                        <p:tgtEl>
                                          <p:spTgt spid="3"/>
                                        </p:tgtEl>
                                        <p:attrNameLst>
                                          <p:attrName>ppt_w</p:attrName>
                                        </p:attrNameLst>
                                      </p:cBhvr>
                                      <p:tavLst>
                                        <p:tav tm="0">
                                          <p:val>
                                            <p:fltVal val="0"/>
                                          </p:val>
                                        </p:tav>
                                        <p:tav tm="100000">
                                          <p:val>
                                            <p:strVal val="#ppt_w"/>
                                          </p:val>
                                        </p:tav>
                                      </p:tavLst>
                                    </p:anim>
                                    <p:anim calcmode="lin" valueType="num">
                                      <p:cBhvr>
                                        <p:cTn dur="750" fill="hold" id="12"/>
                                        <p:tgtEl>
                                          <p:spTgt spid="3"/>
                                        </p:tgtEl>
                                        <p:attrNameLst>
                                          <p:attrName>ppt_h</p:attrName>
                                        </p:attrNameLst>
                                      </p:cBhvr>
                                      <p:tavLst>
                                        <p:tav tm="0">
                                          <p:val>
                                            <p:fltVal val="0"/>
                                          </p:val>
                                        </p:tav>
                                        <p:tav tm="100000">
                                          <p:val>
                                            <p:strVal val="#ppt_h"/>
                                          </p:val>
                                        </p:tav>
                                      </p:tavLst>
                                    </p:anim>
                                    <p:animEffect filter="fade" transition="in">
                                      <p:cBhvr>
                                        <p:cTn dur="750" id="13"/>
                                        <p:tgtEl>
                                          <p:spTgt spid="3"/>
                                        </p:tgtEl>
                                      </p:cBhvr>
                                    </p:animEffect>
                                  </p:childTnLst>
                                </p:cTn>
                              </p:par>
                              <p:par>
                                <p:cTn fill="hold" grpId="0" id="14" nodeType="withEffect" presetClass="entr" presetID="53" presetSubtype="0">
                                  <p:stCondLst>
                                    <p:cond delay="1750"/>
                                  </p:stCondLst>
                                  <p:childTnLst>
                                    <p:set>
                                      <p:cBhvr>
                                        <p:cTn dur="1" fill="hold" id="15">
                                          <p:stCondLst>
                                            <p:cond delay="0"/>
                                          </p:stCondLst>
                                        </p:cTn>
                                        <p:tgtEl>
                                          <p:spTgt spid="6"/>
                                        </p:tgtEl>
                                        <p:attrNameLst>
                                          <p:attrName>style.visibility</p:attrName>
                                        </p:attrNameLst>
                                      </p:cBhvr>
                                      <p:to>
                                        <p:strVal val="visible"/>
                                      </p:to>
                                    </p:set>
                                    <p:anim calcmode="lin" valueType="num">
                                      <p:cBhvr>
                                        <p:cTn dur="500" fill="hold" id="16"/>
                                        <p:tgtEl>
                                          <p:spTgt spid="6"/>
                                        </p:tgtEl>
                                        <p:attrNameLst>
                                          <p:attrName>ppt_w</p:attrName>
                                        </p:attrNameLst>
                                      </p:cBhvr>
                                      <p:tavLst>
                                        <p:tav tm="0">
                                          <p:val>
                                            <p:fltVal val="0"/>
                                          </p:val>
                                        </p:tav>
                                        <p:tav tm="100000">
                                          <p:val>
                                            <p:strVal val="#ppt_w"/>
                                          </p:val>
                                        </p:tav>
                                      </p:tavLst>
                                    </p:anim>
                                    <p:anim calcmode="lin" valueType="num">
                                      <p:cBhvr>
                                        <p:cTn dur="500" fill="hold" id="17"/>
                                        <p:tgtEl>
                                          <p:spTgt spid="6"/>
                                        </p:tgtEl>
                                        <p:attrNameLst>
                                          <p:attrName>ppt_h</p:attrName>
                                        </p:attrNameLst>
                                      </p:cBhvr>
                                      <p:tavLst>
                                        <p:tav tm="0">
                                          <p:val>
                                            <p:fltVal val="0"/>
                                          </p:val>
                                        </p:tav>
                                        <p:tav tm="100000">
                                          <p:val>
                                            <p:strVal val="#ppt_h"/>
                                          </p:val>
                                        </p:tav>
                                      </p:tavLst>
                                    </p:anim>
                                    <p:animEffect filter="fade" transition="in">
                                      <p:cBhvr>
                                        <p:cTn dur="500" id="18"/>
                                        <p:tgtEl>
                                          <p:spTgt spid="6"/>
                                        </p:tgtEl>
                                      </p:cBhvr>
                                    </p:animEffect>
                                  </p:childTnLst>
                                </p:cTn>
                              </p:par>
                              <p:par>
                                <p:cTn fill="hold" grpId="1" id="19" nodeType="withEffect" presetClass="emph" presetID="8" presetSubtype="0">
                                  <p:stCondLst>
                                    <p:cond delay="1750"/>
                                  </p:stCondLst>
                                  <p:childTnLst>
                                    <p:animRot by="21600000">
                                      <p:cBhvr>
                                        <p:cTn dur="11500" fill="hold" id="20"/>
                                        <p:tgtEl>
                                          <p:spTgt spid="6"/>
                                        </p:tgtEl>
                                        <p:attrNameLst>
                                          <p:attrName>r</p:attrName>
                                        </p:attrNameLst>
                                      </p:cBhvr>
                                    </p:animRot>
                                  </p:childTnLst>
                                </p:cTn>
                              </p:par>
                              <p:par>
                                <p:cTn fill="hold" grpId="0" id="21" nodeType="withEffect" presetClass="entr" presetID="2" presetSubtype="8">
                                  <p:stCondLst>
                                    <p:cond delay="1750"/>
                                  </p:stCondLst>
                                  <p:childTnLst>
                                    <p:set>
                                      <p:cBhvr>
                                        <p:cTn dur="1" fill="hold" id="22">
                                          <p:stCondLst>
                                            <p:cond delay="0"/>
                                          </p:stCondLst>
                                        </p:cTn>
                                        <p:tgtEl>
                                          <p:spTgt spid="2"/>
                                        </p:tgtEl>
                                        <p:attrNameLst>
                                          <p:attrName>style.visibility</p:attrName>
                                        </p:attrNameLst>
                                      </p:cBhvr>
                                      <p:to>
                                        <p:strVal val="visible"/>
                                      </p:to>
                                    </p:set>
                                    <p:anim calcmode="lin" valueType="num">
                                      <p:cBhvr additive="base">
                                        <p:cTn dur="1250" fill="hold" id="23"/>
                                        <p:tgtEl>
                                          <p:spTgt spid="2"/>
                                        </p:tgtEl>
                                        <p:attrNameLst>
                                          <p:attrName>ppt_x</p:attrName>
                                        </p:attrNameLst>
                                      </p:cBhvr>
                                      <p:tavLst>
                                        <p:tav tm="0">
                                          <p:val>
                                            <p:strVal val="0-#ppt_w/2"/>
                                          </p:val>
                                        </p:tav>
                                        <p:tav tm="100000">
                                          <p:val>
                                            <p:strVal val="#ppt_x"/>
                                          </p:val>
                                        </p:tav>
                                      </p:tavLst>
                                    </p:anim>
                                    <p:anim calcmode="lin" valueType="num">
                                      <p:cBhvr additive="base">
                                        <p:cTn dur="1250" fill="hold" id="24"/>
                                        <p:tgtEl>
                                          <p:spTgt spid="2"/>
                                        </p:tgtEl>
                                        <p:attrNameLst>
                                          <p:attrName>ppt_y</p:attrName>
                                        </p:attrNameLst>
                                      </p:cBhvr>
                                      <p:tavLst>
                                        <p:tav tm="0">
                                          <p:val>
                                            <p:strVal val="#ppt_y"/>
                                          </p:val>
                                        </p:tav>
                                        <p:tav tm="100000">
                                          <p:val>
                                            <p:strVal val="#ppt_y"/>
                                          </p:val>
                                        </p:tav>
                                      </p:tavLst>
                                    </p:anim>
                                  </p:childTnLst>
                                </p:cTn>
                              </p:par>
                              <p:par>
                                <p:cTn fill="hold" id="25" nodeType="withEffect" presetClass="entr" presetID="22" presetSubtype="4">
                                  <p:stCondLst>
                                    <p:cond delay="3000"/>
                                  </p:stCondLst>
                                  <p:childTnLst>
                                    <p:set>
                                      <p:cBhvr>
                                        <p:cTn dur="1" fill="hold" id="26">
                                          <p:stCondLst>
                                            <p:cond delay="0"/>
                                          </p:stCondLst>
                                        </p:cTn>
                                        <p:tgtEl>
                                          <p:spTgt spid="81"/>
                                        </p:tgtEl>
                                        <p:attrNameLst>
                                          <p:attrName>style.visibility</p:attrName>
                                        </p:attrNameLst>
                                      </p:cBhvr>
                                      <p:to>
                                        <p:strVal val="visible"/>
                                      </p:to>
                                    </p:set>
                                    <p:animEffect filter="wipe(down)" transition="in">
                                      <p:cBhvr>
                                        <p:cTn dur="1000" id="27"/>
                                        <p:tgtEl>
                                          <p:spTgt spid="81"/>
                                        </p:tgtEl>
                                      </p:cBhvr>
                                    </p:animEffect>
                                  </p:childTnLst>
                                </p:cTn>
                              </p:par>
                              <p:par>
                                <p:cTn fill="hold" id="28" nodeType="withEffect" presetClass="entr" presetID="42" presetSubtype="0">
                                  <p:stCondLst>
                                    <p:cond delay="4000"/>
                                  </p:stCondLst>
                                  <p:childTnLst>
                                    <p:set>
                                      <p:cBhvr>
                                        <p:cTn dur="1" fill="hold" id="29">
                                          <p:stCondLst>
                                            <p:cond delay="0"/>
                                          </p:stCondLst>
                                        </p:cTn>
                                        <p:tgtEl>
                                          <p:spTgt spid="9"/>
                                        </p:tgtEl>
                                        <p:attrNameLst>
                                          <p:attrName>style.visibility</p:attrName>
                                        </p:attrNameLst>
                                      </p:cBhvr>
                                      <p:to>
                                        <p:strVal val="visible"/>
                                      </p:to>
                                    </p:set>
                                    <p:animEffect filter="fade" transition="in">
                                      <p:cBhvr>
                                        <p:cTn dur="1000" id="30"/>
                                        <p:tgtEl>
                                          <p:spTgt spid="9"/>
                                        </p:tgtEl>
                                      </p:cBhvr>
                                    </p:animEffect>
                                    <p:anim calcmode="lin" valueType="num">
                                      <p:cBhvr>
                                        <p:cTn dur="1000" fill="hold" id="31"/>
                                        <p:tgtEl>
                                          <p:spTgt spid="9"/>
                                        </p:tgtEl>
                                        <p:attrNameLst>
                                          <p:attrName>ppt_x</p:attrName>
                                        </p:attrNameLst>
                                      </p:cBhvr>
                                      <p:tavLst>
                                        <p:tav tm="0">
                                          <p:val>
                                            <p:strVal val="#ppt_x"/>
                                          </p:val>
                                        </p:tav>
                                        <p:tav tm="100000">
                                          <p:val>
                                            <p:strVal val="#ppt_x"/>
                                          </p:val>
                                        </p:tav>
                                      </p:tavLst>
                                    </p:anim>
                                    <p:anim calcmode="lin" valueType="num">
                                      <p:cBhvr>
                                        <p:cTn dur="1000" fill="hold" id="32"/>
                                        <p:tgtEl>
                                          <p:spTgt spid="9"/>
                                        </p:tgtEl>
                                        <p:attrNameLst>
                                          <p:attrName>ppt_y</p:attrName>
                                        </p:attrNameLst>
                                      </p:cBhvr>
                                      <p:tavLst>
                                        <p:tav tm="0">
                                          <p:val>
                                            <p:strVal val="#ppt_y+.1"/>
                                          </p:val>
                                        </p:tav>
                                        <p:tav tm="100000">
                                          <p:val>
                                            <p:strVal val="#ppt_y"/>
                                          </p:val>
                                        </p:tav>
                                      </p:tavLst>
                                    </p:anim>
                                  </p:childTnLst>
                                </p:cTn>
                              </p:par>
                              <p:par>
                                <p:cTn fill="hold" id="33" nodeType="withEffect" presetClass="entr" presetID="22" presetSubtype="2">
                                  <p:stCondLst>
                                    <p:cond delay="4750"/>
                                  </p:stCondLst>
                                  <p:childTnLst>
                                    <p:set>
                                      <p:cBhvr>
                                        <p:cTn dur="1" fill="hold" id="34">
                                          <p:stCondLst>
                                            <p:cond delay="0"/>
                                          </p:stCondLst>
                                        </p:cTn>
                                        <p:tgtEl>
                                          <p:spTgt spid="93"/>
                                        </p:tgtEl>
                                        <p:attrNameLst>
                                          <p:attrName>style.visibility</p:attrName>
                                        </p:attrNameLst>
                                      </p:cBhvr>
                                      <p:to>
                                        <p:strVal val="visible"/>
                                      </p:to>
                                    </p:set>
                                    <p:animEffect filter="wipe(right)" transition="in">
                                      <p:cBhvr>
                                        <p:cTn dur="1250" id="35"/>
                                        <p:tgtEl>
                                          <p:spTgt spid="93"/>
                                        </p:tgtEl>
                                      </p:cBhvr>
                                    </p:animEffect>
                                  </p:childTnLst>
                                </p:cTn>
                              </p:par>
                              <p:par>
                                <p:cTn fill="hold" grpId="0" id="36" nodeType="withEffect" presetClass="entr" presetID="22" presetSubtype="8">
                                  <p:stCondLst>
                                    <p:cond delay="6000"/>
                                  </p:stCondLst>
                                  <p:childTnLst>
                                    <p:set>
                                      <p:cBhvr>
                                        <p:cTn dur="1" fill="hold" id="37">
                                          <p:stCondLst>
                                            <p:cond delay="0"/>
                                          </p:stCondLst>
                                        </p:cTn>
                                        <p:tgtEl>
                                          <p:spTgt spid="82"/>
                                        </p:tgtEl>
                                        <p:attrNameLst>
                                          <p:attrName>style.visibility</p:attrName>
                                        </p:attrNameLst>
                                      </p:cBhvr>
                                      <p:to>
                                        <p:strVal val="visible"/>
                                      </p:to>
                                    </p:set>
                                    <p:animEffect filter="wipe(left)" transition="in">
                                      <p:cBhvr>
                                        <p:cTn dur="2000" id="38"/>
                                        <p:tgtEl>
                                          <p:spTgt spid="82"/>
                                        </p:tgtEl>
                                      </p:cBhvr>
                                    </p:animEffect>
                                  </p:childTnLst>
                                </p:cTn>
                              </p:par>
                              <p:par>
                                <p:cTn fill="hold" grpId="0" id="39" nodeType="withEffect" presetClass="entr" presetID="31" presetSubtype="0">
                                  <p:stCondLst>
                                    <p:cond delay="8000"/>
                                  </p:stCondLst>
                                  <p:childTnLst>
                                    <p:set>
                                      <p:cBhvr>
                                        <p:cTn dur="1" fill="hold" id="40">
                                          <p:stCondLst>
                                            <p:cond delay="0"/>
                                          </p:stCondLst>
                                        </p:cTn>
                                        <p:tgtEl>
                                          <p:spTgt spid="7"/>
                                        </p:tgtEl>
                                        <p:attrNameLst>
                                          <p:attrName>style.visibility</p:attrName>
                                        </p:attrNameLst>
                                      </p:cBhvr>
                                      <p:to>
                                        <p:strVal val="visible"/>
                                      </p:to>
                                    </p:set>
                                    <p:anim calcmode="lin" valueType="num">
                                      <p:cBhvr>
                                        <p:cTn dur="750" fill="hold" id="41"/>
                                        <p:tgtEl>
                                          <p:spTgt spid="7"/>
                                        </p:tgtEl>
                                        <p:attrNameLst>
                                          <p:attrName>ppt_w</p:attrName>
                                        </p:attrNameLst>
                                      </p:cBhvr>
                                      <p:tavLst>
                                        <p:tav tm="0">
                                          <p:val>
                                            <p:fltVal val="0"/>
                                          </p:val>
                                        </p:tav>
                                        <p:tav tm="100000">
                                          <p:val>
                                            <p:strVal val="#ppt_w"/>
                                          </p:val>
                                        </p:tav>
                                      </p:tavLst>
                                    </p:anim>
                                    <p:anim calcmode="lin" valueType="num">
                                      <p:cBhvr>
                                        <p:cTn dur="750" fill="hold" id="42"/>
                                        <p:tgtEl>
                                          <p:spTgt spid="7"/>
                                        </p:tgtEl>
                                        <p:attrNameLst>
                                          <p:attrName>ppt_h</p:attrName>
                                        </p:attrNameLst>
                                      </p:cBhvr>
                                      <p:tavLst>
                                        <p:tav tm="0">
                                          <p:val>
                                            <p:fltVal val="0"/>
                                          </p:val>
                                        </p:tav>
                                        <p:tav tm="100000">
                                          <p:val>
                                            <p:strVal val="#ppt_h"/>
                                          </p:val>
                                        </p:tav>
                                      </p:tavLst>
                                    </p:anim>
                                    <p:anim calcmode="lin" valueType="num">
                                      <p:cBhvr>
                                        <p:cTn dur="750" fill="hold" id="43"/>
                                        <p:tgtEl>
                                          <p:spTgt spid="7"/>
                                        </p:tgtEl>
                                        <p:attrNameLst>
                                          <p:attrName>style.rotation</p:attrName>
                                        </p:attrNameLst>
                                      </p:cBhvr>
                                      <p:tavLst>
                                        <p:tav tm="0">
                                          <p:val>
                                            <p:fltVal val="90"/>
                                          </p:val>
                                        </p:tav>
                                        <p:tav tm="100000">
                                          <p:val>
                                            <p:fltVal val="0"/>
                                          </p:val>
                                        </p:tav>
                                      </p:tavLst>
                                    </p:anim>
                                    <p:animEffect filter="fade" transition="in">
                                      <p:cBhvr>
                                        <p:cTn dur="750" id="44"/>
                                        <p:tgtEl>
                                          <p:spTgt spid="7"/>
                                        </p:tgtEl>
                                      </p:cBhvr>
                                    </p:animEffect>
                                  </p:childTnLst>
                                </p:cTn>
                              </p:par>
                              <p:par>
                                <p:cTn fill="hold" id="45" nodeType="withEffect" presetClass="entr" presetID="53" presetSubtype="0">
                                  <p:stCondLst>
                                    <p:cond delay="8750"/>
                                  </p:stCondLst>
                                  <p:childTnLst>
                                    <p:set>
                                      <p:cBhvr>
                                        <p:cTn dur="1" fill="hold" id="46">
                                          <p:stCondLst>
                                            <p:cond delay="0"/>
                                          </p:stCondLst>
                                        </p:cTn>
                                        <p:tgtEl>
                                          <p:spTgt spid="73"/>
                                        </p:tgtEl>
                                        <p:attrNameLst>
                                          <p:attrName>style.visibility</p:attrName>
                                        </p:attrNameLst>
                                      </p:cBhvr>
                                      <p:to>
                                        <p:strVal val="visible"/>
                                      </p:to>
                                    </p:set>
                                    <p:anim calcmode="lin" valueType="num">
                                      <p:cBhvr>
                                        <p:cTn dur="750" fill="hold" id="47"/>
                                        <p:tgtEl>
                                          <p:spTgt spid="73"/>
                                        </p:tgtEl>
                                        <p:attrNameLst>
                                          <p:attrName>ppt_w</p:attrName>
                                        </p:attrNameLst>
                                      </p:cBhvr>
                                      <p:tavLst>
                                        <p:tav tm="0">
                                          <p:val>
                                            <p:fltVal val="0"/>
                                          </p:val>
                                        </p:tav>
                                        <p:tav tm="100000">
                                          <p:val>
                                            <p:strVal val="#ppt_w"/>
                                          </p:val>
                                        </p:tav>
                                      </p:tavLst>
                                    </p:anim>
                                    <p:anim calcmode="lin" valueType="num">
                                      <p:cBhvr>
                                        <p:cTn dur="750" fill="hold" id="48"/>
                                        <p:tgtEl>
                                          <p:spTgt spid="73"/>
                                        </p:tgtEl>
                                        <p:attrNameLst>
                                          <p:attrName>ppt_h</p:attrName>
                                        </p:attrNameLst>
                                      </p:cBhvr>
                                      <p:tavLst>
                                        <p:tav tm="0">
                                          <p:val>
                                            <p:fltVal val="0"/>
                                          </p:val>
                                        </p:tav>
                                        <p:tav tm="100000">
                                          <p:val>
                                            <p:strVal val="#ppt_h"/>
                                          </p:val>
                                        </p:tav>
                                      </p:tavLst>
                                    </p:anim>
                                    <p:animEffect filter="fade" transition="in">
                                      <p:cBhvr>
                                        <p:cTn dur="750" id="49"/>
                                        <p:tgtEl>
                                          <p:spTgt spid="73"/>
                                        </p:tgtEl>
                                      </p:cBhvr>
                                    </p:animEffect>
                                  </p:childTnLst>
                                </p:cTn>
                              </p:par>
                              <p:par>
                                <p:cTn fill="hold" id="50" nodeType="withEffect" presetClass="entr" presetID="53" presetSubtype="0">
                                  <p:stCondLst>
                                    <p:cond delay="9250"/>
                                  </p:stCondLst>
                                  <p:childTnLst>
                                    <p:set>
                                      <p:cBhvr>
                                        <p:cTn dur="1" fill="hold" id="51">
                                          <p:stCondLst>
                                            <p:cond delay="0"/>
                                          </p:stCondLst>
                                        </p:cTn>
                                        <p:tgtEl>
                                          <p:spTgt spid="77"/>
                                        </p:tgtEl>
                                        <p:attrNameLst>
                                          <p:attrName>style.visibility</p:attrName>
                                        </p:attrNameLst>
                                      </p:cBhvr>
                                      <p:to>
                                        <p:strVal val="visible"/>
                                      </p:to>
                                    </p:set>
                                    <p:anim calcmode="lin" valueType="num">
                                      <p:cBhvr>
                                        <p:cTn dur="750" fill="hold" id="52"/>
                                        <p:tgtEl>
                                          <p:spTgt spid="77"/>
                                        </p:tgtEl>
                                        <p:attrNameLst>
                                          <p:attrName>ppt_w</p:attrName>
                                        </p:attrNameLst>
                                      </p:cBhvr>
                                      <p:tavLst>
                                        <p:tav tm="0">
                                          <p:val>
                                            <p:fltVal val="0"/>
                                          </p:val>
                                        </p:tav>
                                        <p:tav tm="100000">
                                          <p:val>
                                            <p:strVal val="#ppt_w"/>
                                          </p:val>
                                        </p:tav>
                                      </p:tavLst>
                                    </p:anim>
                                    <p:anim calcmode="lin" valueType="num">
                                      <p:cBhvr>
                                        <p:cTn dur="750" fill="hold" id="53"/>
                                        <p:tgtEl>
                                          <p:spTgt spid="77"/>
                                        </p:tgtEl>
                                        <p:attrNameLst>
                                          <p:attrName>ppt_h</p:attrName>
                                        </p:attrNameLst>
                                      </p:cBhvr>
                                      <p:tavLst>
                                        <p:tav tm="0">
                                          <p:val>
                                            <p:fltVal val="0"/>
                                          </p:val>
                                        </p:tav>
                                        <p:tav tm="100000">
                                          <p:val>
                                            <p:strVal val="#ppt_h"/>
                                          </p:val>
                                        </p:tav>
                                      </p:tavLst>
                                    </p:anim>
                                    <p:animEffect filter="fade" transition="in">
                                      <p:cBhvr>
                                        <p:cTn dur="750" id="54"/>
                                        <p:tgtEl>
                                          <p:spTgt spid="77"/>
                                        </p:tgtEl>
                                      </p:cBhvr>
                                    </p:animEffect>
                                  </p:childTnLst>
                                </p:cTn>
                              </p:par>
                              <p:par>
                                <p:cTn fill="hold" id="55" nodeType="withEffect" presetClass="entr" presetID="53" presetSubtype="0">
                                  <p:stCondLst>
                                    <p:cond delay="9750"/>
                                  </p:stCondLst>
                                  <p:childTnLst>
                                    <p:set>
                                      <p:cBhvr>
                                        <p:cTn dur="1" fill="hold" id="56">
                                          <p:stCondLst>
                                            <p:cond delay="0"/>
                                          </p:stCondLst>
                                        </p:cTn>
                                        <p:tgtEl>
                                          <p:spTgt spid="78"/>
                                        </p:tgtEl>
                                        <p:attrNameLst>
                                          <p:attrName>style.visibility</p:attrName>
                                        </p:attrNameLst>
                                      </p:cBhvr>
                                      <p:to>
                                        <p:strVal val="visible"/>
                                      </p:to>
                                    </p:set>
                                    <p:anim calcmode="lin" valueType="num">
                                      <p:cBhvr>
                                        <p:cTn dur="750" fill="hold" id="57"/>
                                        <p:tgtEl>
                                          <p:spTgt spid="78"/>
                                        </p:tgtEl>
                                        <p:attrNameLst>
                                          <p:attrName>ppt_w</p:attrName>
                                        </p:attrNameLst>
                                      </p:cBhvr>
                                      <p:tavLst>
                                        <p:tav tm="0">
                                          <p:val>
                                            <p:fltVal val="0"/>
                                          </p:val>
                                        </p:tav>
                                        <p:tav tm="100000">
                                          <p:val>
                                            <p:strVal val="#ppt_w"/>
                                          </p:val>
                                        </p:tav>
                                      </p:tavLst>
                                    </p:anim>
                                    <p:anim calcmode="lin" valueType="num">
                                      <p:cBhvr>
                                        <p:cTn dur="750" fill="hold" id="58"/>
                                        <p:tgtEl>
                                          <p:spTgt spid="78"/>
                                        </p:tgtEl>
                                        <p:attrNameLst>
                                          <p:attrName>ppt_h</p:attrName>
                                        </p:attrNameLst>
                                      </p:cBhvr>
                                      <p:tavLst>
                                        <p:tav tm="0">
                                          <p:val>
                                            <p:fltVal val="0"/>
                                          </p:val>
                                        </p:tav>
                                        <p:tav tm="100000">
                                          <p:val>
                                            <p:strVal val="#ppt_h"/>
                                          </p:val>
                                        </p:tav>
                                      </p:tavLst>
                                    </p:anim>
                                    <p:animEffect filter="fade" transition="in">
                                      <p:cBhvr>
                                        <p:cTn dur="750" id="59"/>
                                        <p:tgtEl>
                                          <p:spTgt spid="78"/>
                                        </p:tgtEl>
                                      </p:cBhvr>
                                    </p:animEffect>
                                  </p:childTnLst>
                                </p:cTn>
                              </p:par>
                              <p:par>
                                <p:cTn fill="hold" id="60" nodeType="withEffect" presetClass="entr" presetID="53" presetSubtype="0">
                                  <p:stCondLst>
                                    <p:cond delay="10250"/>
                                  </p:stCondLst>
                                  <p:childTnLst>
                                    <p:set>
                                      <p:cBhvr>
                                        <p:cTn dur="1" fill="hold" id="61">
                                          <p:stCondLst>
                                            <p:cond delay="0"/>
                                          </p:stCondLst>
                                        </p:cTn>
                                        <p:tgtEl>
                                          <p:spTgt spid="76"/>
                                        </p:tgtEl>
                                        <p:attrNameLst>
                                          <p:attrName>style.visibility</p:attrName>
                                        </p:attrNameLst>
                                      </p:cBhvr>
                                      <p:to>
                                        <p:strVal val="visible"/>
                                      </p:to>
                                    </p:set>
                                    <p:anim calcmode="lin" valueType="num">
                                      <p:cBhvr>
                                        <p:cTn dur="750" fill="hold" id="62"/>
                                        <p:tgtEl>
                                          <p:spTgt spid="76"/>
                                        </p:tgtEl>
                                        <p:attrNameLst>
                                          <p:attrName>ppt_w</p:attrName>
                                        </p:attrNameLst>
                                      </p:cBhvr>
                                      <p:tavLst>
                                        <p:tav tm="0">
                                          <p:val>
                                            <p:fltVal val="0"/>
                                          </p:val>
                                        </p:tav>
                                        <p:tav tm="100000">
                                          <p:val>
                                            <p:strVal val="#ppt_w"/>
                                          </p:val>
                                        </p:tav>
                                      </p:tavLst>
                                    </p:anim>
                                    <p:anim calcmode="lin" valueType="num">
                                      <p:cBhvr>
                                        <p:cTn dur="750" fill="hold" id="63"/>
                                        <p:tgtEl>
                                          <p:spTgt spid="76"/>
                                        </p:tgtEl>
                                        <p:attrNameLst>
                                          <p:attrName>ppt_h</p:attrName>
                                        </p:attrNameLst>
                                      </p:cBhvr>
                                      <p:tavLst>
                                        <p:tav tm="0">
                                          <p:val>
                                            <p:fltVal val="0"/>
                                          </p:val>
                                        </p:tav>
                                        <p:tav tm="100000">
                                          <p:val>
                                            <p:strVal val="#ppt_h"/>
                                          </p:val>
                                        </p:tav>
                                      </p:tavLst>
                                    </p:anim>
                                    <p:animEffect filter="fade" transition="in">
                                      <p:cBhvr>
                                        <p:cTn dur="750" id="64"/>
                                        <p:tgtEl>
                                          <p:spTgt spid="76"/>
                                        </p:tgtEl>
                                      </p:cBhvr>
                                    </p:animEffect>
                                  </p:childTnLst>
                                </p:cTn>
                              </p:par>
                              <p:par>
                                <p:cTn fill="hold" grpId="0" id="65" nodeType="withEffect" presetClass="entr" presetID="2" presetSubtype="2">
                                  <p:stCondLst>
                                    <p:cond delay="11000"/>
                                  </p:stCondLst>
                                  <p:childTnLst>
                                    <p:set>
                                      <p:cBhvr>
                                        <p:cTn dur="1" fill="hold" id="66">
                                          <p:stCondLst>
                                            <p:cond delay="0"/>
                                          </p:stCondLst>
                                        </p:cTn>
                                        <p:tgtEl>
                                          <p:spTgt spid="99"/>
                                        </p:tgtEl>
                                        <p:attrNameLst>
                                          <p:attrName>style.visibility</p:attrName>
                                        </p:attrNameLst>
                                      </p:cBhvr>
                                      <p:to>
                                        <p:strVal val="visible"/>
                                      </p:to>
                                    </p:set>
                                    <p:anim calcmode="lin" valueType="num">
                                      <p:cBhvr additive="base">
                                        <p:cTn dur="750" fill="hold" id="67"/>
                                        <p:tgtEl>
                                          <p:spTgt spid="99"/>
                                        </p:tgtEl>
                                        <p:attrNameLst>
                                          <p:attrName>ppt_x</p:attrName>
                                        </p:attrNameLst>
                                      </p:cBhvr>
                                      <p:tavLst>
                                        <p:tav tm="0">
                                          <p:val>
                                            <p:strVal val="1+#ppt_w/2"/>
                                          </p:val>
                                        </p:tav>
                                        <p:tav tm="100000">
                                          <p:val>
                                            <p:strVal val="#ppt_x"/>
                                          </p:val>
                                        </p:tav>
                                      </p:tavLst>
                                    </p:anim>
                                    <p:anim calcmode="lin" valueType="num">
                                      <p:cBhvr additive="base">
                                        <p:cTn dur="750" fill="hold" id="68"/>
                                        <p:tgtEl>
                                          <p:spTgt spid="99"/>
                                        </p:tgtEl>
                                        <p:attrNameLst>
                                          <p:attrName>ppt_y</p:attrName>
                                        </p:attrNameLst>
                                      </p:cBhvr>
                                      <p:tavLst>
                                        <p:tav tm="0">
                                          <p:val>
                                            <p:strVal val="#ppt_y"/>
                                          </p:val>
                                        </p:tav>
                                        <p:tav tm="100000">
                                          <p:val>
                                            <p:strVal val="#ppt_y"/>
                                          </p:val>
                                        </p:tav>
                                      </p:tavLst>
                                    </p:anim>
                                  </p:childTnLst>
                                </p:cTn>
                              </p:par>
                              <p:par>
                                <p:cTn fill="hold" grpId="0" id="69" nodeType="withEffect" presetClass="entr" presetID="2" presetSubtype="2">
                                  <p:stCondLst>
                                    <p:cond delay="11500"/>
                                  </p:stCondLst>
                                  <p:childTnLst>
                                    <p:set>
                                      <p:cBhvr>
                                        <p:cTn dur="1" fill="hold" id="70">
                                          <p:stCondLst>
                                            <p:cond delay="0"/>
                                          </p:stCondLst>
                                        </p:cTn>
                                        <p:tgtEl>
                                          <p:spTgt spid="100"/>
                                        </p:tgtEl>
                                        <p:attrNameLst>
                                          <p:attrName>style.visibility</p:attrName>
                                        </p:attrNameLst>
                                      </p:cBhvr>
                                      <p:to>
                                        <p:strVal val="visible"/>
                                      </p:to>
                                    </p:set>
                                    <p:anim calcmode="lin" valueType="num">
                                      <p:cBhvr additive="base">
                                        <p:cTn dur="750" fill="hold" id="71"/>
                                        <p:tgtEl>
                                          <p:spTgt spid="100"/>
                                        </p:tgtEl>
                                        <p:attrNameLst>
                                          <p:attrName>ppt_x</p:attrName>
                                        </p:attrNameLst>
                                      </p:cBhvr>
                                      <p:tavLst>
                                        <p:tav tm="0">
                                          <p:val>
                                            <p:strVal val="1+#ppt_w/2"/>
                                          </p:val>
                                        </p:tav>
                                        <p:tav tm="100000">
                                          <p:val>
                                            <p:strVal val="#ppt_x"/>
                                          </p:val>
                                        </p:tav>
                                      </p:tavLst>
                                    </p:anim>
                                    <p:anim calcmode="lin" valueType="num">
                                      <p:cBhvr additive="base">
                                        <p:cTn dur="750" fill="hold" id="72"/>
                                        <p:tgtEl>
                                          <p:spTgt spid="100"/>
                                        </p:tgtEl>
                                        <p:attrNameLst>
                                          <p:attrName>ppt_y</p:attrName>
                                        </p:attrNameLst>
                                      </p:cBhvr>
                                      <p:tavLst>
                                        <p:tav tm="0">
                                          <p:val>
                                            <p:strVal val="#ppt_y"/>
                                          </p:val>
                                        </p:tav>
                                        <p:tav tm="100000">
                                          <p:val>
                                            <p:strVal val="#ppt_y"/>
                                          </p:val>
                                        </p:tav>
                                      </p:tavLst>
                                    </p:anim>
                                  </p:childTnLst>
                                </p:cTn>
                              </p:par>
                              <p:par>
                                <p:cTn fill="hold" grpId="0" id="73" nodeType="withEffect" presetClass="entr" presetID="2" presetSubtype="2">
                                  <p:stCondLst>
                                    <p:cond delay="12000"/>
                                  </p:stCondLst>
                                  <p:childTnLst>
                                    <p:set>
                                      <p:cBhvr>
                                        <p:cTn dur="1" fill="hold" id="74">
                                          <p:stCondLst>
                                            <p:cond delay="0"/>
                                          </p:stCondLst>
                                        </p:cTn>
                                        <p:tgtEl>
                                          <p:spTgt spid="101"/>
                                        </p:tgtEl>
                                        <p:attrNameLst>
                                          <p:attrName>style.visibility</p:attrName>
                                        </p:attrNameLst>
                                      </p:cBhvr>
                                      <p:to>
                                        <p:strVal val="visible"/>
                                      </p:to>
                                    </p:set>
                                    <p:anim calcmode="lin" valueType="num">
                                      <p:cBhvr additive="base">
                                        <p:cTn dur="750" fill="hold" id="75"/>
                                        <p:tgtEl>
                                          <p:spTgt spid="101"/>
                                        </p:tgtEl>
                                        <p:attrNameLst>
                                          <p:attrName>ppt_x</p:attrName>
                                        </p:attrNameLst>
                                      </p:cBhvr>
                                      <p:tavLst>
                                        <p:tav tm="0">
                                          <p:val>
                                            <p:strVal val="1+#ppt_w/2"/>
                                          </p:val>
                                        </p:tav>
                                        <p:tav tm="100000">
                                          <p:val>
                                            <p:strVal val="#ppt_x"/>
                                          </p:val>
                                        </p:tav>
                                      </p:tavLst>
                                    </p:anim>
                                    <p:anim calcmode="lin" valueType="num">
                                      <p:cBhvr additive="base">
                                        <p:cTn dur="750" fill="hold" id="76"/>
                                        <p:tgtEl>
                                          <p:spTgt spid="101"/>
                                        </p:tgtEl>
                                        <p:attrNameLst>
                                          <p:attrName>ppt_y</p:attrName>
                                        </p:attrNameLst>
                                      </p:cBhvr>
                                      <p:tavLst>
                                        <p:tav tm="0">
                                          <p:val>
                                            <p:strVal val="#ppt_y"/>
                                          </p:val>
                                        </p:tav>
                                        <p:tav tm="100000">
                                          <p:val>
                                            <p:strVal val="#ppt_y"/>
                                          </p:val>
                                        </p:tav>
                                      </p:tavLst>
                                    </p:anim>
                                  </p:childTnLst>
                                </p:cTn>
                              </p:par>
                              <p:par>
                                <p:cTn fill="hold" grpId="0" id="77" nodeType="withEffect" presetClass="entr" presetID="2" presetSubtype="2">
                                  <p:stCondLst>
                                    <p:cond delay="12500"/>
                                  </p:stCondLst>
                                  <p:childTnLst>
                                    <p:set>
                                      <p:cBhvr>
                                        <p:cTn dur="1" fill="hold" id="78">
                                          <p:stCondLst>
                                            <p:cond delay="0"/>
                                          </p:stCondLst>
                                        </p:cTn>
                                        <p:tgtEl>
                                          <p:spTgt spid="102"/>
                                        </p:tgtEl>
                                        <p:attrNameLst>
                                          <p:attrName>style.visibility</p:attrName>
                                        </p:attrNameLst>
                                      </p:cBhvr>
                                      <p:to>
                                        <p:strVal val="visible"/>
                                      </p:to>
                                    </p:set>
                                    <p:anim calcmode="lin" valueType="num">
                                      <p:cBhvr additive="base">
                                        <p:cTn dur="750" fill="hold" id="79"/>
                                        <p:tgtEl>
                                          <p:spTgt spid="102"/>
                                        </p:tgtEl>
                                        <p:attrNameLst>
                                          <p:attrName>ppt_x</p:attrName>
                                        </p:attrNameLst>
                                      </p:cBhvr>
                                      <p:tavLst>
                                        <p:tav tm="0">
                                          <p:val>
                                            <p:strVal val="1+#ppt_w/2"/>
                                          </p:val>
                                        </p:tav>
                                        <p:tav tm="100000">
                                          <p:val>
                                            <p:strVal val="#ppt_x"/>
                                          </p:val>
                                        </p:tav>
                                      </p:tavLst>
                                    </p:anim>
                                    <p:anim calcmode="lin" valueType="num">
                                      <p:cBhvr additive="base">
                                        <p:cTn dur="750" fill="hold" id="80"/>
                                        <p:tgtEl>
                                          <p:spTgt spid="102"/>
                                        </p:tgtEl>
                                        <p:attrNameLst>
                                          <p:attrName>ppt_y</p:attrName>
                                        </p:attrNameLst>
                                      </p:cBhvr>
                                      <p:tavLst>
                                        <p:tav tm="0">
                                          <p:val>
                                            <p:strVal val="#ppt_y"/>
                                          </p:val>
                                        </p:tav>
                                        <p:tav tm="100000">
                                          <p:val>
                                            <p:strVal val="#ppt_y"/>
                                          </p:val>
                                        </p:tav>
                                      </p:tavLst>
                                    </p:anim>
                                  </p:childTnLst>
                                </p:cTn>
                              </p:par>
                              <p:par>
                                <p:cTn fill="hold" id="81" nodeType="withEffect" presetClass="entr" presetID="10" presetSubtype="0">
                                  <p:stCondLst>
                                    <p:cond delay="13250"/>
                                  </p:stCondLst>
                                  <p:childTnLst>
                                    <p:set>
                                      <p:cBhvr>
                                        <p:cTn dur="1" fill="hold" id="82">
                                          <p:stCondLst>
                                            <p:cond delay="0"/>
                                          </p:stCondLst>
                                        </p:cTn>
                                        <p:tgtEl>
                                          <p:spTgt spid="103"/>
                                        </p:tgtEl>
                                        <p:attrNameLst>
                                          <p:attrName>style.visibility</p:attrName>
                                        </p:attrNameLst>
                                      </p:cBhvr>
                                      <p:to>
                                        <p:strVal val="visible"/>
                                      </p:to>
                                    </p:set>
                                    <p:animEffect filter="fade" transition="in">
                                      <p:cBhvr>
                                        <p:cTn dur="750" id="83"/>
                                        <p:tgtEl>
                                          <p:spTgt spid="10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3"/>
      <p:bldP grpId="0" spid="6"/>
      <p:bldP grpId="1" spid="6"/>
      <p:bldP grpId="0" spid="7"/>
      <p:bldP grpId="0" spid="2"/>
      <p:bldP grpId="0" spid="82"/>
      <p:bldP grpId="0" spid="99"/>
      <p:bldP grpId="0" spid="100"/>
      <p:bldP grpId="0" spid="101"/>
      <p:bldP grpId="0" spid="102"/>
    </p:bld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PRESENTATION_TITLE" val="PowerPoint 演示文稿"/>
</p:tagLst>
</file>

<file path=ppt/theme/theme1.xml><?xml version="1.0" encoding="utf-8"?>
<a:theme xmlns:r="http://schemas.openxmlformats.org/officeDocument/2006/relationships" xmlns:a="http://schemas.openxmlformats.org/drawingml/2006/main" name="">
  <a:themeElements>
    <a:clrScheme name="Office">
      <a:dk1>
        <a:srgbClr val="000000"/>
      </a:dk1>
      <a:lt1>
        <a:srgbClr val="FFFFFF"/>
      </a:lt1>
      <a:dk2>
        <a:srgbClr val="455F51"/>
      </a:dk2>
      <a:lt2>
        <a:srgbClr val="E2DFCC"/>
      </a:lt2>
      <a:accent1>
        <a:srgbClr val="63A537"/>
      </a:accent1>
      <a:accent2>
        <a:srgbClr val="08A5EF"/>
      </a:accent2>
      <a:accent3>
        <a:srgbClr val="739A28"/>
      </a:accent3>
      <a:accent4>
        <a:srgbClr val="37A76F"/>
      </a:accent4>
      <a:accent5>
        <a:srgbClr val="4EB3CF"/>
      </a:accent5>
      <a:accent6>
        <a:srgbClr val="51C3F9"/>
      </a:accent6>
      <a:hlink>
        <a:srgbClr val="08A5EF"/>
      </a:hlink>
      <a:folHlink>
        <a:srgbClr val="977B2D"/>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Override1.xml><?xml version="1.0" encoding="utf-8"?>
<a:themeOverride xmlns:r="http://schemas.openxmlformats.org/officeDocument/2006/relationships" xmlns:a="http://schemas.openxmlformats.org/drawingml/2006/main">
  <a:clrScheme name="Office">
    <a:dk1>
      <a:srgbClr val="000000"/>
    </a:dk1>
    <a:lt1>
      <a:srgbClr val="FFFFFF"/>
    </a:lt1>
    <a:dk2>
      <a:srgbClr val="455F51"/>
    </a:dk2>
    <a:lt2>
      <a:srgbClr val="E2DFCC"/>
    </a:lt2>
    <a:accent1>
      <a:srgbClr val="63A537"/>
    </a:accent1>
    <a:accent2>
      <a:srgbClr val="08A5EF"/>
    </a:accent2>
    <a:accent3>
      <a:srgbClr val="739A28"/>
    </a:accent3>
    <a:accent4>
      <a:srgbClr val="37A76F"/>
    </a:accent4>
    <a:accent5>
      <a:srgbClr val="4EB3CF"/>
    </a:accent5>
    <a:accent6>
      <a:srgbClr val="51C3F9"/>
    </a:accent6>
    <a:hlink>
      <a:srgbClr val="08A5EF"/>
    </a:hlink>
    <a:folHlink>
      <a:srgbClr val="977B2D"/>
    </a:folHlink>
  </a:clrScheme>
</a:themeOverride>
</file>

<file path=ppt/theme/themeOverride10.xml><?xml version="1.0" encoding="utf-8"?>
<a:themeOverride xmlns:r="http://schemas.openxmlformats.org/officeDocument/2006/relationships" xmlns:a="http://schemas.openxmlformats.org/drawingml/2006/main">
  <a:clrScheme name="Office">
    <a:dk1>
      <a:srgbClr val="000000"/>
    </a:dk1>
    <a:lt1>
      <a:srgbClr val="FFFFFF"/>
    </a:lt1>
    <a:dk2>
      <a:srgbClr val="455F51"/>
    </a:dk2>
    <a:lt2>
      <a:srgbClr val="E2DFCC"/>
    </a:lt2>
    <a:accent1>
      <a:srgbClr val="63A537"/>
    </a:accent1>
    <a:accent2>
      <a:srgbClr val="08A5EF"/>
    </a:accent2>
    <a:accent3>
      <a:srgbClr val="739A28"/>
    </a:accent3>
    <a:accent4>
      <a:srgbClr val="37A76F"/>
    </a:accent4>
    <a:accent5>
      <a:srgbClr val="4EB3CF"/>
    </a:accent5>
    <a:accent6>
      <a:srgbClr val="51C3F9"/>
    </a:accent6>
    <a:hlink>
      <a:srgbClr val="08A5EF"/>
    </a:hlink>
    <a:folHlink>
      <a:srgbClr val="977B2D"/>
    </a:folHlink>
  </a:clrScheme>
</a:themeOverride>
</file>

<file path=ppt/theme/themeOverride11.xml><?xml version="1.0" encoding="utf-8"?>
<a:themeOverride xmlns:r="http://schemas.openxmlformats.org/officeDocument/2006/relationships" xmlns:a="http://schemas.openxmlformats.org/drawingml/2006/main">
  <a:clrScheme name="Office">
    <a:dk1>
      <a:srgbClr val="000000"/>
    </a:dk1>
    <a:lt1>
      <a:srgbClr val="FFFFFF"/>
    </a:lt1>
    <a:dk2>
      <a:srgbClr val="455F51"/>
    </a:dk2>
    <a:lt2>
      <a:srgbClr val="E2DFCC"/>
    </a:lt2>
    <a:accent1>
      <a:srgbClr val="63A537"/>
    </a:accent1>
    <a:accent2>
      <a:srgbClr val="08A5EF"/>
    </a:accent2>
    <a:accent3>
      <a:srgbClr val="739A28"/>
    </a:accent3>
    <a:accent4>
      <a:srgbClr val="37A76F"/>
    </a:accent4>
    <a:accent5>
      <a:srgbClr val="4EB3CF"/>
    </a:accent5>
    <a:accent6>
      <a:srgbClr val="51C3F9"/>
    </a:accent6>
    <a:hlink>
      <a:srgbClr val="08A5EF"/>
    </a:hlink>
    <a:folHlink>
      <a:srgbClr val="977B2D"/>
    </a:folHlink>
  </a:clrScheme>
</a:themeOverride>
</file>

<file path=ppt/theme/themeOverride12.xml><?xml version="1.0" encoding="utf-8"?>
<a:themeOverride xmlns:r="http://schemas.openxmlformats.org/officeDocument/2006/relationships" xmlns:a="http://schemas.openxmlformats.org/drawingml/2006/main">
  <a:clrScheme name="Office">
    <a:dk1>
      <a:srgbClr val="000000"/>
    </a:dk1>
    <a:lt1>
      <a:srgbClr val="FFFFFF"/>
    </a:lt1>
    <a:dk2>
      <a:srgbClr val="455F51"/>
    </a:dk2>
    <a:lt2>
      <a:srgbClr val="E2DFCC"/>
    </a:lt2>
    <a:accent1>
      <a:srgbClr val="63A537"/>
    </a:accent1>
    <a:accent2>
      <a:srgbClr val="08A5EF"/>
    </a:accent2>
    <a:accent3>
      <a:srgbClr val="739A28"/>
    </a:accent3>
    <a:accent4>
      <a:srgbClr val="37A76F"/>
    </a:accent4>
    <a:accent5>
      <a:srgbClr val="4EB3CF"/>
    </a:accent5>
    <a:accent6>
      <a:srgbClr val="51C3F9"/>
    </a:accent6>
    <a:hlink>
      <a:srgbClr val="08A5EF"/>
    </a:hlink>
    <a:folHlink>
      <a:srgbClr val="977B2D"/>
    </a:folHlink>
  </a:clrScheme>
</a:themeOverride>
</file>

<file path=ppt/theme/themeOverride13.xml><?xml version="1.0" encoding="utf-8"?>
<a:themeOverride xmlns:r="http://schemas.openxmlformats.org/officeDocument/2006/relationships" xmlns:a="http://schemas.openxmlformats.org/drawingml/2006/main">
  <a:clrScheme name="Office">
    <a:dk1>
      <a:srgbClr val="000000"/>
    </a:dk1>
    <a:lt1>
      <a:srgbClr val="FFFFFF"/>
    </a:lt1>
    <a:dk2>
      <a:srgbClr val="455F51"/>
    </a:dk2>
    <a:lt2>
      <a:srgbClr val="E2DFCC"/>
    </a:lt2>
    <a:accent1>
      <a:srgbClr val="63A537"/>
    </a:accent1>
    <a:accent2>
      <a:srgbClr val="08A5EF"/>
    </a:accent2>
    <a:accent3>
      <a:srgbClr val="739A28"/>
    </a:accent3>
    <a:accent4>
      <a:srgbClr val="37A76F"/>
    </a:accent4>
    <a:accent5>
      <a:srgbClr val="4EB3CF"/>
    </a:accent5>
    <a:accent6>
      <a:srgbClr val="51C3F9"/>
    </a:accent6>
    <a:hlink>
      <a:srgbClr val="08A5EF"/>
    </a:hlink>
    <a:folHlink>
      <a:srgbClr val="977B2D"/>
    </a:folHlink>
  </a:clrScheme>
</a:themeOverride>
</file>

<file path=ppt/theme/themeOverride14.xml><?xml version="1.0" encoding="utf-8"?>
<a:themeOverride xmlns:r="http://schemas.openxmlformats.org/officeDocument/2006/relationships" xmlns:a="http://schemas.openxmlformats.org/drawingml/2006/main">
  <a:clrScheme name="Office">
    <a:dk1>
      <a:srgbClr val="000000"/>
    </a:dk1>
    <a:lt1>
      <a:srgbClr val="FFFFFF"/>
    </a:lt1>
    <a:dk2>
      <a:srgbClr val="455F51"/>
    </a:dk2>
    <a:lt2>
      <a:srgbClr val="E2DFCC"/>
    </a:lt2>
    <a:accent1>
      <a:srgbClr val="63A537"/>
    </a:accent1>
    <a:accent2>
      <a:srgbClr val="08A5EF"/>
    </a:accent2>
    <a:accent3>
      <a:srgbClr val="739A28"/>
    </a:accent3>
    <a:accent4>
      <a:srgbClr val="37A76F"/>
    </a:accent4>
    <a:accent5>
      <a:srgbClr val="4EB3CF"/>
    </a:accent5>
    <a:accent6>
      <a:srgbClr val="51C3F9"/>
    </a:accent6>
    <a:hlink>
      <a:srgbClr val="08A5EF"/>
    </a:hlink>
    <a:folHlink>
      <a:srgbClr val="977B2D"/>
    </a:folHlink>
  </a:clrScheme>
</a:themeOverride>
</file>

<file path=ppt/theme/themeOverride2.xml><?xml version="1.0" encoding="utf-8"?>
<a:themeOverride xmlns:r="http://schemas.openxmlformats.org/officeDocument/2006/relationships" xmlns:a="http://schemas.openxmlformats.org/drawingml/2006/main">
  <a:clrScheme name="Office">
    <a:dk1>
      <a:srgbClr val="000000"/>
    </a:dk1>
    <a:lt1>
      <a:srgbClr val="FFFFFF"/>
    </a:lt1>
    <a:dk2>
      <a:srgbClr val="455F51"/>
    </a:dk2>
    <a:lt2>
      <a:srgbClr val="E2DFCC"/>
    </a:lt2>
    <a:accent1>
      <a:srgbClr val="63A537"/>
    </a:accent1>
    <a:accent2>
      <a:srgbClr val="08A5EF"/>
    </a:accent2>
    <a:accent3>
      <a:srgbClr val="739A28"/>
    </a:accent3>
    <a:accent4>
      <a:srgbClr val="37A76F"/>
    </a:accent4>
    <a:accent5>
      <a:srgbClr val="4EB3CF"/>
    </a:accent5>
    <a:accent6>
      <a:srgbClr val="51C3F9"/>
    </a:accent6>
    <a:hlink>
      <a:srgbClr val="08A5EF"/>
    </a:hlink>
    <a:folHlink>
      <a:srgbClr val="977B2D"/>
    </a:folHlink>
  </a:clrScheme>
</a:themeOverride>
</file>

<file path=ppt/theme/themeOverride3.xml><?xml version="1.0" encoding="utf-8"?>
<a:themeOverride xmlns:r="http://schemas.openxmlformats.org/officeDocument/2006/relationships" xmlns:a="http://schemas.openxmlformats.org/drawingml/2006/main">
  <a:clrScheme name="Office">
    <a:dk1>
      <a:srgbClr val="000000"/>
    </a:dk1>
    <a:lt1>
      <a:srgbClr val="FFFFFF"/>
    </a:lt1>
    <a:dk2>
      <a:srgbClr val="455F51"/>
    </a:dk2>
    <a:lt2>
      <a:srgbClr val="E2DFCC"/>
    </a:lt2>
    <a:accent1>
      <a:srgbClr val="63A537"/>
    </a:accent1>
    <a:accent2>
      <a:srgbClr val="08A5EF"/>
    </a:accent2>
    <a:accent3>
      <a:srgbClr val="739A28"/>
    </a:accent3>
    <a:accent4>
      <a:srgbClr val="37A76F"/>
    </a:accent4>
    <a:accent5>
      <a:srgbClr val="4EB3CF"/>
    </a:accent5>
    <a:accent6>
      <a:srgbClr val="51C3F9"/>
    </a:accent6>
    <a:hlink>
      <a:srgbClr val="08A5EF"/>
    </a:hlink>
    <a:folHlink>
      <a:srgbClr val="977B2D"/>
    </a:folHlink>
  </a:clrScheme>
</a:themeOverride>
</file>

<file path=ppt/theme/themeOverride4.xml><?xml version="1.0" encoding="utf-8"?>
<a:themeOverride xmlns:r="http://schemas.openxmlformats.org/officeDocument/2006/relationships" xmlns:a="http://schemas.openxmlformats.org/drawingml/2006/main">
  <a:clrScheme name="Office">
    <a:dk1>
      <a:srgbClr val="000000"/>
    </a:dk1>
    <a:lt1>
      <a:srgbClr val="FFFFFF"/>
    </a:lt1>
    <a:dk2>
      <a:srgbClr val="455F51"/>
    </a:dk2>
    <a:lt2>
      <a:srgbClr val="E2DFCC"/>
    </a:lt2>
    <a:accent1>
      <a:srgbClr val="63A537"/>
    </a:accent1>
    <a:accent2>
      <a:srgbClr val="08A5EF"/>
    </a:accent2>
    <a:accent3>
      <a:srgbClr val="739A28"/>
    </a:accent3>
    <a:accent4>
      <a:srgbClr val="37A76F"/>
    </a:accent4>
    <a:accent5>
      <a:srgbClr val="4EB3CF"/>
    </a:accent5>
    <a:accent6>
      <a:srgbClr val="51C3F9"/>
    </a:accent6>
    <a:hlink>
      <a:srgbClr val="08A5EF"/>
    </a:hlink>
    <a:folHlink>
      <a:srgbClr val="977B2D"/>
    </a:folHlink>
  </a:clrScheme>
</a:themeOverride>
</file>

<file path=ppt/theme/themeOverride5.xml><?xml version="1.0" encoding="utf-8"?>
<a:themeOverride xmlns:r="http://schemas.openxmlformats.org/officeDocument/2006/relationships" xmlns:a="http://schemas.openxmlformats.org/drawingml/2006/main">
  <a:clrScheme name="Office">
    <a:dk1>
      <a:srgbClr val="000000"/>
    </a:dk1>
    <a:lt1>
      <a:srgbClr val="FFFFFF"/>
    </a:lt1>
    <a:dk2>
      <a:srgbClr val="455F51"/>
    </a:dk2>
    <a:lt2>
      <a:srgbClr val="E2DFCC"/>
    </a:lt2>
    <a:accent1>
      <a:srgbClr val="63A537"/>
    </a:accent1>
    <a:accent2>
      <a:srgbClr val="08A5EF"/>
    </a:accent2>
    <a:accent3>
      <a:srgbClr val="739A28"/>
    </a:accent3>
    <a:accent4>
      <a:srgbClr val="37A76F"/>
    </a:accent4>
    <a:accent5>
      <a:srgbClr val="4EB3CF"/>
    </a:accent5>
    <a:accent6>
      <a:srgbClr val="51C3F9"/>
    </a:accent6>
    <a:hlink>
      <a:srgbClr val="08A5EF"/>
    </a:hlink>
    <a:folHlink>
      <a:srgbClr val="977B2D"/>
    </a:folHlink>
  </a:clrScheme>
</a:themeOverride>
</file>

<file path=ppt/theme/themeOverride6.xml><?xml version="1.0" encoding="utf-8"?>
<a:themeOverride xmlns:r="http://schemas.openxmlformats.org/officeDocument/2006/relationships" xmlns:a="http://schemas.openxmlformats.org/drawingml/2006/main">
  <a:clrScheme name="Office">
    <a:dk1>
      <a:srgbClr val="000000"/>
    </a:dk1>
    <a:lt1>
      <a:srgbClr val="FFFFFF"/>
    </a:lt1>
    <a:dk2>
      <a:srgbClr val="455F51"/>
    </a:dk2>
    <a:lt2>
      <a:srgbClr val="E2DFCC"/>
    </a:lt2>
    <a:accent1>
      <a:srgbClr val="63A537"/>
    </a:accent1>
    <a:accent2>
      <a:srgbClr val="08A5EF"/>
    </a:accent2>
    <a:accent3>
      <a:srgbClr val="739A28"/>
    </a:accent3>
    <a:accent4>
      <a:srgbClr val="37A76F"/>
    </a:accent4>
    <a:accent5>
      <a:srgbClr val="4EB3CF"/>
    </a:accent5>
    <a:accent6>
      <a:srgbClr val="51C3F9"/>
    </a:accent6>
    <a:hlink>
      <a:srgbClr val="08A5EF"/>
    </a:hlink>
    <a:folHlink>
      <a:srgbClr val="977B2D"/>
    </a:folHlink>
  </a:clrScheme>
</a:themeOverride>
</file>

<file path=ppt/theme/themeOverride7.xml><?xml version="1.0" encoding="utf-8"?>
<a:themeOverride xmlns:r="http://schemas.openxmlformats.org/officeDocument/2006/relationships" xmlns:a="http://schemas.openxmlformats.org/drawingml/2006/main">
  <a:clrScheme name="Office">
    <a:dk1>
      <a:srgbClr val="000000"/>
    </a:dk1>
    <a:lt1>
      <a:srgbClr val="FFFFFF"/>
    </a:lt1>
    <a:dk2>
      <a:srgbClr val="455F51"/>
    </a:dk2>
    <a:lt2>
      <a:srgbClr val="E2DFCC"/>
    </a:lt2>
    <a:accent1>
      <a:srgbClr val="63A537"/>
    </a:accent1>
    <a:accent2>
      <a:srgbClr val="08A5EF"/>
    </a:accent2>
    <a:accent3>
      <a:srgbClr val="739A28"/>
    </a:accent3>
    <a:accent4>
      <a:srgbClr val="37A76F"/>
    </a:accent4>
    <a:accent5>
      <a:srgbClr val="4EB3CF"/>
    </a:accent5>
    <a:accent6>
      <a:srgbClr val="51C3F9"/>
    </a:accent6>
    <a:hlink>
      <a:srgbClr val="08A5EF"/>
    </a:hlink>
    <a:folHlink>
      <a:srgbClr val="977B2D"/>
    </a:folHlink>
  </a:clrScheme>
</a:themeOverride>
</file>

<file path=ppt/theme/themeOverride8.xml><?xml version="1.0" encoding="utf-8"?>
<a:themeOverride xmlns:r="http://schemas.openxmlformats.org/officeDocument/2006/relationships" xmlns:a="http://schemas.openxmlformats.org/drawingml/2006/main">
  <a:clrScheme name="Office">
    <a:dk1>
      <a:srgbClr val="000000"/>
    </a:dk1>
    <a:lt1>
      <a:srgbClr val="FFFFFF"/>
    </a:lt1>
    <a:dk2>
      <a:srgbClr val="455F51"/>
    </a:dk2>
    <a:lt2>
      <a:srgbClr val="E2DFCC"/>
    </a:lt2>
    <a:accent1>
      <a:srgbClr val="63A537"/>
    </a:accent1>
    <a:accent2>
      <a:srgbClr val="08A5EF"/>
    </a:accent2>
    <a:accent3>
      <a:srgbClr val="739A28"/>
    </a:accent3>
    <a:accent4>
      <a:srgbClr val="37A76F"/>
    </a:accent4>
    <a:accent5>
      <a:srgbClr val="4EB3CF"/>
    </a:accent5>
    <a:accent6>
      <a:srgbClr val="51C3F9"/>
    </a:accent6>
    <a:hlink>
      <a:srgbClr val="08A5EF"/>
    </a:hlink>
    <a:folHlink>
      <a:srgbClr val="977B2D"/>
    </a:folHlink>
  </a:clrScheme>
</a:themeOverride>
</file>

<file path=ppt/theme/themeOverride9.xml><?xml version="1.0" encoding="utf-8"?>
<a:themeOverride xmlns:r="http://schemas.openxmlformats.org/officeDocument/2006/relationships" xmlns:a="http://schemas.openxmlformats.org/drawingml/2006/main">
  <a:clrScheme name="Office">
    <a:dk1>
      <a:srgbClr val="000000"/>
    </a:dk1>
    <a:lt1>
      <a:srgbClr val="FFFFFF"/>
    </a:lt1>
    <a:dk2>
      <a:srgbClr val="455F51"/>
    </a:dk2>
    <a:lt2>
      <a:srgbClr val="E2DFCC"/>
    </a:lt2>
    <a:accent1>
      <a:srgbClr val="63A537"/>
    </a:accent1>
    <a:accent2>
      <a:srgbClr val="08A5EF"/>
    </a:accent2>
    <a:accent3>
      <a:srgbClr val="739A28"/>
    </a:accent3>
    <a:accent4>
      <a:srgbClr val="37A76F"/>
    </a:accent4>
    <a:accent5>
      <a:srgbClr val="4EB3CF"/>
    </a:accent5>
    <a:accent6>
      <a:srgbClr val="51C3F9"/>
    </a:accent6>
    <a:hlink>
      <a:srgbClr val="08A5EF"/>
    </a:hlink>
    <a:folHlink>
      <a:srgbClr val="977B2D"/>
    </a:folHlink>
  </a:clrScheme>
</a:themeOverride>
</file>

<file path=docProps/app.xml><?xml version="1.0" encoding="utf-8"?>
<Properties xmlns:vt="http://schemas.openxmlformats.org/officeDocument/2006/docPropsVTypes" xmlns="http://schemas.openxmlformats.org/officeDocument/2006/extended-properties">
  <Company>http://www.ypppt.com/</Company>
  <PresentationFormat>宽屏</PresentationFormat>
  <Paragraphs>255</Paragraphs>
  <Slides>26</Slides>
  <Notes>26</Notes>
  <TotalTime>6249</TotalTime>
  <HiddenSlides>0</HiddenSlides>
  <MMClips>0</MMClips>
  <ScaleCrop>0</ScaleCrop>
  <HeadingPairs>
    <vt:vector baseType="variant" size="6">
      <vt:variant>
        <vt:lpstr>Fonts used</vt:lpstr>
      </vt:variant>
      <vt:variant>
        <vt:i4>12</vt:i4>
      </vt:variant>
      <vt:variant>
        <vt:lpstr>Theme</vt:lpstr>
      </vt:variant>
      <vt:variant>
        <vt:i4>1</vt:i4>
      </vt:variant>
      <vt:variant>
        <vt:lpstr>Slide Titles</vt:lpstr>
      </vt:variant>
      <vt:variant>
        <vt:i4>26</vt:i4>
      </vt:variant>
    </vt:vector>
  </HeadingPairs>
  <TitlesOfParts>
    <vt:vector baseType="lpstr" size="39">
      <vt:lpstr>Arial</vt:lpstr>
      <vt:lpstr>Calibri Light</vt:lpstr>
      <vt:lpstr>Calibri</vt:lpstr>
      <vt:lpstr>叶根友行书繁</vt:lpstr>
      <vt:lpstr>张海山锐谐体</vt:lpstr>
      <vt:lpstr>Lard!</vt:lpstr>
      <vt:lpstr>微软雅黑</vt:lpstr>
      <vt:lpstr>方正超粗黑简体</vt:lpstr>
      <vt:lpstr>方正粗圆_GBK</vt:lpstr>
      <vt:lpstr>Impact</vt:lpstr>
      <vt:lpstr>微软简粗黑</vt:lpstr>
      <vt:lpstr>Wingdings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2016-08-07T08:11:21Z</dcterms:created>
  <cp:lastModifiedBy>优品PPT</cp:lastModifiedBy>
  <dcterms:modified xsi:type="dcterms:W3CDTF">2021-08-22T05:53:04Z</dcterms:modified>
  <cp:revision>444</cp:revision>
  <dc:title>PowerPoint 演示文稿</dc:title>
</cp:coreProperties>
</file>