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333" r:id="rId4"/>
    <p:sldId id="345" r:id="rId5"/>
    <p:sldId id="346" r:id="rId6"/>
    <p:sldId id="268" r:id="rId7"/>
    <p:sldId id="319" r:id="rId8"/>
    <p:sldId id="334" r:id="rId9"/>
    <p:sldId id="313" r:id="rId10"/>
    <p:sldId id="310" r:id="rId11"/>
    <p:sldId id="325" r:id="rId12"/>
    <p:sldId id="299" r:id="rId13"/>
    <p:sldId id="315" r:id="rId14"/>
    <p:sldId id="336" r:id="rId15"/>
    <p:sldId id="309" r:id="rId16"/>
    <p:sldId id="338" r:id="rId17"/>
    <p:sldId id="314" r:id="rId18"/>
    <p:sldId id="265" r:id="rId19"/>
    <p:sldId id="275" r:id="rId20"/>
    <p:sldId id="294" r:id="rId21"/>
    <p:sldId id="347" r:id="rId22"/>
    <p:sldId id="316" r:id="rId23"/>
    <p:sldId id="270" r:id="rId24"/>
    <p:sldId id="280" r:id="rId25"/>
    <p:sldId id="326" r:id="rId26"/>
    <p:sldId id="318" r:id="rId27"/>
    <p:sldId id="339" r:id="rId28"/>
    <p:sldId id="296" r:id="rId29"/>
    <p:sldId id="279" r:id="rId30"/>
    <p:sldId id="261" r:id="rId31"/>
    <p:sldId id="263" r:id="rId32"/>
    <p:sldId id="288" r:id="rId33"/>
  </p:sldIdLst>
  <p:sldSz cx="12192000" cy="6858000"/>
  <p:notesSz cx="6858000" cy="9144000"/>
  <p:custDataLst>
    <p:tags r:id="rId3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93A65370-0158-4D0F-B688-A75FD0D2DCEE}" type="datetime1">
              <a:rPr lang="zh-CN" altLang="en-US"/>
              <a:pPr>
                <a:defRPr/>
              </a:pPr>
              <a:t>2016/2/24</a:t>
            </a:fld>
            <a:endParaRPr lang="zh-CN" altLang="en-US" sz="1200"/>
          </a:p>
        </p:txBody>
      </p:sp>
      <p:sp>
        <p:nvSpPr>
          <p:cNvPr id="10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smtClean="0"/>
              <a:t>单击此处编辑母版文本样式</a:t>
            </a:r>
          </a:p>
          <a:p>
            <a:pPr>
              <a:defRPr/>
            </a:pPr>
            <a:r>
              <a:rPr lang="zh-CN" altLang="en-US" smtClean="0"/>
              <a:t>第二级</a:t>
            </a:r>
          </a:p>
          <a:p>
            <a:pPr>
              <a:defRPr/>
            </a:pPr>
            <a:r>
              <a:rPr lang="zh-CN" altLang="en-US" smtClean="0"/>
              <a:t>第三级</a:t>
            </a:r>
          </a:p>
          <a:p>
            <a:pPr>
              <a:defRPr/>
            </a:pPr>
            <a:r>
              <a:rPr lang="zh-CN" altLang="en-US" smtClean="0"/>
              <a:t>第四级</a:t>
            </a:r>
          </a:p>
          <a:p>
            <a:pPr>
              <a:defRPr/>
            </a:pPr>
            <a:r>
              <a:rPr lang="zh-CN" altLang="en-US"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a:lvl1pPr>
          </a:lstStyle>
          <a:p>
            <a:pPr>
              <a:defRPr/>
            </a:pPr>
            <a:fld id="{D90AC163-7831-441E-9844-5D4522EAB488}" type="slidenum">
              <a:rPr lang="zh-CN" altLang="en-US"/>
              <a:pPr>
                <a:defRPr/>
              </a:pPr>
              <a:t>‹#›</a:t>
            </a:fld>
            <a:endParaRPr lang="zh-CN" altLang="en-US" sz="1200"/>
          </a:p>
        </p:txBody>
      </p:sp>
    </p:spTree>
    <p:extLst>
      <p:ext uri="{BB962C8B-B14F-4D97-AF65-F5344CB8AC3E}">
        <p14:creationId val="53269347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375266065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3043534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3407006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8434239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63120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2053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3530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4994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82500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270300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27867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7783405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11485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275402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584439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66263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40600301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616381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422126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60117432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7818463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6752436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84140470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2016/2/24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5333665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7.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1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图片 12"/>
          <p:cNvPicPr>
            <a:picLocks noChangeArrowheads="1" noChangeAspect="1"/>
          </p:cNvPicPr>
          <p:nvPr/>
        </p:nvPicPr>
        <p:blipFill>
          <a:blip r:embed="rId2">
            <a:extLst>
              <a:ext uri="{28A0092B-C50C-407E-A947-70E740481C1C}">
                <a14:useLocalDpi val="0"/>
              </a:ext>
            </a:extLst>
          </a:blip>
          <a:srcRect r="499" t="710"/>
          <a:stretch>
            <a:fillRect/>
          </a:stretch>
        </p:blipFill>
        <p:spPr bwMode="auto">
          <a:xfrm>
            <a:off x="0" y="0"/>
            <a:ext cx="122174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1" name="矩形 4"/>
          <p:cNvSpPr>
            <a:spLocks noChangeArrowheads="1"/>
          </p:cNvSpPr>
          <p:nvPr/>
        </p:nvSpPr>
        <p:spPr bwMode="auto">
          <a:xfrm>
            <a:off x="3239199" y="3078163"/>
            <a:ext cx="579050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zh-CN" lang="en-US" sz="2800">
                <a:solidFill>
                  <a:srgbClr val="E39A1D"/>
                </a:solidFill>
                <a:latin charset="0" panose="02020603050405020304" pitchFamily="18" typeface="Times New Roman"/>
                <a:ea charset="-122" panose="020b0503020204020204" pitchFamily="34" typeface="微软雅黑"/>
                <a:sym charset="0" panose="02020603050405020304" pitchFamily="18" typeface="Times New Roman"/>
              </a:rPr>
              <a:t>Academic Papers Powerpoint Template</a:t>
            </a:r>
          </a:p>
        </p:txBody>
      </p:sp>
      <p:sp>
        <p:nvSpPr>
          <p:cNvPr id="2052" name="矩形 5"/>
          <p:cNvSpPr>
            <a:spLocks noChangeArrowheads="1"/>
          </p:cNvSpPr>
          <p:nvPr/>
        </p:nvSpPr>
        <p:spPr bwMode="auto">
          <a:xfrm>
            <a:off x="2211388" y="3730625"/>
            <a:ext cx="77946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  开题报告、论文答辩学术类通用PPT模版</a:t>
            </a:r>
          </a:p>
        </p:txBody>
      </p:sp>
      <p:sp>
        <p:nvSpPr>
          <p:cNvPr id="2053" name="文本框 7"/>
          <p:cNvSpPr>
            <a:spLocks noChangeArrowheads="1"/>
          </p:cNvSpPr>
          <p:nvPr/>
        </p:nvSpPr>
        <p:spPr bwMode="auto">
          <a:xfrm>
            <a:off x="168275" y="6211888"/>
            <a:ext cx="12890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800">
                <a:solidFill>
                  <a:srgbClr val="BDA16D"/>
                </a:solidFill>
                <a:latin charset="0" panose="02070a03080600020203" pitchFamily="18" typeface="Bodoni MT Black"/>
                <a:sym charset="0" panose="02070a03080600020203" pitchFamily="18" typeface="Bodoni MT Black"/>
              </a:rPr>
              <a:t>LOGO</a:t>
            </a:r>
          </a:p>
        </p:txBody>
      </p:sp>
      <p:pic>
        <p:nvPicPr>
          <p:cNvPr id="2054" name="图片 9"/>
          <p:cNvPicPr>
            <a:picLocks noChangeArrowheads="1" noChangeAspect="1"/>
          </p:cNvPicPr>
          <p:nvPr/>
        </p:nvPicPr>
        <p:blipFill>
          <a:blip r:embed="rId3">
            <a:extLst>
              <a:ext uri="{28A0092B-C50C-407E-A947-70E740481C1C}">
                <a14:useLocalDpi val="0"/>
              </a:ext>
            </a:extLst>
          </a:blip>
          <a:stretch>
            <a:fillRect/>
          </a:stretch>
        </p:blipFill>
        <p:spPr bwMode="auto">
          <a:xfrm>
            <a:off x="5265738" y="1889125"/>
            <a:ext cx="2001837" cy="1196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7" name="圆角矩形 6"/>
          <p:cNvSpPr>
            <a:spLocks noChangeArrowheads="1"/>
          </p:cNvSpPr>
          <p:nvPr/>
        </p:nvSpPr>
        <p:spPr bwMode="auto">
          <a:xfrm>
            <a:off x="1681163" y="1155700"/>
            <a:ext cx="8724900" cy="1365250"/>
          </a:xfrm>
          <a:prstGeom prst="roundRect">
            <a:avLst>
              <a:gd fmla="val 16667"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68" name="圆角矩形 25"/>
          <p:cNvSpPr>
            <a:spLocks noChangeArrowheads="1"/>
          </p:cNvSpPr>
          <p:nvPr/>
        </p:nvSpPr>
        <p:spPr bwMode="auto">
          <a:xfrm>
            <a:off x="1681163" y="2746375"/>
            <a:ext cx="8724900" cy="1365250"/>
          </a:xfrm>
          <a:prstGeom prst="roundRect">
            <a:avLst>
              <a:gd fmla="val 16667" name="adj"/>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69" name="圆角矩形 26"/>
          <p:cNvSpPr>
            <a:spLocks noChangeArrowheads="1"/>
          </p:cNvSpPr>
          <p:nvPr/>
        </p:nvSpPr>
        <p:spPr bwMode="auto">
          <a:xfrm>
            <a:off x="1681163" y="4337050"/>
            <a:ext cx="8724900" cy="1365250"/>
          </a:xfrm>
          <a:prstGeom prst="roundRect">
            <a:avLst>
              <a:gd fmla="val 16667"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70" name="矩形 27"/>
          <p:cNvSpPr>
            <a:spLocks noChangeArrowheads="1"/>
          </p:cNvSpPr>
          <p:nvPr/>
        </p:nvSpPr>
        <p:spPr bwMode="auto">
          <a:xfrm>
            <a:off x="3181350" y="2746375"/>
            <a:ext cx="6937375" cy="1365250"/>
          </a:xfrm>
          <a:prstGeom prst="rect">
            <a:avLst/>
          </a:prstGeom>
          <a:solidFill>
            <a:srgbClr val="FFFFFF">
              <a:alpha val="50195"/>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71" name="矩形 28"/>
          <p:cNvSpPr>
            <a:spLocks noChangeArrowheads="1"/>
          </p:cNvSpPr>
          <p:nvPr/>
        </p:nvSpPr>
        <p:spPr bwMode="auto">
          <a:xfrm>
            <a:off x="3181350" y="1163638"/>
            <a:ext cx="6937375" cy="1365250"/>
          </a:xfrm>
          <a:prstGeom prst="rect">
            <a:avLst/>
          </a:prstGeom>
          <a:solidFill>
            <a:srgbClr val="FFFFFF">
              <a:alpha val="50195"/>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72" name="矩形 29"/>
          <p:cNvSpPr>
            <a:spLocks noChangeArrowheads="1"/>
          </p:cNvSpPr>
          <p:nvPr/>
        </p:nvSpPr>
        <p:spPr bwMode="auto">
          <a:xfrm>
            <a:off x="3181350" y="4329113"/>
            <a:ext cx="6937375" cy="1365250"/>
          </a:xfrm>
          <a:prstGeom prst="rect">
            <a:avLst/>
          </a:prstGeom>
          <a:solidFill>
            <a:srgbClr val="FFFFFF">
              <a:alpha val="50195"/>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73" name="KSO_Shape"/>
          <p:cNvSpPr>
            <a:spLocks noChangeArrowheads="1"/>
          </p:cNvSpPr>
          <p:nvPr/>
        </p:nvSpPr>
        <p:spPr bwMode="auto">
          <a:xfrm>
            <a:off x="2149475" y="1335088"/>
            <a:ext cx="563563" cy="979487"/>
          </a:xfrm>
          <a:custGeom>
            <a:gdLst>
              <a:gd fmla="*/ 21294 w 3238500" name="T0"/>
              <a:gd fmla="*/ 133857 h 5638341" name="T1"/>
              <a:gd fmla="*/ 76777 w 3238500" name="T2"/>
              <a:gd fmla="*/ 133857 h 5638341" name="T3"/>
              <a:gd fmla="*/ 76777 w 3238500" name="T4"/>
              <a:gd fmla="*/ 146014 h 5638341" name="T5"/>
              <a:gd fmla="*/ 21294 w 3238500" name="T6"/>
              <a:gd fmla="*/ 146014 h 5638341" name="T7"/>
              <a:gd fmla="*/ 21294 w 3238500" name="T8"/>
              <a:gd fmla="*/ 110906 h 5638341" name="T9"/>
              <a:gd fmla="*/ 76777 w 3238500" name="T10"/>
              <a:gd fmla="*/ 110906 h 5638341" name="T11"/>
              <a:gd fmla="*/ 76777 w 3238500" name="T12"/>
              <a:gd fmla="*/ 123063 h 5638341" name="T13"/>
              <a:gd fmla="*/ 21294 w 3238500" name="T14"/>
              <a:gd fmla="*/ 123063 h 5638341" name="T15"/>
              <a:gd fmla="*/ 21294 w 3238500" name="T16"/>
              <a:gd fmla="*/ 87955 h 5638341" name="T17"/>
              <a:gd fmla="*/ 76777 w 3238500" name="T18"/>
              <a:gd fmla="*/ 87955 h 5638341" name="T19"/>
              <a:gd fmla="*/ 76777 w 3238500" name="T20"/>
              <a:gd fmla="*/ 100112 h 5638341" name="T21"/>
              <a:gd fmla="*/ 21294 w 3238500" name="T22"/>
              <a:gd fmla="*/ 100112 h 5638341" name="T23"/>
              <a:gd fmla="*/ 21294 w 3238500" name="T24"/>
              <a:gd fmla="*/ 65003 h 5638341" name="T25"/>
              <a:gd fmla="*/ 76777 w 3238500" name="T26"/>
              <a:gd fmla="*/ 65003 h 5638341" name="T27"/>
              <a:gd fmla="*/ 76777 w 3238500" name="T28"/>
              <a:gd fmla="*/ 77161 h 5638341" name="T29"/>
              <a:gd fmla="*/ 21294 w 3238500" name="T30"/>
              <a:gd fmla="*/ 77161 h 5638341" name="T31"/>
              <a:gd fmla="*/ 21294 w 3238500" name="T32"/>
              <a:gd fmla="*/ 42052 h 5638341" name="T33"/>
              <a:gd fmla="*/ 76777 w 3238500" name="T34"/>
              <a:gd fmla="*/ 42052 h 5638341" name="T35"/>
              <a:gd fmla="*/ 76777 w 3238500" name="T36"/>
              <a:gd fmla="*/ 54209 h 5638341" name="T37"/>
              <a:gd fmla="*/ 21294 w 3238500" name="T38"/>
              <a:gd fmla="*/ 54209 h 5638341" name="T39"/>
              <a:gd fmla="*/ 16531 w 3238500" name="T40"/>
              <a:gd fmla="*/ 25795 h 5638341" name="T41"/>
              <a:gd fmla="*/ 10757 w 3238500" name="T42"/>
              <a:gd fmla="*/ 31549 h 5638341" name="T43"/>
              <a:gd fmla="*/ 10757 w 3238500" name="T44"/>
              <a:gd fmla="*/ 154375 h 5638341" name="T45"/>
              <a:gd fmla="*/ 16531 w 3238500" name="T46"/>
              <a:gd fmla="*/ 160129 h 5638341" name="T47"/>
              <a:gd fmla="*/ 81540 w 3238500" name="T48"/>
              <a:gd fmla="*/ 160129 h 5638341" name="T49"/>
              <a:gd fmla="*/ 87314 w 3238500" name="T50"/>
              <a:gd fmla="*/ 154375 h 5638341" name="T51"/>
              <a:gd fmla="*/ 87314 w 3238500" name="T52"/>
              <a:gd fmla="*/ 31549 h 5638341" name="T53"/>
              <a:gd fmla="*/ 81540 w 3238500" name="T54"/>
              <a:gd fmla="*/ 25795 h 5638341" name="T55"/>
              <a:gd fmla="*/ 31956 w 3238500" name="T56"/>
              <a:gd fmla="*/ 0 h 5638341" name="T57"/>
              <a:gd fmla="*/ 66548 w 3238500" name="T58"/>
              <a:gd fmla="*/ 0 h 5638341" name="T59"/>
              <a:gd fmla="*/ 70597 w 3238500" name="T60"/>
              <a:gd fmla="*/ 4035 h 5638341" name="T61"/>
              <a:gd fmla="*/ 70597 w 3238500" name="T62"/>
              <a:gd fmla="*/ 15769 h 5638341" name="T63"/>
              <a:gd fmla="*/ 82312 w 3238500" name="T64"/>
              <a:gd fmla="*/ 15769 h 5638341" name="T65"/>
              <a:gd fmla="*/ 98071 w 3238500" name="T66"/>
              <a:gd fmla="*/ 31474 h 5638341" name="T67"/>
              <a:gd fmla="*/ 98071 w 3238500" name="T68"/>
              <a:gd fmla="*/ 154451 h 5638341" name="T69"/>
              <a:gd fmla="*/ 82312 w 3238500" name="T70"/>
              <a:gd fmla="*/ 170156 h 5638341" name="T71"/>
              <a:gd fmla="*/ 15759 w 3238500" name="T72"/>
              <a:gd fmla="*/ 170156 h 5638341" name="T73"/>
              <a:gd fmla="*/ 0 w 3238500" name="T74"/>
              <a:gd fmla="*/ 154451 h 5638341" name="T75"/>
              <a:gd fmla="*/ 0 w 3238500" name="T76"/>
              <a:gd fmla="*/ 31474 h 5638341" name="T77"/>
              <a:gd fmla="*/ 15759 w 3238500" name="T78"/>
              <a:gd fmla="*/ 15769 h 5638341" name="T79"/>
              <a:gd fmla="*/ 27907 w 3238500" name="T80"/>
              <a:gd fmla="*/ 15769 h 5638341" name="T81"/>
              <a:gd fmla="*/ 27907 w 3238500" name="T82"/>
              <a:gd fmla="*/ 4035 h 5638341" name="T83"/>
              <a:gd fmla="*/ 31956 w 3238500" name="T84"/>
              <a:gd fmla="*/ 0 h 563834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38500" name="T129"/>
              <a:gd fmla="*/ 0 h 5638341" name="T130"/>
              <a:gd fmla="*/ 3238500 w 3238500" name="T131"/>
              <a:gd fmla="*/ 5638341 h 563834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5638341" w="3238500">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1274" name="KSO_Shape"/>
          <p:cNvSpPr>
            <a:spLocks noChangeArrowheads="1"/>
          </p:cNvSpPr>
          <p:nvPr/>
        </p:nvSpPr>
        <p:spPr bwMode="auto">
          <a:xfrm>
            <a:off x="2100263" y="2987675"/>
            <a:ext cx="795337" cy="779463"/>
          </a:xfrm>
          <a:custGeom>
            <a:gdLst>
              <a:gd fmla="*/ 130019 w 2787650" name="T0"/>
              <a:gd fmla="*/ 133633 h 2727325" name="T1"/>
              <a:gd fmla="*/ 132462 w 2787650" name="T2"/>
              <a:gd fmla="*/ 180927 h 2727325" name="T3"/>
              <a:gd fmla="*/ 153328 w 2787650" name="T4"/>
              <a:gd fmla="*/ 171361 h 2727325" name="T5"/>
              <a:gd fmla="*/ 169928 w 2787650" name="T6"/>
              <a:gd fmla="*/ 155961 h 2727325" name="T7"/>
              <a:gd fmla="*/ 181020 w 2787650" name="T8"/>
              <a:gd fmla="*/ 136000 h 2727325" name="T9"/>
              <a:gd fmla="*/ 43077 w 2787650" name="T10"/>
              <a:gd fmla="*/ 126174 h 2727325" name="T11"/>
              <a:gd fmla="*/ 51351 w 2787650" name="T12"/>
              <a:gd fmla="*/ 147717 h 2727325" name="T13"/>
              <a:gd fmla="*/ 65727 w 2787650" name="T14"/>
              <a:gd fmla="*/ 165294 h 2727325" name="T15"/>
              <a:gd fmla="*/ 84886 w 2787650" name="T16"/>
              <a:gd fmla="*/ 177531 h 2727325" name="T17"/>
              <a:gd fmla="*/ 105248 w 2787650" name="T18"/>
              <a:gd fmla="*/ 137862 h 2727325" name="T19"/>
              <a:gd fmla="*/ 89140 w 2787650" name="T20"/>
              <a:gd fmla="*/ 124603 h 2727325" name="T21"/>
              <a:gd fmla="*/ 105584 w 2787650" name="T22"/>
              <a:gd fmla="*/ 96738 h 2727325" name="T23"/>
              <a:gd fmla="*/ 97646 w 2787650" name="T24"/>
              <a:gd fmla="*/ 106416 h 2727325" name="T25"/>
              <a:gd fmla="*/ 98888 w 2787650" name="T26"/>
              <a:gd fmla="*/ 119285 h 2727325" name="T27"/>
              <a:gd fmla="*/ 108558 w 2787650" name="T28"/>
              <a:gd fmla="*/ 127250 h 2727325" name="T29"/>
              <a:gd fmla="*/ 121383 w 2787650" name="T30"/>
              <a:gd fmla="*/ 126005 h 2727325" name="T31"/>
              <a:gd fmla="*/ 129295 w 2787650" name="T32"/>
              <a:gd fmla="*/ 116327 h 2727325" name="T33"/>
              <a:gd fmla="*/ 128028 w 2787650" name="T34"/>
              <a:gd fmla="*/ 103432 h 2727325" name="T35"/>
              <a:gd fmla="*/ 118409 w 2787650" name="T36"/>
              <a:gd fmla="*/ 95467 h 2727325" name="T37"/>
              <a:gd fmla="*/ 127821 w 2787650" name="T38"/>
              <a:gd fmla="*/ 87657 h 2727325" name="T39"/>
              <a:gd fmla="*/ 140258 w 2787650" name="T40"/>
              <a:gd fmla="*/ 104444 h 2727325" name="T41"/>
              <a:gd fmla="*/ 178849 w 2787650" name="T42"/>
              <a:gd fmla="*/ 81403 h 2727325" name="T43"/>
              <a:gd fmla="*/ 166231 w 2787650" name="T44"/>
              <a:gd fmla="*/ 62452 h 2727325" name="T45"/>
              <a:gd fmla="*/ 148467 w 2787650" name="T46"/>
              <a:gd fmla="*/ 48401 h 2727325" name="T47"/>
              <a:gd fmla="*/ 126748 w 2787650" name="T48"/>
              <a:gd fmla="*/ 40546 h 2727325" name="T49"/>
              <a:gd fmla="*/ 84886 w 2787650" name="T50"/>
              <a:gd fmla="*/ 45212 h 2727325" name="T51"/>
              <a:gd fmla="*/ 65727 w 2787650" name="T52"/>
              <a:gd fmla="*/ 57474 h 2727325" name="T53"/>
              <a:gd fmla="*/ 51351 w 2787650" name="T54"/>
              <a:gd fmla="*/ 75051 h 2727325" name="T55"/>
              <a:gd fmla="*/ 43077 w 2787650" name="T56"/>
              <a:gd fmla="*/ 96620 h 2727325" name="T57"/>
              <a:gd fmla="*/ 93897 w 2787650" name="T58"/>
              <a:gd fmla="*/ 91756 h 2727325" name="T59"/>
              <a:gd fmla="*/ 90161 w 2787650" name="T60"/>
              <a:gd fmla="*/ 78 h 2727325" name="T61"/>
              <a:gd fmla="*/ 106787 w 2787650" name="T62"/>
              <a:gd fmla="*/ 21025 h 2727325" name="T63"/>
              <a:gd fmla="*/ 133238 w 2787650" name="T64"/>
              <a:gd fmla="*/ 2359 h 2727325" name="T65"/>
              <a:gd fmla="*/ 158551 w 2787650" name="T66"/>
              <a:gd fmla="*/ 6585 h 2727325" name="T67"/>
              <a:gd fmla="*/ 156767 w 2787650" name="T68"/>
              <a:gd fmla="*/ 31887 h 2727325" name="T69"/>
              <a:gd fmla="*/ 191880 w 2787650" name="T70"/>
              <a:gd fmla="*/ 35594 h 2727325" name="T71"/>
              <a:gd fmla="*/ 199663 w 2787650" name="T72"/>
              <a:gd fmla="*/ 36864 h 2727325" name="T73"/>
              <a:gd fmla="*/ 210031 w 2787650" name="T74"/>
              <a:gd fmla="*/ 59678 h 2727325" name="T75"/>
              <a:gd fmla="*/ 201938 w 2787650" name="T76"/>
              <a:gd fmla="*/ 92965 h 2727325" name="T77"/>
              <a:gd fmla="*/ 226657 w 2787650" name="T78"/>
              <a:gd fmla="*/ 100198 h 2727325" name="T79"/>
              <a:gd fmla="*/ 223477 w 2787650" name="T80"/>
              <a:gd fmla="*/ 126044 h 2727325" name="T81"/>
              <a:gd fmla="*/ 197698 w 2787650" name="T82"/>
              <a:gd fmla="*/ 144140 h 2727325" name="T83"/>
              <a:gd fmla="*/ 211867 w 2787650" name="T84"/>
              <a:gd fmla="*/ 167472 h 2727325" name="T85"/>
              <a:gd fmla="*/ 195500 w 2787650" name="T86"/>
              <a:gd fmla="*/ 188211 h 2727325" name="T87"/>
              <a:gd fmla="*/ 166593 w 2787650" name="T88"/>
              <a:gd fmla="*/ 184634 h 2727325" name="T89"/>
              <a:gd fmla="*/ 160982 w 2787650" name="T90"/>
              <a:gd fmla="*/ 213358 h 2727325" name="T91"/>
              <a:gd fmla="*/ 136237 w 2787650" name="T92"/>
              <a:gd fmla="*/ 222561 h 2727325" name="T93"/>
              <a:gd fmla="*/ 118474 w 2787650" name="T94"/>
              <a:gd fmla="*/ 201822 h 2727325" name="T95"/>
              <a:gd fmla="*/ 93367 w 2787650" name="T96"/>
              <a:gd fmla="*/ 220824 h 2727325" name="T97"/>
              <a:gd fmla="*/ 67899 w 2787650" name="T98"/>
              <a:gd fmla="*/ 215873 h 2727325" name="T99"/>
              <a:gd fmla="*/ 68700 w 2787650" name="T100"/>
              <a:gd fmla="*/ 190078 h 2727325" name="T101"/>
              <a:gd fmla="*/ 34570 w 2787650" name="T102"/>
              <a:gd fmla="*/ 187460 h 2727325" name="T103"/>
              <a:gd fmla="*/ 16083 w 2787650" name="T104"/>
              <a:gd fmla="*/ 170531 h 2727325" name="T105"/>
              <a:gd fmla="*/ 17350 w 2787650" name="T106"/>
              <a:gd fmla="*/ 162728 h 2727325" name="T107"/>
              <a:gd fmla="*/ 24667 w 2787650" name="T108"/>
              <a:gd fmla="*/ 128145 h 2727325" name="T109"/>
              <a:gd fmla="*/ 129 w 2787650" name="T110"/>
              <a:gd fmla="*/ 122026 h 2727325" name="T111"/>
              <a:gd fmla="*/ 3930 w 2787650" name="T112"/>
              <a:gd fmla="*/ 96517 h 2727325" name="T113"/>
              <a:gd fmla="*/ 29812 w 2787650" name="T114"/>
              <a:gd fmla="*/ 77073 h 2727325" name="T115"/>
              <a:gd fmla="*/ 15074 w 2787650" name="T116"/>
              <a:gd fmla="*/ 54753 h 2727325" name="T117"/>
              <a:gd fmla="*/ 31958 w 2787650" name="T118"/>
              <a:gd fmla="*/ 34531 h 2727325" name="T119"/>
              <a:gd fmla="*/ 61693 w 2787650" name="T120"/>
              <a:gd fmla="*/ 37124 h 2727325" name="T121"/>
              <a:gd fmla="*/ 66115 w 2787650" name="T122"/>
              <a:gd fmla="*/ 8944 h 272732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787650" name="T186"/>
              <a:gd fmla="*/ 0 h 2727325" name="T187"/>
              <a:gd fmla="*/ 2787650 w 2787650" name="T188"/>
              <a:gd fmla="*/ 2727325 h 272732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727325" w="2787650">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1275" name="KSO_Shape"/>
          <p:cNvSpPr>
            <a:spLocks noChangeArrowheads="1"/>
          </p:cNvSpPr>
          <p:nvPr/>
        </p:nvSpPr>
        <p:spPr bwMode="auto">
          <a:xfrm>
            <a:off x="2100263" y="4505325"/>
            <a:ext cx="815975" cy="1030288"/>
          </a:xfrm>
          <a:custGeom>
            <a:gdLst>
              <a:gd fmla="*/ 262029 w 3132350" name="T0"/>
              <a:gd fmla="*/ 176852 h 3959240" name="T1"/>
              <a:gd fmla="*/ 297719 w 3132350" name="T2"/>
              <a:gd fmla="*/ 176852 h 3959240" name="T3"/>
              <a:gd fmla="*/ 297719 w 3132350" name="T4"/>
              <a:gd fmla="*/ 263247 h 3959240" name="T5"/>
              <a:gd fmla="*/ 384205 w 3132350" name="T6"/>
              <a:gd fmla="*/ 263247 h 3959240" name="T7"/>
              <a:gd fmla="*/ 384205 w 3132350" name="T8"/>
              <a:gd fmla="*/ 298899 h 3959240" name="T9"/>
              <a:gd fmla="*/ 297719 w 3132350" name="T10"/>
              <a:gd fmla="*/ 298899 h 3959240" name="T11"/>
              <a:gd fmla="*/ 297719 w 3132350" name="T12"/>
              <a:gd fmla="*/ 385293 h 3959240" name="T13"/>
              <a:gd fmla="*/ 262029 w 3132350" name="T14"/>
              <a:gd fmla="*/ 385293 h 3959240" name="T15"/>
              <a:gd fmla="*/ 262029 w 3132350" name="T16"/>
              <a:gd fmla="*/ 298899 h 3959240" name="T17"/>
              <a:gd fmla="*/ 175543 w 3132350" name="T18"/>
              <a:gd fmla="*/ 298899 h 3959240" name="T19"/>
              <a:gd fmla="*/ 175543 w 3132350" name="T20"/>
              <a:gd fmla="*/ 263247 h 3959240" name="T21"/>
              <a:gd fmla="*/ 262029 w 3132350" name="T22"/>
              <a:gd fmla="*/ 263247 h 3959240" name="T23"/>
              <a:gd fmla="*/ 262029 w 3132350" name="T24"/>
              <a:gd fmla="*/ 176852 h 3959240" name="T25"/>
              <a:gd fmla="*/ 281371 w 3132350" name="T26"/>
              <a:gd fmla="*/ 39378 h 3959240" name="T27"/>
              <a:gd fmla="*/ 39420 w 3132350" name="T28"/>
              <a:gd fmla="*/ 281073 h 3959240" name="T29"/>
              <a:gd fmla="*/ 281371 w 3132350" name="T30"/>
              <a:gd fmla="*/ 522767 h 3959240" name="T31"/>
              <a:gd fmla="*/ 523321 w 3132350" name="T32"/>
              <a:gd fmla="*/ 281073 h 3959240" name="T33"/>
              <a:gd fmla="*/ 281371 w 3132350" name="T34"/>
              <a:gd fmla="*/ 39378 h 3959240" name="T35"/>
              <a:gd fmla="*/ 281371 w 3132350" name="T36"/>
              <a:gd fmla="*/ 0 h 3959240" name="T37"/>
              <a:gd fmla="*/ 562741 w 3132350" name="T38"/>
              <a:gd fmla="*/ 281073 h 3959240" name="T39"/>
              <a:gd fmla="*/ 453673 w 3132350" name="T40"/>
              <a:gd fmla="*/ 502949 h 3959240" name="T41"/>
              <a:gd fmla="*/ 512641 w 3132350" name="T42"/>
              <a:gd fmla="*/ 594407 h 3959240" name="T43"/>
              <a:gd fmla="*/ 530675 w 3132350" name="T44"/>
              <a:gd fmla="*/ 581501 h 3959240" name="T45"/>
              <a:gd fmla="*/ 814139 w 3132350" name="T46"/>
              <a:gd fmla="*/ 985995 h 3959240" name="T47"/>
              <a:gd fmla="*/ 754314 w 3132350" name="T48"/>
              <a:gd fmla="*/ 1029721 h 3959240" name="T49"/>
              <a:gd fmla="*/ 464910 w 3132350" name="T50"/>
              <a:gd fmla="*/ 628567 h 3959240" name="T51"/>
              <a:gd fmla="*/ 482107 w 3132350" name="T52"/>
              <a:gd fmla="*/ 616260 h 3959240" name="T53"/>
              <a:gd fmla="*/ 422572 w 3132350" name="T54"/>
              <a:gd fmla="*/ 523923 h 3959240" name="T55"/>
              <a:gd fmla="*/ 281371 w 3132350" name="T56"/>
              <a:gd fmla="*/ 562146 h 3959240" name="T57"/>
              <a:gd fmla="*/ 0 w 3132350" name="T58"/>
              <a:gd fmla="*/ 281073 h 3959240" name="T59"/>
              <a:gd fmla="*/ 281371 w 3132350" name="T60"/>
              <a:gd fmla="*/ 0 h 395924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3132350" name="T93"/>
              <a:gd fmla="*/ 0 h 3959240" name="T94"/>
              <a:gd fmla="*/ 3132350 w 3132350" name="T95"/>
              <a:gd fmla="*/ 3959240 h 395924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959239" w="313235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1276" name="矩形 33"/>
          <p:cNvSpPr>
            <a:spLocks noChangeArrowheads="1"/>
          </p:cNvSpPr>
          <p:nvPr/>
        </p:nvSpPr>
        <p:spPr bwMode="auto">
          <a:xfrm>
            <a:off x="4491038" y="1665288"/>
            <a:ext cx="45354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1277" name="TextBox 4"/>
          <p:cNvSpPr>
            <a:spLocks noChangeArrowheads="1"/>
          </p:cNvSpPr>
          <p:nvPr/>
        </p:nvSpPr>
        <p:spPr bwMode="auto">
          <a:xfrm>
            <a:off x="4429125" y="1155700"/>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2D4C79"/>
                </a:solidFill>
                <a:latin charset="0" pitchFamily="34" typeface="Franklin Gothic Book"/>
                <a:ea charset="-122" panose="020b0503020204020204" pitchFamily="34" typeface="微软雅黑"/>
                <a:sym charset="0" pitchFamily="34" typeface="Franklin Gothic Book"/>
              </a:rPr>
              <a:t>点击添加标题</a:t>
            </a:r>
          </a:p>
        </p:txBody>
      </p:sp>
      <p:sp>
        <p:nvSpPr>
          <p:cNvPr id="11278" name="矩形 35"/>
          <p:cNvSpPr>
            <a:spLocks noChangeArrowheads="1"/>
          </p:cNvSpPr>
          <p:nvPr/>
        </p:nvSpPr>
        <p:spPr bwMode="auto">
          <a:xfrm>
            <a:off x="4491038" y="3243263"/>
            <a:ext cx="45354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1279" name="TextBox 4"/>
          <p:cNvSpPr>
            <a:spLocks noChangeArrowheads="1"/>
          </p:cNvSpPr>
          <p:nvPr/>
        </p:nvSpPr>
        <p:spPr bwMode="auto">
          <a:xfrm>
            <a:off x="4429125" y="2733675"/>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2D4C79"/>
                </a:solidFill>
                <a:latin charset="0" pitchFamily="34" typeface="Franklin Gothic Book"/>
                <a:ea charset="-122" panose="020b0503020204020204" pitchFamily="34" typeface="微软雅黑"/>
                <a:sym charset="0" pitchFamily="34" typeface="Franklin Gothic Book"/>
              </a:rPr>
              <a:t>点击添加标题</a:t>
            </a:r>
          </a:p>
        </p:txBody>
      </p:sp>
      <p:sp>
        <p:nvSpPr>
          <p:cNvPr id="11280" name="矩形 37"/>
          <p:cNvSpPr>
            <a:spLocks noChangeArrowheads="1"/>
          </p:cNvSpPr>
          <p:nvPr/>
        </p:nvSpPr>
        <p:spPr bwMode="auto">
          <a:xfrm>
            <a:off x="4552950" y="4829175"/>
            <a:ext cx="45354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1281" name="TextBox 4"/>
          <p:cNvSpPr>
            <a:spLocks noChangeArrowheads="1"/>
          </p:cNvSpPr>
          <p:nvPr/>
        </p:nvSpPr>
        <p:spPr bwMode="auto">
          <a:xfrm>
            <a:off x="4491038" y="4319588"/>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2D4C79"/>
                </a:solidFill>
                <a:latin charset="0" pitchFamily="34" typeface="Franklin Gothic Book"/>
                <a:ea charset="-122" panose="020b0503020204020204" pitchFamily="34" typeface="微软雅黑"/>
                <a:sym charset="0" pitchFamily="34" typeface="Franklin Gothic Book"/>
              </a:rPr>
              <a:t>点击添加标题</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1" name="文本框 7"/>
          <p:cNvSpPr>
            <a:spLocks noChangeArrowheads="1"/>
          </p:cNvSpPr>
          <p:nvPr/>
        </p:nvSpPr>
        <p:spPr bwMode="auto">
          <a:xfrm>
            <a:off x="7869238" y="-55563"/>
            <a:ext cx="2268537" cy="4510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3</a:t>
            </a:r>
          </a:p>
        </p:txBody>
      </p:sp>
      <p:sp>
        <p:nvSpPr>
          <p:cNvPr id="12292" name="文本框 8"/>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12293" name="直接连接符 9"/>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12294" name="矩形 10"/>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研究目的</a:t>
            </a:r>
          </a:p>
        </p:txBody>
      </p:sp>
      <p:sp>
        <p:nvSpPr>
          <p:cNvPr id="12295" name="矩形 11"/>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2296"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2297" name="矩形 13"/>
          <p:cNvSpPr>
            <a:spLocks noChangeArrowheads="1"/>
          </p:cNvSpPr>
          <p:nvPr/>
        </p:nvSpPr>
        <p:spPr bwMode="auto">
          <a:xfrm>
            <a:off x="3147854" y="4083050"/>
            <a:ext cx="174021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Research Goal</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5" name="等腰三角形 7"/>
          <p:cNvSpPr>
            <a:spLocks noChangeArrowheads="1"/>
          </p:cNvSpPr>
          <p:nvPr/>
        </p:nvSpPr>
        <p:spPr bwMode="auto">
          <a:xfrm flipH="1" rot="5400000">
            <a:off x="1859756" y="2623344"/>
            <a:ext cx="327025" cy="268288"/>
          </a:xfrm>
          <a:custGeom>
            <a:gdLst>
              <a:gd fmla="*/ 0 w 328844" name="T0"/>
              <a:gd fmla="*/ 267829 h 268748" name="T1"/>
              <a:gd fmla="*/ 182627 w 328844" name="T2"/>
              <a:gd fmla="*/ 0 h 268748" name="T3"/>
              <a:gd fmla="*/ 325216 w 328844" name="T4"/>
              <a:gd fmla="*/ 267829 h 268748" name="T5"/>
              <a:gd fmla="*/ 0 w 328844" name="T6"/>
              <a:gd fmla="*/ 267829 h 268748" name="T7"/>
              <a:gd fmla="*/ 0 60000 65536" name="T8"/>
              <a:gd fmla="*/ 0 60000 65536" name="T9"/>
              <a:gd fmla="*/ 0 60000 65536" name="T10"/>
              <a:gd fmla="*/ 0 60000 65536" name="T11"/>
              <a:gd fmla="*/ 0 w 328844" name="T12"/>
              <a:gd fmla="*/ 0 h 268748" name="T13"/>
              <a:gd fmla="*/ 328844 w 328844" name="T14"/>
              <a:gd fmla="*/ 268748 h 268748" name="T15"/>
            </a:gdLst>
            <a:cxnLst>
              <a:cxn ang="T8">
                <a:pos x="T0" y="T1"/>
              </a:cxn>
              <a:cxn ang="T9">
                <a:pos x="T2" y="T3"/>
              </a:cxn>
              <a:cxn ang="T10">
                <a:pos x="T4" y="T5"/>
              </a:cxn>
              <a:cxn ang="T11">
                <a:pos x="T6" y="T7"/>
              </a:cxn>
            </a:cxnLst>
            <a:rect b="T15" l="T12" r="T14" t="T13"/>
            <a:pathLst>
              <a:path h="268748" w="328844">
                <a:moveTo>
                  <a:pt x="0" y="268748"/>
                </a:moveTo>
                <a:lnTo>
                  <a:pt x="184664" y="0"/>
                </a:lnTo>
                <a:lnTo>
                  <a:pt x="328844" y="268748"/>
                </a:lnTo>
                <a:lnTo>
                  <a:pt x="0" y="268748"/>
                </a:lnTo>
                <a:close/>
              </a:path>
            </a:pathLst>
          </a:custGeom>
          <a:solidFill>
            <a:srgbClr val="906312"/>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pic>
        <p:nvPicPr>
          <p:cNvPr id="13316" name="图片 10"/>
          <p:cNvPicPr>
            <a:picLocks noChangeArrowheads="1" noChangeAspect="1"/>
          </p:cNvPicPr>
          <p:nvPr/>
        </p:nvPicPr>
        <p:blipFill>
          <a:blip r:embed="rId3">
            <a:extLst>
              <a:ext uri="{28A0092B-C50C-407E-A947-70E740481C1C}">
                <a14:useLocalDpi val="0"/>
              </a:ext>
            </a:extLst>
          </a:blip>
          <a:srcRect b="25211" l="88019" r="2956" t="22713"/>
          <a:stretch>
            <a:fillRect/>
          </a:stretch>
        </p:blipFill>
        <p:spPr bwMode="auto">
          <a:xfrm>
            <a:off x="1892300" y="1816100"/>
            <a:ext cx="104775" cy="3898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3317" name="直角三角形 6"/>
          <p:cNvSpPr>
            <a:spLocks noChangeArrowheads="1"/>
          </p:cNvSpPr>
          <p:nvPr/>
        </p:nvSpPr>
        <p:spPr bwMode="auto">
          <a:xfrm flipH="1">
            <a:off x="1655763" y="2736850"/>
            <a:ext cx="503237" cy="323850"/>
          </a:xfrm>
          <a:prstGeom prst="rtTriangle">
            <a:avLst/>
          </a:prstGeom>
          <a:solidFill>
            <a:srgbClr val="C28518"/>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3318" name="平行四边形 15"/>
          <p:cNvSpPr>
            <a:spLocks noChangeArrowheads="1"/>
          </p:cNvSpPr>
          <p:nvPr/>
        </p:nvSpPr>
        <p:spPr bwMode="auto">
          <a:xfrm>
            <a:off x="1655763" y="3060700"/>
            <a:ext cx="1727200" cy="1165225"/>
          </a:xfrm>
          <a:custGeom>
            <a:gdLst>
              <a:gd fmla="*/ 0 w 1872208" name="T0"/>
              <a:gd fmla="*/ 0 h 2088232" name="T1"/>
              <a:gd fmla="*/ 1727200 w 1872208" name="T2"/>
              <a:gd fmla="*/ 0 h 2088232" name="T3"/>
              <a:gd fmla="*/ 1245577 w 1872208" name="T4"/>
              <a:gd fmla="*/ 1165225 h 2088232" name="T5"/>
              <a:gd fmla="*/ 0 w 1872208" name="T6"/>
              <a:gd fmla="*/ 1165225 h 2088232" name="T7"/>
              <a:gd fmla="*/ 0 w 1872208" name="T8"/>
              <a:gd fmla="*/ 0 h 2088232" name="T9"/>
              <a:gd fmla="*/ 0 60000 65536" name="T10"/>
              <a:gd fmla="*/ 0 60000 65536" name="T11"/>
              <a:gd fmla="*/ 0 60000 65536" name="T12"/>
              <a:gd fmla="*/ 0 60000 65536" name="T13"/>
              <a:gd fmla="*/ 0 60000 65536" name="T14"/>
              <a:gd fmla="*/ 0 w 1872208" name="T15"/>
              <a:gd fmla="*/ 0 h 2088232" name="T16"/>
              <a:gd fmla="*/ 1872208 w 1872208" name="T17"/>
              <a:gd fmla="*/ 2088232 h 2088232" name="T18"/>
            </a:gdLst>
            <a:cxnLst>
              <a:cxn ang="T10">
                <a:pos x="T0" y="T1"/>
              </a:cxn>
              <a:cxn ang="T11">
                <a:pos x="T2" y="T3"/>
              </a:cxn>
              <a:cxn ang="T12">
                <a:pos x="T4" y="T5"/>
              </a:cxn>
              <a:cxn ang="T13">
                <a:pos x="T6" y="T7"/>
              </a:cxn>
              <a:cxn ang="T14">
                <a:pos x="T8" y="T9"/>
              </a:cxn>
            </a:cxnLst>
            <a:rect b="T18" l="T15" r="T17" t="T16"/>
            <a:pathLst>
              <a:path h="2088232" w="1872208">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bIns="0" lIns="0" rIns="324000" tIns="0"/>
          <a:lstStyle/>
          <a:p>
            <a:endParaRPr altLang="en-US" lang="zh-CN"/>
          </a:p>
        </p:txBody>
      </p:sp>
      <p:sp>
        <p:nvSpPr>
          <p:cNvPr id="13319" name="等腰三角形 7"/>
          <p:cNvSpPr>
            <a:spLocks noChangeArrowheads="1"/>
          </p:cNvSpPr>
          <p:nvPr/>
        </p:nvSpPr>
        <p:spPr bwMode="auto">
          <a:xfrm flipH="1" rot="5400000">
            <a:off x="5172869" y="2623344"/>
            <a:ext cx="327025" cy="268287"/>
          </a:xfrm>
          <a:custGeom>
            <a:gdLst>
              <a:gd fmla="*/ 0 w 328844" name="T0"/>
              <a:gd fmla="*/ 267827 h 268748" name="T1"/>
              <a:gd fmla="*/ 182627 w 328844" name="T2"/>
              <a:gd fmla="*/ 0 h 268748" name="T3"/>
              <a:gd fmla="*/ 325216 w 328844" name="T4"/>
              <a:gd fmla="*/ 267827 h 268748" name="T5"/>
              <a:gd fmla="*/ 0 w 328844" name="T6"/>
              <a:gd fmla="*/ 267827 h 268748" name="T7"/>
              <a:gd fmla="*/ 0 60000 65536" name="T8"/>
              <a:gd fmla="*/ 0 60000 65536" name="T9"/>
              <a:gd fmla="*/ 0 60000 65536" name="T10"/>
              <a:gd fmla="*/ 0 60000 65536" name="T11"/>
              <a:gd fmla="*/ 0 w 328844" name="T12"/>
              <a:gd fmla="*/ 0 h 268748" name="T13"/>
              <a:gd fmla="*/ 328844 w 328844" name="T14"/>
              <a:gd fmla="*/ 268748 h 268748" name="T15"/>
            </a:gdLst>
            <a:cxnLst>
              <a:cxn ang="T8">
                <a:pos x="T0" y="T1"/>
              </a:cxn>
              <a:cxn ang="T9">
                <a:pos x="T2" y="T3"/>
              </a:cxn>
              <a:cxn ang="T10">
                <a:pos x="T4" y="T5"/>
              </a:cxn>
              <a:cxn ang="T11">
                <a:pos x="T6" y="T7"/>
              </a:cxn>
            </a:cxnLst>
            <a:rect b="T15" l="T12" r="T14" t="T13"/>
            <a:pathLst>
              <a:path h="268748" w="328844">
                <a:moveTo>
                  <a:pt x="0" y="268748"/>
                </a:moveTo>
                <a:lnTo>
                  <a:pt x="184664" y="0"/>
                </a:lnTo>
                <a:lnTo>
                  <a:pt x="328844" y="268748"/>
                </a:lnTo>
                <a:lnTo>
                  <a:pt x="0" y="268748"/>
                </a:lnTo>
                <a:close/>
              </a:path>
            </a:pathLst>
          </a:custGeom>
          <a:solidFill>
            <a:srgbClr val="8A6F3E"/>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pic>
        <p:nvPicPr>
          <p:cNvPr id="13320" name="图片 34"/>
          <p:cNvPicPr>
            <a:picLocks noChangeArrowheads="1" noChangeAspect="1"/>
          </p:cNvPicPr>
          <p:nvPr/>
        </p:nvPicPr>
        <p:blipFill>
          <a:blip r:embed="rId3">
            <a:extLst>
              <a:ext uri="{28A0092B-C50C-407E-A947-70E740481C1C}">
                <a14:useLocalDpi val="0"/>
              </a:ext>
            </a:extLst>
          </a:blip>
          <a:srcRect b="25211" l="88019" r="2956" t="22713"/>
          <a:stretch>
            <a:fillRect/>
          </a:stretch>
        </p:blipFill>
        <p:spPr bwMode="auto">
          <a:xfrm>
            <a:off x="5205413" y="1816100"/>
            <a:ext cx="103187" cy="3898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3321" name="直角三角形 35"/>
          <p:cNvSpPr>
            <a:spLocks noChangeArrowheads="1"/>
          </p:cNvSpPr>
          <p:nvPr/>
        </p:nvSpPr>
        <p:spPr bwMode="auto">
          <a:xfrm flipH="1">
            <a:off x="4968875" y="2736850"/>
            <a:ext cx="504825" cy="323850"/>
          </a:xfrm>
          <a:prstGeom prst="rtTriangle">
            <a:avLst/>
          </a:prstGeom>
          <a:solidFill>
            <a:srgbClr val="B6975E"/>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3322" name="平行四边形 15"/>
          <p:cNvSpPr>
            <a:spLocks noChangeArrowheads="1"/>
          </p:cNvSpPr>
          <p:nvPr/>
        </p:nvSpPr>
        <p:spPr bwMode="auto">
          <a:xfrm>
            <a:off x="4968875" y="3060700"/>
            <a:ext cx="1727200" cy="1165225"/>
          </a:xfrm>
          <a:custGeom>
            <a:gdLst>
              <a:gd fmla="*/ 0 w 1872208" name="T0"/>
              <a:gd fmla="*/ 0 h 2088232" name="T1"/>
              <a:gd fmla="*/ 1727200 w 1872208" name="T2"/>
              <a:gd fmla="*/ 0 h 2088232" name="T3"/>
              <a:gd fmla="*/ 1245577 w 1872208" name="T4"/>
              <a:gd fmla="*/ 1165225 h 2088232" name="T5"/>
              <a:gd fmla="*/ 0 w 1872208" name="T6"/>
              <a:gd fmla="*/ 1165225 h 2088232" name="T7"/>
              <a:gd fmla="*/ 0 w 1872208" name="T8"/>
              <a:gd fmla="*/ 0 h 2088232" name="T9"/>
              <a:gd fmla="*/ 0 60000 65536" name="T10"/>
              <a:gd fmla="*/ 0 60000 65536" name="T11"/>
              <a:gd fmla="*/ 0 60000 65536" name="T12"/>
              <a:gd fmla="*/ 0 60000 65536" name="T13"/>
              <a:gd fmla="*/ 0 60000 65536" name="T14"/>
              <a:gd fmla="*/ 0 w 1872208" name="T15"/>
              <a:gd fmla="*/ 0 h 2088232" name="T16"/>
              <a:gd fmla="*/ 1872208 w 1872208" name="T17"/>
              <a:gd fmla="*/ 2088232 h 2088232" name="T18"/>
            </a:gdLst>
            <a:cxnLst>
              <a:cxn ang="T10">
                <a:pos x="T0" y="T1"/>
              </a:cxn>
              <a:cxn ang="T11">
                <a:pos x="T2" y="T3"/>
              </a:cxn>
              <a:cxn ang="T12">
                <a:pos x="T4" y="T5"/>
              </a:cxn>
              <a:cxn ang="T13">
                <a:pos x="T6" y="T7"/>
              </a:cxn>
              <a:cxn ang="T14">
                <a:pos x="T8" y="T9"/>
              </a:cxn>
            </a:cxnLst>
            <a:rect b="T18" l="T15" r="T17" t="T16"/>
            <a:pathLst>
              <a:path h="2088232" w="1872208">
                <a:moveTo>
                  <a:pt x="0" y="0"/>
                </a:moveTo>
                <a:lnTo>
                  <a:pt x="1872208" y="0"/>
                </a:lnTo>
                <a:lnTo>
                  <a:pt x="1350150" y="2088232"/>
                </a:lnTo>
                <a:lnTo>
                  <a:pt x="0" y="2088232"/>
                </a:lnTo>
                <a:lnTo>
                  <a:pt x="0" y="0"/>
                </a:ln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bIns="0" lIns="0" rIns="324000" tIns="0"/>
          <a:lstStyle/>
          <a:p>
            <a:endParaRPr altLang="en-US" lang="zh-CN"/>
          </a:p>
        </p:txBody>
      </p:sp>
      <p:sp>
        <p:nvSpPr>
          <p:cNvPr id="13323" name="矩形 12"/>
          <p:cNvSpPr>
            <a:spLocks noChangeArrowheads="1"/>
          </p:cNvSpPr>
          <p:nvPr/>
        </p:nvSpPr>
        <p:spPr bwMode="auto">
          <a:xfrm>
            <a:off x="2033588" y="4484688"/>
            <a:ext cx="19288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3324" name="矩形 13"/>
          <p:cNvSpPr>
            <a:spLocks noChangeArrowheads="1"/>
          </p:cNvSpPr>
          <p:nvPr/>
        </p:nvSpPr>
        <p:spPr bwMode="auto">
          <a:xfrm>
            <a:off x="5283200" y="4446588"/>
            <a:ext cx="1928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3325" name="等腰三角形 7"/>
          <p:cNvSpPr>
            <a:spLocks noChangeArrowheads="1"/>
          </p:cNvSpPr>
          <p:nvPr/>
        </p:nvSpPr>
        <p:spPr bwMode="auto">
          <a:xfrm flipH="1" rot="5400000">
            <a:off x="8601869" y="2623344"/>
            <a:ext cx="327025" cy="268287"/>
          </a:xfrm>
          <a:custGeom>
            <a:gdLst>
              <a:gd fmla="*/ 0 w 328844" name="T0"/>
              <a:gd fmla="*/ 267827 h 268748" name="T1"/>
              <a:gd fmla="*/ 182627 w 328844" name="T2"/>
              <a:gd fmla="*/ 0 h 268748" name="T3"/>
              <a:gd fmla="*/ 325216 w 328844" name="T4"/>
              <a:gd fmla="*/ 267827 h 268748" name="T5"/>
              <a:gd fmla="*/ 0 w 328844" name="T6"/>
              <a:gd fmla="*/ 267827 h 268748" name="T7"/>
              <a:gd fmla="*/ 0 60000 65536" name="T8"/>
              <a:gd fmla="*/ 0 60000 65536" name="T9"/>
              <a:gd fmla="*/ 0 60000 65536" name="T10"/>
              <a:gd fmla="*/ 0 60000 65536" name="T11"/>
              <a:gd fmla="*/ 0 w 328844" name="T12"/>
              <a:gd fmla="*/ 0 h 268748" name="T13"/>
              <a:gd fmla="*/ 328844 w 328844" name="T14"/>
              <a:gd fmla="*/ 268748 h 268748" name="T15"/>
            </a:gdLst>
            <a:cxnLst>
              <a:cxn ang="T8">
                <a:pos x="T0" y="T1"/>
              </a:cxn>
              <a:cxn ang="T9">
                <a:pos x="T2" y="T3"/>
              </a:cxn>
              <a:cxn ang="T10">
                <a:pos x="T4" y="T5"/>
              </a:cxn>
              <a:cxn ang="T11">
                <a:pos x="T6" y="T7"/>
              </a:cxn>
            </a:cxnLst>
            <a:rect b="T15" l="T12" r="T14" t="T13"/>
            <a:pathLst>
              <a:path h="268748" w="328844">
                <a:moveTo>
                  <a:pt x="0" y="268748"/>
                </a:moveTo>
                <a:lnTo>
                  <a:pt x="184664" y="0"/>
                </a:lnTo>
                <a:lnTo>
                  <a:pt x="328844" y="268748"/>
                </a:lnTo>
                <a:lnTo>
                  <a:pt x="0" y="268748"/>
                </a:lnTo>
                <a:close/>
              </a:path>
            </a:pathLst>
          </a:custGeom>
          <a:solidFill>
            <a:srgbClr val="906312"/>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pic>
        <p:nvPicPr>
          <p:cNvPr id="13326" name="图片 34"/>
          <p:cNvPicPr>
            <a:picLocks noChangeArrowheads="1" noChangeAspect="1"/>
          </p:cNvPicPr>
          <p:nvPr/>
        </p:nvPicPr>
        <p:blipFill>
          <a:blip r:embed="rId3">
            <a:extLst>
              <a:ext uri="{28A0092B-C50C-407E-A947-70E740481C1C}">
                <a14:useLocalDpi val="0"/>
              </a:ext>
            </a:extLst>
          </a:blip>
          <a:srcRect b="25211" l="88019" r="2956" t="22713"/>
          <a:stretch>
            <a:fillRect/>
          </a:stretch>
        </p:blipFill>
        <p:spPr bwMode="auto">
          <a:xfrm>
            <a:off x="8634413" y="1816100"/>
            <a:ext cx="103187" cy="3898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3327" name="直角三角形 16"/>
          <p:cNvSpPr>
            <a:spLocks noChangeArrowheads="1"/>
          </p:cNvSpPr>
          <p:nvPr/>
        </p:nvSpPr>
        <p:spPr bwMode="auto">
          <a:xfrm flipH="1">
            <a:off x="8397875" y="2736850"/>
            <a:ext cx="503238" cy="323850"/>
          </a:xfrm>
          <a:prstGeom prst="rtTriangle">
            <a:avLst/>
          </a:prstGeom>
          <a:solidFill>
            <a:srgbClr val="C28518"/>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3328" name="平行四边形 15"/>
          <p:cNvSpPr>
            <a:spLocks noChangeArrowheads="1"/>
          </p:cNvSpPr>
          <p:nvPr/>
        </p:nvSpPr>
        <p:spPr bwMode="auto">
          <a:xfrm>
            <a:off x="8397875" y="3060700"/>
            <a:ext cx="1727200" cy="1165225"/>
          </a:xfrm>
          <a:custGeom>
            <a:gdLst>
              <a:gd fmla="*/ 0 w 1872208" name="T0"/>
              <a:gd fmla="*/ 0 h 2088232" name="T1"/>
              <a:gd fmla="*/ 1727200 w 1872208" name="T2"/>
              <a:gd fmla="*/ 0 h 2088232" name="T3"/>
              <a:gd fmla="*/ 1245577 w 1872208" name="T4"/>
              <a:gd fmla="*/ 1165225 h 2088232" name="T5"/>
              <a:gd fmla="*/ 0 w 1872208" name="T6"/>
              <a:gd fmla="*/ 1165225 h 2088232" name="T7"/>
              <a:gd fmla="*/ 0 w 1872208" name="T8"/>
              <a:gd fmla="*/ 0 h 2088232" name="T9"/>
              <a:gd fmla="*/ 0 60000 65536" name="T10"/>
              <a:gd fmla="*/ 0 60000 65536" name="T11"/>
              <a:gd fmla="*/ 0 60000 65536" name="T12"/>
              <a:gd fmla="*/ 0 60000 65536" name="T13"/>
              <a:gd fmla="*/ 0 60000 65536" name="T14"/>
              <a:gd fmla="*/ 0 w 1872208" name="T15"/>
              <a:gd fmla="*/ 0 h 2088232" name="T16"/>
              <a:gd fmla="*/ 1872208 w 1872208" name="T17"/>
              <a:gd fmla="*/ 2088232 h 2088232" name="T18"/>
            </a:gdLst>
            <a:cxnLst>
              <a:cxn ang="T10">
                <a:pos x="T0" y="T1"/>
              </a:cxn>
              <a:cxn ang="T11">
                <a:pos x="T2" y="T3"/>
              </a:cxn>
              <a:cxn ang="T12">
                <a:pos x="T4" y="T5"/>
              </a:cxn>
              <a:cxn ang="T13">
                <a:pos x="T6" y="T7"/>
              </a:cxn>
              <a:cxn ang="T14">
                <a:pos x="T8" y="T9"/>
              </a:cxn>
            </a:cxnLst>
            <a:rect b="T18" l="T15" r="T17" t="T16"/>
            <a:pathLst>
              <a:path h="2088232" w="1872208">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bIns="0" lIns="0" rIns="324000" tIns="0"/>
          <a:lstStyle/>
          <a:p>
            <a:endParaRPr altLang="en-US" lang="zh-CN"/>
          </a:p>
        </p:txBody>
      </p:sp>
      <p:sp>
        <p:nvSpPr>
          <p:cNvPr id="13329" name="矩形 18"/>
          <p:cNvSpPr>
            <a:spLocks noChangeArrowheads="1"/>
          </p:cNvSpPr>
          <p:nvPr/>
        </p:nvSpPr>
        <p:spPr bwMode="auto">
          <a:xfrm>
            <a:off x="8712200" y="4446588"/>
            <a:ext cx="1928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3330" name="TextBox 4"/>
          <p:cNvSpPr>
            <a:spLocks noChangeArrowheads="1"/>
          </p:cNvSpPr>
          <p:nvPr/>
        </p:nvSpPr>
        <p:spPr bwMode="auto">
          <a:xfrm>
            <a:off x="1644650" y="3241674"/>
            <a:ext cx="14795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请点击此处</a:t>
            </a:r>
          </a:p>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3331" name="TextBox 4"/>
          <p:cNvSpPr>
            <a:spLocks noChangeArrowheads="1"/>
          </p:cNvSpPr>
          <p:nvPr/>
        </p:nvSpPr>
        <p:spPr bwMode="auto">
          <a:xfrm>
            <a:off x="4968875" y="3241674"/>
            <a:ext cx="14811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请点击此处</a:t>
            </a:r>
          </a:p>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3332" name="TextBox 4"/>
          <p:cNvSpPr>
            <a:spLocks noChangeArrowheads="1"/>
          </p:cNvSpPr>
          <p:nvPr/>
        </p:nvSpPr>
        <p:spPr bwMode="auto">
          <a:xfrm>
            <a:off x="8397874" y="3241674"/>
            <a:ext cx="14795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请点击此处</a:t>
            </a:r>
          </a:p>
          <a:p>
            <a:pPr algn="ctr" eaLnBrk="1" hangingPunct="1">
              <a:lnSpc>
                <a:spcPct val="150000"/>
              </a:lnSpc>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grpSp>
        <p:nvGrpSpPr>
          <p:cNvPr id="13333" name="组合 22"/>
          <p:cNvGrpSpPr/>
          <p:nvPr/>
        </p:nvGrpSpPr>
        <p:grpSpPr>
          <a:xfrm>
            <a:off x="1550988" y="1157288"/>
            <a:ext cx="658812" cy="658812"/>
            <a:chExt cx="658761" cy="658761"/>
          </a:xfrm>
        </p:grpSpPr>
        <p:sp>
          <p:nvSpPr>
            <p:cNvPr id="13340" name="椭圆 23"/>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latin charset="-122" panose="02010600030101010101" pitchFamily="2" typeface="宋体"/>
                <a:sym charset="-122" panose="02010600030101010101" pitchFamily="2" typeface="宋体"/>
              </a:endParaRPr>
            </a:p>
          </p:txBody>
        </p:sp>
        <p:sp>
          <p:nvSpPr>
            <p:cNvPr id="13341" name="矩形 24"/>
            <p:cNvSpPr>
              <a:spLocks noChangeArrowheads="1"/>
            </p:cNvSpPr>
            <p:nvPr/>
          </p:nvSpPr>
          <p:spPr bwMode="auto">
            <a:xfrm>
              <a:off x="48768" y="61794"/>
              <a:ext cx="555899" cy="579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200">
                  <a:solidFill>
                    <a:srgbClr val="2D4C79"/>
                  </a:solidFill>
                  <a:latin charset="0" panose="020b0806030902050204" pitchFamily="34" typeface="Impact"/>
                  <a:sym charset="0" panose="020b0806030902050204" pitchFamily="34" typeface="Impact"/>
                </a:rPr>
                <a:t>01</a:t>
              </a:r>
            </a:p>
          </p:txBody>
        </p:sp>
      </p:grpSp>
      <p:grpSp>
        <p:nvGrpSpPr>
          <p:cNvPr id="13334" name="组合 25"/>
          <p:cNvGrpSpPr/>
          <p:nvPr/>
        </p:nvGrpSpPr>
        <p:grpSpPr>
          <a:xfrm>
            <a:off x="4891088" y="1157288"/>
            <a:ext cx="658812" cy="658812"/>
            <a:chExt cx="658761" cy="658761"/>
          </a:xfrm>
        </p:grpSpPr>
        <p:sp>
          <p:nvSpPr>
            <p:cNvPr id="13338" name="椭圆 26"/>
            <p:cNvSpPr>
              <a:spLocks noChangeArrowheads="1"/>
            </p:cNvSpPr>
            <p:nvPr/>
          </p:nvSpPr>
          <p:spPr bwMode="auto">
            <a:xfrm>
              <a:off x="0" y="0"/>
              <a:ext cx="658761" cy="658761"/>
            </a:xfrm>
            <a:prstGeom prst="ellipse">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5D5D"/>
                </a:solidFill>
                <a:latin charset="-122" panose="02010600030101010101" pitchFamily="2" typeface="宋体"/>
                <a:sym charset="-122" panose="02010600030101010101" pitchFamily="2" typeface="宋体"/>
              </a:endParaRPr>
            </a:p>
          </p:txBody>
        </p:sp>
        <p:sp>
          <p:nvSpPr>
            <p:cNvPr id="13339" name="矩形 27"/>
            <p:cNvSpPr>
              <a:spLocks noChangeArrowheads="1"/>
            </p:cNvSpPr>
            <p:nvPr/>
          </p:nvSpPr>
          <p:spPr bwMode="auto">
            <a:xfrm>
              <a:off x="24384" y="61794"/>
              <a:ext cx="603521" cy="579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200">
                  <a:solidFill>
                    <a:srgbClr val="2D4C79"/>
                  </a:solidFill>
                  <a:latin charset="0" panose="020b0806030902050204" pitchFamily="34" typeface="Impact"/>
                  <a:sym charset="0" panose="020b0806030902050204" pitchFamily="34" typeface="Impact"/>
                </a:rPr>
                <a:t>02</a:t>
              </a:r>
            </a:p>
          </p:txBody>
        </p:sp>
      </p:grpSp>
      <p:grpSp>
        <p:nvGrpSpPr>
          <p:cNvPr id="13335" name="组合 28"/>
          <p:cNvGrpSpPr/>
          <p:nvPr/>
        </p:nvGrpSpPr>
        <p:grpSpPr>
          <a:xfrm>
            <a:off x="8342313" y="1141413"/>
            <a:ext cx="658812" cy="658812"/>
            <a:chExt cx="658761" cy="658761"/>
          </a:xfrm>
        </p:grpSpPr>
        <p:sp>
          <p:nvSpPr>
            <p:cNvPr id="13336" name="椭圆 29"/>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5D5D"/>
                </a:solidFill>
                <a:latin charset="-122" panose="02010600030101010101" pitchFamily="2" typeface="宋体"/>
                <a:sym charset="-122" panose="02010600030101010101" pitchFamily="2" typeface="宋体"/>
              </a:endParaRPr>
            </a:p>
          </p:txBody>
        </p:sp>
        <p:sp>
          <p:nvSpPr>
            <p:cNvPr id="13337" name="矩形 30"/>
            <p:cNvSpPr>
              <a:spLocks noChangeArrowheads="1"/>
            </p:cNvSpPr>
            <p:nvPr/>
          </p:nvSpPr>
          <p:spPr bwMode="auto">
            <a:xfrm>
              <a:off x="12193" y="40479"/>
              <a:ext cx="616220" cy="579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200">
                  <a:solidFill>
                    <a:srgbClr val="2D4C79"/>
                  </a:solidFill>
                  <a:latin charset="0" panose="020b0806030902050204" pitchFamily="34" typeface="Impact"/>
                  <a:sym charset="0" panose="020b0806030902050204" pitchFamily="34" typeface="Impact"/>
                </a:rPr>
                <a:t>03</a:t>
              </a:r>
            </a:p>
          </p:txBody>
        </p: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39" name="椭圆 2"/>
          <p:cNvSpPr>
            <a:spLocks noChangeArrowheads="1"/>
          </p:cNvSpPr>
          <p:nvPr/>
        </p:nvSpPr>
        <p:spPr bwMode="auto">
          <a:xfrm>
            <a:off x="1012825" y="3013075"/>
            <a:ext cx="760413" cy="760413"/>
          </a:xfrm>
          <a:prstGeom prst="ellipse">
            <a:avLst/>
          </a:prstGeom>
          <a:solidFill>
            <a:srgbClr val="8A6F3E"/>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4340" name="椭圆 3"/>
          <p:cNvSpPr>
            <a:spLocks noChangeArrowheads="1"/>
          </p:cNvSpPr>
          <p:nvPr/>
        </p:nvSpPr>
        <p:spPr bwMode="auto">
          <a:xfrm>
            <a:off x="1012825" y="4392613"/>
            <a:ext cx="760413" cy="758825"/>
          </a:xfrm>
          <a:prstGeom prst="ellipse">
            <a:avLst/>
          </a:prstGeom>
          <a:solidFill>
            <a:srgbClr val="8A6F3E"/>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4341" name="椭圆 4"/>
          <p:cNvSpPr>
            <a:spLocks noChangeArrowheads="1"/>
          </p:cNvSpPr>
          <p:nvPr/>
        </p:nvSpPr>
        <p:spPr bwMode="auto">
          <a:xfrm>
            <a:off x="1012825" y="1581150"/>
            <a:ext cx="760413" cy="758825"/>
          </a:xfrm>
          <a:prstGeom prst="ellipse">
            <a:avLst/>
          </a:prstGeom>
          <a:solidFill>
            <a:srgbClr val="8A6F3E"/>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4342" name="KSO_Shape"/>
          <p:cNvSpPr>
            <a:spLocks noChangeArrowheads="1"/>
          </p:cNvSpPr>
          <p:nvPr/>
        </p:nvSpPr>
        <p:spPr bwMode="auto">
          <a:xfrm>
            <a:off x="1081088" y="1673225"/>
            <a:ext cx="581025" cy="581025"/>
          </a:xfrm>
          <a:custGeom>
            <a:gdLst>
              <a:gd fmla="*/ 131552 w 1589088" name="T0"/>
              <a:gd fmla="*/ 78810 h 1589088" name="T1"/>
              <a:gd fmla="*/ 127695 w 1589088" name="T2"/>
              <a:gd fmla="*/ 86336 h 1589088" name="T3"/>
              <a:gd fmla="*/ 120091 w 1589088" name="T4"/>
              <a:gd fmla="*/ 90009 h 1589088" name="T5"/>
              <a:gd fmla="*/ 117836 w 1589088" name="T6"/>
              <a:gd fmla="*/ 128986 h 1589088" name="T7"/>
              <a:gd fmla="*/ 116781 w 1589088" name="T8"/>
              <a:gd fmla="*/ 139057 h 1589088" name="T9"/>
              <a:gd fmla="*/ 110268 w 1589088" name="T10"/>
              <a:gd fmla="*/ 144984 h 1589088" name="T11"/>
              <a:gd fmla="*/ 101100 w 1589088" name="T12"/>
              <a:gd fmla="*/ 145457 h 1589088" name="T13"/>
              <a:gd fmla="*/ 94042 w 1589088" name="T14"/>
              <a:gd fmla="*/ 140184 h 1589088" name="T15"/>
              <a:gd fmla="*/ 91787 w 1589088" name="T16"/>
              <a:gd fmla="*/ 131749 h 1589088" name="T17"/>
              <a:gd fmla="*/ 64974 w 1589088" name="T18"/>
              <a:gd fmla="*/ 119387 h 1589088" name="T19"/>
              <a:gd fmla="*/ 53222 w 1589088" name="T20"/>
              <a:gd fmla="*/ 109716 h 1589088" name="T21"/>
              <a:gd fmla="*/ 53768 w 1589088" name="T22"/>
              <a:gd fmla="*/ 100953 h 1589088" name="T23"/>
              <a:gd fmla="*/ 59698 w 1589088" name="T24"/>
              <a:gd fmla="*/ 94444 h 1589088" name="T25"/>
              <a:gd fmla="*/ 68721 w 1589088" name="T26"/>
              <a:gd fmla="*/ 93099 h 1589088" name="T27"/>
              <a:gd fmla="*/ 76288 w 1589088" name="T28"/>
              <a:gd fmla="*/ 97644 h 1589088" name="T29"/>
              <a:gd fmla="*/ 79344 w 1589088" name="T30"/>
              <a:gd fmla="*/ 106152 h 1589088" name="T31"/>
              <a:gd fmla="*/ 109432 w 1589088" name="T32"/>
              <a:gd fmla="*/ 86700 h 1589088" name="T33"/>
              <a:gd fmla="*/ 105066 w 1589088" name="T34"/>
              <a:gd fmla="*/ 76883 h 1589088" name="T35"/>
              <a:gd fmla="*/ 108122 w 1589088" name="T36"/>
              <a:gd fmla="*/ 68411 h 1589088" name="T37"/>
              <a:gd fmla="*/ 115689 w 1589088" name="T38"/>
              <a:gd fmla="*/ 63866 h 1589088" name="T39"/>
              <a:gd fmla="*/ 97402 w 1589088" name="T40"/>
              <a:gd fmla="*/ 19252 h 1589088" name="T41"/>
              <a:gd fmla="*/ 71026 w 1589088" name="T42"/>
              <a:gd fmla="*/ 24410 h 1589088" name="T43"/>
              <a:gd fmla="*/ 47230 w 1589088" name="T44"/>
              <a:gd fmla="*/ 38541 h 1589088" name="T45"/>
              <a:gd fmla="*/ 29355 w 1589088" name="T46"/>
              <a:gd fmla="*/ 60373 h 1589088" name="T47"/>
              <a:gd fmla="*/ 20381 w 1589088" name="T48"/>
              <a:gd fmla="*/ 85946 h 1589088" name="T49"/>
              <a:gd fmla="*/ 20381 w 1589088" name="T50"/>
              <a:gd fmla="*/ 112717 h 1589088" name="T51"/>
              <a:gd fmla="*/ 29355 w 1589088" name="T52"/>
              <a:gd fmla="*/ 138290 h 1589088" name="T53"/>
              <a:gd fmla="*/ 47230 w 1589088" name="T54"/>
              <a:gd fmla="*/ 160122 h 1589088" name="T55"/>
              <a:gd fmla="*/ 71026 w 1589088" name="T56"/>
              <a:gd fmla="*/ 174252 h 1589088" name="T57"/>
              <a:gd fmla="*/ 97402 w 1589088" name="T58"/>
              <a:gd fmla="*/ 179374 h 1589088" name="T59"/>
              <a:gd fmla="*/ 123960 w 1589088" name="T60"/>
              <a:gd fmla="*/ 175524 h 1589088" name="T61"/>
              <a:gd fmla="*/ 148301 w 1589088" name="T62"/>
              <a:gd fmla="*/ 162701 h 1589088" name="T63"/>
              <a:gd fmla="*/ 167302 w 1589088" name="T64"/>
              <a:gd fmla="*/ 141705 h 1589088" name="T65"/>
              <a:gd fmla="*/ 177547 w 1589088" name="T66"/>
              <a:gd fmla="*/ 116495 h 1589088" name="T67"/>
              <a:gd fmla="*/ 178819 w 1589088" name="T68"/>
              <a:gd fmla="*/ 89760 h 1589088" name="T69"/>
              <a:gd fmla="*/ 171153 w 1589088" name="T70"/>
              <a:gd fmla="*/ 63860 h 1589088" name="T71"/>
              <a:gd fmla="*/ 154477 w 1589088" name="T72"/>
              <a:gd fmla="*/ 41265 h 1589088" name="T73"/>
              <a:gd fmla="*/ 131262 w 1589088" name="T74"/>
              <a:gd fmla="*/ 25864 h 1589088" name="T75"/>
              <a:gd fmla="*/ 105068 w 1589088" name="T76"/>
              <a:gd fmla="*/ 19470 h 1589088" name="T77"/>
              <a:gd fmla="*/ 120617 w 1589088" name="T78"/>
              <a:gd fmla="*/ 2325 h 1589088" name="T79"/>
              <a:gd fmla="*/ 151898 w 1589088" name="T80"/>
              <a:gd fmla="*/ 15039 h 1589088" name="T81"/>
              <a:gd fmla="*/ 176602 w 1589088" name="T82"/>
              <a:gd fmla="*/ 36906 h 1589088" name="T83"/>
              <a:gd fmla="*/ 191135 w 1589088" name="T84"/>
              <a:gd fmla="*/ 61390 h 1589088" name="T85"/>
              <a:gd fmla="*/ 198037 w 1589088" name="T86"/>
              <a:gd fmla="*/ 88270 h 1589088" name="T87"/>
              <a:gd fmla="*/ 197238 w 1589088" name="T88"/>
              <a:gd fmla="*/ 115841 h 1589088" name="T89"/>
              <a:gd fmla="*/ 188846 w 1589088" name="T90"/>
              <a:gd fmla="*/ 142359 h 1589088" name="T91"/>
              <a:gd fmla="*/ 253042 w 1589088" name="T92"/>
              <a:gd fmla="*/ 218714 h 1589088" name="T93"/>
              <a:gd fmla="*/ 253514 w 1589088" name="T94"/>
              <a:gd fmla="*/ 235242 h 1589088" name="T95"/>
              <a:gd fmla="*/ 238473 w 1589088" name="T96"/>
              <a:gd fmla="*/ 252134 h 1589088" name="T97"/>
              <a:gd fmla="*/ 222306 w 1589088" name="T98"/>
              <a:gd fmla="*/ 254059 h 1589088" name="T99"/>
              <a:gd fmla="*/ 147720 w 1589088" name="T100"/>
              <a:gd fmla="*/ 186022 h 1589088" name="T101"/>
              <a:gd fmla="*/ 121634 w 1589088" name="T102"/>
              <a:gd fmla="*/ 196048 h 1589088" name="T103"/>
              <a:gd fmla="*/ 94168 w 1589088" name="T104"/>
              <a:gd fmla="*/ 198481 h 1589088" name="T105"/>
              <a:gd fmla="*/ 66993 w 1589088" name="T106"/>
              <a:gd fmla="*/ 193250 h 1589088" name="T107"/>
              <a:gd fmla="*/ 41853 w 1589088" name="T108"/>
              <a:gd fmla="*/ 180355 h 1589088" name="T109"/>
              <a:gd fmla="*/ 19219 w 1589088" name="T110"/>
              <a:gd fmla="*/ 158015 h 1589088" name="T111"/>
              <a:gd fmla="*/ 4105 w 1589088" name="T112"/>
              <a:gd fmla="*/ 127611 h 1589088" name="T113"/>
              <a:gd fmla="*/ 109 w 1589088" name="T114"/>
              <a:gd fmla="*/ 94555 h 1589088" name="T115"/>
              <a:gd fmla="*/ 7266 w 1589088" name="T116"/>
              <a:gd fmla="*/ 61934 h 1589088" name="T117"/>
              <a:gd fmla="*/ 25576 w 1589088" name="T118"/>
              <a:gd fmla="*/ 32802 h 1589088" name="T119"/>
              <a:gd fmla="*/ 53152 w 1589088" name="T120"/>
              <a:gd fmla="*/ 11406 h 1589088" name="T121"/>
              <a:gd fmla="*/ 85049 w 1589088" name="T122"/>
              <a:gd fmla="*/ 1053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589088" name="T186"/>
              <a:gd fmla="*/ 0 h 1589088" name="T187"/>
              <a:gd fmla="*/ 1589088 w 1589088" name="T188"/>
              <a:gd fmla="*/ 1589088 h 158908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4343" name="KSO_Shape"/>
          <p:cNvSpPr>
            <a:spLocks noChangeArrowheads="1"/>
          </p:cNvSpPr>
          <p:nvPr/>
        </p:nvSpPr>
        <p:spPr bwMode="auto">
          <a:xfrm>
            <a:off x="1098550" y="3117850"/>
            <a:ext cx="546100" cy="557213"/>
          </a:xfrm>
          <a:custGeom>
            <a:gdLst>
              <a:gd fmla="*/ 36208 w 3543300" name="T0"/>
              <a:gd fmla="*/ 26864 h 3617913" name="T1"/>
              <a:gd fmla="*/ 31200 w 3543300" name="T2"/>
              <a:gd fmla="*/ 29726 h 3617913" name="T3"/>
              <a:gd fmla="*/ 27444 w 3543300" name="T4"/>
              <a:gd fmla="*/ 34049 h 3617913" name="T5"/>
              <a:gd fmla="*/ 25324 w 3543300" name="T6"/>
              <a:gd fmla="*/ 39455 h 3617913" name="T7"/>
              <a:gd fmla="*/ 25173 w 3543300" name="T8"/>
              <a:gd fmla="*/ 45513 h 3617913" name="T9"/>
              <a:gd fmla="*/ 27043 w 3543300" name="T10"/>
              <a:gd fmla="*/ 51058 h 3617913" name="T11"/>
              <a:gd fmla="*/ 30586 w 3543300" name="T12"/>
              <a:gd fmla="*/ 55556 h 3617913" name="T13"/>
              <a:gd fmla="*/ 35434 w 3543300" name="T14"/>
              <a:gd fmla="*/ 58652 h 3617913" name="T15"/>
              <a:gd fmla="*/ 41201 w 3543300" name="T16"/>
              <a:gd fmla="*/ 59978 h 3617913" name="T17"/>
              <a:gd fmla="*/ 47172 w 3543300" name="T18"/>
              <a:gd fmla="*/ 59225 h 3617913" name="T19"/>
              <a:gd fmla="*/ 52321 w 3543300" name="T20"/>
              <a:gd fmla="*/ 56603 h 3617913" name="T21"/>
              <a:gd fmla="*/ 56263 w 3543300" name="T22"/>
              <a:gd fmla="*/ 52467 h 3617913" name="T23"/>
              <a:gd fmla="*/ 58653 w 3543300" name="T24"/>
              <a:gd fmla="*/ 47178 h 3617913" name="T25"/>
              <a:gd fmla="*/ 59098 w 3543300" name="T26"/>
              <a:gd fmla="*/ 41158 h 3617913" name="T27"/>
              <a:gd fmla="*/ 57500 w 3543300" name="T28"/>
              <a:gd fmla="*/ 35492 h 3617913" name="T29"/>
              <a:gd fmla="*/ 54180 w 3543300" name="T30"/>
              <a:gd fmla="*/ 30826 h 3617913" name="T31"/>
              <a:gd fmla="*/ 49497 w 3543300" name="T32"/>
              <a:gd fmla="*/ 27504 h 3617913" name="T33"/>
              <a:gd fmla="*/ 43833 w 3543300" name="T34"/>
              <a:gd fmla="*/ 25915 h 3617913" name="T35"/>
              <a:gd fmla="*/ 46502 w 3543300" name="T36"/>
              <a:gd fmla="*/ 166 h 3617913" name="T37"/>
              <a:gd fmla="*/ 47792 w 3543300" name="T38"/>
              <a:gd fmla="*/ 2116 h 3617913" name="T39"/>
              <a:gd fmla="*/ 55620 w 3543300" name="T40"/>
              <a:gd fmla="*/ 11515 h 3617913" name="T41"/>
              <a:gd fmla="*/ 62860 w 3543300" name="T42"/>
              <a:gd fmla="*/ 5709 h 3617913" name="T43"/>
              <a:gd fmla="*/ 70568 w 3543300" name="T44"/>
              <a:gd fmla="*/ 10581 h 3617913" name="T45"/>
              <a:gd fmla="*/ 70779 w 3543300" name="T46"/>
              <a:gd fmla="*/ 13165 h 3617913" name="T47"/>
              <a:gd fmla="*/ 71171 w 3543300" name="T48"/>
              <a:gd fmla="*/ 24899 h 3617913" name="T49"/>
              <a:gd fmla="*/ 80606 w 3543300" name="T50"/>
              <a:gd fmla="*/ 24936 h 3617913" name="T51"/>
              <a:gd fmla="*/ 84136 w 3543300" name="T52"/>
              <a:gd fmla="*/ 33371 h 3617913" name="T53"/>
              <a:gd fmla="*/ 82906 w 3543300" name="T54"/>
              <a:gd fmla="*/ 35646 h 3617913" name="T55"/>
              <a:gd fmla="*/ 76255 w 3543300" name="T56"/>
              <a:gd fmla="*/ 44811 h 3617913" name="T57"/>
              <a:gd fmla="*/ 83834 w 3543300" name="T58"/>
              <a:gd fmla="*/ 50979 h 3617913" name="T59"/>
              <a:gd fmla="*/ 81768 w 3543300" name="T60"/>
              <a:gd fmla="*/ 59783 h 3617913" name="T61"/>
              <a:gd fmla="*/ 79490 w 3543300" name="T62"/>
              <a:gd fmla="*/ 61011 h 3617913" name="T63"/>
              <a:gd fmla="*/ 69007 w 3543300" name="T64"/>
              <a:gd fmla="*/ 64001 h 3617913" name="T65"/>
              <a:gd fmla="*/ 71119 w 3543300" name="T66"/>
              <a:gd fmla="*/ 73739 h 3617913" name="T67"/>
              <a:gd fmla="*/ 64354 w 3543300" name="T68"/>
              <a:gd fmla="*/ 79794 h 3617913" name="T69"/>
              <a:gd fmla="*/ 61767 w 3543300" name="T70"/>
              <a:gd fmla="*/ 79583 h 3617913" name="T71"/>
              <a:gd fmla="*/ 52106 w 3543300" name="T72"/>
              <a:gd fmla="*/ 75599 h 3617913" name="T73"/>
              <a:gd fmla="*/ 47626 w 3543300" name="T74"/>
              <a:gd fmla="*/ 84531 h 3617913" name="T75"/>
              <a:gd fmla="*/ 38493 w 3543300" name="T76"/>
              <a:gd fmla="*/ 85819 h 3617913" name="T77"/>
              <a:gd fmla="*/ 36472 w 3543300" name="T78"/>
              <a:gd fmla="*/ 84336 h 3617913" name="T79"/>
              <a:gd fmla="*/ 31472 w 3543300" name="T80"/>
              <a:gd fmla="*/ 75411 h 3617913" name="T81"/>
              <a:gd fmla="*/ 22233 w 3543300" name="T82"/>
              <a:gd fmla="*/ 79726 h 3617913" name="T83"/>
              <a:gd fmla="*/ 19722 w 3543300" name="T84"/>
              <a:gd fmla="*/ 79726 h 3617913" name="T85"/>
              <a:gd fmla="*/ 13077 w 3543300" name="T86"/>
              <a:gd fmla="*/ 73536 h 3617913" name="T87"/>
              <a:gd fmla="*/ 15167 w 3543300" name="T88"/>
              <a:gd fmla="*/ 64001 h 3617913" name="T89"/>
              <a:gd fmla="*/ 4676 w 3543300" name="T90"/>
              <a:gd fmla="*/ 61011 h 3617913" name="T91"/>
              <a:gd fmla="*/ 2406 w 3543300" name="T92"/>
              <a:gd fmla="*/ 59783 h 3617913" name="T93"/>
              <a:gd fmla="*/ 332 w 3543300" name="T94"/>
              <a:gd fmla="*/ 50979 h 3617913" name="T95"/>
              <a:gd fmla="*/ 7957 w 3543300" name="T96"/>
              <a:gd fmla="*/ 45436 h 3617913" name="T97"/>
              <a:gd fmla="*/ 1365 w 3543300" name="T98"/>
              <a:gd fmla="*/ 35691 h 3617913" name="T99"/>
              <a:gd fmla="*/ 15 w 3543300" name="T100"/>
              <a:gd fmla="*/ 33477 h 3617913" name="T101"/>
              <a:gd fmla="*/ 3198 w 3543300" name="T102"/>
              <a:gd fmla="*/ 25117 h 3617913" name="T103"/>
              <a:gd fmla="*/ 12361 w 3543300" name="T104"/>
              <a:gd fmla="*/ 25983 h 3617913" name="T105"/>
              <a:gd fmla="*/ 17640 w 3543300" name="T106"/>
              <a:gd fmla="*/ 19001 h 3617913" name="T107"/>
              <a:gd fmla="*/ 13266 w 3543300" name="T108"/>
              <a:gd fmla="*/ 11094 h 3617913" name="T109"/>
              <a:gd fmla="*/ 20491 w 3543300" name="T110"/>
              <a:gd fmla="*/ 5746 h 3617913" name="T111"/>
              <a:gd fmla="*/ 22686 w 3543300" name="T112"/>
              <a:gd fmla="*/ 6560 h 3617913" name="T113"/>
              <a:gd fmla="*/ 34496 w 3543300" name="T114"/>
              <a:gd fmla="*/ 9587 h 3617913" name="T115"/>
              <a:gd fmla="*/ 37000 w 3543300" name="T116"/>
              <a:gd fmla="*/ 625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4344" name="KSO_Shape"/>
          <p:cNvSpPr>
            <a:spLocks noChangeArrowheads="1"/>
          </p:cNvSpPr>
          <p:nvPr/>
        </p:nvSpPr>
        <p:spPr bwMode="auto">
          <a:xfrm>
            <a:off x="1189038" y="4473575"/>
            <a:ext cx="363537" cy="604838"/>
          </a:xfrm>
          <a:custGeom>
            <a:gdLst>
              <a:gd fmla="*/ 32939 w 1536700" name="T0"/>
              <a:gd fmla="*/ 121709 h 2555648" name="T1"/>
              <a:gd fmla="*/ 32939 w 1536700" name="T2"/>
              <a:gd fmla="*/ 125043 h 2555648" name="T3"/>
              <a:gd fmla="*/ 53063 w 1536700" name="T4"/>
              <a:gd fmla="*/ 125043 h 2555648" name="T5"/>
              <a:gd fmla="*/ 53063 w 1536700" name="T6"/>
              <a:gd fmla="*/ 121709 h 2555648" name="T7"/>
              <a:gd fmla="*/ 32939 w 1536700" name="T8"/>
              <a:gd fmla="*/ 112825 h 2555648" name="T9"/>
              <a:gd fmla="*/ 32939 w 1536700" name="T10"/>
              <a:gd fmla="*/ 116159 h 2555648" name="T11"/>
              <a:gd fmla="*/ 53063 w 1536700" name="T12"/>
              <a:gd fmla="*/ 116159 h 2555648" name="T13"/>
              <a:gd fmla="*/ 53063 w 1536700" name="T14"/>
              <a:gd fmla="*/ 112825 h 2555648" name="T15"/>
              <a:gd fmla="*/ 24605 w 1536700" name="T16"/>
              <a:gd fmla="*/ 104498 h 2555648" name="T17"/>
              <a:gd fmla="*/ 61397 w 1536700" name="T18"/>
              <a:gd fmla="*/ 104498 h 2555648" name="T19"/>
              <a:gd fmla="*/ 66556 w 1536700" name="T20"/>
              <a:gd fmla="*/ 109403 h 2555648" name="T21"/>
              <a:gd fmla="*/ 61397 w 1536700" name="T22"/>
              <a:gd fmla="*/ 114308 h 2555648" name="T23"/>
              <a:gd fmla="*/ 66556 w 1536700" name="T24"/>
              <a:gd fmla="*/ 119213 h 2555648" name="T25"/>
              <a:gd fmla="*/ 61397 w 1536700" name="T26"/>
              <a:gd fmla="*/ 124117 h 2555648" name="T27"/>
              <a:gd fmla="*/ 66556 w 1536700" name="T28"/>
              <a:gd fmla="*/ 129022 h 2555648" name="T29"/>
              <a:gd fmla="*/ 61397 w 1536700" name="T30"/>
              <a:gd fmla="*/ 133927 h 2555648" name="T31"/>
              <a:gd fmla="*/ 53059 w 1536700" name="T32"/>
              <a:gd fmla="*/ 133927 h 2555648" name="T33"/>
              <a:gd fmla="*/ 52456 w 1536700" name="T34"/>
              <a:gd fmla="*/ 136902 h 2555648" name="T35"/>
              <a:gd fmla="*/ 43001 w 1536700" name="T36"/>
              <a:gd fmla="*/ 143145 h 2555648" name="T37"/>
              <a:gd fmla="*/ 33546 w 1536700" name="T38"/>
              <a:gd fmla="*/ 136902 h 2555648" name="T39"/>
              <a:gd fmla="*/ 32943 w 1536700" name="T40"/>
              <a:gd fmla="*/ 133927 h 2555648" name="T41"/>
              <a:gd fmla="*/ 24605 w 1536700" name="T42"/>
              <a:gd fmla="*/ 133927 h 2555648" name="T43"/>
              <a:gd fmla="*/ 19446 w 1536700" name="T44"/>
              <a:gd fmla="*/ 129022 h 2555648" name="T45"/>
              <a:gd fmla="*/ 24605 w 1536700" name="T46"/>
              <a:gd fmla="*/ 124117 h 2555648" name="T47"/>
              <a:gd fmla="*/ 19446 w 1536700" name="T48"/>
              <a:gd fmla="*/ 119213 h 2555648" name="T49"/>
              <a:gd fmla="*/ 24605 w 1536700" name="T50"/>
              <a:gd fmla="*/ 114308 h 2555648" name="T51"/>
              <a:gd fmla="*/ 19446 w 1536700" name="T52"/>
              <a:gd fmla="*/ 109403 h 2555648" name="T53"/>
              <a:gd fmla="*/ 24605 w 1536700" name="T54"/>
              <a:gd fmla="*/ 104498 h 2555648" name="T55"/>
              <a:gd fmla="*/ 43001 w 1536700" name="T56"/>
              <a:gd fmla="*/ 0 h 2555648" name="T57"/>
              <a:gd fmla="*/ 86002 w 1536700" name="T58"/>
              <a:gd fmla="*/ 43148 h 2555648" name="T59"/>
              <a:gd fmla="*/ 85128 w 1536700" name="T60"/>
              <a:gd fmla="*/ 51844 h 2555648" name="T61"/>
              <a:gd fmla="*/ 83483 w 1536700" name="T62"/>
              <a:gd fmla="*/ 57163 h 2555648" name="T63"/>
              <a:gd fmla="*/ 83497 w 1536700" name="T64"/>
              <a:gd fmla="*/ 57163 h 2555648" name="T65"/>
              <a:gd fmla="*/ 63827 w 1536700" name="T66"/>
              <a:gd fmla="*/ 102160 h 2555648" name="T67"/>
              <a:gd fmla="*/ 22175 w 1536700" name="T68"/>
              <a:gd fmla="*/ 102160 h 2555648" name="T69"/>
              <a:gd fmla="*/ 2505 w 1536700" name="T70"/>
              <a:gd fmla="*/ 57163 h 2555648" name="T71"/>
              <a:gd fmla="*/ 2519 w 1536700" name="T72"/>
              <a:gd fmla="*/ 57163 h 2555648" name="T73"/>
              <a:gd fmla="*/ 874 w 1536700" name="T74"/>
              <a:gd fmla="*/ 51844 h 2555648" name="T75"/>
              <a:gd fmla="*/ 0 w 1536700" name="T76"/>
              <a:gd fmla="*/ 43148 h 2555648" name="T77"/>
              <a:gd fmla="*/ 43001 w 1536700" name="T78"/>
              <a:gd fmla="*/ 0 h 25556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6700" name="T120"/>
              <a:gd fmla="*/ 0 h 2555648" name="T121"/>
              <a:gd fmla="*/ 1536700 w 1536700" name="T122"/>
              <a:gd fmla="*/ 2555648 h 25556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555648" w="1536700">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cap="flat" cmpd="sng" w="12700">
                <a:solidFill>
                  <a:srgbClr val="42719B"/>
                </a:solidFill>
                <a:bevel/>
                <a:headEnd/>
                <a:tailEnd/>
              </a14:hiddenLine>
            </a:ext>
          </a:extLst>
        </p:spPr>
        <p:txBody>
          <a:bodyPr anchor="ctr" bIns="792000"/>
          <a:lstStyle/>
          <a:p>
            <a:endParaRPr altLang="en-US" lang="zh-CN"/>
          </a:p>
        </p:txBody>
      </p:sp>
      <p:sp>
        <p:nvSpPr>
          <p:cNvPr id="14345" name="矩形 9"/>
          <p:cNvSpPr>
            <a:spLocks noChangeArrowheads="1"/>
          </p:cNvSpPr>
          <p:nvPr/>
        </p:nvSpPr>
        <p:spPr bwMode="auto">
          <a:xfrm>
            <a:off x="2235200" y="194310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4346" name="TextBox 4"/>
          <p:cNvSpPr>
            <a:spLocks noChangeArrowheads="1"/>
          </p:cNvSpPr>
          <p:nvPr/>
        </p:nvSpPr>
        <p:spPr bwMode="auto">
          <a:xfrm>
            <a:off x="2173288" y="143510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4347" name="矩形 11"/>
          <p:cNvSpPr>
            <a:spLocks noChangeArrowheads="1"/>
          </p:cNvSpPr>
          <p:nvPr/>
        </p:nvSpPr>
        <p:spPr bwMode="auto">
          <a:xfrm>
            <a:off x="2235200" y="33972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4348" name="TextBox 4"/>
          <p:cNvSpPr>
            <a:spLocks noChangeArrowheads="1"/>
          </p:cNvSpPr>
          <p:nvPr/>
        </p:nvSpPr>
        <p:spPr bwMode="auto">
          <a:xfrm>
            <a:off x="2173288" y="2886075"/>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4349" name="矩形 13"/>
          <p:cNvSpPr>
            <a:spLocks noChangeArrowheads="1"/>
          </p:cNvSpPr>
          <p:nvPr/>
        </p:nvSpPr>
        <p:spPr bwMode="auto">
          <a:xfrm>
            <a:off x="2235200" y="482600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4350" name="TextBox 4"/>
          <p:cNvSpPr>
            <a:spLocks noChangeArrowheads="1"/>
          </p:cNvSpPr>
          <p:nvPr/>
        </p:nvSpPr>
        <p:spPr bwMode="auto">
          <a:xfrm>
            <a:off x="2173288" y="431800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pic>
        <p:nvPicPr>
          <p:cNvPr id="14351" name="图片 15"/>
          <p:cNvPicPr>
            <a:picLocks noChangeArrowheads="1" noChangeAspect="1"/>
          </p:cNvPicPr>
          <p:nvPr/>
        </p:nvPicPr>
        <p:blipFill>
          <a:blip r:embed="rId3">
            <a:extLst>
              <a:ext uri="{28A0092B-C50C-407E-A947-70E740481C1C}">
                <a14:useLocalDpi val="0"/>
              </a:ext>
            </a:extLst>
          </a:blip>
          <a:srcRect b="4871" r="795"/>
          <a:stretch>
            <a:fillRect/>
          </a:stretch>
        </p:blipFill>
        <p:spPr bwMode="auto">
          <a:xfrm>
            <a:off x="7383463" y="2212975"/>
            <a:ext cx="3930650" cy="2478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3" name="任意多边形 31"/>
          <p:cNvSpPr>
            <a:spLocks noChangeArrowheads="1"/>
          </p:cNvSpPr>
          <p:nvPr/>
        </p:nvSpPr>
        <p:spPr bwMode="auto">
          <a:xfrm flipH="1">
            <a:off x="850900" y="2422525"/>
            <a:ext cx="10356850" cy="44450"/>
          </a:xfrm>
          <a:custGeom>
            <a:gdLst>
              <a:gd fmla="*/ 13446616 w 7977051" name="T0"/>
              <a:gd fmla="*/ 0 h 31619" name="T1"/>
              <a:gd fmla="*/ 0 w 7977051" name="T2"/>
              <a:gd fmla="*/ 0 h 31619" name="T3"/>
              <a:gd fmla="*/ 0 w 7977051" name="T4"/>
              <a:gd fmla="*/ 62488 h 31619" name="T5"/>
              <a:gd fmla="*/ 13446616 w 7977051" name="T6"/>
              <a:gd fmla="*/ 62488 h 31619" name="T7"/>
              <a:gd fmla="*/ 13446616 w 7977051" name="T8"/>
              <a:gd fmla="*/ 31245 h 31619" name="T9"/>
              <a:gd fmla="*/ 0 60000 65536" name="T10"/>
              <a:gd fmla="*/ 0 60000 65536" name="T11"/>
              <a:gd fmla="*/ 0 60000 65536" name="T12"/>
              <a:gd fmla="*/ 0 60000 65536" name="T13"/>
              <a:gd fmla="*/ 0 60000 65536" name="T14"/>
              <a:gd fmla="*/ 0 w 7977051" name="T15"/>
              <a:gd fmla="*/ 0 h 31619" name="T16"/>
              <a:gd fmla="*/ 7977051 w 7977051" name="T17"/>
              <a:gd fmla="*/ 31619 h 31619" name="T18"/>
            </a:gdLst>
            <a:cxnLst>
              <a:cxn ang="T10">
                <a:pos x="T0" y="T1"/>
              </a:cxn>
              <a:cxn ang="T11">
                <a:pos x="T2" y="T3"/>
              </a:cxn>
              <a:cxn ang="T12">
                <a:pos x="T4" y="T5"/>
              </a:cxn>
              <a:cxn ang="T13">
                <a:pos x="T6" y="T7"/>
              </a:cxn>
              <a:cxn ang="T14">
                <a:pos x="T8" y="T9"/>
              </a:cxn>
            </a:cxnLst>
            <a:rect b="T18" l="T15" r="T17" t="T16"/>
            <a:pathLst>
              <a:path h="31619" w="7977051">
                <a:moveTo>
                  <a:pt x="7977051" y="0"/>
                </a:moveTo>
                <a:lnTo>
                  <a:pt x="0" y="0"/>
                </a:lnTo>
                <a:lnTo>
                  <a:pt x="0" y="31619"/>
                </a:lnTo>
                <a:lnTo>
                  <a:pt x="7977051" y="31619"/>
                </a:lnTo>
                <a:lnTo>
                  <a:pt x="7977051" y="15810"/>
                </a:lnTo>
                <a:lnTo>
                  <a:pt x="7977051" y="0"/>
                </a:lnTo>
                <a:close/>
              </a:path>
            </a:pathLst>
          </a:custGeom>
          <a:solidFill>
            <a:schemeClr val="bg1"/>
          </a:solidFill>
          <a:ln cap="flat" cmpd="sng" w="12700">
            <a:solidFill>
              <a:schemeClr val="bg1"/>
            </a:solidFill>
            <a:bevel/>
          </a:ln>
        </p:spPr>
        <p:txBody>
          <a:bodyPr anchor="ctr"/>
          <a:lstStyle/>
          <a:p>
            <a:endParaRPr altLang="en-US" lang="zh-CN"/>
          </a:p>
        </p:txBody>
      </p:sp>
      <p:sp>
        <p:nvSpPr>
          <p:cNvPr id="15364" name="Straight Connector 32"/>
          <p:cNvSpPr>
            <a:spLocks noChangeShapeType="1"/>
          </p:cNvSpPr>
          <p:nvPr/>
        </p:nvSpPr>
        <p:spPr bwMode="auto">
          <a:xfrm flipV="1">
            <a:off x="2647950" y="2436813"/>
            <a:ext cx="1588" cy="601662"/>
          </a:xfrm>
          <a:prstGeom prst="line">
            <a:avLst/>
          </a:prstGeom>
          <a:noFill/>
          <a:ln w="19050">
            <a:solidFill>
              <a:srgbClr val="E39A1D"/>
            </a:solidFill>
            <a:bevel/>
            <a:headEnd len="med" type="oval" w="med"/>
            <a:tailEnd len="med" type="oval" w="med"/>
          </a:ln>
          <a:extLst>
            <a:ext uri="{909E8E84-426E-40DD-AFC4-6F175D3DCCD1}">
              <a14:hiddenFill>
                <a:noFill/>
              </a14:hiddenFill>
            </a:ext>
          </a:extLst>
        </p:spPr>
        <p:txBody>
          <a:bodyPr/>
          <a:lstStyle/>
          <a:p>
            <a:endParaRPr altLang="en-US" lang="zh-CN"/>
          </a:p>
        </p:txBody>
      </p:sp>
      <p:sp>
        <p:nvSpPr>
          <p:cNvPr id="15365" name="Straight Connector 32"/>
          <p:cNvSpPr>
            <a:spLocks noChangeShapeType="1"/>
          </p:cNvSpPr>
          <p:nvPr/>
        </p:nvSpPr>
        <p:spPr bwMode="auto">
          <a:xfrm flipV="1">
            <a:off x="4937125" y="2436813"/>
            <a:ext cx="1588" cy="601662"/>
          </a:xfrm>
          <a:prstGeom prst="line">
            <a:avLst/>
          </a:prstGeom>
          <a:noFill/>
          <a:ln w="19050">
            <a:solidFill>
              <a:srgbClr val="BDA16D"/>
            </a:solidFill>
            <a:bevel/>
            <a:headEnd len="med" type="oval" w="med"/>
            <a:tailEnd len="med" type="oval" w="med"/>
          </a:ln>
          <a:extLst>
            <a:ext uri="{909E8E84-426E-40DD-AFC4-6F175D3DCCD1}">
              <a14:hiddenFill>
                <a:noFill/>
              </a14:hiddenFill>
            </a:ext>
          </a:extLst>
        </p:spPr>
        <p:txBody>
          <a:bodyPr/>
          <a:lstStyle/>
          <a:p>
            <a:endParaRPr altLang="en-US" lang="zh-CN"/>
          </a:p>
        </p:txBody>
      </p:sp>
      <p:sp>
        <p:nvSpPr>
          <p:cNvPr id="15366" name="Straight Connector 32"/>
          <p:cNvSpPr>
            <a:spLocks noChangeShapeType="1"/>
          </p:cNvSpPr>
          <p:nvPr/>
        </p:nvSpPr>
        <p:spPr bwMode="auto">
          <a:xfrm flipH="1" flipV="1">
            <a:off x="7258050" y="2436813"/>
            <a:ext cx="0" cy="601662"/>
          </a:xfrm>
          <a:prstGeom prst="line">
            <a:avLst/>
          </a:prstGeom>
          <a:noFill/>
          <a:ln w="19050">
            <a:solidFill>
              <a:srgbClr val="E39A1D"/>
            </a:solidFill>
            <a:bevel/>
            <a:headEnd len="med" type="oval" w="med"/>
            <a:tailEnd len="med" type="oval" w="med"/>
          </a:ln>
          <a:extLst>
            <a:ext uri="{909E8E84-426E-40DD-AFC4-6F175D3DCCD1}">
              <a14:hiddenFill>
                <a:noFill/>
              </a14:hiddenFill>
            </a:ext>
          </a:extLst>
        </p:spPr>
        <p:txBody>
          <a:bodyPr/>
          <a:lstStyle/>
          <a:p>
            <a:endParaRPr altLang="en-US" lang="zh-CN"/>
          </a:p>
        </p:txBody>
      </p:sp>
      <p:sp>
        <p:nvSpPr>
          <p:cNvPr id="15367" name="圆角矩形 10"/>
          <p:cNvSpPr>
            <a:spLocks noChangeArrowheads="1"/>
          </p:cNvSpPr>
          <p:nvPr/>
        </p:nvSpPr>
        <p:spPr bwMode="auto">
          <a:xfrm>
            <a:off x="1838325" y="3144838"/>
            <a:ext cx="1612900" cy="344487"/>
          </a:xfrm>
          <a:prstGeom prst="roundRect">
            <a:avLst>
              <a:gd fmla="val 16667" name="adj"/>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5368" name="圆角矩形 11"/>
          <p:cNvSpPr>
            <a:spLocks noChangeArrowheads="1"/>
          </p:cNvSpPr>
          <p:nvPr/>
        </p:nvSpPr>
        <p:spPr bwMode="auto">
          <a:xfrm>
            <a:off x="4130675" y="3144838"/>
            <a:ext cx="1612900" cy="344487"/>
          </a:xfrm>
          <a:prstGeom prst="roundRect">
            <a:avLst>
              <a:gd fmla="val 16667"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5369" name="圆角矩形 12"/>
          <p:cNvSpPr>
            <a:spLocks noChangeArrowheads="1"/>
          </p:cNvSpPr>
          <p:nvPr/>
        </p:nvSpPr>
        <p:spPr bwMode="auto">
          <a:xfrm>
            <a:off x="6426200" y="3144838"/>
            <a:ext cx="1612900" cy="344487"/>
          </a:xfrm>
          <a:prstGeom prst="roundRect">
            <a:avLst>
              <a:gd fmla="val 16667" name="adj"/>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5370" name="Sev01"/>
          <p:cNvSpPr>
            <a:spLocks noChangeArrowheads="1" noChangeAspect="1"/>
          </p:cNvSpPr>
          <p:nvPr/>
        </p:nvSpPr>
        <p:spPr bwMode="auto">
          <a:xfrm>
            <a:off x="6972300" y="1701800"/>
            <a:ext cx="520700" cy="520700"/>
          </a:xfrm>
          <a:prstGeom prst="ellipse">
            <a:avLst/>
          </a:prstGeom>
          <a:solidFill>
            <a:srgbClr val="E39A1D"/>
          </a:solidFill>
          <a:ln>
            <a:noFill/>
          </a:ln>
          <a:extLst>
            <a:ext uri="{91240B29-F687-4F45-9708-019B960494DF}">
              <a14:hiddenLine w="381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sz="4000">
              <a:solidFill>
                <a:schemeClr val="bg1"/>
              </a:solidFill>
              <a:latin charset="0" pitchFamily="2" typeface="FontAwesome"/>
              <a:sym charset="0" pitchFamily="2" typeface="FontAwesome"/>
            </a:endParaRPr>
          </a:p>
        </p:txBody>
      </p:sp>
      <p:sp>
        <p:nvSpPr>
          <p:cNvPr id="15371" name="Freeform 105"/>
          <p:cNvSpPr>
            <a:spLocks noChangeArrowheads="1" noEditPoints="1"/>
          </p:cNvSpPr>
          <p:nvPr/>
        </p:nvSpPr>
        <p:spPr bwMode="auto">
          <a:xfrm>
            <a:off x="7086600" y="1819275"/>
            <a:ext cx="292100" cy="285750"/>
          </a:xfrm>
          <a:custGeom>
            <a:gdLst>
              <a:gd fmla="*/ 1229010750 w 64" name="T0"/>
              <a:gd fmla="*/ 1296080357 h 63" name="T1"/>
              <a:gd fmla="*/ 1145684661 w 64" name="T2"/>
              <a:gd fmla="*/ 1254936893 h 63" name="T3"/>
              <a:gd fmla="*/ 874889705 w 64" name="T4"/>
              <a:gd fmla="*/ 987488500 h 63" name="T5"/>
              <a:gd fmla="*/ 562429422 w 64" name="T6"/>
              <a:gd fmla="*/ 1090353964 h 63" name="T7"/>
              <a:gd fmla="*/ 0 w 64" name="T8"/>
              <a:gd fmla="*/ 534892250 h 63" name="T9"/>
              <a:gd fmla="*/ 562429422 w 64" name="T10"/>
              <a:gd fmla="*/ 0 h 63" name="T11"/>
              <a:gd fmla="*/ 1124854280 w 64" name="T12"/>
              <a:gd fmla="*/ 534892250 h 63" name="T13"/>
              <a:gd fmla="*/ 1020702373 w 64" name="T14"/>
              <a:gd fmla="*/ 843479571 h 63" name="T15"/>
              <a:gd fmla="*/ 1291501894 w 64" name="T16"/>
              <a:gd fmla="*/ 1110927964 h 63" name="T17"/>
              <a:gd fmla="*/ 1333162656 w 64" name="T18"/>
              <a:gd fmla="*/ 1193214893 h 63" name="T19"/>
              <a:gd fmla="*/ 1229010750 w 64" name="T20"/>
              <a:gd fmla="*/ 1296080357 h 63" name="T21"/>
              <a:gd fmla="*/ 562429422 w 64" name="T22"/>
              <a:gd fmla="*/ 185152393 h 63" name="T23"/>
              <a:gd fmla="*/ 208308377 w 64" name="T24"/>
              <a:gd fmla="*/ 534892250 h 63" name="T25"/>
              <a:gd fmla="*/ 562429422 w 64" name="T26"/>
              <a:gd fmla="*/ 884627571 h 63" name="T27"/>
              <a:gd fmla="*/ 916550467 w 64" name="T28"/>
              <a:gd fmla="*/ 534892250 h 63" name="T29"/>
              <a:gd fmla="*/ 562429422 w 64" name="T30"/>
              <a:gd fmla="*/ 185152393 h 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64" name="T48"/>
              <a:gd fmla="*/ 0 h 63" name="T49"/>
              <a:gd fmla="*/ 64 w 64" name="T50"/>
              <a:gd fmla="*/ 63 h 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372" name="Sev01"/>
          <p:cNvSpPr>
            <a:spLocks noChangeArrowheads="1" noChangeAspect="1"/>
          </p:cNvSpPr>
          <p:nvPr/>
        </p:nvSpPr>
        <p:spPr bwMode="auto">
          <a:xfrm>
            <a:off x="2387600" y="1701800"/>
            <a:ext cx="520700" cy="520700"/>
          </a:xfrm>
          <a:prstGeom prst="ellipse">
            <a:avLst/>
          </a:prstGeom>
          <a:solidFill>
            <a:srgbClr val="E39A1D"/>
          </a:solidFill>
          <a:ln>
            <a:noFill/>
          </a:ln>
          <a:extLst>
            <a:ext uri="{91240B29-F687-4F45-9708-019B960494DF}">
              <a14:hiddenLine w="381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sz="4000">
              <a:solidFill>
                <a:schemeClr val="bg1"/>
              </a:solidFill>
              <a:latin charset="0" pitchFamily="2" typeface="FontAwesome"/>
              <a:sym charset="0" pitchFamily="2" typeface="FontAwesome"/>
            </a:endParaRPr>
          </a:p>
        </p:txBody>
      </p:sp>
      <p:sp>
        <p:nvSpPr>
          <p:cNvPr id="15373" name="Freeform 62"/>
          <p:cNvSpPr>
            <a:spLocks noChangeArrowheads="1" noEditPoints="1"/>
          </p:cNvSpPr>
          <p:nvPr/>
        </p:nvSpPr>
        <p:spPr bwMode="auto">
          <a:xfrm>
            <a:off x="2501900" y="1814513"/>
            <a:ext cx="292100" cy="295275"/>
          </a:xfrm>
          <a:custGeom>
            <a:gdLst>
              <a:gd fmla="*/ 1471076034 w 58" name="T0"/>
              <a:gd fmla="*/ 855284401 h 58" name="T1"/>
              <a:gd fmla="*/ 1445713697 w 58" name="T2"/>
              <a:gd fmla="*/ 881202419 h 58" name="T3"/>
              <a:gd fmla="*/ 1268167259 w 58" name="T4"/>
              <a:gd fmla="*/ 907120437 h 58" name="T5"/>
              <a:gd fmla="*/ 1242804921 w 58" name="T6"/>
              <a:gd fmla="*/ 1010792507 h 58" name="T7"/>
              <a:gd fmla="*/ 1344259309 w 58" name="T8"/>
              <a:gd fmla="*/ 1140382596 h 58" name="T9"/>
              <a:gd fmla="*/ 1344259309 w 58" name="T10"/>
              <a:gd fmla="*/ 1166300613 h 58" name="T11"/>
              <a:gd fmla="*/ 1344259309 w 58" name="T12"/>
              <a:gd fmla="*/ 1192218631 h 58" name="T13"/>
              <a:gd fmla="*/ 1141350533 w 58" name="T14"/>
              <a:gd fmla="*/ 1373639664 h 58" name="T15"/>
              <a:gd fmla="*/ 1115988195 w 58" name="T16"/>
              <a:gd fmla="*/ 1347721646 h 58" name="T17"/>
              <a:gd fmla="*/ 989171469 w 58" name="T18"/>
              <a:gd fmla="*/ 1244054666 h 58" name="T19"/>
              <a:gd fmla="*/ 913079419 w 58" name="T20"/>
              <a:gd fmla="*/ 1295885611 h 58" name="T21"/>
              <a:gd fmla="*/ 862354743 w 58" name="T22"/>
              <a:gd fmla="*/ 1477311734 h 58" name="T23"/>
              <a:gd fmla="*/ 836992405 w 58" name="T24"/>
              <a:gd fmla="*/ 1503229752 h 58" name="T25"/>
              <a:gd fmla="*/ 634083629 w 58" name="T26"/>
              <a:gd fmla="*/ 1503229752 h 58" name="T27"/>
              <a:gd fmla="*/ 583358953 w 58" name="T28"/>
              <a:gd fmla="*/ 1477311734 h 58" name="T29"/>
              <a:gd fmla="*/ 557996616 w 58" name="T30"/>
              <a:gd fmla="*/ 1295885611 h 58" name="T31"/>
              <a:gd fmla="*/ 481904566 w 58" name="T32"/>
              <a:gd fmla="*/ 1244054666 h 58" name="T33"/>
              <a:gd fmla="*/ 355087840 w 58" name="T34"/>
              <a:gd fmla="*/ 1347721646 h 58" name="T35"/>
              <a:gd fmla="*/ 329725502 w 58" name="T36"/>
              <a:gd fmla="*/ 1373639664 h 58" name="T37"/>
              <a:gd fmla="*/ 304358128 w 58" name="T38"/>
              <a:gd fmla="*/ 1347721646 h 58" name="T39"/>
              <a:gd fmla="*/ 126816726 w 58" name="T40"/>
              <a:gd fmla="*/ 1192218631 h 58" name="T41"/>
              <a:gd fmla="*/ 126816726 w 58" name="T42"/>
              <a:gd fmla="*/ 1166300613 h 58" name="T43"/>
              <a:gd fmla="*/ 126816726 w 58" name="T44"/>
              <a:gd fmla="*/ 1140382596 h 58" name="T45"/>
              <a:gd fmla="*/ 228271114 w 58" name="T46"/>
              <a:gd fmla="*/ 1010792507 h 58" name="T47"/>
              <a:gd fmla="*/ 202908776 w 58" name="T48"/>
              <a:gd fmla="*/ 907120437 h 58" name="T49"/>
              <a:gd fmla="*/ 25362338 w 58" name="T50"/>
              <a:gd fmla="*/ 881202419 h 58" name="T51"/>
              <a:gd fmla="*/ 0 w 58" name="T52"/>
              <a:gd fmla="*/ 855284401 h 58" name="T53"/>
              <a:gd fmla="*/ 0 w 58" name="T54"/>
              <a:gd fmla="*/ 622027333 h 58" name="T55"/>
              <a:gd fmla="*/ 25362338 w 58" name="T56"/>
              <a:gd fmla="*/ 596109316 h 58" name="T57"/>
              <a:gd fmla="*/ 202908776 w 58" name="T58"/>
              <a:gd fmla="*/ 570191298 h 58" name="T59"/>
              <a:gd fmla="*/ 228271114 w 58" name="T60"/>
              <a:gd fmla="*/ 466519227 h 58" name="T61"/>
              <a:gd fmla="*/ 126816726 w 58" name="T62"/>
              <a:gd fmla="*/ 336929139 h 58" name="T63"/>
              <a:gd fmla="*/ 126816726 w 58" name="T64"/>
              <a:gd fmla="*/ 311011121 h 58" name="T65"/>
              <a:gd fmla="*/ 126816726 w 58" name="T66"/>
              <a:gd fmla="*/ 285093103 h 58" name="T67"/>
              <a:gd fmla="*/ 329725502 w 58" name="T68"/>
              <a:gd fmla="*/ 129590088 h 58" name="T69"/>
              <a:gd fmla="*/ 355087840 w 58" name="T70"/>
              <a:gd fmla="*/ 129590088 h 58" name="T71"/>
              <a:gd fmla="*/ 481904566 w 58" name="T72"/>
              <a:gd fmla="*/ 233262159 h 58" name="T73"/>
              <a:gd fmla="*/ 557996616 w 58" name="T74"/>
              <a:gd fmla="*/ 207344141 h 58" name="T75"/>
              <a:gd fmla="*/ 583358953 w 58" name="T76"/>
              <a:gd fmla="*/ 25918018 h 58" name="T77"/>
              <a:gd fmla="*/ 634083629 w 58" name="T78"/>
              <a:gd fmla="*/ 0 h 58" name="T79"/>
              <a:gd fmla="*/ 836992405 w 58" name="T80"/>
              <a:gd fmla="*/ 0 h 58" name="T81"/>
              <a:gd fmla="*/ 862354743 w 58" name="T82"/>
              <a:gd fmla="*/ 25918018 h 58" name="T83"/>
              <a:gd fmla="*/ 913079419 w 58" name="T84"/>
              <a:gd fmla="*/ 207344141 h 58" name="T85"/>
              <a:gd fmla="*/ 989171469 w 58" name="T86"/>
              <a:gd fmla="*/ 233262159 h 58" name="T87"/>
              <a:gd fmla="*/ 1115988195 w 58" name="T88"/>
              <a:gd fmla="*/ 129590088 h 58" name="T89"/>
              <a:gd fmla="*/ 1141350533 w 58" name="T90"/>
              <a:gd fmla="*/ 129590088 h 58" name="T91"/>
              <a:gd fmla="*/ 1166717907 w 58" name="T92"/>
              <a:gd fmla="*/ 129590088 h 58" name="T93"/>
              <a:gd fmla="*/ 1318896971 w 58" name="T94"/>
              <a:gd fmla="*/ 311011121 h 58" name="T95"/>
              <a:gd fmla="*/ 1344259309 w 58" name="T96"/>
              <a:gd fmla="*/ 311011121 h 58" name="T97"/>
              <a:gd fmla="*/ 1318896971 w 58" name="T98"/>
              <a:gd fmla="*/ 336929139 h 58" name="T99"/>
              <a:gd fmla="*/ 1217442583 w 58" name="T100"/>
              <a:gd fmla="*/ 466519227 h 58" name="T101"/>
              <a:gd fmla="*/ 1268167259 w 58" name="T102"/>
              <a:gd fmla="*/ 570191298 h 58" name="T103"/>
              <a:gd fmla="*/ 1445713697 w 58" name="T104"/>
              <a:gd fmla="*/ 596109316 h 58" name="T105"/>
              <a:gd fmla="*/ 1471076034 w 58" name="T106"/>
              <a:gd fmla="*/ 647945351 h 58" name="T107"/>
              <a:gd fmla="*/ 1471076034 w 58" name="T108"/>
              <a:gd fmla="*/ 855284401 h 58" name="T109"/>
              <a:gd fmla="*/ 735538017 w 58" name="T110"/>
              <a:gd fmla="*/ 492437245 h 58" name="T111"/>
              <a:gd fmla="*/ 481904566 w 58" name="T112"/>
              <a:gd fmla="*/ 751617422 h 58" name="T113"/>
              <a:gd fmla="*/ 735538017 w 58" name="T114"/>
              <a:gd fmla="*/ 984874490 h 58" name="T115"/>
              <a:gd fmla="*/ 989171469 w 58" name="T116"/>
              <a:gd fmla="*/ 751617422 h 58" name="T117"/>
              <a:gd fmla="*/ 735538017 w 58" name="T118"/>
              <a:gd fmla="*/ 492437245 h 5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8" name="T180"/>
              <a:gd fmla="*/ 0 h 58" name="T181"/>
              <a:gd fmla="*/ 58 w 58" name="T182"/>
              <a:gd fmla="*/ 58 h 5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374" name="Sev01"/>
          <p:cNvSpPr>
            <a:spLocks noChangeArrowheads="1" noChangeAspect="1"/>
          </p:cNvSpPr>
          <p:nvPr/>
        </p:nvSpPr>
        <p:spPr bwMode="auto">
          <a:xfrm>
            <a:off x="4679950" y="1701800"/>
            <a:ext cx="520700" cy="520700"/>
          </a:xfrm>
          <a:prstGeom prst="ellipse">
            <a:avLst/>
          </a:prstGeom>
          <a:solidFill>
            <a:srgbClr val="BDA16D"/>
          </a:solidFill>
          <a:ln>
            <a:noFill/>
          </a:ln>
          <a:extLst>
            <a:ext uri="{91240B29-F687-4F45-9708-019B960494DF}">
              <a14:hiddenLine w="381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sz="4000">
              <a:solidFill>
                <a:schemeClr val="bg1"/>
              </a:solidFill>
              <a:latin charset="0" pitchFamily="2" typeface="FontAwesome"/>
              <a:sym charset="0" pitchFamily="2" typeface="FontAwesome"/>
            </a:endParaRPr>
          </a:p>
        </p:txBody>
      </p:sp>
      <p:sp>
        <p:nvSpPr>
          <p:cNvPr id="15375" name="Freeform 135"/>
          <p:cNvSpPr>
            <a:spLocks noChangeArrowheads="1" noEditPoints="1"/>
          </p:cNvSpPr>
          <p:nvPr/>
        </p:nvSpPr>
        <p:spPr bwMode="auto">
          <a:xfrm>
            <a:off x="4784725" y="1816100"/>
            <a:ext cx="311150" cy="292100"/>
          </a:xfrm>
          <a:custGeom>
            <a:gdLst>
              <a:gd fmla="*/ 236175637 w 73" name="T0"/>
              <a:gd fmla="*/ 719631306 h 68" name="T1"/>
              <a:gd fmla="*/ 145341149 w 73" name="T2"/>
              <a:gd fmla="*/ 719631306 h 68" name="T3"/>
              <a:gd fmla="*/ 0 w 73" name="T4"/>
              <a:gd fmla="*/ 608916815 h 68" name="T5"/>
              <a:gd fmla="*/ 90838751 w 73" name="T6"/>
              <a:gd fmla="*/ 350588729 h 68" name="T7"/>
              <a:gd fmla="*/ 272511990 w 73" name="T8"/>
              <a:gd fmla="*/ 405945975 h 68" name="T9"/>
              <a:gd fmla="*/ 363350740 w 73" name="T10"/>
              <a:gd fmla="*/ 387492128 h 68" name="T11"/>
              <a:gd fmla="*/ 363350740 w 73" name="T12"/>
              <a:gd fmla="*/ 442849374 h 68" name="T13"/>
              <a:gd fmla="*/ 417853138 w 73" name="T14"/>
              <a:gd fmla="*/ 627370662 h 68" name="T15"/>
              <a:gd fmla="*/ 236175637 w 73" name="T16"/>
              <a:gd fmla="*/ 719631306 h 68" name="T17"/>
              <a:gd fmla="*/ 272511990 w 73" name="T18"/>
              <a:gd fmla="*/ 350588729 h 68" name="T19"/>
              <a:gd fmla="*/ 90838751 w 73" name="T20"/>
              <a:gd fmla="*/ 166067441 h 68" name="T21"/>
              <a:gd fmla="*/ 272511990 w 73" name="T22"/>
              <a:gd fmla="*/ 0 h 68" name="T23"/>
              <a:gd fmla="*/ 454185229 w 73" name="T24"/>
              <a:gd fmla="*/ 166067441 h 68" name="T25"/>
              <a:gd fmla="*/ 272511990 w 73" name="T26"/>
              <a:gd fmla="*/ 350588729 h 68" name="T27"/>
              <a:gd fmla="*/ 962872855 w 73" name="T28"/>
              <a:gd fmla="*/ 1254741324 h 68" name="T29"/>
              <a:gd fmla="*/ 363350740 w 73" name="T30"/>
              <a:gd fmla="*/ 1254741324 h 68" name="T31"/>
              <a:gd fmla="*/ 181673239 w 73" name="T32"/>
              <a:gd fmla="*/ 1070220035 h 68" name="T33"/>
              <a:gd fmla="*/ 417853138 w 73" name="T34"/>
              <a:gd fmla="*/ 664274060 h 68" name="T35"/>
              <a:gd fmla="*/ 672194821 w 73" name="T36"/>
              <a:gd fmla="*/ 756534704 h 68" name="T37"/>
              <a:gd fmla="*/ 908370458 w 73" name="T38"/>
              <a:gd fmla="*/ 664274060 h 68" name="T39"/>
              <a:gd fmla="*/ 1162716402 w 73" name="T40"/>
              <a:gd fmla="*/ 1070220035 h 68" name="T41"/>
              <a:gd fmla="*/ 962872855 w 73" name="T42"/>
              <a:gd fmla="*/ 1254741324 h 68" name="T43"/>
              <a:gd fmla="*/ 672194821 w 73" name="T44"/>
              <a:gd fmla="*/ 719631306 h 68" name="T45"/>
              <a:gd fmla="*/ 399682831 w 73" name="T46"/>
              <a:gd fmla="*/ 442849374 h 68" name="T47"/>
              <a:gd fmla="*/ 672194821 w 73" name="T48"/>
              <a:gd fmla="*/ 166067441 h 68" name="T49"/>
              <a:gd fmla="*/ 926540765 w 73" name="T50"/>
              <a:gd fmla="*/ 442849374 h 68" name="T51"/>
              <a:gd fmla="*/ 672194821 w 73" name="T52"/>
              <a:gd fmla="*/ 719631306 h 68" name="T53"/>
              <a:gd fmla="*/ 1071877651 w 73" name="T54"/>
              <a:gd fmla="*/ 350588729 h 68" name="T55"/>
              <a:gd fmla="*/ 890204412 w 73" name="T56"/>
              <a:gd fmla="*/ 166067441 h 68" name="T57"/>
              <a:gd fmla="*/ 1071877651 w 73" name="T58"/>
              <a:gd fmla="*/ 0 h 68" name="T59"/>
              <a:gd fmla="*/ 1235384845 w 73" name="T60"/>
              <a:gd fmla="*/ 166067441 h 68" name="T61"/>
              <a:gd fmla="*/ 1071877651 w 73" name="T62"/>
              <a:gd fmla="*/ 350588729 h 68" name="T63"/>
              <a:gd fmla="*/ 1199052755 w 73" name="T64"/>
              <a:gd fmla="*/ 719631306 h 68" name="T65"/>
              <a:gd fmla="*/ 1108214004 w 73" name="T66"/>
              <a:gd fmla="*/ 719631306 h 68" name="T67"/>
              <a:gd fmla="*/ 926540765 w 73" name="T68"/>
              <a:gd fmla="*/ 627370662 h 68" name="T69"/>
              <a:gd fmla="*/ 981043163 w 73" name="T70"/>
              <a:gd fmla="*/ 442849374 h 68" name="T71"/>
              <a:gd fmla="*/ 981043163 w 73" name="T72"/>
              <a:gd fmla="*/ 387492128 h 68" name="T73"/>
              <a:gd fmla="*/ 1071877651 w 73" name="T74"/>
              <a:gd fmla="*/ 405945975 h 68" name="T75"/>
              <a:gd fmla="*/ 1253555153 w 73" name="T76"/>
              <a:gd fmla="*/ 350588729 h 68" name="T77"/>
              <a:gd fmla="*/ 1326223596 w 73" name="T78"/>
              <a:gd fmla="*/ 608916815 h 68" name="T79"/>
              <a:gd fmla="*/ 1199052755 w 73" name="T80"/>
              <a:gd fmla="*/ 719631306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73" name="T123"/>
              <a:gd fmla="*/ 0 h 68" name="T124"/>
              <a:gd fmla="*/ 73 w 73" name="T125"/>
              <a:gd fmla="*/ 68 h 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376" name="Straight Connector 32"/>
          <p:cNvSpPr>
            <a:spLocks noChangeShapeType="1"/>
          </p:cNvSpPr>
          <p:nvPr/>
        </p:nvSpPr>
        <p:spPr bwMode="auto">
          <a:xfrm flipV="1">
            <a:off x="9601200" y="2436813"/>
            <a:ext cx="1588" cy="601662"/>
          </a:xfrm>
          <a:prstGeom prst="line">
            <a:avLst/>
          </a:prstGeom>
          <a:noFill/>
          <a:ln w="19050">
            <a:solidFill>
              <a:srgbClr val="BDA16D"/>
            </a:solidFill>
            <a:bevel/>
            <a:headEnd len="med" type="oval" w="med"/>
            <a:tailEnd len="med" type="oval" w="med"/>
          </a:ln>
          <a:extLst>
            <a:ext uri="{909E8E84-426E-40DD-AFC4-6F175D3DCCD1}">
              <a14:hiddenFill>
                <a:noFill/>
              </a14:hiddenFill>
            </a:ext>
          </a:extLst>
        </p:spPr>
        <p:txBody>
          <a:bodyPr/>
          <a:lstStyle/>
          <a:p>
            <a:endParaRPr altLang="en-US" lang="zh-CN"/>
          </a:p>
        </p:txBody>
      </p:sp>
      <p:sp>
        <p:nvSpPr>
          <p:cNvPr id="15377" name="圆角矩形 25"/>
          <p:cNvSpPr>
            <a:spLocks noChangeArrowheads="1"/>
          </p:cNvSpPr>
          <p:nvPr/>
        </p:nvSpPr>
        <p:spPr bwMode="auto">
          <a:xfrm>
            <a:off x="8769350" y="3144838"/>
            <a:ext cx="1612900" cy="344487"/>
          </a:xfrm>
          <a:prstGeom prst="roundRect">
            <a:avLst>
              <a:gd fmla="val 16667"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5378" name="Sev01"/>
          <p:cNvSpPr>
            <a:spLocks noChangeArrowheads="1" noChangeAspect="1"/>
          </p:cNvSpPr>
          <p:nvPr/>
        </p:nvSpPr>
        <p:spPr bwMode="auto">
          <a:xfrm>
            <a:off x="9315450" y="1701800"/>
            <a:ext cx="520700" cy="520700"/>
          </a:xfrm>
          <a:prstGeom prst="ellipse">
            <a:avLst/>
          </a:prstGeom>
          <a:solidFill>
            <a:srgbClr val="BDA16D"/>
          </a:solidFill>
          <a:ln>
            <a:noFill/>
          </a:ln>
          <a:extLst>
            <a:ext uri="{91240B29-F687-4F45-9708-019B960494DF}">
              <a14:hiddenLine w="381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sz="4000">
              <a:solidFill>
                <a:schemeClr val="bg1"/>
              </a:solidFill>
              <a:latin charset="0" pitchFamily="2" typeface="FontAwesome"/>
              <a:sym charset="0" pitchFamily="2" typeface="FontAwesome"/>
            </a:endParaRPr>
          </a:p>
        </p:txBody>
      </p:sp>
      <p:sp>
        <p:nvSpPr>
          <p:cNvPr id="15379" name="TextBox 15"/>
          <p:cNvSpPr>
            <a:spLocks noChangeArrowheads="1"/>
          </p:cNvSpPr>
          <p:nvPr/>
        </p:nvSpPr>
        <p:spPr bwMode="auto">
          <a:xfrm>
            <a:off x="1481138" y="3714750"/>
            <a:ext cx="22431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80" name="TextBox 15"/>
          <p:cNvSpPr>
            <a:spLocks noChangeArrowheads="1"/>
          </p:cNvSpPr>
          <p:nvPr/>
        </p:nvSpPr>
        <p:spPr bwMode="auto">
          <a:xfrm>
            <a:off x="6029324" y="3714750"/>
            <a:ext cx="22431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81" name="TextBox 15"/>
          <p:cNvSpPr>
            <a:spLocks noChangeArrowheads="1"/>
          </p:cNvSpPr>
          <p:nvPr/>
        </p:nvSpPr>
        <p:spPr bwMode="auto">
          <a:xfrm>
            <a:off x="3756025" y="3714750"/>
            <a:ext cx="22431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82" name="TextBox 15"/>
          <p:cNvSpPr>
            <a:spLocks noChangeArrowheads="1"/>
          </p:cNvSpPr>
          <p:nvPr/>
        </p:nvSpPr>
        <p:spPr bwMode="auto">
          <a:xfrm>
            <a:off x="8374063" y="3714750"/>
            <a:ext cx="22431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83" name="流程图: 联系 13"/>
          <p:cNvSpPr>
            <a:spLocks noChangeArrowheads="1"/>
          </p:cNvSpPr>
          <p:nvPr/>
        </p:nvSpPr>
        <p:spPr bwMode="auto">
          <a:xfrm>
            <a:off x="9494838" y="2320925"/>
            <a:ext cx="234950" cy="234950"/>
          </a:xfrm>
          <a:prstGeom prst="flowChartConnector">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5384" name="流程图: 联系 35"/>
          <p:cNvSpPr>
            <a:spLocks noChangeArrowheads="1"/>
          </p:cNvSpPr>
          <p:nvPr/>
        </p:nvSpPr>
        <p:spPr bwMode="auto">
          <a:xfrm>
            <a:off x="7137400" y="2320925"/>
            <a:ext cx="234950" cy="234950"/>
          </a:xfrm>
          <a:prstGeom prst="flowChartConnector">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5385" name="流程图: 联系 36"/>
          <p:cNvSpPr>
            <a:spLocks noChangeArrowheads="1"/>
          </p:cNvSpPr>
          <p:nvPr/>
        </p:nvSpPr>
        <p:spPr bwMode="auto">
          <a:xfrm>
            <a:off x="4832350" y="2320925"/>
            <a:ext cx="234950" cy="234950"/>
          </a:xfrm>
          <a:prstGeom prst="flowChartConnector">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5386" name="流程图: 联系 37"/>
          <p:cNvSpPr>
            <a:spLocks noChangeArrowheads="1"/>
          </p:cNvSpPr>
          <p:nvPr/>
        </p:nvSpPr>
        <p:spPr bwMode="auto">
          <a:xfrm>
            <a:off x="2547938" y="2336800"/>
            <a:ext cx="234950" cy="234950"/>
          </a:xfrm>
          <a:prstGeom prst="flowChartConnector">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5387" name="KSO_Shape"/>
          <p:cNvSpPr>
            <a:spLocks noChangeArrowheads="1"/>
          </p:cNvSpPr>
          <p:nvPr/>
        </p:nvSpPr>
        <p:spPr bwMode="auto">
          <a:xfrm>
            <a:off x="9447213" y="1790700"/>
            <a:ext cx="258762" cy="352425"/>
          </a:xfrm>
          <a:custGeom>
            <a:gdLst>
              <a:gd fmla="*/ 2147483646 w 4423" name="T0"/>
              <a:gd fmla="*/ 126055674 h 6016" name="T1"/>
              <a:gd fmla="*/ 2147483646 w 4423" name="T2"/>
              <a:gd fmla="*/ 548777277 h 6016" name="T3"/>
              <a:gd fmla="*/ 2147483646 w 4423" name="T4"/>
              <a:gd fmla="*/ 1157322166 h 6016" name="T5"/>
              <a:gd fmla="*/ 2147483646 w 4423" name="T6"/>
              <a:gd fmla="*/ 1977771784 h 6016" name="T7"/>
              <a:gd fmla="*/ 2147483646 w 4423" name="T8"/>
              <a:gd fmla="*/ 2147483646 h 6016" name="T9"/>
              <a:gd fmla="*/ 2147483646 w 4423" name="T10"/>
              <a:gd fmla="*/ 2147483646 h 6016" name="T11"/>
              <a:gd fmla="*/ 2147483646 w 4423" name="T12"/>
              <a:gd fmla="*/ 2147483646 h 6016" name="T13"/>
              <a:gd fmla="*/ 2147483646 w 4423" name="T14"/>
              <a:gd fmla="*/ 2147483646 h 6016" name="T15"/>
              <a:gd fmla="*/ 2147483646 w 4423" name="T16"/>
              <a:gd fmla="*/ 2147483646 h 6016" name="T17"/>
              <a:gd fmla="*/ 1462329118 w 4423" name="T18"/>
              <a:gd fmla="*/ 2147483646 h 6016" name="T19"/>
              <a:gd fmla="*/ 741997373 w 4423" name="T20"/>
              <a:gd fmla="*/ 2147483646 h 6016" name="T21"/>
              <a:gd fmla="*/ 261051719 w 4423" name="T22"/>
              <a:gd fmla="*/ 2147483646 h 6016" name="T23"/>
              <a:gd fmla="*/ 10832785 w 4423" name="T24"/>
              <a:gd fmla="*/ 2147483646 h 6016" name="T25"/>
              <a:gd fmla="*/ 74741207 w 4423" name="T26"/>
              <a:gd fmla="*/ 1803901305 h 6016" name="T27"/>
              <a:gd fmla="*/ 440865977 w 4423" name="T28"/>
              <a:gd fmla="*/ 1012793294 h 6016" name="T29"/>
              <a:gd fmla="*/ 1008467181 w 4423" name="T30"/>
              <a:gd fmla="*/ 443367111 h 6016" name="T31"/>
              <a:gd fmla="*/ 1795958869 w 4423" name="T32"/>
              <a:gd fmla="*/ 76068558 h 6016" name="T33"/>
              <a:gd fmla="*/ 1923775713 w 4423" name="T34"/>
              <a:gd fmla="*/ 2147483646 h 6016" name="T35"/>
              <a:gd fmla="*/ 2147483646 w 4423" name="T36"/>
              <a:gd fmla="*/ 2115780266 h 6016" name="T37"/>
              <a:gd fmla="*/ 2147483646 w 4423" name="T38"/>
              <a:gd fmla="*/ 1809337238 h 6016" name="T39"/>
              <a:gd fmla="*/ 2147483646 w 4423" name="T40"/>
              <a:gd fmla="*/ 1838675447 h 6016" name="T41"/>
              <a:gd fmla="*/ 1927027233 w 4423" name="T42"/>
              <a:gd fmla="*/ 2090786737 h 6016" name="T43"/>
              <a:gd fmla="*/ 1817624497 w 4423" name="T44"/>
              <a:gd fmla="*/ 2147483646 h 6016" name="T45"/>
              <a:gd fmla="*/ 2147483646 w 4423" name="T46"/>
              <a:gd fmla="*/ 2147483646 h 6016" name="T47"/>
              <a:gd fmla="*/ 2147483646 w 4423" name="T48"/>
              <a:gd fmla="*/ 2147483646 h 6016" name="T49"/>
              <a:gd fmla="*/ 2147483646 w 4423" name="T50"/>
              <a:gd fmla="*/ 1306199057 h 6016" name="T51"/>
              <a:gd fmla="*/ 1697385524 w 4423" name="T52"/>
              <a:gd fmla="*/ 1556138036 h 6016" name="T53"/>
              <a:gd fmla="*/ 1321512920 w 4423" name="T54"/>
              <a:gd fmla="*/ 2147483646 h 6016" name="T55"/>
              <a:gd fmla="*/ 1321512920 w 4423" name="T56"/>
              <a:gd fmla="*/ 2147483646 h 6016" name="T57"/>
              <a:gd fmla="*/ 1697385524 w 4423" name="T58"/>
              <a:gd fmla="*/ 2147483646 h 6016" name="T59"/>
              <a:gd fmla="*/ 2147483646 w 4423" name="T60"/>
              <a:gd fmla="*/ 2147483646 h 6016" name="T61"/>
              <a:gd fmla="*/ 2147483646 w 4423" name="T62"/>
              <a:gd fmla="*/ 2147483646 h 6016" name="T63"/>
              <a:gd fmla="*/ 2147483646 w 4423" name="T64"/>
              <a:gd fmla="*/ 2147483646 h 6016" name="T65"/>
              <a:gd fmla="*/ 2147483646 w 4423" name="T66"/>
              <a:gd fmla="*/ 2147483646 h 6016" name="T67"/>
              <a:gd fmla="*/ 2147483646 w 4423" name="T68"/>
              <a:gd fmla="*/ 1705014986 h 6016" name="T69"/>
              <a:gd fmla="*/ 2147483646 w 4423" name="T70"/>
              <a:gd fmla="*/ 1326844566 h 6016" name="T71"/>
              <a:gd fmla="*/ 2147483646 w 4423" name="T72"/>
              <a:gd fmla="*/ 1753914189 h 6016" name="T73"/>
              <a:gd fmla="*/ 2147483646 w 4423" name="T74"/>
              <a:gd fmla="*/ 1651764248 h 6016" name="T75"/>
              <a:gd fmla="*/ 1833871977 w 4423" name="T76"/>
              <a:gd fmla="*/ 1893010584 h 6016" name="T77"/>
              <a:gd fmla="*/ 1636728680 w 4423" name="T78"/>
              <a:gd fmla="*/ 2147483646 h 6016" name="T79"/>
              <a:gd fmla="*/ 1810039839 w 4423" name="T80"/>
              <a:gd fmla="*/ 2147483646 h 6016" name="T81"/>
              <a:gd fmla="*/ 2147483646 w 4423" name="T82"/>
              <a:gd fmla="*/ 2147483646 h 6016" name="T83"/>
              <a:gd fmla="*/ 2147483646 w 4423" name="T84"/>
              <a:gd fmla="*/ 2147483646 h 6016" name="T85"/>
              <a:gd fmla="*/ 2147483646 w 4423" name="T86"/>
              <a:gd fmla="*/ 2147483646 h 6016" name="T87"/>
              <a:gd fmla="*/ 2147483646 w 4423" name="T88"/>
              <a:gd fmla="*/ 2147483646 h 6016" name="T89"/>
              <a:gd fmla="*/ 2147483646 w 4423" name="T90"/>
              <a:gd fmla="*/ 1292070482 h 6016" name="T91"/>
              <a:gd fmla="*/ 2147483646 w 4423" name="T92"/>
              <a:gd fmla="*/ 1006272963 h 6016" name="T93"/>
              <a:gd fmla="*/ 2147483646 w 4423" name="T94"/>
              <a:gd fmla="*/ 903038507 h 6016" name="T95"/>
              <a:gd fmla="*/ 1881532919 w 4423" name="T96"/>
              <a:gd fmla="*/ 994320097 h 6016" name="T97"/>
              <a:gd fmla="*/ 1415753187 w 4423" name="T98"/>
              <a:gd fmla="*/ 1269252662 h 6016" name="T99"/>
              <a:gd fmla="*/ 1097289300 w 4423" name="T100"/>
              <a:gd fmla="*/ 1656112268 h 6016" name="T101"/>
              <a:gd fmla="*/ 916393483 w 4423" name="T102"/>
              <a:gd fmla="*/ 2147483646 h 6016" name="T103"/>
              <a:gd fmla="*/ 930474454 w 4423" name="T104"/>
              <a:gd fmla="*/ 2147483646 h 6016" name="T105"/>
              <a:gd fmla="*/ 1135202408 w 4423" name="T106"/>
              <a:gd fmla="*/ 2147483646 h 6016" name="T107"/>
              <a:gd fmla="*/ 1472080344 w 4423" name="T108"/>
              <a:gd fmla="*/ 2147483646 h 6016" name="T109"/>
              <a:gd fmla="*/ 1949774420 w 4423" name="T110"/>
              <a:gd fmla="*/ 2147483646 h 6016" name="T111"/>
              <a:gd fmla="*/ 2147483646 w 4423" name="T112"/>
              <a:gd fmla="*/ 2147483646 h 6016" name="T113"/>
              <a:gd fmla="*/ 2147483646 w 4423" name="T114"/>
              <a:gd fmla="*/ 2147483646 h 6016" name="T115"/>
              <a:gd fmla="*/ 2147483646 w 4423" name="T116"/>
              <a:gd fmla="*/ 2147483646 h 6016" name="T117"/>
              <a:gd fmla="*/ 2147483646 w 4423" name="T118"/>
              <a:gd fmla="*/ 2147483646 h 6016" name="T119"/>
              <a:gd fmla="*/ 2147483646 w 4423" name="T120"/>
              <a:gd fmla="*/ 2147483646 h 6016" name="T121"/>
              <a:gd fmla="*/ 2147483646 w 4423" name="T122"/>
              <a:gd fmla="*/ 1992984816 h 6016" name="T123"/>
              <a:gd fmla="*/ 2147483646 w 4423" name="T124"/>
              <a:gd fmla="*/ 1506150919 h 601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423" name="T189"/>
              <a:gd fmla="*/ 0 h 6016" name="T190"/>
              <a:gd fmla="*/ 4423 w 4423" name="T191"/>
              <a:gd fmla="*/ 6016 h 601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6016" w="4423">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7" name="文本框 7"/>
          <p:cNvSpPr>
            <a:spLocks noChangeArrowheads="1"/>
          </p:cNvSpPr>
          <p:nvPr/>
        </p:nvSpPr>
        <p:spPr bwMode="auto">
          <a:xfrm>
            <a:off x="7869238" y="-55563"/>
            <a:ext cx="2268537" cy="4510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4</a:t>
            </a:r>
          </a:p>
        </p:txBody>
      </p:sp>
      <p:sp>
        <p:nvSpPr>
          <p:cNvPr id="16388" name="文本框 9"/>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16389" name="直接连接符 10"/>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16390" name="矩形 11"/>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研究方法</a:t>
            </a:r>
          </a:p>
        </p:txBody>
      </p:sp>
      <p:sp>
        <p:nvSpPr>
          <p:cNvPr id="16391" name="矩形 12"/>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6392"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6393" name="矩形 14"/>
          <p:cNvSpPr>
            <a:spLocks noChangeArrowheads="1"/>
          </p:cNvSpPr>
          <p:nvPr/>
        </p:nvSpPr>
        <p:spPr bwMode="auto">
          <a:xfrm>
            <a:off x="2981166" y="4083050"/>
            <a:ext cx="20735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Research process</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1" name="图表 16"/>
          <p:cNvPicPr>
            <a:picLocks noChangeArrowheads="1"/>
          </p:cNvPicPr>
          <p:nvPr/>
        </p:nvPicPr>
        <p:blipFill>
          <a:blip r:embed="rId3">
            <a:extLst>
              <a:ext uri="{28A0092B-C50C-407E-A947-70E740481C1C}">
                <a14:useLocalDpi val="0"/>
              </a:ext>
            </a:extLst>
          </a:blip>
          <a:stretch>
            <a:fillRect/>
          </a:stretch>
        </p:blipFill>
        <p:spPr bwMode="auto">
          <a:xfrm>
            <a:off x="1071563" y="981075"/>
            <a:ext cx="2881312" cy="3030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2" name="图表 17"/>
          <p:cNvPicPr>
            <a:picLocks noChangeArrowheads="1"/>
          </p:cNvPicPr>
          <p:nvPr/>
        </p:nvPicPr>
        <p:blipFill>
          <a:blip r:embed="rId4">
            <a:extLst>
              <a:ext uri="{28A0092B-C50C-407E-A947-70E740481C1C}">
                <a14:useLocalDpi val="0"/>
              </a:ext>
            </a:extLst>
          </a:blip>
          <a:stretch>
            <a:fillRect/>
          </a:stretch>
        </p:blipFill>
        <p:spPr bwMode="auto">
          <a:xfrm>
            <a:off x="4749800" y="925513"/>
            <a:ext cx="2881313" cy="3030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3" name="图表 18"/>
          <p:cNvPicPr>
            <a:picLocks noChangeArrowheads="1"/>
          </p:cNvPicPr>
          <p:nvPr/>
        </p:nvPicPr>
        <p:blipFill>
          <a:blip r:embed="rId5">
            <a:extLst>
              <a:ext uri="{28A0092B-C50C-407E-A947-70E740481C1C}">
                <a14:useLocalDpi val="0"/>
              </a:ext>
            </a:extLst>
          </a:blip>
          <a:stretch>
            <a:fillRect/>
          </a:stretch>
        </p:blipFill>
        <p:spPr bwMode="auto">
          <a:xfrm>
            <a:off x="8429625" y="869950"/>
            <a:ext cx="2881313" cy="3030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4" name="TextBox 15"/>
          <p:cNvSpPr>
            <a:spLocks noChangeArrowheads="1"/>
          </p:cNvSpPr>
          <p:nvPr/>
        </p:nvSpPr>
        <p:spPr bwMode="auto">
          <a:xfrm>
            <a:off x="2117725" y="4946650"/>
            <a:ext cx="80422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7415" name="矩形 20"/>
          <p:cNvSpPr>
            <a:spLocks noChangeArrowheads="1"/>
          </p:cNvSpPr>
          <p:nvPr/>
        </p:nvSpPr>
        <p:spPr bwMode="auto">
          <a:xfrm>
            <a:off x="3754438" y="4283075"/>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5" name="矩形 42"/>
          <p:cNvSpPr>
            <a:spLocks noChangeArrowheads="1"/>
          </p:cNvSpPr>
          <p:nvPr/>
        </p:nvSpPr>
        <p:spPr bwMode="auto">
          <a:xfrm>
            <a:off x="593725" y="4657725"/>
            <a:ext cx="4533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18436" name="TextBox 4"/>
          <p:cNvSpPr>
            <a:spLocks noChangeArrowheads="1"/>
          </p:cNvSpPr>
          <p:nvPr/>
        </p:nvSpPr>
        <p:spPr bwMode="auto">
          <a:xfrm>
            <a:off x="593725" y="1443038"/>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BDA16D"/>
                </a:solidFill>
                <a:latin charset="0" pitchFamily="34" typeface="Franklin Gothic Book"/>
                <a:ea charset="-122" panose="020b0503020204020204" pitchFamily="34" typeface="微软雅黑"/>
                <a:sym charset="0" pitchFamily="34" typeface="Franklin Gothic Book"/>
              </a:rPr>
              <a:t>点击添加标题</a:t>
            </a:r>
          </a:p>
        </p:txBody>
      </p:sp>
      <p:grpSp>
        <p:nvGrpSpPr>
          <p:cNvPr id="18437" name="组合 7"/>
          <p:cNvGrpSpPr/>
          <p:nvPr/>
        </p:nvGrpSpPr>
        <p:grpSpPr>
          <a:xfrm>
            <a:off x="5781675" y="2095500"/>
            <a:ext cx="5594350" cy="542925"/>
            <a:chExt cx="5594888" cy="542441"/>
          </a:xfrm>
        </p:grpSpPr>
        <p:sp>
          <p:nvSpPr>
            <p:cNvPr id="18451" name="矩形 3"/>
            <p:cNvSpPr>
              <a:spLocks noChangeArrowheads="1"/>
            </p:cNvSpPr>
            <p:nvPr/>
          </p:nvSpPr>
          <p:spPr bwMode="auto">
            <a:xfrm>
              <a:off x="0" y="0"/>
              <a:ext cx="5594888" cy="542441"/>
            </a:xfrm>
            <a:prstGeom prst="rect">
              <a:avLst/>
            </a:prstGeom>
            <a:solidFill>
              <a:srgbClr val="9DC0DC">
                <a:alpha val="50195"/>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8452" name="矩形 4"/>
            <p:cNvSpPr>
              <a:spLocks noChangeArrowheads="1"/>
            </p:cNvSpPr>
            <p:nvPr/>
          </p:nvSpPr>
          <p:spPr bwMode="auto">
            <a:xfrm>
              <a:off x="0" y="0"/>
              <a:ext cx="3006671" cy="542441"/>
            </a:xfrm>
            <a:prstGeom prst="rect">
              <a:avLst/>
            </a:prstGeom>
            <a:solidFill>
              <a:srgbClr val="9DC0DC"/>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8438" name="组合 6"/>
          <p:cNvGrpSpPr/>
          <p:nvPr/>
        </p:nvGrpSpPr>
        <p:grpSpPr>
          <a:xfrm>
            <a:off x="5781675" y="3367088"/>
            <a:ext cx="5594350" cy="542925"/>
            <a:chExt cx="5594888" cy="542442"/>
          </a:xfrm>
        </p:grpSpPr>
        <p:sp>
          <p:nvSpPr>
            <p:cNvPr id="18449" name="矩形 40"/>
            <p:cNvSpPr>
              <a:spLocks noChangeArrowheads="1"/>
            </p:cNvSpPr>
            <p:nvPr/>
          </p:nvSpPr>
          <p:spPr bwMode="auto">
            <a:xfrm>
              <a:off x="0" y="1"/>
              <a:ext cx="5594888" cy="542441"/>
            </a:xfrm>
            <a:prstGeom prst="rect">
              <a:avLst/>
            </a:prstGeom>
            <a:solidFill>
              <a:srgbClr val="E39A1D">
                <a:alpha val="39999"/>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8450" name="矩形 44"/>
            <p:cNvSpPr>
              <a:spLocks noChangeArrowheads="1"/>
            </p:cNvSpPr>
            <p:nvPr/>
          </p:nvSpPr>
          <p:spPr bwMode="auto">
            <a:xfrm>
              <a:off x="0" y="0"/>
              <a:ext cx="3967567" cy="542441"/>
            </a:xfrm>
            <a:prstGeom prst="rect">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8439" name="组合 5"/>
          <p:cNvGrpSpPr/>
          <p:nvPr/>
        </p:nvGrpSpPr>
        <p:grpSpPr>
          <a:xfrm>
            <a:off x="5840413" y="4708525"/>
            <a:ext cx="5594350" cy="541338"/>
            <a:chExt cx="5594888" cy="542442"/>
          </a:xfrm>
        </p:grpSpPr>
        <p:sp>
          <p:nvSpPr>
            <p:cNvPr id="18447" name="矩形 34"/>
            <p:cNvSpPr>
              <a:spLocks noChangeArrowheads="1"/>
            </p:cNvSpPr>
            <p:nvPr/>
          </p:nvSpPr>
          <p:spPr bwMode="auto">
            <a:xfrm>
              <a:off x="0" y="1"/>
              <a:ext cx="5594888" cy="542441"/>
            </a:xfrm>
            <a:prstGeom prst="rect">
              <a:avLst/>
            </a:prstGeom>
            <a:solidFill>
              <a:srgbClr val="BDA16D">
                <a:alpha val="50195"/>
              </a:srgbClr>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latin charset="-122" panose="02010600030101010101" pitchFamily="2" typeface="宋体"/>
                <a:sym charset="-122" panose="02010600030101010101" pitchFamily="2" typeface="宋体"/>
              </a:endParaRPr>
            </a:p>
          </p:txBody>
        </p:sp>
        <p:sp>
          <p:nvSpPr>
            <p:cNvPr id="18448" name="矩形 45"/>
            <p:cNvSpPr>
              <a:spLocks noChangeArrowheads="1"/>
            </p:cNvSpPr>
            <p:nvPr/>
          </p:nvSpPr>
          <p:spPr bwMode="auto">
            <a:xfrm>
              <a:off x="0" y="0"/>
              <a:ext cx="1952787" cy="542441"/>
            </a:xfrm>
            <a:prstGeom prst="rect">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latin charset="-122" panose="02010600030101010101" pitchFamily="2" typeface="宋体"/>
                <a:sym charset="-122" panose="02010600030101010101" pitchFamily="2" typeface="宋体"/>
              </a:endParaRPr>
            </a:p>
          </p:txBody>
        </p:sp>
      </p:grpSp>
      <p:sp>
        <p:nvSpPr>
          <p:cNvPr id="18440" name="TextBox 4"/>
          <p:cNvSpPr>
            <a:spLocks noChangeArrowheads="1"/>
          </p:cNvSpPr>
          <p:nvPr/>
        </p:nvSpPr>
        <p:spPr bwMode="auto">
          <a:xfrm>
            <a:off x="5613400" y="1587500"/>
            <a:ext cx="1717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9DC0DC"/>
                </a:solidFill>
                <a:latin charset="0" pitchFamily="34" typeface="Franklin Gothic Book"/>
                <a:ea charset="-122" panose="020b0503020204020204" pitchFamily="34" typeface="微软雅黑"/>
                <a:sym charset="0" pitchFamily="34" typeface="Franklin Gothic Book"/>
              </a:rPr>
              <a:t>点击添加标题</a:t>
            </a:r>
          </a:p>
        </p:txBody>
      </p:sp>
      <p:sp>
        <p:nvSpPr>
          <p:cNvPr id="18441" name="TextBox 4"/>
          <p:cNvSpPr>
            <a:spLocks noChangeArrowheads="1"/>
          </p:cNvSpPr>
          <p:nvPr/>
        </p:nvSpPr>
        <p:spPr bwMode="auto">
          <a:xfrm>
            <a:off x="5638800" y="2841625"/>
            <a:ext cx="1717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8442" name="TextBox 4"/>
          <p:cNvSpPr>
            <a:spLocks noChangeArrowheads="1"/>
          </p:cNvSpPr>
          <p:nvPr/>
        </p:nvSpPr>
        <p:spPr bwMode="auto">
          <a:xfrm>
            <a:off x="5654674" y="4130675"/>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chemeClr val="bg1"/>
                </a:solidFill>
                <a:latin charset="0" pitchFamily="34" typeface="Franklin Gothic Book"/>
                <a:ea charset="-122" panose="020b0503020204020204" pitchFamily="34" typeface="微软雅黑"/>
                <a:sym charset="0" pitchFamily="34" typeface="Franklin Gothic Book"/>
              </a:rPr>
              <a:t>点击添加标题</a:t>
            </a:r>
          </a:p>
        </p:txBody>
      </p:sp>
      <p:sp>
        <p:nvSpPr>
          <p:cNvPr id="18443" name="TextBox 4"/>
          <p:cNvSpPr>
            <a:spLocks noChangeArrowheads="1"/>
          </p:cNvSpPr>
          <p:nvPr/>
        </p:nvSpPr>
        <p:spPr bwMode="auto">
          <a:xfrm>
            <a:off x="10529889" y="1384300"/>
            <a:ext cx="8461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zh-CN" b="1" lang="en-US" sz="2800">
                <a:solidFill>
                  <a:srgbClr val="9DC0DC"/>
                </a:solidFill>
                <a:latin charset="0" pitchFamily="34" typeface="Franklin Gothic Book"/>
                <a:ea charset="-122" panose="020b0503020204020204" pitchFamily="34" typeface="微软雅黑"/>
                <a:sym charset="0" pitchFamily="34" typeface="Franklin Gothic Book"/>
              </a:rPr>
              <a:t>47%</a:t>
            </a:r>
          </a:p>
        </p:txBody>
      </p:sp>
      <p:sp>
        <p:nvSpPr>
          <p:cNvPr id="18444" name="TextBox 4"/>
          <p:cNvSpPr>
            <a:spLocks noChangeArrowheads="1"/>
          </p:cNvSpPr>
          <p:nvPr/>
        </p:nvSpPr>
        <p:spPr bwMode="auto">
          <a:xfrm>
            <a:off x="10588624" y="2684463"/>
            <a:ext cx="8461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zh-CN" b="1" lang="en-US" sz="2800">
                <a:solidFill>
                  <a:srgbClr val="E39A1D"/>
                </a:solidFill>
                <a:latin charset="0" pitchFamily="34" typeface="Franklin Gothic Book"/>
                <a:ea charset="-122" panose="020b0503020204020204" pitchFamily="34" typeface="微软雅黑"/>
                <a:sym charset="0" pitchFamily="34" typeface="Franklin Gothic Book"/>
              </a:rPr>
              <a:t>87%</a:t>
            </a:r>
          </a:p>
        </p:txBody>
      </p:sp>
      <p:sp>
        <p:nvSpPr>
          <p:cNvPr id="18445" name="TextBox 4"/>
          <p:cNvSpPr>
            <a:spLocks noChangeArrowheads="1"/>
          </p:cNvSpPr>
          <p:nvPr/>
        </p:nvSpPr>
        <p:spPr bwMode="auto">
          <a:xfrm>
            <a:off x="10529889" y="3919538"/>
            <a:ext cx="91281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zh-CN" b="1" lang="en-US" sz="2800">
                <a:solidFill>
                  <a:srgbClr val="BDA16D"/>
                </a:solidFill>
                <a:latin charset="0" pitchFamily="34" typeface="Franklin Gothic Book"/>
                <a:ea charset="-122" panose="020b0503020204020204" pitchFamily="34" typeface="微软雅黑"/>
                <a:sym charset="0" pitchFamily="34" typeface="Franklin Gothic Book"/>
              </a:rPr>
              <a:t>23%</a:t>
            </a:r>
          </a:p>
        </p:txBody>
      </p:sp>
      <p:pic>
        <p:nvPicPr>
          <p:cNvPr id="18446" name="图片 53"/>
          <p:cNvPicPr>
            <a:picLocks noChangeArrowheads="1" noChangeAspect="1"/>
          </p:cNvPicPr>
          <p:nvPr/>
        </p:nvPicPr>
        <p:blipFill>
          <a:blip r:embed="rId3">
            <a:extLst>
              <a:ext uri="{28A0092B-C50C-407E-A947-70E740481C1C}">
                <a14:useLocalDpi val="0"/>
              </a:ext>
            </a:extLst>
          </a:blip>
          <a:srcRect b="4871" r="795"/>
          <a:stretch>
            <a:fillRect/>
          </a:stretch>
        </p:blipFill>
        <p:spPr bwMode="auto">
          <a:xfrm>
            <a:off x="636588" y="2089150"/>
            <a:ext cx="3854450" cy="2430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59" name="KSO_Shape"/>
          <p:cNvSpPr>
            <a:spLocks noChangeArrowheads="1"/>
          </p:cNvSpPr>
          <p:nvPr/>
        </p:nvSpPr>
        <p:spPr bwMode="auto">
          <a:xfrm>
            <a:off x="4910138" y="1285875"/>
            <a:ext cx="2371725" cy="4286250"/>
          </a:xfrm>
          <a:custGeom>
            <a:gdLst>
              <a:gd fmla="*/ 1001506 w 2808312" name="T0"/>
              <a:gd fmla="*/ 3382335 h 5078692" name="T1"/>
              <a:gd fmla="*/ 898787 w 2808312" name="T2"/>
              <a:gd fmla="*/ 3484914 h 5078692" name="T3"/>
              <a:gd fmla="*/ 1001506 w 2808312" name="T4"/>
              <a:gd fmla="*/ 3587494 h 5078692" name="T5"/>
              <a:gd fmla="*/ 1104224 w 2808312" name="T6"/>
              <a:gd fmla="*/ 3484914 h 5078692" name="T7"/>
              <a:gd fmla="*/ 1001506 w 2808312" name="T8"/>
              <a:gd fmla="*/ 3382335 h 5078692" name="T9"/>
              <a:gd fmla="*/ 38627 w 2808312" name="T10"/>
              <a:gd fmla="*/ 265082 h 5078692" name="T11"/>
              <a:gd fmla="*/ 38627 w 2808312" name="T12"/>
              <a:gd fmla="*/ 3352374 h 5078692" name="T13"/>
              <a:gd fmla="*/ 1964384 w 2808312" name="T14"/>
              <a:gd fmla="*/ 3352374 h 5078692" name="T15"/>
              <a:gd fmla="*/ 1964384 w 2808312" name="T16"/>
              <a:gd fmla="*/ 265082 h 5078692" name="T17"/>
              <a:gd fmla="*/ 826047 w 2808312" name="T18"/>
              <a:gd fmla="*/ 119719 h 5078692" name="T19"/>
              <a:gd fmla="*/ 821768 w 2808312" name="T20"/>
              <a:gd fmla="*/ 123993 h 5078692" name="T21"/>
              <a:gd fmla="*/ 821768 w 2808312" name="T22"/>
              <a:gd fmla="*/ 141088 h 5078692" name="T23"/>
              <a:gd fmla="*/ 826047 w 2808312" name="T24"/>
              <a:gd fmla="*/ 145362 h 5078692" name="T25"/>
              <a:gd fmla="*/ 1176964 w 2808312" name="T26"/>
              <a:gd fmla="*/ 145362 h 5078692" name="T27"/>
              <a:gd fmla="*/ 1181243 w 2808312" name="T28"/>
              <a:gd fmla="*/ 141088 h 5078692" name="T29"/>
              <a:gd fmla="*/ 1181243 w 2808312" name="T30"/>
              <a:gd fmla="*/ 123993 h 5078692" name="T31"/>
              <a:gd fmla="*/ 1176964 w 2808312" name="T32"/>
              <a:gd fmla="*/ 119719 h 5078692" name="T33"/>
              <a:gd fmla="*/ 228083 w 2808312" name="T34"/>
              <a:gd fmla="*/ 0 h 5078692" name="T35"/>
              <a:gd fmla="*/ 1774928 w 2808312" name="T36"/>
              <a:gd fmla="*/ 0 h 5078692" name="T37"/>
              <a:gd fmla="*/ 2003011 w 2808312" name="T38"/>
              <a:gd fmla="*/ 227775 h 5078692" name="T39"/>
              <a:gd fmla="*/ 2003011 w 2808312" name="T40"/>
              <a:gd fmla="*/ 3389680 h 5078692" name="T41"/>
              <a:gd fmla="*/ 1774928 w 2808312" name="T42"/>
              <a:gd fmla="*/ 3617455 h 5078692" name="T43"/>
              <a:gd fmla="*/ 228083 w 2808312" name="T44"/>
              <a:gd fmla="*/ 3617455 h 5078692" name="T45"/>
              <a:gd fmla="*/ 0 w 2808312" name="T46"/>
              <a:gd fmla="*/ 3389680 h 5078692" name="T47"/>
              <a:gd fmla="*/ 0 w 2808312" name="T48"/>
              <a:gd fmla="*/ 227775 h 5078692" name="T49"/>
              <a:gd fmla="*/ 228083 w 2808312" name="T50"/>
              <a:gd fmla="*/ 0 h 507869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808312" name="T78"/>
              <a:gd fmla="*/ 0 h 5078692" name="T79"/>
              <a:gd fmla="*/ 2808312 w 2808312" name="T80"/>
              <a:gd fmla="*/ 5078692 h 507869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078692" w="280831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9460" name="TextBox 15"/>
          <p:cNvSpPr>
            <a:spLocks noChangeArrowheads="1"/>
          </p:cNvSpPr>
          <p:nvPr/>
        </p:nvSpPr>
        <p:spPr bwMode="auto">
          <a:xfrm>
            <a:off x="5153025" y="1858963"/>
            <a:ext cx="1884363" cy="3108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200">
                <a:solidFill>
                  <a:srgbClr val="EEDCA3"/>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9461" name="燕尾形 1"/>
          <p:cNvSpPr>
            <a:spLocks noChangeArrowheads="1"/>
          </p:cNvSpPr>
          <p:nvPr/>
        </p:nvSpPr>
        <p:spPr bwMode="auto">
          <a:xfrm>
            <a:off x="7815263" y="1616075"/>
            <a:ext cx="2949575" cy="485775"/>
          </a:xfrm>
          <a:prstGeom prst="chevron">
            <a:avLst>
              <a:gd fmla="val 49840"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BDA16D"/>
              </a:solidFill>
              <a:latin charset="-122" panose="02010600030101010101" pitchFamily="2" typeface="宋体"/>
              <a:sym charset="-122" panose="02010600030101010101" pitchFamily="2" typeface="宋体"/>
            </a:endParaRPr>
          </a:p>
        </p:txBody>
      </p:sp>
      <p:sp>
        <p:nvSpPr>
          <p:cNvPr id="19462" name="燕尾形 50"/>
          <p:cNvSpPr>
            <a:spLocks noChangeArrowheads="1"/>
          </p:cNvSpPr>
          <p:nvPr/>
        </p:nvSpPr>
        <p:spPr bwMode="auto">
          <a:xfrm flipH="1">
            <a:off x="1425575" y="1616075"/>
            <a:ext cx="2951163" cy="485775"/>
          </a:xfrm>
          <a:prstGeom prst="chevron">
            <a:avLst>
              <a:gd fmla="val 49867" name="adj"/>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BDA16D"/>
              </a:solidFill>
              <a:latin charset="-122" panose="02010600030101010101" pitchFamily="2" typeface="宋体"/>
              <a:sym charset="-122" panose="02010600030101010101" pitchFamily="2" typeface="宋体"/>
            </a:endParaRPr>
          </a:p>
        </p:txBody>
      </p:sp>
      <p:sp>
        <p:nvSpPr>
          <p:cNvPr id="19463" name="矩形 51"/>
          <p:cNvSpPr>
            <a:spLocks noChangeArrowheads="1"/>
          </p:cNvSpPr>
          <p:nvPr/>
        </p:nvSpPr>
        <p:spPr bwMode="auto">
          <a:xfrm>
            <a:off x="1885950" y="169068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a:t>
            </a:r>
          </a:p>
        </p:txBody>
      </p:sp>
      <p:sp>
        <p:nvSpPr>
          <p:cNvPr id="19464" name="矩形 52"/>
          <p:cNvSpPr>
            <a:spLocks noChangeArrowheads="1"/>
          </p:cNvSpPr>
          <p:nvPr/>
        </p:nvSpPr>
        <p:spPr bwMode="auto">
          <a:xfrm>
            <a:off x="8274049" y="169068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a:t>
            </a:r>
          </a:p>
        </p:txBody>
      </p:sp>
      <p:sp>
        <p:nvSpPr>
          <p:cNvPr id="19465" name="TextBox 15"/>
          <p:cNvSpPr>
            <a:spLocks noChangeArrowheads="1"/>
          </p:cNvSpPr>
          <p:nvPr/>
        </p:nvSpPr>
        <p:spPr bwMode="auto">
          <a:xfrm>
            <a:off x="1849438" y="3176588"/>
            <a:ext cx="189706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9466" name="TextBox 15"/>
          <p:cNvSpPr>
            <a:spLocks noChangeArrowheads="1"/>
          </p:cNvSpPr>
          <p:nvPr/>
        </p:nvSpPr>
        <p:spPr bwMode="auto">
          <a:xfrm>
            <a:off x="8237538" y="3176588"/>
            <a:ext cx="189706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9467" name="TextBox 4"/>
          <p:cNvSpPr>
            <a:spLocks noChangeArrowheads="1"/>
          </p:cNvSpPr>
          <p:nvPr/>
        </p:nvSpPr>
        <p:spPr bwMode="auto">
          <a:xfrm>
            <a:off x="1936750" y="2382838"/>
            <a:ext cx="171767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2000">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19468" name="TextBox 4"/>
          <p:cNvSpPr>
            <a:spLocks noChangeArrowheads="1"/>
          </p:cNvSpPr>
          <p:nvPr/>
        </p:nvSpPr>
        <p:spPr bwMode="auto">
          <a:xfrm>
            <a:off x="8326439" y="2382838"/>
            <a:ext cx="17160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2000">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3" name="Freeform 5"/>
          <p:cNvSpPr>
            <a:spLocks noChangeArrowheads="1"/>
          </p:cNvSpPr>
          <p:nvPr/>
        </p:nvSpPr>
        <p:spPr bwMode="auto">
          <a:xfrm>
            <a:off x="2030413" y="3251200"/>
            <a:ext cx="8131175" cy="987425"/>
          </a:xfrm>
          <a:custGeom>
            <a:gdLst>
              <a:gd fmla="*/ 0 w 5760" name="T0"/>
              <a:gd fmla="*/ 0 h 700" name="T1"/>
              <a:gd fmla="*/ 143481359 w 5760" name="T2"/>
              <a:gd fmla="*/ 75612775 h 700" name="T3"/>
              <a:gd fmla="*/ 392579058 w 5760" name="T4"/>
              <a:gd fmla="*/ 191021598 h 700" name="T5"/>
              <a:gd fmla="*/ 753274311 w 5760" name="T6"/>
              <a:gd fmla="*/ 348216837 h 700" name="T7"/>
              <a:gd fmla="*/ 1221580582 w 5760" name="T8"/>
              <a:gd fmla="*/ 529290833 h 700" name="T9"/>
              <a:gd fmla="*/ 1490606719 w 5760" name="T10"/>
              <a:gd fmla="*/ 624801632 h 700" name="T11"/>
              <a:gd fmla="*/ 1783547826 w 5760" name="T12"/>
              <a:gd fmla="*/ 722301388 h 700" name="T13"/>
              <a:gd fmla="*/ 2098407815 w 5760" name="T14"/>
              <a:gd fmla="*/ 819802553 h 700" name="T15"/>
              <a:gd fmla="*/ 2147483646 w 5760" name="T16"/>
              <a:gd fmla="*/ 911334030 h 700" name="T17"/>
              <a:gd fmla="*/ 2147483646 w 5760" name="T18"/>
              <a:gd fmla="*/ 1002865506 h 700" name="T19"/>
              <a:gd fmla="*/ 2147483646 w 5760" name="T20"/>
              <a:gd fmla="*/ 1088427293 h 700" name="T21"/>
              <a:gd fmla="*/ 2147483646 w 5760" name="T22"/>
              <a:gd fmla="*/ 1166030434 h 700" name="T23"/>
              <a:gd fmla="*/ 2147483646 w 5760" name="T24"/>
              <a:gd fmla="*/ 1235673519 h 700" name="T25"/>
              <a:gd fmla="*/ 2147483646 w 5760" name="T26"/>
              <a:gd fmla="*/ 1295367592 h 700" name="T27"/>
              <a:gd fmla="*/ 2147483646 w 5760" name="T28"/>
              <a:gd fmla="*/ 1341133330 h 700" name="T29"/>
              <a:gd fmla="*/ 2147483646 w 5760" name="T30"/>
              <a:gd fmla="*/ 1374961100 h 700" name="T31"/>
              <a:gd fmla="*/ 2147483646 w 5760" name="T32"/>
              <a:gd fmla="*/ 1390878391 h 700" name="T33"/>
              <a:gd fmla="*/ 2147483646 w 5760" name="T34"/>
              <a:gd fmla="*/ 1390878391 h 700" name="T35"/>
              <a:gd fmla="*/ 2147483646 w 5760" name="T36"/>
              <a:gd fmla="*/ 1372970734 h 700" name="T37"/>
              <a:gd fmla="*/ 2147483646 w 5760" name="T38"/>
              <a:gd fmla="*/ 1333174685 h 700" name="T39"/>
              <a:gd fmla="*/ 2147483646 w 5760" name="T40"/>
              <a:gd fmla="*/ 1289397903 h 700" name="T41"/>
              <a:gd fmla="*/ 2147483646 w 5760" name="T42"/>
              <a:gd fmla="*/ 1251592221 h 700" name="T43"/>
              <a:gd fmla="*/ 2147483646 w 5760" name="T44"/>
              <a:gd fmla="*/ 1209805805 h 700" name="T45"/>
              <a:gd fmla="*/ 2147483646 w 5760" name="T46"/>
              <a:gd fmla="*/ 1160060745 h 700" name="T47"/>
              <a:gd fmla="*/ 2147483646 w 5760" name="T48"/>
              <a:gd fmla="*/ 1104345994 h 700" name="T49"/>
              <a:gd fmla="*/ 2147483646 w 5760" name="T50"/>
              <a:gd fmla="*/ 1040672598 h 700" name="T51"/>
              <a:gd fmla="*/ 2147483646 w 5760" name="T52"/>
              <a:gd fmla="*/ 973018469 h 700" name="T53"/>
              <a:gd fmla="*/ 2147483646 w 5760" name="T54"/>
              <a:gd fmla="*/ 895415328 h 700" name="T55"/>
              <a:gd fmla="*/ 2147483646 w 5760" name="T56"/>
              <a:gd fmla="*/ 811843908 h 700" name="T57"/>
              <a:gd fmla="*/ 2147483646 w 5760" name="T58"/>
              <a:gd fmla="*/ 722301388 h 700" name="T59"/>
              <a:gd fmla="*/ 2147483646 w 5760" name="T60"/>
              <a:gd fmla="*/ 622811266 h 700" name="T61"/>
              <a:gd fmla="*/ 2147483646 w 5760" name="T62"/>
              <a:gd fmla="*/ 515361088 h 700" name="T63"/>
              <a:gd fmla="*/ 2147483646 w 5760" name="T64"/>
              <a:gd fmla="*/ 399952264 h 700" name="T65"/>
              <a:gd fmla="*/ 2147483646 w 5760" name="T66"/>
              <a:gd fmla="*/ 274594429 h 700" name="T67"/>
              <a:gd fmla="*/ 2147483646 w 5760" name="T68"/>
              <a:gd fmla="*/ 143266904 h 700" name="T69"/>
              <a:gd fmla="*/ 2147483646 w 5760" name="T70"/>
              <a:gd fmla="*/ 73622408 h 700" name="T71"/>
              <a:gd fmla="*/ 2147483646 w 5760" name="T72"/>
              <a:gd fmla="*/ 125357836 h 700" name="T73"/>
              <a:gd fmla="*/ 2147483646 w 5760" name="T74"/>
              <a:gd fmla="*/ 183062953 h 700" name="T75"/>
              <a:gd fmla="*/ 2147483646 w 5760" name="T76"/>
              <a:gd fmla="*/ 252706038 h 700" name="T77"/>
              <a:gd fmla="*/ 2147483646 w 5760" name="T78"/>
              <a:gd fmla="*/ 326329856 h 700" name="T79"/>
              <a:gd fmla="*/ 2147483646 w 5760" name="T80"/>
              <a:gd fmla="*/ 403931587 h 700" name="T81"/>
              <a:gd fmla="*/ 2147483646 w 5760" name="T82"/>
              <a:gd fmla="*/ 479544362 h 700" name="T83"/>
              <a:gd fmla="*/ 2147483646 w 5760" name="T84"/>
              <a:gd fmla="*/ 541228802 h 700" name="T85"/>
              <a:gd fmla="*/ 2147483646 w 5760" name="T86"/>
              <a:gd fmla="*/ 579035894 h 700" name="T87"/>
              <a:gd fmla="*/ 2147483646 w 5760" name="T88"/>
              <a:gd fmla="*/ 596943552 h 700" name="T89"/>
              <a:gd fmla="*/ 2147483646 w 5760" name="T90"/>
              <a:gd fmla="*/ 610871887 h 700" name="T91"/>
              <a:gd fmla="*/ 2147483646 w 5760" name="T92"/>
              <a:gd fmla="*/ 616841576 h 700" name="T93"/>
              <a:gd fmla="*/ 2147483646 w 5760" name="T94"/>
              <a:gd fmla="*/ 614852620 h 700" name="T95"/>
              <a:gd fmla="*/ 2147483646 w 5760" name="T96"/>
              <a:gd fmla="*/ 608882931 h 700" name="T97"/>
              <a:gd fmla="*/ 2147483646 w 5760" name="T98"/>
              <a:gd fmla="*/ 590973863 h 700" name="T99"/>
              <a:gd fmla="*/ 2147483646 w 5760" name="T100"/>
              <a:gd fmla="*/ 565106149 h 700" name="T101"/>
              <a:gd fmla="*/ 2147483646 w 5760" name="T102"/>
              <a:gd fmla="*/ 529290833 h 700" name="T103"/>
              <a:gd fmla="*/ 2147483646 w 5760" name="T104"/>
              <a:gd fmla="*/ 481534729 h 700" name="T105"/>
              <a:gd fmla="*/ 2147483646 w 5760" name="T106"/>
              <a:gd fmla="*/ 421840655 h 700" name="T107"/>
              <a:gd fmla="*/ 1789526216 w 5760" name="T108"/>
              <a:gd fmla="*/ 352196160 h 700" name="T109"/>
              <a:gd fmla="*/ 1275386092 w 5760" name="T110"/>
              <a:gd fmla="*/ 270615106 h 700" name="T111"/>
              <a:gd fmla="*/ 763239235 w 5760" name="T112"/>
              <a:gd fmla="*/ 173113940 h 700" name="T113"/>
              <a:gd fmla="*/ 255077501 w 5760" name="T114"/>
              <a:gd fmla="*/ 61684440 h 700" name="T115"/>
              <a:gd fmla="*/ 0 w 5760" name="T116"/>
              <a:gd fmla="*/ 0 h 7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760" name="T177"/>
              <a:gd fmla="*/ 0 h 700" name="T178"/>
              <a:gd fmla="*/ 5760 w 5760" name="T179"/>
              <a:gd fmla="*/ 700 h 7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700" w="576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9DC0DC"/>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0484" name="Freeform 11"/>
          <p:cNvSpPr>
            <a:spLocks noChangeArrowheads="1"/>
          </p:cNvSpPr>
          <p:nvPr/>
        </p:nvSpPr>
        <p:spPr bwMode="auto">
          <a:xfrm>
            <a:off x="3232150" y="2682875"/>
            <a:ext cx="1019175" cy="1020763"/>
          </a:xfrm>
          <a:custGeom>
            <a:gdLst>
              <a:gd fmla="*/ 1617940313 w 642" name="T0"/>
              <a:gd fmla="*/ 851813230 h 643" name="T1"/>
              <a:gd fmla="*/ 1600300013 w 642" name="T2"/>
              <a:gd fmla="*/ 972780789 h 643" name="T3"/>
              <a:gd fmla="*/ 1570058138 w 642" name="T4"/>
              <a:gd fmla="*/ 1088708033 h 643" name="T5"/>
              <a:gd fmla="*/ 1519655013 w 642" name="T6"/>
              <a:gd fmla="*/ 1194554648 h 643" name="T7"/>
              <a:gd fmla="*/ 1456650313 w 642" name="T8"/>
              <a:gd fmla="*/ 1295360947 h 643" name="T9"/>
              <a:gd fmla="*/ 1381045625 w 642" name="T10"/>
              <a:gd fmla="*/ 1381046301 h 643" name="T11"/>
              <a:gd fmla="*/ 1292840950 w 642" name="T12"/>
              <a:gd fmla="*/ 1459171977 h 643" name="T13"/>
              <a:gd fmla="*/ 1194554063 w 642" name="T14"/>
              <a:gd fmla="*/ 1522175121 h 643" name="T15"/>
              <a:gd fmla="*/ 1086188138 w 642" name="T16"/>
              <a:gd fmla="*/ 1570058907 h 643" name="T17"/>
              <a:gd fmla="*/ 972780313 w 642" name="T18"/>
              <a:gd fmla="*/ 1602820160 h 643" name="T19"/>
              <a:gd fmla="*/ 849293450 w 642" name="T20"/>
              <a:gd fmla="*/ 1620462056 h 643" name="T21"/>
              <a:gd fmla="*/ 766127500 w 642" name="T22"/>
              <a:gd fmla="*/ 1620462056 h 643" name="T23"/>
              <a:gd fmla="*/ 645160000 w 642" name="T24"/>
              <a:gd fmla="*/ 1602820160 h 643" name="T25"/>
              <a:gd fmla="*/ 529232813 w 642" name="T26"/>
              <a:gd fmla="*/ 1570058907 h 643" name="T27"/>
              <a:gd fmla="*/ 420866888 w 642" name="T28"/>
              <a:gd fmla="*/ 1522175121 h 643" name="T29"/>
              <a:gd fmla="*/ 322580000 w 642" name="T30"/>
              <a:gd fmla="*/ 1459171977 h 643" name="T31"/>
              <a:gd fmla="*/ 234375325 w 642" name="T32"/>
              <a:gd fmla="*/ 1381046301 h 643" name="T33"/>
              <a:gd fmla="*/ 158770638 w 642" name="T34"/>
              <a:gd fmla="*/ 1295360947 h 643" name="T35"/>
              <a:gd fmla="*/ 95765938 w 642" name="T36"/>
              <a:gd fmla="*/ 1194554648 h 643" name="T37"/>
              <a:gd fmla="*/ 47883763 w 642" name="T38"/>
              <a:gd fmla="*/ 1088708033 h 643" name="T39"/>
              <a:gd fmla="*/ 17641888 w 642" name="T40"/>
              <a:gd fmla="*/ 972780789 h 643" name="T41"/>
              <a:gd fmla="*/ 0 w 642" name="T42"/>
              <a:gd fmla="*/ 851813230 h 643" name="T43"/>
              <a:gd fmla="*/ 0 w 642" name="T44"/>
              <a:gd fmla="*/ 766127875 h 643" name="T45"/>
              <a:gd fmla="*/ 17641888 w 642" name="T46"/>
              <a:gd fmla="*/ 645160316 h 643" name="T47"/>
              <a:gd fmla="*/ 47883763 w 642" name="T48"/>
              <a:gd fmla="*/ 531754023 h 643" name="T49"/>
              <a:gd fmla="*/ 95765938 w 642" name="T50"/>
              <a:gd fmla="*/ 425907409 h 643" name="T51"/>
              <a:gd fmla="*/ 158770638 w 642" name="T52"/>
              <a:gd fmla="*/ 325101109 h 643" name="T53"/>
              <a:gd fmla="*/ 234375325 w 642" name="T54"/>
              <a:gd fmla="*/ 239415755 h 643" name="T55"/>
              <a:gd fmla="*/ 322580000 w 642" name="T56"/>
              <a:gd fmla="*/ 161290079 h 643" name="T57"/>
              <a:gd fmla="*/ 420866888 w 642" name="T58"/>
              <a:gd fmla="*/ 98286936 h 643" name="T59"/>
              <a:gd fmla="*/ 529232813 w 642" name="T60"/>
              <a:gd fmla="*/ 47883786 h 643" name="T61"/>
              <a:gd fmla="*/ 645160000 w 642" name="T62"/>
              <a:gd fmla="*/ 17641896 h 643" name="T63"/>
              <a:gd fmla="*/ 766127500 w 642" name="T64"/>
              <a:gd fmla="*/ 0 h 643" name="T65"/>
              <a:gd fmla="*/ 849293450 w 642" name="T66"/>
              <a:gd fmla="*/ 0 h 643" name="T67"/>
              <a:gd fmla="*/ 972780313 w 642" name="T68"/>
              <a:gd fmla="*/ 17641896 h 643" name="T69"/>
              <a:gd fmla="*/ 1086188138 w 642" name="T70"/>
              <a:gd fmla="*/ 47883786 h 643" name="T71"/>
              <a:gd fmla="*/ 1194554063 w 642" name="T72"/>
              <a:gd fmla="*/ 98286936 h 643" name="T73"/>
              <a:gd fmla="*/ 1292840950 w 642" name="T74"/>
              <a:gd fmla="*/ 161290079 h 643" name="T75"/>
              <a:gd fmla="*/ 1381045625 w 642" name="T76"/>
              <a:gd fmla="*/ 239415755 h 643" name="T77"/>
              <a:gd fmla="*/ 1456650313 w 642" name="T78"/>
              <a:gd fmla="*/ 325101109 h 643" name="T79"/>
              <a:gd fmla="*/ 1519655013 w 642" name="T80"/>
              <a:gd fmla="*/ 425907409 h 643" name="T81"/>
              <a:gd fmla="*/ 1570058138 w 642" name="T82"/>
              <a:gd fmla="*/ 531754023 h 643" name="T83"/>
              <a:gd fmla="*/ 1600300013 w 642" name="T84"/>
              <a:gd fmla="*/ 645160316 h 643" name="T85"/>
              <a:gd fmla="*/ 1617940313 w 642" name="T86"/>
              <a:gd fmla="*/ 766127875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E39A1D"/>
          </a:solidFill>
          <a:ln>
            <a:noFill/>
          </a:ln>
          <a:extLst>
            <a:ext uri="{91240B29-F687-4F45-9708-019B960494DF}">
              <a14:hiddenLine w="9525">
                <a:solidFill>
                  <a:srgbClr val="000000"/>
                </a:solidFill>
                <a:bevel/>
                <a:headEnd/>
                <a:tailEnd/>
              </a14:hiddenLine>
            </a:ext>
          </a:extLst>
        </p:spPr>
        <p:txBody>
          <a:bodyPr anchor="ctr" anchorCtr="1"/>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0485" name="Freeform 10"/>
          <p:cNvSpPr>
            <a:spLocks noChangeArrowheads="1"/>
          </p:cNvSpPr>
          <p:nvPr/>
        </p:nvSpPr>
        <p:spPr bwMode="auto">
          <a:xfrm>
            <a:off x="4802188" y="2854325"/>
            <a:ext cx="1019175" cy="1020763"/>
          </a:xfrm>
          <a:custGeom>
            <a:gdLst>
              <a:gd fmla="*/ 1617940313 w 642" name="T0"/>
              <a:gd fmla="*/ 854334181 h 643" name="T1"/>
              <a:gd fmla="*/ 1600300013 w 642" name="T2"/>
              <a:gd fmla="*/ 972780789 h 643" name="T3"/>
              <a:gd fmla="*/ 1570058138 w 642" name="T4"/>
              <a:gd fmla="*/ 1088708033 h 643" name="T5"/>
              <a:gd fmla="*/ 1519655013 w 642" name="T6"/>
              <a:gd fmla="*/ 1194554648 h 643" name="T7"/>
              <a:gd fmla="*/ 1456650313 w 642" name="T8"/>
              <a:gd fmla="*/ 1295360947 h 643" name="T9"/>
              <a:gd fmla="*/ 1378526263 w 642" name="T10"/>
              <a:gd fmla="*/ 1381046301 h 643" name="T11"/>
              <a:gd fmla="*/ 1292840950 w 642" name="T12"/>
              <a:gd fmla="*/ 1459171977 h 643" name="T13"/>
              <a:gd fmla="*/ 1192034700 w 642" name="T14"/>
              <a:gd fmla="*/ 1522175121 h 643" name="T15"/>
              <a:gd fmla="*/ 1086188138 w 642" name="T16"/>
              <a:gd fmla="*/ 1570058907 h 643" name="T17"/>
              <a:gd fmla="*/ 972780313 w 642" name="T18"/>
              <a:gd fmla="*/ 1602820160 h 643" name="T19"/>
              <a:gd fmla="*/ 849293450 w 642" name="T20"/>
              <a:gd fmla="*/ 1620462056 h 643" name="T21"/>
              <a:gd fmla="*/ 766127500 w 642" name="T22"/>
              <a:gd fmla="*/ 1620462056 h 643" name="T23"/>
              <a:gd fmla="*/ 645160000 w 642" name="T24"/>
              <a:gd fmla="*/ 1602820160 h 643" name="T25"/>
              <a:gd fmla="*/ 529232813 w 642" name="T26"/>
              <a:gd fmla="*/ 1570058907 h 643" name="T27"/>
              <a:gd fmla="*/ 423386250 w 642" name="T28"/>
              <a:gd fmla="*/ 1522175121 h 643" name="T29"/>
              <a:gd fmla="*/ 322580000 w 642" name="T30"/>
              <a:gd fmla="*/ 1459171977 h 643" name="T31"/>
              <a:gd fmla="*/ 236894688 w 642" name="T32"/>
              <a:gd fmla="*/ 1381046301 h 643" name="T33"/>
              <a:gd fmla="*/ 158770638 w 642" name="T34"/>
              <a:gd fmla="*/ 1295360947 h 643" name="T35"/>
              <a:gd fmla="*/ 95765938 w 642" name="T36"/>
              <a:gd fmla="*/ 1194554648 h 643" name="T37"/>
              <a:gd fmla="*/ 47883763 w 642" name="T38"/>
              <a:gd fmla="*/ 1088708033 h 643" name="T39"/>
              <a:gd fmla="*/ 15120938 w 642" name="T40"/>
              <a:gd fmla="*/ 972780789 h 643" name="T41"/>
              <a:gd fmla="*/ 0 w 642" name="T42"/>
              <a:gd fmla="*/ 854334181 h 643" name="T43"/>
              <a:gd fmla="*/ 0 w 642" name="T44"/>
              <a:gd fmla="*/ 768648827 h 643" name="T45"/>
              <a:gd fmla="*/ 15120938 w 642" name="T46"/>
              <a:gd fmla="*/ 645160316 h 643" name="T47"/>
              <a:gd fmla="*/ 47883763 w 642" name="T48"/>
              <a:gd fmla="*/ 531754023 h 643" name="T49"/>
              <a:gd fmla="*/ 95765938 w 642" name="T50"/>
              <a:gd fmla="*/ 425907409 h 643" name="T51"/>
              <a:gd fmla="*/ 158770638 w 642" name="T52"/>
              <a:gd fmla="*/ 325101109 h 643" name="T53"/>
              <a:gd fmla="*/ 236894688 w 642" name="T54"/>
              <a:gd fmla="*/ 239415755 h 643" name="T55"/>
              <a:gd fmla="*/ 322580000 w 642" name="T56"/>
              <a:gd fmla="*/ 161290079 h 643" name="T57"/>
              <a:gd fmla="*/ 423386250 w 642" name="T58"/>
              <a:gd fmla="*/ 98286936 h 643" name="T59"/>
              <a:gd fmla="*/ 529232813 w 642" name="T60"/>
              <a:gd fmla="*/ 47883786 h 643" name="T61"/>
              <a:gd fmla="*/ 645160000 w 642" name="T62"/>
              <a:gd fmla="*/ 17641896 h 643" name="T63"/>
              <a:gd fmla="*/ 766127500 w 642" name="T64"/>
              <a:gd fmla="*/ 0 h 643" name="T65"/>
              <a:gd fmla="*/ 849293450 w 642" name="T66"/>
              <a:gd fmla="*/ 0 h 643" name="T67"/>
              <a:gd fmla="*/ 972780313 w 642" name="T68"/>
              <a:gd fmla="*/ 17641896 h 643" name="T69"/>
              <a:gd fmla="*/ 1086188138 w 642" name="T70"/>
              <a:gd fmla="*/ 47883786 h 643" name="T71"/>
              <a:gd fmla="*/ 1192034700 w 642" name="T72"/>
              <a:gd fmla="*/ 98286936 h 643" name="T73"/>
              <a:gd fmla="*/ 1292840950 w 642" name="T74"/>
              <a:gd fmla="*/ 161290079 h 643" name="T75"/>
              <a:gd fmla="*/ 1378526263 w 642" name="T76"/>
              <a:gd fmla="*/ 239415755 h 643" name="T77"/>
              <a:gd fmla="*/ 1456650313 w 642" name="T78"/>
              <a:gd fmla="*/ 325101109 h 643" name="T79"/>
              <a:gd fmla="*/ 1519655013 w 642" name="T80"/>
              <a:gd fmla="*/ 425907409 h 643" name="T81"/>
              <a:gd fmla="*/ 1570058138 w 642" name="T82"/>
              <a:gd fmla="*/ 531754023 h 643" name="T83"/>
              <a:gd fmla="*/ 1600300013 w 642" name="T84"/>
              <a:gd fmla="*/ 645160316 h 643" name="T85"/>
              <a:gd fmla="*/ 1617940313 w 642" name="T86"/>
              <a:gd fmla="*/ 768648827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BDA16D"/>
          </a:solidFill>
          <a:ln>
            <a:noFill/>
          </a:ln>
          <a:extLst>
            <a:ext uri="{91240B29-F687-4F45-9708-019B960494DF}">
              <a14:hiddenLine w="9525">
                <a:solidFill>
                  <a:srgbClr val="000000"/>
                </a:solidFill>
                <a:bevel/>
                <a:headEnd/>
                <a:tailEnd/>
              </a14:hiddenLine>
            </a:ext>
          </a:extLst>
        </p:spPr>
        <p:txBody>
          <a:bodyPr anchor="ctr" anchorCtr="1"/>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0486" name="Freeform 8"/>
          <p:cNvSpPr>
            <a:spLocks noChangeArrowheads="1"/>
          </p:cNvSpPr>
          <p:nvPr/>
        </p:nvSpPr>
        <p:spPr bwMode="auto">
          <a:xfrm>
            <a:off x="7939088" y="2682875"/>
            <a:ext cx="1020762" cy="1020763"/>
          </a:xfrm>
          <a:custGeom>
            <a:gdLst>
              <a:gd fmla="*/ 1620458881 w 643" name="T0"/>
              <a:gd fmla="*/ 854334181 h 643" name="T1"/>
              <a:gd fmla="*/ 1602818590 w 643" name="T2"/>
              <a:gd fmla="*/ 975301740 h 643" name="T3"/>
              <a:gd fmla="*/ 1570055781 w 643" name="T4"/>
              <a:gd fmla="*/ 1088708033 h 643" name="T5"/>
              <a:gd fmla="*/ 1522173629 w 643" name="T6"/>
              <a:gd fmla="*/ 1194554648 h 643" name="T7"/>
              <a:gd fmla="*/ 1459168960 w 643" name="T8"/>
              <a:gd fmla="*/ 1295360947 h 643" name="T9"/>
              <a:gd fmla="*/ 1383564310 w 643" name="T10"/>
              <a:gd fmla="*/ 1383567253 h 643" name="T11"/>
              <a:gd fmla="*/ 1295359678 w 643" name="T12"/>
              <a:gd fmla="*/ 1459171977 h 643" name="T13"/>
              <a:gd fmla="*/ 1197072839 w 643" name="T14"/>
              <a:gd fmla="*/ 1522175121 h 643" name="T15"/>
              <a:gd fmla="*/ 1088706967 w 643" name="T16"/>
              <a:gd fmla="*/ 1572578270 h 643" name="T17"/>
              <a:gd fmla="*/ 972779836 w 643" name="T18"/>
              <a:gd fmla="*/ 1602820160 h 643" name="T19"/>
              <a:gd fmla="*/ 851812395 w 643" name="T20"/>
              <a:gd fmla="*/ 1620462056 h 643" name="T21"/>
              <a:gd fmla="*/ 768646486 w 643" name="T22"/>
              <a:gd fmla="*/ 1620462056 h 643" name="T23"/>
              <a:gd fmla="*/ 645159684 w 643" name="T24"/>
              <a:gd fmla="*/ 1602820160 h 643" name="T25"/>
              <a:gd fmla="*/ 531751915 w 643" name="T26"/>
              <a:gd fmla="*/ 1572578270 h 643" name="T27"/>
              <a:gd fmla="*/ 425905404 w 643" name="T28"/>
              <a:gd fmla="*/ 1522175121 h 643" name="T29"/>
              <a:gd fmla="*/ 325099203 w 643" name="T30"/>
              <a:gd fmla="*/ 1459171977 h 643" name="T31"/>
              <a:gd fmla="*/ 239413933 w 643" name="T32"/>
              <a:gd fmla="*/ 1383567253 h 643" name="T33"/>
              <a:gd fmla="*/ 161289921 w 643" name="T34"/>
              <a:gd fmla="*/ 1295360947 h 643" name="T35"/>
              <a:gd fmla="*/ 98285252 w 643" name="T36"/>
              <a:gd fmla="*/ 1194554648 h 643" name="T37"/>
              <a:gd fmla="*/ 47882152 w 643" name="T38"/>
              <a:gd fmla="*/ 1088708033 h 643" name="T39"/>
              <a:gd fmla="*/ 17640291 w 643" name="T40"/>
              <a:gd fmla="*/ 975301740 h 643" name="T41"/>
              <a:gd fmla="*/ 0 w 643" name="T42"/>
              <a:gd fmla="*/ 854334181 h 643" name="T43"/>
              <a:gd fmla="*/ 0 w 643" name="T44"/>
              <a:gd fmla="*/ 771168190 h 643" name="T45"/>
              <a:gd fmla="*/ 17640291 w 643" name="T46"/>
              <a:gd fmla="*/ 647681267 h 643" name="T47"/>
              <a:gd fmla="*/ 47882152 w 643" name="T48"/>
              <a:gd fmla="*/ 531754023 h 643" name="T49"/>
              <a:gd fmla="*/ 98285252 w 643" name="T50"/>
              <a:gd fmla="*/ 425907409 h 643" name="T51"/>
              <a:gd fmla="*/ 161289921 w 643" name="T52"/>
              <a:gd fmla="*/ 325101109 h 643" name="T53"/>
              <a:gd fmla="*/ 239413933 w 643" name="T54"/>
              <a:gd fmla="*/ 239415755 h 643" name="T55"/>
              <a:gd fmla="*/ 325099203 w 643" name="T56"/>
              <a:gd fmla="*/ 161290079 h 643" name="T57"/>
              <a:gd fmla="*/ 425905404 w 643" name="T58"/>
              <a:gd fmla="*/ 98286936 h 643" name="T59"/>
              <a:gd fmla="*/ 531751915 w 643" name="T60"/>
              <a:gd fmla="*/ 50403150 h 643" name="T61"/>
              <a:gd fmla="*/ 645159684 w 643" name="T62"/>
              <a:gd fmla="*/ 17641896 h 643" name="T63"/>
              <a:gd fmla="*/ 768646486 w 643" name="T64"/>
              <a:gd fmla="*/ 0 h 643" name="T65"/>
              <a:gd fmla="*/ 851812395 w 643" name="T66"/>
              <a:gd fmla="*/ 0 h 643" name="T67"/>
              <a:gd fmla="*/ 972779836 w 643" name="T68"/>
              <a:gd fmla="*/ 17641896 h 643" name="T69"/>
              <a:gd fmla="*/ 1088706967 w 643" name="T70"/>
              <a:gd fmla="*/ 50403150 h 643" name="T71"/>
              <a:gd fmla="*/ 1197072839 w 643" name="T72"/>
              <a:gd fmla="*/ 98286936 h 643" name="T73"/>
              <a:gd fmla="*/ 1295359678 w 643" name="T74"/>
              <a:gd fmla="*/ 161290079 h 643" name="T75"/>
              <a:gd fmla="*/ 1383564310 w 643" name="T76"/>
              <a:gd fmla="*/ 239415755 h 643" name="T77"/>
              <a:gd fmla="*/ 1459168960 w 643" name="T78"/>
              <a:gd fmla="*/ 325101109 h 643" name="T79"/>
              <a:gd fmla="*/ 1522173629 w 643" name="T80"/>
              <a:gd fmla="*/ 425907409 h 643" name="T81"/>
              <a:gd fmla="*/ 1570055781 w 643" name="T82"/>
              <a:gd fmla="*/ 531754023 h 643" name="T83"/>
              <a:gd fmla="*/ 1602818590 w 643" name="T84"/>
              <a:gd fmla="*/ 647681267 h 643" name="T85"/>
              <a:gd fmla="*/ 1620458881 w 643" name="T86"/>
              <a:gd fmla="*/ 771168190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BDA16D"/>
          </a:solidFill>
          <a:ln>
            <a:noFill/>
          </a:ln>
          <a:extLst>
            <a:ext uri="{91240B29-F687-4F45-9708-019B960494DF}">
              <a14:hiddenLine w="9525">
                <a:solidFill>
                  <a:srgbClr val="000000"/>
                </a:solidFill>
                <a:bevel/>
                <a:headEnd/>
                <a:tailEnd/>
              </a14:hiddenLine>
            </a:ext>
          </a:extLst>
        </p:spPr>
        <p:txBody>
          <a:bodyPr anchor="ctr" anchorCtr="1"/>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0487" name="Freeform 9"/>
          <p:cNvSpPr>
            <a:spLocks noChangeArrowheads="1"/>
          </p:cNvSpPr>
          <p:nvPr/>
        </p:nvSpPr>
        <p:spPr bwMode="auto">
          <a:xfrm>
            <a:off x="6367463" y="2844800"/>
            <a:ext cx="1020762" cy="1020763"/>
          </a:xfrm>
          <a:custGeom>
            <a:gdLst>
              <a:gd fmla="*/ 1620458881 w 643" name="T0"/>
              <a:gd fmla="*/ 854334181 h 643" name="T1"/>
              <a:gd fmla="*/ 1602818590 w 643" name="T2"/>
              <a:gd fmla="*/ 975301740 h 643" name="T3"/>
              <a:gd fmla="*/ 1570055781 w 643" name="T4"/>
              <a:gd fmla="*/ 1088708033 h 643" name="T5"/>
              <a:gd fmla="*/ 1522173629 w 643" name="T6"/>
              <a:gd fmla="*/ 1194554648 h 643" name="T7"/>
              <a:gd fmla="*/ 1459168960 w 643" name="T8"/>
              <a:gd fmla="*/ 1295360947 h 643" name="T9"/>
              <a:gd fmla="*/ 1381044949 w 643" name="T10"/>
              <a:gd fmla="*/ 1383567253 h 643" name="T11"/>
              <a:gd fmla="*/ 1295359678 w 643" name="T12"/>
              <a:gd fmla="*/ 1459171977 h 643" name="T13"/>
              <a:gd fmla="*/ 1194553477 w 643" name="T14"/>
              <a:gd fmla="*/ 1522175121 h 643" name="T15"/>
              <a:gd fmla="*/ 1088706967 w 643" name="T16"/>
              <a:gd fmla="*/ 1572578270 h 643" name="T17"/>
              <a:gd fmla="*/ 975299197 w 643" name="T18"/>
              <a:gd fmla="*/ 1602820160 h 643" name="T19"/>
              <a:gd fmla="*/ 854331757 w 643" name="T20"/>
              <a:gd fmla="*/ 1620462056 h 643" name="T21"/>
              <a:gd fmla="*/ 771167435 w 643" name="T22"/>
              <a:gd fmla="*/ 1620462056 h 643" name="T23"/>
              <a:gd fmla="*/ 647679045 w 643" name="T24"/>
              <a:gd fmla="*/ 1602820160 h 643" name="T25"/>
              <a:gd fmla="*/ 531751915 w 643" name="T26"/>
              <a:gd fmla="*/ 1572578270 h 643" name="T27"/>
              <a:gd fmla="*/ 425905404 w 643" name="T28"/>
              <a:gd fmla="*/ 1522175121 h 643" name="T29"/>
              <a:gd fmla="*/ 325099203 w 643" name="T30"/>
              <a:gd fmla="*/ 1459171977 h 643" name="T31"/>
              <a:gd fmla="*/ 239413933 w 643" name="T32"/>
              <a:gd fmla="*/ 1383567253 h 643" name="T33"/>
              <a:gd fmla="*/ 161289921 w 643" name="T34"/>
              <a:gd fmla="*/ 1295360947 h 643" name="T35"/>
              <a:gd fmla="*/ 98285252 w 643" name="T36"/>
              <a:gd fmla="*/ 1194554648 h 643" name="T37"/>
              <a:gd fmla="*/ 50403100 w 643" name="T38"/>
              <a:gd fmla="*/ 1088708033 h 643" name="T39"/>
              <a:gd fmla="*/ 17640291 w 643" name="T40"/>
              <a:gd fmla="*/ 975301740 h 643" name="T41"/>
              <a:gd fmla="*/ 0 w 643" name="T42"/>
              <a:gd fmla="*/ 854334181 h 643" name="T43"/>
              <a:gd fmla="*/ 0 w 643" name="T44"/>
              <a:gd fmla="*/ 771168190 h 643" name="T45"/>
              <a:gd fmla="*/ 17640291 w 643" name="T46"/>
              <a:gd fmla="*/ 647681267 h 643" name="T47"/>
              <a:gd fmla="*/ 50403100 w 643" name="T48"/>
              <a:gd fmla="*/ 531754023 h 643" name="T49"/>
              <a:gd fmla="*/ 98285252 w 643" name="T50"/>
              <a:gd fmla="*/ 425907409 h 643" name="T51"/>
              <a:gd fmla="*/ 161289921 w 643" name="T52"/>
              <a:gd fmla="*/ 325101109 h 643" name="T53"/>
              <a:gd fmla="*/ 239413933 w 643" name="T54"/>
              <a:gd fmla="*/ 239415755 h 643" name="T55"/>
              <a:gd fmla="*/ 325099203 w 643" name="T56"/>
              <a:gd fmla="*/ 161290079 h 643" name="T57"/>
              <a:gd fmla="*/ 425905404 w 643" name="T58"/>
              <a:gd fmla="*/ 98286936 h 643" name="T59"/>
              <a:gd fmla="*/ 531751915 w 643" name="T60"/>
              <a:gd fmla="*/ 50403150 h 643" name="T61"/>
              <a:gd fmla="*/ 647679045 w 643" name="T62"/>
              <a:gd fmla="*/ 17641896 h 643" name="T63"/>
              <a:gd fmla="*/ 771167435 w 643" name="T64"/>
              <a:gd fmla="*/ 0 h 643" name="T65"/>
              <a:gd fmla="*/ 854331757 w 643" name="T66"/>
              <a:gd fmla="*/ 0 h 643" name="T67"/>
              <a:gd fmla="*/ 975299197 w 643" name="T68"/>
              <a:gd fmla="*/ 17641896 h 643" name="T69"/>
              <a:gd fmla="*/ 1088706967 w 643" name="T70"/>
              <a:gd fmla="*/ 50403150 h 643" name="T71"/>
              <a:gd fmla="*/ 1194553477 w 643" name="T72"/>
              <a:gd fmla="*/ 98286936 h 643" name="T73"/>
              <a:gd fmla="*/ 1295359678 w 643" name="T74"/>
              <a:gd fmla="*/ 161290079 h 643" name="T75"/>
              <a:gd fmla="*/ 1381044949 w 643" name="T76"/>
              <a:gd fmla="*/ 239415755 h 643" name="T77"/>
              <a:gd fmla="*/ 1459168960 w 643" name="T78"/>
              <a:gd fmla="*/ 325101109 h 643" name="T79"/>
              <a:gd fmla="*/ 1522173629 w 643" name="T80"/>
              <a:gd fmla="*/ 425907409 h 643" name="T81"/>
              <a:gd fmla="*/ 1570055781 w 643" name="T82"/>
              <a:gd fmla="*/ 531754023 h 643" name="T83"/>
              <a:gd fmla="*/ 1602818590 w 643" name="T84"/>
              <a:gd fmla="*/ 647681267 h 643" name="T85"/>
              <a:gd fmla="*/ 1620458881 w 643" name="T86"/>
              <a:gd fmla="*/ 771168190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E39A1D"/>
          </a:solidFill>
          <a:ln>
            <a:noFill/>
          </a:ln>
          <a:extLst>
            <a:ext uri="{91240B29-F687-4F45-9708-019B960494DF}">
              <a14:hiddenLine w="9525">
                <a:solidFill>
                  <a:srgbClr val="000000"/>
                </a:solidFill>
                <a:bevel/>
                <a:headEnd/>
                <a:tailEnd/>
              </a14:hiddenLine>
            </a:ext>
          </a:extLst>
        </p:spPr>
        <p:txBody>
          <a:bodyPr anchor="ctr" anchorCtr="1"/>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0488" name="TextBox 15"/>
          <p:cNvSpPr>
            <a:spLocks noChangeArrowheads="1"/>
          </p:cNvSpPr>
          <p:nvPr/>
        </p:nvSpPr>
        <p:spPr bwMode="auto">
          <a:xfrm>
            <a:off x="3114675" y="1001713"/>
            <a:ext cx="12541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0489" name="TextBox 15"/>
          <p:cNvSpPr>
            <a:spLocks noChangeArrowheads="1"/>
          </p:cNvSpPr>
          <p:nvPr/>
        </p:nvSpPr>
        <p:spPr bwMode="auto">
          <a:xfrm>
            <a:off x="4681538" y="12049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0490" name="TextBox 15"/>
          <p:cNvSpPr>
            <a:spLocks noChangeArrowheads="1"/>
          </p:cNvSpPr>
          <p:nvPr/>
        </p:nvSpPr>
        <p:spPr bwMode="auto">
          <a:xfrm>
            <a:off x="6249989" y="12049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0491" name="TextBox 15"/>
          <p:cNvSpPr>
            <a:spLocks noChangeArrowheads="1"/>
          </p:cNvSpPr>
          <p:nvPr/>
        </p:nvSpPr>
        <p:spPr bwMode="auto">
          <a:xfrm>
            <a:off x="7821613" y="10017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0492" name="TextBox 15"/>
          <p:cNvSpPr>
            <a:spLocks noChangeArrowheads="1"/>
          </p:cNvSpPr>
          <p:nvPr/>
        </p:nvSpPr>
        <p:spPr bwMode="auto">
          <a:xfrm>
            <a:off x="2346325" y="4806950"/>
            <a:ext cx="80422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MH_Others_1"/>
          <p:cNvSpPr>
            <a:spLocks noChangeShapeType="1"/>
          </p:cNvSpPr>
          <p:nvPr/>
        </p:nvSpPr>
        <p:spPr bwMode="auto">
          <a:xfrm>
            <a:off x="6102350" y="49213"/>
            <a:ext cx="28575" cy="6627812"/>
          </a:xfrm>
          <a:prstGeom prst="line">
            <a:avLst/>
          </a:prstGeom>
          <a:noFill/>
          <a:ln w="25400">
            <a:solidFill>
              <a:srgbClr val="EEDCA3"/>
            </a:solidFill>
            <a:bevel/>
          </a:ln>
          <a:extLst>
            <a:ext uri="{909E8E84-426E-40DD-AFC4-6F175D3DCCD1}">
              <a14:hiddenFill>
                <a:noFill/>
              </a14:hiddenFill>
            </a:ext>
          </a:extLst>
        </p:spPr>
        <p:txBody>
          <a:bodyPr/>
          <a:lstStyle/>
          <a:p>
            <a:endParaRPr altLang="en-US" lang="zh-CN"/>
          </a:p>
        </p:txBody>
      </p:sp>
      <p:sp>
        <p:nvSpPr>
          <p:cNvPr id="3076" name="MH_Others_2"/>
          <p:cNvSpPr>
            <a:spLocks noChangeArrowheads="1"/>
          </p:cNvSpPr>
          <p:nvPr/>
        </p:nvSpPr>
        <p:spPr bwMode="auto">
          <a:xfrm>
            <a:off x="6011863" y="6573838"/>
            <a:ext cx="241300" cy="207962"/>
          </a:xfrm>
          <a:prstGeom prst="triangle">
            <a:avLst>
              <a:gd fmla="val 50000" name="adj"/>
            </a:avLst>
          </a:prstGeom>
          <a:solidFill>
            <a:srgbClr val="BBD6EE"/>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77" name="MH_Number_1"/>
          <p:cNvSpPr>
            <a:spLocks noChangeArrowheads="1"/>
          </p:cNvSpPr>
          <p:nvPr/>
        </p:nvSpPr>
        <p:spPr bwMode="auto">
          <a:xfrm>
            <a:off x="6135688" y="1050925"/>
            <a:ext cx="693737" cy="606425"/>
          </a:xfrm>
          <a:prstGeom prst="homePlate">
            <a:avLst>
              <a:gd fmla="val 28599"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01</a:t>
            </a:r>
          </a:p>
        </p:txBody>
      </p:sp>
      <p:sp>
        <p:nvSpPr>
          <p:cNvPr id="3078" name="MH_Number_2"/>
          <p:cNvSpPr>
            <a:spLocks noChangeArrowheads="1"/>
          </p:cNvSpPr>
          <p:nvPr/>
        </p:nvSpPr>
        <p:spPr bwMode="auto">
          <a:xfrm flipH="1">
            <a:off x="5413375" y="2012950"/>
            <a:ext cx="693738" cy="606425"/>
          </a:xfrm>
          <a:prstGeom prst="homePlate">
            <a:avLst>
              <a:gd fmla="val 28599"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02</a:t>
            </a:r>
          </a:p>
        </p:txBody>
      </p:sp>
      <p:sp>
        <p:nvSpPr>
          <p:cNvPr id="3079" name="MH_Others_3"/>
          <p:cNvSpPr>
            <a:spLocks noChangeArrowheads="1"/>
          </p:cNvSpPr>
          <p:nvPr/>
        </p:nvSpPr>
        <p:spPr bwMode="auto">
          <a:xfrm flipH="1">
            <a:off x="4092575" y="85725"/>
            <a:ext cx="2019300" cy="849313"/>
          </a:xfrm>
          <a:prstGeom prst="homePlate">
            <a:avLst>
              <a:gd fmla="val 59439"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294166"/>
                </a:solidFill>
                <a:latin charset="-122" panose="020b0503020204020204" pitchFamily="34" typeface="微软雅黑"/>
                <a:ea charset="-122" panose="020b0503020204020204" pitchFamily="34" typeface="微软雅黑"/>
                <a:sym charset="-122" panose="020b0503020204020204" pitchFamily="34" typeface="微软雅黑"/>
              </a:rPr>
              <a:t>目 录</a:t>
            </a:r>
          </a:p>
        </p:txBody>
      </p:sp>
      <p:sp>
        <p:nvSpPr>
          <p:cNvPr id="3080" name="MH_Number_1"/>
          <p:cNvSpPr>
            <a:spLocks noChangeArrowheads="1"/>
          </p:cNvSpPr>
          <p:nvPr/>
        </p:nvSpPr>
        <p:spPr bwMode="auto">
          <a:xfrm>
            <a:off x="6145213" y="2952750"/>
            <a:ext cx="693737" cy="606425"/>
          </a:xfrm>
          <a:prstGeom prst="homePlate">
            <a:avLst>
              <a:gd fmla="val 28599"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03</a:t>
            </a:r>
          </a:p>
        </p:txBody>
      </p:sp>
      <p:sp>
        <p:nvSpPr>
          <p:cNvPr id="3081" name="MH_Number_2"/>
          <p:cNvSpPr>
            <a:spLocks noChangeArrowheads="1"/>
          </p:cNvSpPr>
          <p:nvPr/>
        </p:nvSpPr>
        <p:spPr bwMode="auto">
          <a:xfrm flipH="1">
            <a:off x="5403850" y="3913188"/>
            <a:ext cx="695325" cy="606425"/>
          </a:xfrm>
          <a:prstGeom prst="homePlate">
            <a:avLst>
              <a:gd fmla="val 28665"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04</a:t>
            </a:r>
          </a:p>
        </p:txBody>
      </p:sp>
      <p:sp>
        <p:nvSpPr>
          <p:cNvPr id="3082" name="MH_Number_1"/>
          <p:cNvSpPr>
            <a:spLocks noChangeArrowheads="1"/>
          </p:cNvSpPr>
          <p:nvPr/>
        </p:nvSpPr>
        <p:spPr bwMode="auto">
          <a:xfrm>
            <a:off x="6148388" y="4854575"/>
            <a:ext cx="693737" cy="606425"/>
          </a:xfrm>
          <a:prstGeom prst="homePlate">
            <a:avLst>
              <a:gd fmla="val 28599"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05</a:t>
            </a:r>
          </a:p>
        </p:txBody>
      </p:sp>
      <p:sp>
        <p:nvSpPr>
          <p:cNvPr id="3083" name="MH_Number_2"/>
          <p:cNvSpPr>
            <a:spLocks noChangeArrowheads="1"/>
          </p:cNvSpPr>
          <p:nvPr/>
        </p:nvSpPr>
        <p:spPr bwMode="auto">
          <a:xfrm flipH="1">
            <a:off x="5416550" y="5819775"/>
            <a:ext cx="695325" cy="606425"/>
          </a:xfrm>
          <a:prstGeom prst="homePlate">
            <a:avLst>
              <a:gd fmla="val 28665" name="adj"/>
            </a:avLst>
          </a:prstGeom>
          <a:solidFill>
            <a:srgbClr val="EEDCA3"/>
          </a:solidFill>
          <a:ln>
            <a:noFill/>
          </a:ln>
          <a:extLst>
            <a:ext uri="{91240B29-F687-4F45-9708-019B960494DF}">
              <a14:hiddenLine w="12700">
                <a:solidFill>
                  <a:srgbClr val="42719B"/>
                </a:solidFill>
                <a:bevel/>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b="1" lang="en-US" sz="2800">
                <a:solidFill>
                  <a:srgbClr val="294166"/>
                </a:solidFill>
                <a:ea charset="-122" panose="020b0503020204020204" pitchFamily="34" typeface="Microsoft YaHei UI"/>
                <a:sym charset="0" panose="02020603050405020304" pitchFamily="18" typeface="Times New Roman"/>
              </a:rPr>
              <a:t>06</a:t>
            </a:r>
          </a:p>
        </p:txBody>
      </p:sp>
      <p:sp>
        <p:nvSpPr>
          <p:cNvPr id="3084" name="矩形 39"/>
          <p:cNvSpPr>
            <a:spLocks noChangeArrowheads="1"/>
          </p:cNvSpPr>
          <p:nvPr/>
        </p:nvSpPr>
        <p:spPr bwMode="auto">
          <a:xfrm>
            <a:off x="7042149" y="1190625"/>
            <a:ext cx="45339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85" name="矩形 41"/>
          <p:cNvSpPr>
            <a:spLocks noChangeArrowheads="1"/>
          </p:cNvSpPr>
          <p:nvPr/>
        </p:nvSpPr>
        <p:spPr bwMode="auto">
          <a:xfrm>
            <a:off x="6999289" y="3138488"/>
            <a:ext cx="45354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86" name="矩形 43"/>
          <p:cNvSpPr>
            <a:spLocks noChangeArrowheads="1"/>
          </p:cNvSpPr>
          <p:nvPr/>
        </p:nvSpPr>
        <p:spPr bwMode="auto">
          <a:xfrm>
            <a:off x="7042149" y="5030788"/>
            <a:ext cx="45339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87" name="矩形 45"/>
          <p:cNvSpPr>
            <a:spLocks noChangeArrowheads="1"/>
          </p:cNvSpPr>
          <p:nvPr/>
        </p:nvSpPr>
        <p:spPr bwMode="auto">
          <a:xfrm>
            <a:off x="1624013" y="2117725"/>
            <a:ext cx="357981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                                  输入简单的文字概述简单的文字</a:t>
            </a:r>
          </a:p>
        </p:txBody>
      </p:sp>
      <p:sp>
        <p:nvSpPr>
          <p:cNvPr id="3088" name="矩形 47"/>
          <p:cNvSpPr>
            <a:spLocks noChangeArrowheads="1"/>
          </p:cNvSpPr>
          <p:nvPr/>
        </p:nvSpPr>
        <p:spPr bwMode="auto">
          <a:xfrm>
            <a:off x="1644650" y="3990975"/>
            <a:ext cx="3579813"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                                  输入简单的文字概述简单的文字</a:t>
            </a:r>
          </a:p>
        </p:txBody>
      </p:sp>
      <p:sp>
        <p:nvSpPr>
          <p:cNvPr id="3089" name="矩形 51"/>
          <p:cNvSpPr>
            <a:spLocks noChangeArrowheads="1"/>
          </p:cNvSpPr>
          <p:nvPr/>
        </p:nvSpPr>
        <p:spPr bwMode="auto">
          <a:xfrm>
            <a:off x="1684338" y="5937250"/>
            <a:ext cx="357981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1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                                  输入简单的文字概述简单的文字</a:t>
            </a:r>
          </a:p>
        </p:txBody>
      </p:sp>
      <p:sp>
        <p:nvSpPr>
          <p:cNvPr id="3090" name="MH_Entry_1"/>
          <p:cNvSpPr>
            <a:spLocks noChangeArrowheads="1"/>
          </p:cNvSpPr>
          <p:nvPr/>
        </p:nvSpPr>
        <p:spPr bwMode="auto">
          <a:xfrm>
            <a:off x="2063750" y="1651000"/>
            <a:ext cx="3138488" cy="539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180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研究背景/The Background</a:t>
            </a:r>
          </a:p>
        </p:txBody>
      </p:sp>
      <p:sp>
        <p:nvSpPr>
          <p:cNvPr id="3091" name="MH_Entry_1"/>
          <p:cNvSpPr>
            <a:spLocks noChangeArrowheads="1"/>
          </p:cNvSpPr>
          <p:nvPr/>
        </p:nvSpPr>
        <p:spPr bwMode="auto">
          <a:xfrm>
            <a:off x="6954838" y="2690813"/>
            <a:ext cx="2938462" cy="539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180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研究目的/Research Goal</a:t>
            </a:r>
          </a:p>
        </p:txBody>
      </p:sp>
      <p:sp>
        <p:nvSpPr>
          <p:cNvPr id="3092" name="矩形 55"/>
          <p:cNvSpPr>
            <a:spLocks noChangeArrowheads="1"/>
          </p:cNvSpPr>
          <p:nvPr/>
        </p:nvSpPr>
        <p:spPr bwMode="auto">
          <a:xfrm>
            <a:off x="6786403" y="798513"/>
            <a:ext cx="34912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课题综述/Project Overview</a:t>
            </a:r>
          </a:p>
        </p:txBody>
      </p:sp>
      <p:sp>
        <p:nvSpPr>
          <p:cNvPr id="3093" name="矩形 56"/>
          <p:cNvSpPr>
            <a:spLocks noChangeArrowheads="1"/>
          </p:cNvSpPr>
          <p:nvPr/>
        </p:nvSpPr>
        <p:spPr bwMode="auto">
          <a:xfrm>
            <a:off x="1562100" y="3587750"/>
            <a:ext cx="4019550" cy="430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180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研究方法/Research Process</a:t>
            </a:r>
          </a:p>
        </p:txBody>
      </p:sp>
      <p:sp>
        <p:nvSpPr>
          <p:cNvPr id="3094" name="矩形 57"/>
          <p:cNvSpPr>
            <a:spLocks noChangeArrowheads="1"/>
          </p:cNvSpPr>
          <p:nvPr/>
        </p:nvSpPr>
        <p:spPr bwMode="auto">
          <a:xfrm>
            <a:off x="6911022" y="4652963"/>
            <a:ext cx="27863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研究结果/The Results</a:t>
            </a:r>
          </a:p>
        </p:txBody>
      </p:sp>
      <p:sp>
        <p:nvSpPr>
          <p:cNvPr id="3095" name="矩形 58"/>
          <p:cNvSpPr>
            <a:spLocks noChangeArrowheads="1"/>
          </p:cNvSpPr>
          <p:nvPr/>
        </p:nvSpPr>
        <p:spPr bwMode="auto">
          <a:xfrm>
            <a:off x="2280285" y="5534025"/>
            <a:ext cx="31419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参考文献/The Reference</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7" name="文本框 7"/>
          <p:cNvSpPr>
            <a:spLocks noChangeArrowheads="1"/>
          </p:cNvSpPr>
          <p:nvPr/>
        </p:nvSpPr>
        <p:spPr bwMode="auto">
          <a:xfrm>
            <a:off x="7869238" y="-55563"/>
            <a:ext cx="2268537" cy="4510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5</a:t>
            </a:r>
          </a:p>
        </p:txBody>
      </p:sp>
      <p:sp>
        <p:nvSpPr>
          <p:cNvPr id="21508" name="文本框 8"/>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21509" name="直接连接符 9"/>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21510" name="矩形 10"/>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研究结果</a:t>
            </a:r>
          </a:p>
        </p:txBody>
      </p:sp>
      <p:sp>
        <p:nvSpPr>
          <p:cNvPr id="21511" name="矩形 11"/>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21512"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21513" name="矩形 13"/>
          <p:cNvSpPr>
            <a:spLocks noChangeArrowheads="1"/>
          </p:cNvSpPr>
          <p:nvPr/>
        </p:nvSpPr>
        <p:spPr bwMode="auto">
          <a:xfrm>
            <a:off x="3301842" y="4083050"/>
            <a:ext cx="14338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The Results</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1" name="图片 49"/>
          <p:cNvPicPr>
            <a:picLocks noChangeArrowheads="1" noChangeAspect="1"/>
          </p:cNvPicPr>
          <p:nvPr/>
        </p:nvPicPr>
        <p:blipFill>
          <a:blip r:embed="rId3">
            <a:extLst>
              <a:ext uri="{28A0092B-C50C-407E-A947-70E740481C1C}">
                <a14:useLocalDpi val="0"/>
              </a:ext>
            </a:extLst>
          </a:blip>
          <a:srcRect b="4871" r="795"/>
          <a:stretch>
            <a:fillRect/>
          </a:stretch>
        </p:blipFill>
        <p:spPr bwMode="auto">
          <a:xfrm>
            <a:off x="2289175" y="71755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2" name="图片 50"/>
          <p:cNvPicPr>
            <a:picLocks noChangeArrowheads="1" noChangeAspect="1"/>
          </p:cNvPicPr>
          <p:nvPr/>
        </p:nvPicPr>
        <p:blipFill>
          <a:blip r:embed="rId4">
            <a:extLst>
              <a:ext uri="{28A0092B-C50C-407E-A947-70E740481C1C}">
                <a14:useLocalDpi val="0"/>
              </a:ext>
            </a:extLst>
          </a:blip>
          <a:srcRect b="4532" r="728"/>
          <a:stretch>
            <a:fillRect/>
          </a:stretch>
        </p:blipFill>
        <p:spPr bwMode="auto">
          <a:xfrm>
            <a:off x="7607300" y="71755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3" name="图片 51"/>
          <p:cNvPicPr>
            <a:picLocks noChangeArrowheads="1" noChangeAspect="1"/>
          </p:cNvPicPr>
          <p:nvPr/>
        </p:nvPicPr>
        <p:blipFill>
          <a:blip r:embed="rId5">
            <a:extLst>
              <a:ext uri="{28A0092B-C50C-407E-A947-70E740481C1C}">
                <a14:useLocalDpi val="0"/>
              </a:ext>
            </a:extLst>
          </a:blip>
          <a:srcRect b="5499" r="645"/>
          <a:stretch>
            <a:fillRect/>
          </a:stretch>
        </p:blipFill>
        <p:spPr bwMode="auto">
          <a:xfrm>
            <a:off x="3565525" y="2438400"/>
            <a:ext cx="2536825" cy="160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4" name="图片 1"/>
          <p:cNvPicPr>
            <a:picLocks noChangeArrowheads="1" noChangeAspect="1"/>
          </p:cNvPicPr>
          <p:nvPr/>
        </p:nvPicPr>
        <p:blipFill>
          <a:blip r:embed="rId6">
            <a:extLst>
              <a:ext uri="{28A0092B-C50C-407E-A947-70E740481C1C}">
                <a14:useLocalDpi val="0"/>
              </a:ext>
            </a:extLst>
          </a:blip>
          <a:srcRect b="7594" r="2098"/>
          <a:stretch>
            <a:fillRect/>
          </a:stretch>
        </p:blipFill>
        <p:spPr bwMode="auto">
          <a:xfrm>
            <a:off x="4946650" y="717550"/>
            <a:ext cx="2555875"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5" name="图片 3"/>
          <p:cNvPicPr>
            <a:picLocks noChangeArrowheads="1" noChangeAspect="1"/>
          </p:cNvPicPr>
          <p:nvPr/>
        </p:nvPicPr>
        <p:blipFill>
          <a:blip r:embed="rId7">
            <a:extLst>
              <a:ext uri="{28A0092B-C50C-407E-A947-70E740481C1C}">
                <a14:useLocalDpi val="0"/>
              </a:ext>
            </a:extLst>
          </a:blip>
          <a:srcRect b="4575" r="577"/>
          <a:stretch>
            <a:fillRect/>
          </a:stretch>
        </p:blipFill>
        <p:spPr bwMode="auto">
          <a:xfrm>
            <a:off x="6457950" y="2438400"/>
            <a:ext cx="2554288" cy="16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6" name="TextBox 15"/>
          <p:cNvSpPr>
            <a:spLocks noChangeArrowheads="1"/>
          </p:cNvSpPr>
          <p:nvPr/>
        </p:nvSpPr>
        <p:spPr bwMode="auto">
          <a:xfrm>
            <a:off x="2117725" y="5119688"/>
            <a:ext cx="80422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37" name="矩形 53"/>
          <p:cNvSpPr>
            <a:spLocks noChangeArrowheads="1"/>
          </p:cNvSpPr>
          <p:nvPr/>
        </p:nvSpPr>
        <p:spPr bwMode="auto">
          <a:xfrm>
            <a:off x="3754438" y="4456113"/>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554"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555" name="图表 8"/>
          <p:cNvPicPr>
            <a:picLocks noChangeArrowheads="1"/>
          </p:cNvPicPr>
          <p:nvPr/>
        </p:nvPicPr>
        <p:blipFill>
          <a:blip r:embed="rId3">
            <a:extLst>
              <a:ext uri="{28A0092B-C50C-407E-A947-70E740481C1C}">
                <a14:useLocalDpi val="0"/>
              </a:ext>
            </a:extLst>
          </a:blip>
          <a:stretch>
            <a:fillRect/>
          </a:stretch>
        </p:blipFill>
        <p:spPr bwMode="auto">
          <a:xfrm>
            <a:off x="1581150" y="409575"/>
            <a:ext cx="9112250" cy="3805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6" name="TextBox 15"/>
          <p:cNvSpPr>
            <a:spLocks noChangeArrowheads="1"/>
          </p:cNvSpPr>
          <p:nvPr/>
        </p:nvSpPr>
        <p:spPr bwMode="auto">
          <a:xfrm>
            <a:off x="2147888" y="5211763"/>
            <a:ext cx="804386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3557" name="矩形 66"/>
          <p:cNvSpPr>
            <a:spLocks noChangeArrowheads="1"/>
          </p:cNvSpPr>
          <p:nvPr/>
        </p:nvSpPr>
        <p:spPr bwMode="auto">
          <a:xfrm>
            <a:off x="4029075" y="4549775"/>
            <a:ext cx="4094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28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79" name="任意多边形 1"/>
          <p:cNvSpPr>
            <a:spLocks noChangeArrowheads="1"/>
          </p:cNvSpPr>
          <p:nvPr/>
        </p:nvSpPr>
        <p:spPr bwMode="auto">
          <a:xfrm rot="9257144">
            <a:off x="5945188" y="4556125"/>
            <a:ext cx="1797050" cy="509588"/>
          </a:xfrm>
          <a:custGeom>
            <a:gdLst>
              <a:gd fmla="*/ 0 w 2085975" name="T0"/>
              <a:gd fmla="*/ 0 h 590550" name="T1"/>
              <a:gd fmla="*/ 1548144 w 2085975" name="T2"/>
              <a:gd fmla="*/ 0 h 590550" name="T3"/>
              <a:gd fmla="*/ 774072 w 2085975" name="T4"/>
              <a:gd fmla="*/ 439726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0" name="任意多边形 2"/>
          <p:cNvSpPr>
            <a:spLocks noChangeArrowheads="1"/>
          </p:cNvSpPr>
          <p:nvPr/>
        </p:nvSpPr>
        <p:spPr bwMode="auto">
          <a:xfrm rot="-9257142">
            <a:off x="4549775" y="4556125"/>
            <a:ext cx="1797050" cy="509588"/>
          </a:xfrm>
          <a:custGeom>
            <a:gdLst>
              <a:gd fmla="*/ 0 w 2085975" name="T0"/>
              <a:gd fmla="*/ 0 h 590550" name="T1"/>
              <a:gd fmla="*/ 1548144 w 2085975" name="T2"/>
              <a:gd fmla="*/ 0 h 590550" name="T3"/>
              <a:gd fmla="*/ 774072 w 2085975" name="T4"/>
              <a:gd fmla="*/ 439726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1" name="任意多边形 3"/>
          <p:cNvSpPr>
            <a:spLocks noChangeArrowheads="1"/>
          </p:cNvSpPr>
          <p:nvPr/>
        </p:nvSpPr>
        <p:spPr bwMode="auto">
          <a:xfrm rot="-6171429">
            <a:off x="3679825" y="3465513"/>
            <a:ext cx="1797050" cy="508000"/>
          </a:xfrm>
          <a:custGeom>
            <a:gdLst>
              <a:gd fmla="*/ 0 w 2085975" name="T0"/>
              <a:gd fmla="*/ 0 h 590550" name="T1"/>
              <a:gd fmla="*/ 1548144 w 2085975" name="T2"/>
              <a:gd fmla="*/ 0 h 590550" name="T3"/>
              <a:gd fmla="*/ 774072 w 2085975" name="T4"/>
              <a:gd fmla="*/ 436989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2" name="任意多边形 4"/>
          <p:cNvSpPr>
            <a:spLocks noChangeArrowheads="1"/>
          </p:cNvSpPr>
          <p:nvPr/>
        </p:nvSpPr>
        <p:spPr bwMode="auto">
          <a:xfrm rot="-3085714">
            <a:off x="3990181" y="2104232"/>
            <a:ext cx="1795463" cy="508000"/>
          </a:xfrm>
          <a:custGeom>
            <a:gdLst>
              <a:gd fmla="*/ 0 w 2085975" name="T0"/>
              <a:gd fmla="*/ 0 h 590550" name="T1"/>
              <a:gd fmla="*/ 1545410 w 2085975" name="T2"/>
              <a:gd fmla="*/ 0 h 590550" name="T3"/>
              <a:gd fmla="*/ 772706 w 2085975" name="T4"/>
              <a:gd fmla="*/ 436989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3" name="任意多边形 5"/>
          <p:cNvSpPr>
            <a:spLocks noChangeArrowheads="1"/>
          </p:cNvSpPr>
          <p:nvPr/>
        </p:nvSpPr>
        <p:spPr bwMode="auto">
          <a:xfrm>
            <a:off x="5248275" y="1500188"/>
            <a:ext cx="1795463" cy="508000"/>
          </a:xfrm>
          <a:custGeom>
            <a:gdLst>
              <a:gd fmla="*/ 0 w 2085975" name="T0"/>
              <a:gd fmla="*/ 0 h 590550" name="T1"/>
              <a:gd fmla="*/ 1545410 w 2085975" name="T2"/>
              <a:gd fmla="*/ 0 h 590550" name="T3"/>
              <a:gd fmla="*/ 772706 w 2085975" name="T4"/>
              <a:gd fmla="*/ 436989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4" name="任意多边形 6"/>
          <p:cNvSpPr>
            <a:spLocks noChangeArrowheads="1"/>
          </p:cNvSpPr>
          <p:nvPr/>
        </p:nvSpPr>
        <p:spPr bwMode="auto">
          <a:xfrm rot="3085714">
            <a:off x="6505575" y="2103438"/>
            <a:ext cx="1795463" cy="509587"/>
          </a:xfrm>
          <a:custGeom>
            <a:gdLst>
              <a:gd fmla="*/ 0 w 2085975" name="T0"/>
              <a:gd fmla="*/ 0 h 590550" name="T1"/>
              <a:gd fmla="*/ 1545410 w 2085975" name="T2"/>
              <a:gd fmla="*/ 0 h 590550" name="T3"/>
              <a:gd fmla="*/ 772706 w 2085975" name="T4"/>
              <a:gd fmla="*/ 439724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5" name="任意多边形 7"/>
          <p:cNvSpPr>
            <a:spLocks noChangeArrowheads="1"/>
          </p:cNvSpPr>
          <p:nvPr/>
        </p:nvSpPr>
        <p:spPr bwMode="auto">
          <a:xfrm rot="6171428">
            <a:off x="6814344" y="3464719"/>
            <a:ext cx="1797050" cy="509588"/>
          </a:xfrm>
          <a:custGeom>
            <a:gdLst>
              <a:gd fmla="*/ 0 w 2085975" name="T0"/>
              <a:gd fmla="*/ 0 h 590550" name="T1"/>
              <a:gd fmla="*/ 1548144 w 2085975" name="T2"/>
              <a:gd fmla="*/ 0 h 590550" name="T3"/>
              <a:gd fmla="*/ 774072 w 2085975" name="T4"/>
              <a:gd fmla="*/ 439726 h 590550" name="T5"/>
              <a:gd fmla="*/ 0 60000 65536" name="T6"/>
              <a:gd fmla="*/ 0 60000 65536" name="T7"/>
              <a:gd fmla="*/ 0 60000 65536" name="T8"/>
              <a:gd fmla="*/ 0 w 2085975" name="T9"/>
              <a:gd fmla="*/ 0 h 590550" name="T10"/>
              <a:gd fmla="*/ 2085975 w 2085975" name="T11"/>
              <a:gd fmla="*/ 590550 h 590550" name="T12"/>
            </a:gdLst>
            <a:cxnLst>
              <a:cxn ang="T6">
                <a:pos x="T0" y="T1"/>
              </a:cxn>
              <a:cxn ang="T7">
                <a:pos x="T2" y="T3"/>
              </a:cxn>
              <a:cxn ang="T8">
                <a:pos x="T4" y="T5"/>
              </a:cxn>
            </a:cxnLst>
            <a:rect b="T12" l="T9" r="T11" t="T10"/>
            <a:pathLst>
              <a:path h="590550" w="2085975">
                <a:moveTo>
                  <a:pt x="0" y="0"/>
                </a:moveTo>
                <a:lnTo>
                  <a:pt x="2085975" y="0"/>
                </a:lnTo>
                <a:lnTo>
                  <a:pt x="1042988" y="590550"/>
                </a:lnTo>
                <a:lnTo>
                  <a:pt x="0" y="0"/>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4586" name="矩形 3"/>
          <p:cNvSpPr>
            <a:spLocks noChangeArrowheads="1"/>
          </p:cNvSpPr>
          <p:nvPr/>
        </p:nvSpPr>
        <p:spPr bwMode="auto">
          <a:xfrm>
            <a:off x="5164138" y="2997199"/>
            <a:ext cx="20177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3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4587" name="矩形 9"/>
          <p:cNvSpPr>
            <a:spLocks noChangeArrowheads="1"/>
          </p:cNvSpPr>
          <p:nvPr/>
        </p:nvSpPr>
        <p:spPr bwMode="auto">
          <a:xfrm>
            <a:off x="5445760" y="768350"/>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88" name="矩形 10"/>
          <p:cNvSpPr>
            <a:spLocks noChangeArrowheads="1"/>
          </p:cNvSpPr>
          <p:nvPr/>
        </p:nvSpPr>
        <p:spPr bwMode="auto">
          <a:xfrm>
            <a:off x="8236584" y="1776413"/>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89" name="矩形 11"/>
          <p:cNvSpPr>
            <a:spLocks noChangeArrowheads="1"/>
          </p:cNvSpPr>
          <p:nvPr/>
        </p:nvSpPr>
        <p:spPr bwMode="auto">
          <a:xfrm>
            <a:off x="8596949" y="3643313"/>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0" name="矩形 12"/>
          <p:cNvSpPr>
            <a:spLocks noChangeArrowheads="1"/>
          </p:cNvSpPr>
          <p:nvPr/>
        </p:nvSpPr>
        <p:spPr bwMode="auto">
          <a:xfrm>
            <a:off x="7533324" y="5057775"/>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1" name="矩形 13"/>
          <p:cNvSpPr>
            <a:spLocks noChangeArrowheads="1"/>
          </p:cNvSpPr>
          <p:nvPr/>
        </p:nvSpPr>
        <p:spPr bwMode="auto">
          <a:xfrm>
            <a:off x="3272473" y="5057775"/>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2" name="矩形 14"/>
          <p:cNvSpPr>
            <a:spLocks noChangeArrowheads="1"/>
          </p:cNvSpPr>
          <p:nvPr/>
        </p:nvSpPr>
        <p:spPr bwMode="auto">
          <a:xfrm>
            <a:off x="2283460" y="3643313"/>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3" name="矩形 15"/>
          <p:cNvSpPr>
            <a:spLocks noChangeArrowheads="1"/>
          </p:cNvSpPr>
          <p:nvPr/>
        </p:nvSpPr>
        <p:spPr bwMode="auto">
          <a:xfrm>
            <a:off x="2632710" y="1776413"/>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4" name="矩形 16"/>
          <p:cNvSpPr>
            <a:spLocks noChangeArrowheads="1"/>
          </p:cNvSpPr>
          <p:nvPr/>
        </p:nvSpPr>
        <p:spPr bwMode="auto">
          <a:xfrm>
            <a:off x="2547938" y="2109788"/>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595" name="矩形 17"/>
          <p:cNvSpPr>
            <a:spLocks noChangeArrowheads="1"/>
          </p:cNvSpPr>
          <p:nvPr/>
        </p:nvSpPr>
        <p:spPr bwMode="auto">
          <a:xfrm>
            <a:off x="8151814" y="2105025"/>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596" name="矩形 18"/>
          <p:cNvSpPr>
            <a:spLocks noChangeArrowheads="1"/>
          </p:cNvSpPr>
          <p:nvPr/>
        </p:nvSpPr>
        <p:spPr bwMode="auto">
          <a:xfrm>
            <a:off x="2200275" y="3970338"/>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597" name="矩形 19"/>
          <p:cNvSpPr>
            <a:spLocks noChangeArrowheads="1"/>
          </p:cNvSpPr>
          <p:nvPr/>
        </p:nvSpPr>
        <p:spPr bwMode="auto">
          <a:xfrm>
            <a:off x="8580439" y="3968750"/>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598" name="矩形 20"/>
          <p:cNvSpPr>
            <a:spLocks noChangeArrowheads="1"/>
          </p:cNvSpPr>
          <p:nvPr/>
        </p:nvSpPr>
        <p:spPr bwMode="auto">
          <a:xfrm>
            <a:off x="3232150" y="5348288"/>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599" name="矩形 21"/>
          <p:cNvSpPr>
            <a:spLocks noChangeArrowheads="1"/>
          </p:cNvSpPr>
          <p:nvPr/>
        </p:nvSpPr>
        <p:spPr bwMode="auto">
          <a:xfrm>
            <a:off x="7454899" y="5391150"/>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
        <p:nvSpPr>
          <p:cNvPr id="24600" name="矩形 23"/>
          <p:cNvSpPr>
            <a:spLocks noChangeArrowheads="1"/>
          </p:cNvSpPr>
          <p:nvPr/>
        </p:nvSpPr>
        <p:spPr bwMode="auto">
          <a:xfrm>
            <a:off x="5360988" y="1106488"/>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3" name="文本框 4"/>
          <p:cNvSpPr>
            <a:spLocks noChangeArrowheads="1"/>
          </p:cNvSpPr>
          <p:nvPr/>
        </p:nvSpPr>
        <p:spPr bwMode="auto">
          <a:xfrm>
            <a:off x="7431088" y="2217738"/>
            <a:ext cx="3868737" cy="793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eaLnBrk="1" hangingPunct="1">
              <a:lnSpc>
                <a:spcPct val="130000"/>
              </a:lnSpc>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添加内容添加内容添加内容添加内容</a:t>
            </a:r>
          </a:p>
        </p:txBody>
      </p:sp>
      <p:sp>
        <p:nvSpPr>
          <p:cNvPr id="25604" name="文本框 4"/>
          <p:cNvSpPr>
            <a:spLocks noChangeArrowheads="1"/>
          </p:cNvSpPr>
          <p:nvPr/>
        </p:nvSpPr>
        <p:spPr bwMode="auto">
          <a:xfrm>
            <a:off x="7245350" y="2676525"/>
            <a:ext cx="3868738" cy="615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buFont charset="0" panose="020b0604020202020204" pitchFamily="34" typeface="Arial"/>
              <a:buNone/>
            </a:pPr>
            <a:endParaRPr altLang="zh-CN" lang="zh-CN" sz="1000">
              <a:solidFill>
                <a:srgbClr val="5C5C5C"/>
              </a:solidFill>
              <a:ea charset="-122" panose="020b0503020204020204" pitchFamily="34" typeface="微软雅黑"/>
              <a:sym charset="0" panose="020b0604020202020204" pitchFamily="34" typeface="Arial"/>
            </a:endParaRPr>
          </a:p>
        </p:txBody>
      </p:sp>
      <p:sp>
        <p:nvSpPr>
          <p:cNvPr id="25605" name="椭圆 11"/>
          <p:cNvSpPr>
            <a:spLocks noChangeArrowheads="1"/>
          </p:cNvSpPr>
          <p:nvPr/>
        </p:nvSpPr>
        <p:spPr bwMode="auto">
          <a:xfrm>
            <a:off x="6457950" y="3232150"/>
            <a:ext cx="787400" cy="788988"/>
          </a:xfrm>
          <a:prstGeom prst="ellipse">
            <a:avLst/>
          </a:prstGeom>
          <a:solidFill>
            <a:srgbClr val="9DC0DC"/>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EEDCA3"/>
              </a:solidFill>
              <a:latin charset="-122" panose="02010600030101010101" pitchFamily="2" typeface="宋体"/>
              <a:sym charset="-122" panose="02010600030101010101" pitchFamily="2" typeface="宋体"/>
            </a:endParaRPr>
          </a:p>
        </p:txBody>
      </p:sp>
      <p:sp>
        <p:nvSpPr>
          <p:cNvPr id="25606" name="椭圆 13"/>
          <p:cNvSpPr>
            <a:spLocks noChangeArrowheads="1"/>
          </p:cNvSpPr>
          <p:nvPr/>
        </p:nvSpPr>
        <p:spPr bwMode="auto">
          <a:xfrm>
            <a:off x="6457950" y="2255838"/>
            <a:ext cx="787400" cy="785812"/>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EEDCA3"/>
              </a:solidFill>
              <a:latin charset="-122" panose="02010600030101010101" pitchFamily="2" typeface="宋体"/>
              <a:sym charset="-122" panose="02010600030101010101" pitchFamily="2" typeface="宋体"/>
            </a:endParaRPr>
          </a:p>
        </p:txBody>
      </p:sp>
      <p:sp>
        <p:nvSpPr>
          <p:cNvPr id="25607" name="椭圆 15"/>
          <p:cNvSpPr>
            <a:spLocks noChangeArrowheads="1"/>
          </p:cNvSpPr>
          <p:nvPr/>
        </p:nvSpPr>
        <p:spPr bwMode="auto">
          <a:xfrm>
            <a:off x="6457950" y="4210050"/>
            <a:ext cx="787400" cy="788988"/>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8BE900"/>
              </a:solidFill>
              <a:latin charset="-122" panose="02010600030101010101" pitchFamily="2" typeface="宋体"/>
              <a:sym charset="-122" panose="02010600030101010101" pitchFamily="2" typeface="宋体"/>
            </a:endParaRPr>
          </a:p>
        </p:txBody>
      </p:sp>
      <p:sp>
        <p:nvSpPr>
          <p:cNvPr id="25608" name="椭圆 17"/>
          <p:cNvSpPr>
            <a:spLocks noChangeArrowheads="1"/>
          </p:cNvSpPr>
          <p:nvPr/>
        </p:nvSpPr>
        <p:spPr bwMode="auto">
          <a:xfrm>
            <a:off x="6457950" y="5187950"/>
            <a:ext cx="787400" cy="787400"/>
          </a:xfrm>
          <a:prstGeom prst="ellipse">
            <a:avLst/>
          </a:prstGeom>
          <a:solidFill>
            <a:srgbClr val="9DC0DC"/>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EEDCA3"/>
              </a:solidFill>
              <a:latin charset="-122" panose="02010600030101010101" pitchFamily="2" typeface="宋体"/>
              <a:sym charset="-122" panose="02010600030101010101" pitchFamily="2" typeface="宋体"/>
            </a:endParaRPr>
          </a:p>
        </p:txBody>
      </p:sp>
      <p:sp>
        <p:nvSpPr>
          <p:cNvPr id="25609" name="TextBox 15"/>
          <p:cNvSpPr>
            <a:spLocks noChangeArrowheads="1"/>
          </p:cNvSpPr>
          <p:nvPr/>
        </p:nvSpPr>
        <p:spPr bwMode="auto">
          <a:xfrm>
            <a:off x="1144588" y="903288"/>
            <a:ext cx="987266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5610" name="图片 20"/>
          <p:cNvPicPr>
            <a:picLocks noChangeArrowheads="1" noChangeAspect="1"/>
          </p:cNvPicPr>
          <p:nvPr/>
        </p:nvPicPr>
        <p:blipFill>
          <a:blip r:embed="rId3">
            <a:extLst>
              <a:ext uri="{28A0092B-C50C-407E-A947-70E740481C1C}">
                <a14:useLocalDpi val="0"/>
              </a:ext>
            </a:extLst>
          </a:blip>
          <a:srcRect b="10454" r="635"/>
          <a:stretch>
            <a:fillRect/>
          </a:stretch>
        </p:blipFill>
        <p:spPr bwMode="auto">
          <a:xfrm>
            <a:off x="1144588" y="2590800"/>
            <a:ext cx="4960937" cy="323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11" name="文本框 4"/>
          <p:cNvSpPr>
            <a:spLocks noChangeArrowheads="1"/>
          </p:cNvSpPr>
          <p:nvPr/>
        </p:nvSpPr>
        <p:spPr bwMode="auto">
          <a:xfrm>
            <a:off x="7431088" y="3259138"/>
            <a:ext cx="3868737" cy="7953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buFont charset="0" panose="020b0604020202020204" pitchFamily="34" typeface="Arial"/>
              <a:buNone/>
            </a:pPr>
            <a:r>
              <a:rPr altLang="en-US" lang="zh-CN" sz="16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eaLnBrk="1" hangingPunct="1">
              <a:lnSpc>
                <a:spcPct val="130000"/>
              </a:lnSpc>
              <a:buFont charset="0" panose="020b0604020202020204" pitchFamily="34" typeface="Arial"/>
              <a:buNone/>
            </a:pPr>
            <a:r>
              <a:rPr altLang="en-US" lang="zh-CN" sz="16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添加内容添加内容添加内容添加内容</a:t>
            </a:r>
          </a:p>
        </p:txBody>
      </p:sp>
      <p:sp>
        <p:nvSpPr>
          <p:cNvPr id="25612" name="文本框 4"/>
          <p:cNvSpPr>
            <a:spLocks noChangeArrowheads="1"/>
          </p:cNvSpPr>
          <p:nvPr/>
        </p:nvSpPr>
        <p:spPr bwMode="auto">
          <a:xfrm>
            <a:off x="7431088" y="4210050"/>
            <a:ext cx="3868737" cy="793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eaLnBrk="1" hangingPunct="1">
              <a:lnSpc>
                <a:spcPct val="130000"/>
              </a:lnSpc>
              <a:buFont charset="0" panose="020b0604020202020204" pitchFamily="34" typeface="Arial"/>
              <a:buNone/>
            </a:pPr>
            <a:r>
              <a:rPr altLang="en-US"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添加内容添加内容添加内容添加内容</a:t>
            </a:r>
          </a:p>
        </p:txBody>
      </p:sp>
      <p:sp>
        <p:nvSpPr>
          <p:cNvPr id="25613" name="文本框 4"/>
          <p:cNvSpPr>
            <a:spLocks noChangeArrowheads="1"/>
          </p:cNvSpPr>
          <p:nvPr/>
        </p:nvSpPr>
        <p:spPr bwMode="auto">
          <a:xfrm>
            <a:off x="7431088" y="5187950"/>
            <a:ext cx="3868737" cy="795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buFont charset="0" panose="020b0604020202020204" pitchFamily="34" typeface="Arial"/>
              <a:buNone/>
            </a:pPr>
            <a:r>
              <a:rPr altLang="en-US" lang="zh-CN" sz="16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eaLnBrk="1" hangingPunct="1">
              <a:lnSpc>
                <a:spcPct val="130000"/>
              </a:lnSpc>
              <a:buFont charset="0" panose="020b0604020202020204" pitchFamily="34" typeface="Arial"/>
              <a:buNone/>
            </a:pPr>
            <a:r>
              <a:rPr altLang="en-US" lang="zh-CN" sz="16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添加内容添加内容添加内容添加内容</a:t>
            </a:r>
          </a:p>
        </p:txBody>
      </p:sp>
      <p:sp>
        <p:nvSpPr>
          <p:cNvPr id="25614" name="矩形 1"/>
          <p:cNvSpPr>
            <a:spLocks noChangeArrowheads="1"/>
          </p:cNvSpPr>
          <p:nvPr/>
        </p:nvSpPr>
        <p:spPr bwMode="auto">
          <a:xfrm>
            <a:off x="6596697" y="2384425"/>
            <a:ext cx="50831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chemeClr val="bg1"/>
                </a:solidFill>
                <a:latin charset="0" panose="020b0806030902050204" pitchFamily="34" typeface="Impact"/>
                <a:sym charset="0" panose="020b0806030902050204" pitchFamily="34" typeface="Impact"/>
              </a:rPr>
              <a:t>01</a:t>
            </a:r>
          </a:p>
        </p:txBody>
      </p:sp>
      <p:sp>
        <p:nvSpPr>
          <p:cNvPr id="25615" name="矩形 14"/>
          <p:cNvSpPr>
            <a:spLocks noChangeArrowheads="1"/>
          </p:cNvSpPr>
          <p:nvPr/>
        </p:nvSpPr>
        <p:spPr bwMode="auto">
          <a:xfrm>
            <a:off x="6575265" y="3365500"/>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chemeClr val="bg1"/>
                </a:solidFill>
                <a:latin charset="0" panose="020b0806030902050204" pitchFamily="34" typeface="Impact"/>
                <a:sym charset="0" panose="020b0806030902050204" pitchFamily="34" typeface="Impact"/>
              </a:rPr>
              <a:t>02</a:t>
            </a:r>
          </a:p>
        </p:txBody>
      </p:sp>
      <p:sp>
        <p:nvSpPr>
          <p:cNvPr id="25616" name="矩形 16"/>
          <p:cNvSpPr>
            <a:spLocks noChangeArrowheads="1"/>
          </p:cNvSpPr>
          <p:nvPr/>
        </p:nvSpPr>
        <p:spPr bwMode="auto">
          <a:xfrm>
            <a:off x="6564947" y="4343400"/>
            <a:ext cx="56229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chemeClr val="bg1"/>
                </a:solidFill>
                <a:latin charset="0" panose="020b0806030902050204" pitchFamily="34" typeface="Impact"/>
                <a:sym charset="0" panose="020b0806030902050204" pitchFamily="34" typeface="Impact"/>
              </a:rPr>
              <a:t>03</a:t>
            </a:r>
          </a:p>
        </p:txBody>
      </p:sp>
      <p:sp>
        <p:nvSpPr>
          <p:cNvPr id="25617" name="矩形 18"/>
          <p:cNvSpPr>
            <a:spLocks noChangeArrowheads="1"/>
          </p:cNvSpPr>
          <p:nvPr/>
        </p:nvSpPr>
        <p:spPr bwMode="auto">
          <a:xfrm>
            <a:off x="6575265" y="5332413"/>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chemeClr val="bg1"/>
                </a:solidFill>
                <a:latin charset="0" panose="020b0806030902050204" pitchFamily="34" typeface="Impact"/>
                <a:sym charset="0" panose="020b0806030902050204" pitchFamily="34" typeface="Impact"/>
              </a:rPr>
              <a:t>04</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27" name="文本框 7"/>
          <p:cNvSpPr>
            <a:spLocks noChangeArrowheads="1"/>
          </p:cNvSpPr>
          <p:nvPr/>
        </p:nvSpPr>
        <p:spPr bwMode="auto">
          <a:xfrm>
            <a:off x="7869238" y="-55563"/>
            <a:ext cx="2268537" cy="4510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6</a:t>
            </a:r>
          </a:p>
        </p:txBody>
      </p:sp>
      <p:sp>
        <p:nvSpPr>
          <p:cNvPr id="26628" name="文本框 8"/>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26629"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26630" name="矩形 16"/>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参考文献</a:t>
            </a:r>
          </a:p>
        </p:txBody>
      </p:sp>
      <p:sp>
        <p:nvSpPr>
          <p:cNvPr id="26631" name="矩形 17"/>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26632"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26633" name="矩形 19"/>
          <p:cNvSpPr>
            <a:spLocks noChangeArrowheads="1"/>
          </p:cNvSpPr>
          <p:nvPr/>
        </p:nvSpPr>
        <p:spPr bwMode="auto">
          <a:xfrm>
            <a:off x="3144680" y="4083050"/>
            <a:ext cx="17465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The Reference</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50"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7651" name="组合 30"/>
          <p:cNvGrpSpPr/>
          <p:nvPr/>
        </p:nvGrpSpPr>
        <p:grpSpPr>
          <a:xfrm>
            <a:off x="2270125" y="1795463"/>
            <a:ext cx="7553325" cy="1443037"/>
            <a:chExt cx="6032665" cy="1152128"/>
          </a:xfrm>
        </p:grpSpPr>
        <p:sp>
          <p:nvSpPr>
            <p:cNvPr id="27673" name="直接连接符 31"/>
            <p:cNvSpPr>
              <a:spLocks noChangeShapeType="1"/>
            </p:cNvSpPr>
            <p:nvPr/>
          </p:nvSpPr>
          <p:spPr bwMode="auto">
            <a:xfrm>
              <a:off x="0" y="504056"/>
              <a:ext cx="6032665" cy="1"/>
            </a:xfrm>
            <a:prstGeom prst="line">
              <a:avLst/>
            </a:prstGeom>
            <a:noFill/>
            <a:ln w="6350">
              <a:solidFill>
                <a:srgbClr val="9DC0DC"/>
              </a:solidFill>
              <a:bevel/>
            </a:ln>
            <a:extLst>
              <a:ext uri="{909E8E84-426E-40DD-AFC4-6F175D3DCCD1}">
                <a14:hiddenFill>
                  <a:noFill/>
                </a14:hiddenFill>
              </a:ext>
            </a:extLst>
          </p:spPr>
          <p:txBody>
            <a:bodyPr/>
            <a:lstStyle/>
            <a:p>
              <a:endParaRPr altLang="en-US" lang="zh-CN"/>
            </a:p>
          </p:txBody>
        </p:sp>
        <p:cxnSp>
          <p:nvCxnSpPr>
            <p:cNvPr id="27674" name="直接箭头连接符 32"/>
            <p:cNvCxnSpPr>
              <a:cxnSpLocks noChangeShapeType="1"/>
            </p:cNvCxnSpPr>
            <p:nvPr/>
          </p:nvCxnSpPr>
          <p:spPr bwMode="auto">
            <a:xfrm>
              <a:off x="0" y="504056"/>
              <a:ext cx="1" cy="648072"/>
            </a:xfrm>
            <a:prstGeom prst="straightConnector1">
              <a:avLst/>
            </a:prstGeom>
            <a:noFill/>
            <a:ln w="6350">
              <a:solidFill>
                <a:srgbClr val="9DC0DC"/>
              </a:solidFill>
              <a:bevel/>
              <a:tailEnd len="med" type="arrow" w="med"/>
            </a:ln>
            <a:extLst>
              <a:ext uri="{909E8E84-426E-40DD-AFC4-6F175D3DCCD1}">
                <a14:hiddenFill>
                  <a:noFill/>
                </a14:hiddenFill>
              </a:ext>
            </a:extLst>
          </p:spPr>
        </p:cxnSp>
        <p:cxnSp>
          <p:nvCxnSpPr>
            <p:cNvPr id="27675" name="直接箭头连接符 33"/>
            <p:cNvCxnSpPr>
              <a:cxnSpLocks noChangeShapeType="1"/>
            </p:cNvCxnSpPr>
            <p:nvPr/>
          </p:nvCxnSpPr>
          <p:spPr bwMode="auto">
            <a:xfrm>
              <a:off x="2031485" y="504056"/>
              <a:ext cx="1" cy="648072"/>
            </a:xfrm>
            <a:prstGeom prst="straightConnector1">
              <a:avLst/>
            </a:prstGeom>
            <a:noFill/>
            <a:ln w="6350">
              <a:solidFill>
                <a:srgbClr val="9DC0DC"/>
              </a:solidFill>
              <a:bevel/>
              <a:tailEnd len="med" type="arrow" w="med"/>
            </a:ln>
            <a:extLst>
              <a:ext uri="{909E8E84-426E-40DD-AFC4-6F175D3DCCD1}">
                <a14:hiddenFill>
                  <a:noFill/>
                </a14:hiddenFill>
              </a:ext>
            </a:extLst>
          </p:spPr>
        </p:cxnSp>
        <p:cxnSp>
          <p:nvCxnSpPr>
            <p:cNvPr id="27676" name="直接箭头连接符 34"/>
            <p:cNvCxnSpPr>
              <a:cxnSpLocks noChangeShapeType="1"/>
            </p:cNvCxnSpPr>
            <p:nvPr/>
          </p:nvCxnSpPr>
          <p:spPr bwMode="auto">
            <a:xfrm>
              <a:off x="4144450" y="504056"/>
              <a:ext cx="1" cy="648072"/>
            </a:xfrm>
            <a:prstGeom prst="straightConnector1">
              <a:avLst/>
            </a:prstGeom>
            <a:noFill/>
            <a:ln w="6350">
              <a:solidFill>
                <a:srgbClr val="9DC0DC"/>
              </a:solidFill>
              <a:bevel/>
              <a:tailEnd len="med" type="arrow" w="med"/>
            </a:ln>
            <a:extLst>
              <a:ext uri="{909E8E84-426E-40DD-AFC4-6F175D3DCCD1}">
                <a14:hiddenFill>
                  <a:noFill/>
                </a14:hiddenFill>
              </a:ext>
            </a:extLst>
          </p:spPr>
        </p:cxnSp>
        <p:cxnSp>
          <p:nvCxnSpPr>
            <p:cNvPr id="27677" name="直接箭头连接符 35"/>
            <p:cNvCxnSpPr>
              <a:cxnSpLocks noChangeShapeType="1"/>
            </p:cNvCxnSpPr>
            <p:nvPr/>
          </p:nvCxnSpPr>
          <p:spPr bwMode="auto">
            <a:xfrm>
              <a:off x="6030758" y="504056"/>
              <a:ext cx="1" cy="648072"/>
            </a:xfrm>
            <a:prstGeom prst="straightConnector1">
              <a:avLst/>
            </a:prstGeom>
            <a:noFill/>
            <a:ln w="6350">
              <a:solidFill>
                <a:srgbClr val="9DC0DC"/>
              </a:solidFill>
              <a:bevel/>
              <a:tailEnd len="med" type="arrow" w="med"/>
            </a:ln>
            <a:extLst>
              <a:ext uri="{909E8E84-426E-40DD-AFC4-6F175D3DCCD1}">
                <a14:hiddenFill>
                  <a:noFill/>
                </a14:hiddenFill>
              </a:ext>
            </a:extLst>
          </p:spPr>
        </p:cxnSp>
        <p:sp>
          <p:nvSpPr>
            <p:cNvPr id="27678" name="直接连接符 36"/>
            <p:cNvSpPr>
              <a:spLocks noChangeShapeType="1"/>
            </p:cNvSpPr>
            <p:nvPr/>
          </p:nvSpPr>
          <p:spPr bwMode="auto">
            <a:xfrm flipH="1">
              <a:off x="3080337" y="0"/>
              <a:ext cx="1" cy="504056"/>
            </a:xfrm>
            <a:prstGeom prst="line">
              <a:avLst/>
            </a:prstGeom>
            <a:noFill/>
            <a:ln w="6350">
              <a:solidFill>
                <a:srgbClr val="9DC0DC"/>
              </a:solidFill>
              <a:bevel/>
            </a:ln>
            <a:extLst>
              <a:ext uri="{909E8E84-426E-40DD-AFC4-6F175D3DCCD1}">
                <a14:hiddenFill>
                  <a:noFill/>
                </a14:hiddenFill>
              </a:ext>
            </a:extLst>
          </p:spPr>
          <p:txBody>
            <a:bodyPr/>
            <a:lstStyle/>
            <a:p>
              <a:endParaRPr altLang="en-US" lang="zh-CN"/>
            </a:p>
          </p:txBody>
        </p:sp>
      </p:grpSp>
      <p:sp>
        <p:nvSpPr>
          <p:cNvPr id="27652" name="TextBox 29"/>
          <p:cNvSpPr>
            <a:spLocks noChangeArrowheads="1"/>
          </p:cNvSpPr>
          <p:nvPr/>
        </p:nvSpPr>
        <p:spPr bwMode="auto">
          <a:xfrm>
            <a:off x="927100" y="4035425"/>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27653" name="TextBox 30"/>
          <p:cNvSpPr>
            <a:spLocks noChangeArrowheads="1"/>
          </p:cNvSpPr>
          <p:nvPr/>
        </p:nvSpPr>
        <p:spPr bwMode="auto">
          <a:xfrm>
            <a:off x="3451225" y="4035425"/>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27654" name="TextBox 31"/>
          <p:cNvSpPr>
            <a:spLocks noChangeArrowheads="1"/>
          </p:cNvSpPr>
          <p:nvPr/>
        </p:nvSpPr>
        <p:spPr bwMode="auto">
          <a:xfrm>
            <a:off x="6065839" y="4035425"/>
            <a:ext cx="252571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buFont charset="0" panose="020b0604020202020204" pitchFamily="34" typeface="Arial"/>
              <a:buNone/>
            </a:pPr>
            <a:r>
              <a:rPr altLang="en-US" lang="zh-CN" sz="1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27655" name="TextBox 32"/>
          <p:cNvSpPr>
            <a:spLocks noChangeArrowheads="1"/>
          </p:cNvSpPr>
          <p:nvPr/>
        </p:nvSpPr>
        <p:spPr bwMode="auto">
          <a:xfrm>
            <a:off x="8770939" y="4035425"/>
            <a:ext cx="252571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27656" name="等腰三角形 41"/>
          <p:cNvSpPr>
            <a:spLocks noChangeArrowheads="1"/>
          </p:cNvSpPr>
          <p:nvPr/>
        </p:nvSpPr>
        <p:spPr bwMode="auto">
          <a:xfrm rot="5400000">
            <a:off x="3565525" y="5413375"/>
            <a:ext cx="361950" cy="311150"/>
          </a:xfrm>
          <a:prstGeom prst="triangle">
            <a:avLst>
              <a:gd fmla="val 50000" name="adj"/>
            </a:avLst>
          </a:prstGeom>
          <a:solidFill>
            <a:srgbClr val="9DC0DC"/>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9DC0DC"/>
              </a:solidFill>
              <a:latin charset="-122" panose="02010600030101010101" pitchFamily="2" typeface="宋体"/>
              <a:sym charset="-122" panose="02010600030101010101" pitchFamily="2" typeface="宋体"/>
            </a:endParaRPr>
          </a:p>
        </p:txBody>
      </p:sp>
      <p:grpSp>
        <p:nvGrpSpPr>
          <p:cNvPr id="27657" name="组合 43"/>
          <p:cNvGrpSpPr/>
          <p:nvPr/>
        </p:nvGrpSpPr>
        <p:grpSpPr>
          <a:xfrm>
            <a:off x="4657725" y="1074738"/>
            <a:ext cx="2906713" cy="720725"/>
            <a:chExt cx="2320263" cy="576064"/>
          </a:xfrm>
        </p:grpSpPr>
        <p:sp>
          <p:nvSpPr>
            <p:cNvPr id="27671" name="矩形 44"/>
            <p:cNvSpPr>
              <a:spLocks noChangeArrowheads="1"/>
            </p:cNvSpPr>
            <p:nvPr/>
          </p:nvSpPr>
          <p:spPr bwMode="auto">
            <a:xfrm>
              <a:off x="0" y="0"/>
              <a:ext cx="2320263" cy="576064"/>
            </a:xfrm>
            <a:prstGeom prst="rect">
              <a:avLst/>
            </a:prstGeom>
            <a:solidFill>
              <a:srgbClr val="9DC0DC"/>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7672" name="TextBox 35"/>
            <p:cNvSpPr>
              <a:spLocks noChangeArrowheads="1"/>
            </p:cNvSpPr>
            <p:nvPr/>
          </p:nvSpPr>
          <p:spPr bwMode="auto">
            <a:xfrm>
              <a:off x="469134" y="128274"/>
              <a:ext cx="1362505" cy="316708"/>
            </a:xfrm>
            <a:prstGeom prst="rect">
              <a:avLst/>
            </a:prstGeom>
            <a:solidFill>
              <a:srgbClr val="9DC0DC"/>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27658" name="组合 46"/>
          <p:cNvGrpSpPr/>
          <p:nvPr/>
        </p:nvGrpSpPr>
        <p:grpSpPr>
          <a:xfrm>
            <a:off x="1016000" y="3238500"/>
            <a:ext cx="2384425" cy="720725"/>
            <a:chExt cx="1904222" cy="576064"/>
          </a:xfrm>
        </p:grpSpPr>
        <p:sp>
          <p:nvSpPr>
            <p:cNvPr id="27669" name="矩形 47"/>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27670" name="TextBox 36"/>
            <p:cNvSpPr>
              <a:spLocks noChangeArrowheads="1"/>
            </p:cNvSpPr>
            <p:nvPr/>
          </p:nvSpPr>
          <p:spPr bwMode="auto">
            <a:xfrm>
              <a:off x="331400" y="140563"/>
              <a:ext cx="1241421" cy="292346"/>
            </a:xfrm>
            <a:prstGeom prst="rect">
              <a:avLst/>
            </a:prstGeom>
            <a:solidFill>
              <a:srgbClr val="E39A1D"/>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27659" name="组合 49"/>
          <p:cNvGrpSpPr/>
          <p:nvPr/>
        </p:nvGrpSpPr>
        <p:grpSpPr>
          <a:xfrm>
            <a:off x="3590925" y="3238500"/>
            <a:ext cx="2384425" cy="720725"/>
            <a:chExt cx="1904222" cy="576064"/>
          </a:xfrm>
        </p:grpSpPr>
        <p:sp>
          <p:nvSpPr>
            <p:cNvPr id="27667" name="矩形 50"/>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27668" name="TextBox 37"/>
            <p:cNvSpPr>
              <a:spLocks noChangeArrowheads="1"/>
            </p:cNvSpPr>
            <p:nvPr/>
          </p:nvSpPr>
          <p:spPr bwMode="auto">
            <a:xfrm>
              <a:off x="331400" y="140563"/>
              <a:ext cx="1241421" cy="292346"/>
            </a:xfrm>
            <a:prstGeom prst="rect">
              <a:avLst/>
            </a:prstGeom>
            <a:solidFill>
              <a:srgbClr val="BDA16D"/>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27660" name="组合 52"/>
          <p:cNvGrpSpPr/>
          <p:nvPr/>
        </p:nvGrpSpPr>
        <p:grpSpPr>
          <a:xfrm>
            <a:off x="6207125" y="3238500"/>
            <a:ext cx="2384425" cy="720725"/>
            <a:chExt cx="1904222" cy="576064"/>
          </a:xfrm>
        </p:grpSpPr>
        <p:sp>
          <p:nvSpPr>
            <p:cNvPr id="27665" name="矩形 53"/>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27666" name="TextBox 38"/>
            <p:cNvSpPr>
              <a:spLocks noChangeArrowheads="1"/>
            </p:cNvSpPr>
            <p:nvPr/>
          </p:nvSpPr>
          <p:spPr bwMode="auto">
            <a:xfrm>
              <a:off x="331400" y="140563"/>
              <a:ext cx="1241421" cy="292346"/>
            </a:xfrm>
            <a:prstGeom prst="rect">
              <a:avLst/>
            </a:prstGeom>
            <a:solidFill>
              <a:srgbClr val="E39A1D"/>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27661" name="组合 55"/>
          <p:cNvGrpSpPr/>
          <p:nvPr/>
        </p:nvGrpSpPr>
        <p:grpSpPr>
          <a:xfrm>
            <a:off x="8821738" y="3238500"/>
            <a:ext cx="2384425" cy="720725"/>
            <a:chExt cx="1904222" cy="576064"/>
          </a:xfrm>
        </p:grpSpPr>
        <p:sp>
          <p:nvSpPr>
            <p:cNvPr id="27663" name="矩形 56"/>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27664" name="TextBox 39"/>
            <p:cNvSpPr>
              <a:spLocks noChangeArrowheads="1"/>
            </p:cNvSpPr>
            <p:nvPr/>
          </p:nvSpPr>
          <p:spPr bwMode="auto">
            <a:xfrm>
              <a:off x="331400" y="140563"/>
              <a:ext cx="1241421" cy="292346"/>
            </a:xfrm>
            <a:prstGeom prst="rect">
              <a:avLst/>
            </a:prstGeom>
            <a:solidFill>
              <a:srgbClr val="BDA16D"/>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sp>
        <p:nvSpPr>
          <p:cNvPr id="27662" name="矩形 29"/>
          <p:cNvSpPr>
            <a:spLocks noChangeArrowheads="1"/>
          </p:cNvSpPr>
          <p:nvPr/>
        </p:nvSpPr>
        <p:spPr bwMode="auto">
          <a:xfrm>
            <a:off x="4119562" y="5307013"/>
            <a:ext cx="45354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674"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75" name="等腰三角形 6"/>
          <p:cNvSpPr>
            <a:spLocks noChangeArrowheads="1"/>
          </p:cNvSpPr>
          <p:nvPr/>
        </p:nvSpPr>
        <p:spPr bwMode="auto">
          <a:xfrm>
            <a:off x="1863725" y="514350"/>
            <a:ext cx="1730375" cy="3394075"/>
          </a:xfrm>
          <a:custGeom>
            <a:gdLst>
              <a:gd fmla="*/ 0 w 1992574" name="T0"/>
              <a:gd fmla="*/ 2951350 h 3903212" name="T1"/>
              <a:gd fmla="*/ 792508 w 1992574" name="T2"/>
              <a:gd fmla="*/ 0 h 3903212" name="T3"/>
              <a:gd fmla="*/ 1502678 w 1992574" name="T4"/>
              <a:gd fmla="*/ 2951350 h 3903212" name="T5"/>
              <a:gd fmla="*/ 0 w 1992574" name="T6"/>
              <a:gd fmla="*/ 2951350 h 3903212" name="T7"/>
              <a:gd fmla="*/ 0 60000 65536" name="T8"/>
              <a:gd fmla="*/ 0 60000 65536" name="T9"/>
              <a:gd fmla="*/ 0 60000 65536" name="T10"/>
              <a:gd fmla="*/ 0 60000 65536" name="T11"/>
              <a:gd fmla="*/ 0 w 1992574" name="T12"/>
              <a:gd fmla="*/ 0 h 3903212" name="T13"/>
              <a:gd fmla="*/ 1992574 w 1992574" name="T14"/>
              <a:gd fmla="*/ 3903212 h 3903212" name="T15"/>
            </a:gdLst>
            <a:cxnLst>
              <a:cxn ang="T8">
                <a:pos x="T0" y="T1"/>
              </a:cxn>
              <a:cxn ang="T9">
                <a:pos x="T2" y="T3"/>
              </a:cxn>
              <a:cxn ang="T10">
                <a:pos x="T4" y="T5"/>
              </a:cxn>
              <a:cxn ang="T11">
                <a:pos x="T6" y="T7"/>
              </a:cxn>
            </a:cxnLst>
            <a:rect b="T15" l="T12" r="T14" t="T13"/>
            <a:pathLst>
              <a:path h="3903212" w="1992574">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8676" name="等腰三角形 6"/>
          <p:cNvSpPr>
            <a:spLocks noChangeArrowheads="1"/>
          </p:cNvSpPr>
          <p:nvPr/>
        </p:nvSpPr>
        <p:spPr bwMode="auto">
          <a:xfrm>
            <a:off x="5294313" y="1079500"/>
            <a:ext cx="1719262" cy="2828925"/>
          </a:xfrm>
          <a:custGeom>
            <a:gdLst>
              <a:gd fmla="*/ 0 w 1992574" name="T0"/>
              <a:gd fmla="*/ 2050316 h 3903212" name="T1"/>
              <a:gd fmla="*/ 782362 w 1992574" name="T2"/>
              <a:gd fmla="*/ 0 h 3903212" name="T3"/>
              <a:gd fmla="*/ 1483439 w 1992574" name="T4"/>
              <a:gd fmla="*/ 2050316 h 3903212" name="T5"/>
              <a:gd fmla="*/ 0 w 1992574" name="T6"/>
              <a:gd fmla="*/ 2050316 h 3903212" name="T7"/>
              <a:gd fmla="*/ 0 60000 65536" name="T8"/>
              <a:gd fmla="*/ 0 60000 65536" name="T9"/>
              <a:gd fmla="*/ 0 60000 65536" name="T10"/>
              <a:gd fmla="*/ 0 60000 65536" name="T11"/>
              <a:gd fmla="*/ 0 w 1992574" name="T12"/>
              <a:gd fmla="*/ 0 h 3903212" name="T13"/>
              <a:gd fmla="*/ 1992574 w 1992574" name="T14"/>
              <a:gd fmla="*/ 3903212 h 3903212" name="T15"/>
            </a:gdLst>
            <a:cxnLst>
              <a:cxn ang="T8">
                <a:pos x="T0" y="T1"/>
              </a:cxn>
              <a:cxn ang="T9">
                <a:pos x="T2" y="T3"/>
              </a:cxn>
              <a:cxn ang="T10">
                <a:pos x="T4" y="T5"/>
              </a:cxn>
              <a:cxn ang="T11">
                <a:pos x="T6" y="T7"/>
              </a:cxn>
            </a:cxnLst>
            <a:rect b="T15" l="T12" r="T14" t="T13"/>
            <a:pathLst>
              <a:path h="3903212" w="1992574">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8677" name="等腰三角形 6"/>
          <p:cNvSpPr>
            <a:spLocks noChangeArrowheads="1"/>
          </p:cNvSpPr>
          <p:nvPr/>
        </p:nvSpPr>
        <p:spPr bwMode="auto">
          <a:xfrm>
            <a:off x="3584575" y="1666875"/>
            <a:ext cx="1720850" cy="2241550"/>
          </a:xfrm>
          <a:custGeom>
            <a:gdLst>
              <a:gd fmla="*/ 0 w 1992574" name="T0"/>
              <a:gd fmla="*/ 1287285 h 3903212" name="T1"/>
              <a:gd fmla="*/ 783808 w 1992574" name="T2"/>
              <a:gd fmla="*/ 0 h 3903212" name="T3"/>
              <a:gd fmla="*/ 1486181 w 1992574" name="T4"/>
              <a:gd fmla="*/ 1287285 h 3903212" name="T5"/>
              <a:gd fmla="*/ 0 w 1992574" name="T6"/>
              <a:gd fmla="*/ 1287285 h 3903212" name="T7"/>
              <a:gd fmla="*/ 0 60000 65536" name="T8"/>
              <a:gd fmla="*/ 0 60000 65536" name="T9"/>
              <a:gd fmla="*/ 0 60000 65536" name="T10"/>
              <a:gd fmla="*/ 0 60000 65536" name="T11"/>
              <a:gd fmla="*/ 0 w 1992574" name="T12"/>
              <a:gd fmla="*/ 0 h 3903212" name="T13"/>
              <a:gd fmla="*/ 1992574 w 1992574" name="T14"/>
              <a:gd fmla="*/ 3903212 h 3903212" name="T15"/>
            </a:gdLst>
            <a:cxnLst>
              <a:cxn ang="T8">
                <a:pos x="T0" y="T1"/>
              </a:cxn>
              <a:cxn ang="T9">
                <a:pos x="T2" y="T3"/>
              </a:cxn>
              <a:cxn ang="T10">
                <a:pos x="T4" y="T5"/>
              </a:cxn>
              <a:cxn ang="T11">
                <a:pos x="T6" y="T7"/>
              </a:cxn>
            </a:cxnLst>
            <a:rect b="T15" l="T12" r="T14" t="T13"/>
            <a:pathLst>
              <a:path h="3903212" w="1992574">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8678" name="等腰三角形 6"/>
          <p:cNvSpPr>
            <a:spLocks noChangeArrowheads="1"/>
          </p:cNvSpPr>
          <p:nvPr/>
        </p:nvSpPr>
        <p:spPr bwMode="auto">
          <a:xfrm>
            <a:off x="7019925" y="1354138"/>
            <a:ext cx="1709738" cy="2554287"/>
          </a:xfrm>
          <a:custGeom>
            <a:gdLst>
              <a:gd fmla="*/ 0 w 1992574" name="T0"/>
              <a:gd fmla="*/ 1671542 h 3903212" name="T1"/>
              <a:gd fmla="*/ 773718 w 1992574" name="T2"/>
              <a:gd fmla="*/ 0 h 3903212" name="T3"/>
              <a:gd fmla="*/ 1467049 w 1992574" name="T4"/>
              <a:gd fmla="*/ 1671542 h 3903212" name="T5"/>
              <a:gd fmla="*/ 0 w 1992574" name="T6"/>
              <a:gd fmla="*/ 1671542 h 3903212" name="T7"/>
              <a:gd fmla="*/ 0 60000 65536" name="T8"/>
              <a:gd fmla="*/ 0 60000 65536" name="T9"/>
              <a:gd fmla="*/ 0 60000 65536" name="T10"/>
              <a:gd fmla="*/ 0 60000 65536" name="T11"/>
              <a:gd fmla="*/ 0 w 1992574" name="T12"/>
              <a:gd fmla="*/ 0 h 3903212" name="T13"/>
              <a:gd fmla="*/ 1992574 w 1992574" name="T14"/>
              <a:gd fmla="*/ 3903212 h 3903212" name="T15"/>
            </a:gdLst>
            <a:cxnLst>
              <a:cxn ang="T8">
                <a:pos x="T0" y="T1"/>
              </a:cxn>
              <a:cxn ang="T9">
                <a:pos x="T2" y="T3"/>
              </a:cxn>
              <a:cxn ang="T10">
                <a:pos x="T4" y="T5"/>
              </a:cxn>
              <a:cxn ang="T11">
                <a:pos x="T6" y="T7"/>
              </a:cxn>
            </a:cxnLst>
            <a:rect b="T15" l="T12" r="T14" t="T13"/>
            <a:pathLst>
              <a:path h="3903212" w="1992574">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8679" name="等腰三角形 6"/>
          <p:cNvSpPr>
            <a:spLocks noChangeArrowheads="1"/>
          </p:cNvSpPr>
          <p:nvPr/>
        </p:nvSpPr>
        <p:spPr bwMode="auto">
          <a:xfrm>
            <a:off x="8729663" y="514350"/>
            <a:ext cx="1704975" cy="3394075"/>
          </a:xfrm>
          <a:custGeom>
            <a:gdLst>
              <a:gd fmla="*/ 0 w 1992574" name="T0"/>
              <a:gd fmla="*/ 2951350 h 3903212" name="T1"/>
              <a:gd fmla="*/ 769413 w 1992574" name="T2"/>
              <a:gd fmla="*/ 0 h 3903212" name="T3"/>
              <a:gd fmla="*/ 1458887 w 1992574" name="T4"/>
              <a:gd fmla="*/ 2951350 h 3903212" name="T5"/>
              <a:gd fmla="*/ 0 w 1992574" name="T6"/>
              <a:gd fmla="*/ 2951350 h 3903212" name="T7"/>
              <a:gd fmla="*/ 0 60000 65536" name="T8"/>
              <a:gd fmla="*/ 0 60000 65536" name="T9"/>
              <a:gd fmla="*/ 0 60000 65536" name="T10"/>
              <a:gd fmla="*/ 0 60000 65536" name="T11"/>
              <a:gd fmla="*/ 0 w 1992574" name="T12"/>
              <a:gd fmla="*/ 0 h 3903212" name="T13"/>
              <a:gd fmla="*/ 1992574 w 1992574" name="T14"/>
              <a:gd fmla="*/ 3903212 h 3903212" name="T15"/>
            </a:gdLst>
            <a:cxnLst>
              <a:cxn ang="T8">
                <a:pos x="T0" y="T1"/>
              </a:cxn>
              <a:cxn ang="T9">
                <a:pos x="T2" y="T3"/>
              </a:cxn>
              <a:cxn ang="T10">
                <a:pos x="T4" y="T5"/>
              </a:cxn>
              <a:cxn ang="T11">
                <a:pos x="T6" y="T7"/>
              </a:cxn>
            </a:cxnLst>
            <a:rect b="T15" l="T12" r="T14" t="T13"/>
            <a:pathLst>
              <a:path h="3903212" w="1992574">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8680" name="文本框 20"/>
          <p:cNvSpPr>
            <a:spLocks noChangeArrowheads="1"/>
          </p:cNvSpPr>
          <p:nvPr/>
        </p:nvSpPr>
        <p:spPr bwMode="auto">
          <a:xfrm>
            <a:off x="4070350" y="3332163"/>
            <a:ext cx="10763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400">
                <a:solidFill>
                  <a:srgbClr val="2D4C79"/>
                </a:solidFill>
                <a:latin charset="-122" panose="020b0503020204020204" pitchFamily="34" typeface="微软雅黑"/>
                <a:ea charset="-122" panose="020b0503020204020204" pitchFamily="34" typeface="微软雅黑"/>
                <a:sym charset="0" panose="02020603050405020304" pitchFamily="18" typeface="Times New Roman"/>
              </a:rPr>
              <a:t>26%</a:t>
            </a:r>
          </a:p>
        </p:txBody>
      </p:sp>
      <p:sp>
        <p:nvSpPr>
          <p:cNvPr id="28681" name="文本框 22"/>
          <p:cNvSpPr>
            <a:spLocks noChangeArrowheads="1"/>
          </p:cNvSpPr>
          <p:nvPr/>
        </p:nvSpPr>
        <p:spPr bwMode="auto">
          <a:xfrm>
            <a:off x="7510464" y="3332163"/>
            <a:ext cx="10779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400">
                <a:solidFill>
                  <a:srgbClr val="2D4C79"/>
                </a:solidFill>
                <a:latin charset="-122" panose="020b0503020204020204" pitchFamily="34" typeface="微软雅黑"/>
                <a:ea charset="-122" panose="020b0503020204020204" pitchFamily="34" typeface="微软雅黑"/>
                <a:sym charset="0" panose="02020603050405020304" pitchFamily="18" typeface="Times New Roman"/>
              </a:rPr>
              <a:t>31%</a:t>
            </a:r>
          </a:p>
        </p:txBody>
      </p:sp>
      <p:sp>
        <p:nvSpPr>
          <p:cNvPr id="28682" name="文本框 24"/>
          <p:cNvSpPr>
            <a:spLocks noChangeArrowheads="1"/>
          </p:cNvSpPr>
          <p:nvPr/>
        </p:nvSpPr>
        <p:spPr bwMode="auto">
          <a:xfrm>
            <a:off x="5770563" y="3306763"/>
            <a:ext cx="10763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400">
                <a:solidFill>
                  <a:srgbClr val="2D4C79"/>
                </a:solidFill>
                <a:latin charset="-122" panose="020b0503020204020204" pitchFamily="34" typeface="微软雅黑"/>
                <a:ea charset="-122" panose="020b0503020204020204" pitchFamily="34" typeface="微软雅黑"/>
                <a:sym charset="0" panose="02020603050405020304" pitchFamily="18" typeface="Times New Roman"/>
              </a:rPr>
              <a:t>43%</a:t>
            </a:r>
          </a:p>
        </p:txBody>
      </p:sp>
      <p:sp>
        <p:nvSpPr>
          <p:cNvPr id="28683" name="文本框 26"/>
          <p:cNvSpPr>
            <a:spLocks noChangeArrowheads="1"/>
          </p:cNvSpPr>
          <p:nvPr/>
        </p:nvSpPr>
        <p:spPr bwMode="auto">
          <a:xfrm>
            <a:off x="9205914" y="3306763"/>
            <a:ext cx="10763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400">
                <a:solidFill>
                  <a:srgbClr val="2D4C79"/>
                </a:solidFill>
                <a:latin charset="-122" panose="020b0503020204020204" pitchFamily="34" typeface="微软雅黑"/>
                <a:ea charset="-122" panose="020b0503020204020204" pitchFamily="34" typeface="微软雅黑"/>
                <a:sym charset="0" panose="02020603050405020304" pitchFamily="18" typeface="Times New Roman"/>
              </a:rPr>
              <a:t>51%</a:t>
            </a:r>
          </a:p>
        </p:txBody>
      </p:sp>
      <p:sp>
        <p:nvSpPr>
          <p:cNvPr id="28684" name="文本框 27"/>
          <p:cNvSpPr>
            <a:spLocks noChangeArrowheads="1"/>
          </p:cNvSpPr>
          <p:nvPr/>
        </p:nvSpPr>
        <p:spPr bwMode="auto">
          <a:xfrm>
            <a:off x="2363788" y="3332163"/>
            <a:ext cx="10763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400">
                <a:solidFill>
                  <a:srgbClr val="2D4C79"/>
                </a:solidFill>
                <a:latin charset="-122" panose="020b0503020204020204" pitchFamily="34" typeface="微软雅黑"/>
                <a:ea charset="-122" panose="020b0503020204020204" pitchFamily="34" typeface="微软雅黑"/>
                <a:sym charset="0" panose="02020603050405020304" pitchFamily="18" typeface="Times New Roman"/>
              </a:rPr>
              <a:t>62%</a:t>
            </a:r>
          </a:p>
        </p:txBody>
      </p:sp>
      <p:sp>
        <p:nvSpPr>
          <p:cNvPr id="28685" name="文本框 28"/>
          <p:cNvSpPr>
            <a:spLocks noChangeArrowheads="1"/>
          </p:cNvSpPr>
          <p:nvPr/>
        </p:nvSpPr>
        <p:spPr bwMode="auto">
          <a:xfrm>
            <a:off x="2133600" y="3954463"/>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10600030101010101" pitchFamily="2" typeface="宋体"/>
              </a:rPr>
              <a:t>添加标题</a:t>
            </a:r>
          </a:p>
        </p:txBody>
      </p:sp>
      <p:sp>
        <p:nvSpPr>
          <p:cNvPr id="28686" name="文本框 29"/>
          <p:cNvSpPr>
            <a:spLocks noChangeArrowheads="1"/>
          </p:cNvSpPr>
          <p:nvPr/>
        </p:nvSpPr>
        <p:spPr bwMode="auto">
          <a:xfrm>
            <a:off x="3859213" y="3954463"/>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10600030101010101" pitchFamily="2" typeface="宋体"/>
              </a:rPr>
              <a:t>添加标题</a:t>
            </a:r>
          </a:p>
        </p:txBody>
      </p:sp>
      <p:sp>
        <p:nvSpPr>
          <p:cNvPr id="28687" name="文本框 30"/>
          <p:cNvSpPr>
            <a:spLocks noChangeArrowheads="1"/>
          </p:cNvSpPr>
          <p:nvPr/>
        </p:nvSpPr>
        <p:spPr bwMode="auto">
          <a:xfrm>
            <a:off x="5627688" y="3954463"/>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10600030101010101" pitchFamily="2" typeface="宋体"/>
              </a:rPr>
              <a:t>添加标题</a:t>
            </a:r>
          </a:p>
        </p:txBody>
      </p:sp>
      <p:sp>
        <p:nvSpPr>
          <p:cNvPr id="28688" name="文本框 31"/>
          <p:cNvSpPr>
            <a:spLocks noChangeArrowheads="1"/>
          </p:cNvSpPr>
          <p:nvPr/>
        </p:nvSpPr>
        <p:spPr bwMode="auto">
          <a:xfrm>
            <a:off x="7351714" y="3954463"/>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10600030101010101" pitchFamily="2" typeface="宋体"/>
              </a:rPr>
              <a:t>添加标题</a:t>
            </a:r>
          </a:p>
        </p:txBody>
      </p:sp>
      <p:sp>
        <p:nvSpPr>
          <p:cNvPr id="28689" name="文本框 32"/>
          <p:cNvSpPr>
            <a:spLocks noChangeArrowheads="1"/>
          </p:cNvSpPr>
          <p:nvPr/>
        </p:nvSpPr>
        <p:spPr bwMode="auto">
          <a:xfrm>
            <a:off x="9077324" y="3938588"/>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600">
                <a:solidFill>
                  <a:srgbClr val="BDA16D"/>
                </a:solidFill>
                <a:latin charset="-122" panose="020b0503020204020204" pitchFamily="34" typeface="微软雅黑"/>
                <a:ea charset="-122" panose="020b0503020204020204" pitchFamily="34" typeface="微软雅黑"/>
                <a:sym charset="-122" panose="02010600030101010101" pitchFamily="2" typeface="宋体"/>
              </a:rPr>
              <a:t>添加标题</a:t>
            </a:r>
          </a:p>
        </p:txBody>
      </p:sp>
      <p:sp>
        <p:nvSpPr>
          <p:cNvPr id="28690" name="TextBox 15"/>
          <p:cNvSpPr>
            <a:spLocks noChangeArrowheads="1"/>
          </p:cNvSpPr>
          <p:nvPr/>
        </p:nvSpPr>
        <p:spPr bwMode="auto">
          <a:xfrm>
            <a:off x="2147888" y="5211763"/>
            <a:ext cx="804386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8691" name="矩形 23"/>
          <p:cNvSpPr>
            <a:spLocks noChangeArrowheads="1"/>
          </p:cNvSpPr>
          <p:nvPr/>
        </p:nvSpPr>
        <p:spPr bwMode="auto">
          <a:xfrm>
            <a:off x="3786188" y="4549775"/>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69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699" name="任意多边形 27"/>
          <p:cNvSpPr>
            <a:spLocks noChangeArrowheads="1"/>
          </p:cNvSpPr>
          <p:nvPr/>
        </p:nvSpPr>
        <p:spPr bwMode="auto">
          <a:xfrm>
            <a:off x="422275" y="4451350"/>
            <a:ext cx="11342688" cy="1517650"/>
          </a:xfrm>
          <a:custGeom>
            <a:gdLst>
              <a:gd fmla="*/ 0 w 11343473" name="T0"/>
              <a:gd fmla="*/ 151775 h 1517550" name="T1"/>
              <a:gd fmla="*/ 151733 w 11343473" name="T2"/>
              <a:gd fmla="*/ 0 h 1517550" name="T3"/>
              <a:gd fmla="*/ 11190170 w 11343473" name="T4"/>
              <a:gd fmla="*/ 0 h 1517550" name="T5"/>
              <a:gd fmla="*/ 11341903 w 11343473" name="T6"/>
              <a:gd fmla="*/ 151775 h 1517550" name="T7"/>
              <a:gd fmla="*/ 11341903 w 11343473" name="T8"/>
              <a:gd fmla="*/ 1365975 h 1517550" name="T9"/>
              <a:gd fmla="*/ 11190170 w 11343473" name="T10"/>
              <a:gd fmla="*/ 1517750 h 1517550" name="T11"/>
              <a:gd fmla="*/ 151733 w 11343473" name="T12"/>
              <a:gd fmla="*/ 1517750 h 1517550" name="T13"/>
              <a:gd fmla="*/ 0 w 11343473" name="T14"/>
              <a:gd fmla="*/ 1365975 h 1517550" name="T15"/>
              <a:gd fmla="*/ 0 w 11343473" name="T16"/>
              <a:gd fmla="*/ 15177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cmpd="sng" w="9525">
                <a:solidFill>
                  <a:srgbClr val="000000"/>
                </a:solidFill>
                <a:bevel/>
                <a:headEnd/>
                <a:tailEnd/>
              </a14:hiddenLine>
            </a:ext>
          </a:extLst>
        </p:spPr>
        <p:txBody>
          <a:bodyPr anchor="ctr" bIns="369824" lIns="369824" rIns="8310256" tIns="369824"/>
          <a:lstStyle/>
          <a:p>
            <a:endParaRPr altLang="en-US" lang="zh-CN"/>
          </a:p>
        </p:txBody>
      </p:sp>
      <p:sp>
        <p:nvSpPr>
          <p:cNvPr id="29700" name="任意多边形 31"/>
          <p:cNvSpPr>
            <a:spLocks noChangeArrowheads="1"/>
          </p:cNvSpPr>
          <p:nvPr/>
        </p:nvSpPr>
        <p:spPr bwMode="auto">
          <a:xfrm>
            <a:off x="422275" y="2679700"/>
            <a:ext cx="11342688" cy="1517650"/>
          </a:xfrm>
          <a:custGeom>
            <a:gdLst>
              <a:gd fmla="*/ 0 w 11343473" name="T0"/>
              <a:gd fmla="*/ 151775 h 1517550" name="T1"/>
              <a:gd fmla="*/ 151733 w 11343473" name="T2"/>
              <a:gd fmla="*/ 0 h 1517550" name="T3"/>
              <a:gd fmla="*/ 11190170 w 11343473" name="T4"/>
              <a:gd fmla="*/ 0 h 1517550" name="T5"/>
              <a:gd fmla="*/ 11341903 w 11343473" name="T6"/>
              <a:gd fmla="*/ 151775 h 1517550" name="T7"/>
              <a:gd fmla="*/ 11341903 w 11343473" name="T8"/>
              <a:gd fmla="*/ 1365975 h 1517550" name="T9"/>
              <a:gd fmla="*/ 11190170 w 11343473" name="T10"/>
              <a:gd fmla="*/ 1517750 h 1517550" name="T11"/>
              <a:gd fmla="*/ 151733 w 11343473" name="T12"/>
              <a:gd fmla="*/ 1517750 h 1517550" name="T13"/>
              <a:gd fmla="*/ 0 w 11343473" name="T14"/>
              <a:gd fmla="*/ 1365975 h 1517550" name="T15"/>
              <a:gd fmla="*/ 0 w 11343473" name="T16"/>
              <a:gd fmla="*/ 15177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cmpd="sng" w="9525">
                <a:solidFill>
                  <a:srgbClr val="000000"/>
                </a:solidFill>
                <a:bevel/>
                <a:headEnd/>
                <a:tailEnd/>
              </a14:hiddenLine>
            </a:ext>
          </a:extLst>
        </p:spPr>
        <p:txBody>
          <a:bodyPr anchor="ctr" bIns="369824" lIns="369824" rIns="8310256" tIns="369824"/>
          <a:lstStyle/>
          <a:p>
            <a:endParaRPr altLang="en-US" lang="zh-CN"/>
          </a:p>
        </p:txBody>
      </p:sp>
      <p:sp>
        <p:nvSpPr>
          <p:cNvPr id="29701" name="任意多边形 34"/>
          <p:cNvSpPr>
            <a:spLocks noChangeArrowheads="1"/>
          </p:cNvSpPr>
          <p:nvPr/>
        </p:nvSpPr>
        <p:spPr bwMode="auto">
          <a:xfrm>
            <a:off x="422275" y="908050"/>
            <a:ext cx="11342688" cy="1517650"/>
          </a:xfrm>
          <a:custGeom>
            <a:gdLst>
              <a:gd fmla="*/ 0 w 11343473" name="T0"/>
              <a:gd fmla="*/ 151775 h 1517550" name="T1"/>
              <a:gd fmla="*/ 151733 w 11343473" name="T2"/>
              <a:gd fmla="*/ 0 h 1517550" name="T3"/>
              <a:gd fmla="*/ 11190170 w 11343473" name="T4"/>
              <a:gd fmla="*/ 0 h 1517550" name="T5"/>
              <a:gd fmla="*/ 11341903 w 11343473" name="T6"/>
              <a:gd fmla="*/ 151775 h 1517550" name="T7"/>
              <a:gd fmla="*/ 11341903 w 11343473" name="T8"/>
              <a:gd fmla="*/ 1365975 h 1517550" name="T9"/>
              <a:gd fmla="*/ 11190170 w 11343473" name="T10"/>
              <a:gd fmla="*/ 1517750 h 1517550" name="T11"/>
              <a:gd fmla="*/ 151733 w 11343473" name="T12"/>
              <a:gd fmla="*/ 1517750 h 1517550" name="T13"/>
              <a:gd fmla="*/ 0 w 11343473" name="T14"/>
              <a:gd fmla="*/ 1365975 h 1517550" name="T15"/>
              <a:gd fmla="*/ 0 w 11343473" name="T16"/>
              <a:gd fmla="*/ 15177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cmpd="sng" w="9525">
                <a:solidFill>
                  <a:srgbClr val="000000"/>
                </a:solidFill>
                <a:bevel/>
                <a:headEnd/>
                <a:tailEnd/>
              </a14:hiddenLine>
            </a:ext>
          </a:extLst>
        </p:spPr>
        <p:txBody>
          <a:bodyPr anchor="ctr" bIns="369824" lIns="369824" rIns="8310256" tIns="369824"/>
          <a:lstStyle/>
          <a:p>
            <a:endParaRPr altLang="en-US" lang="zh-CN"/>
          </a:p>
        </p:txBody>
      </p:sp>
      <p:sp>
        <p:nvSpPr>
          <p:cNvPr id="29702" name="任意多边形 35"/>
          <p:cNvSpPr>
            <a:spLocks noChangeArrowheads="1"/>
          </p:cNvSpPr>
          <p:nvPr/>
        </p:nvSpPr>
        <p:spPr bwMode="auto">
          <a:xfrm>
            <a:off x="7508875" y="1035050"/>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9DC0DC"/>
          </a:solidFill>
          <a:ln>
            <a:noFill/>
          </a:ln>
          <a:extLst>
            <a:ext uri="{91240B29-F687-4F45-9708-019B960494DF}">
              <a14:hiddenLine cap="flat" cmpd="sng" w="12700">
                <a:solidFill>
                  <a:srgbClr val="FFFFFF"/>
                </a:solidFill>
                <a:bevel/>
                <a:headEnd/>
                <a:tailEnd/>
              </a14:hiddenLine>
            </a:ext>
          </a:extLst>
        </p:spPr>
        <p:txBody>
          <a:bodyPr anchor="ctr" bIns="223948" lIns="223948" rIns="223948" tIns="223948"/>
          <a:lstStyle/>
          <a:p>
            <a:endParaRPr altLang="en-US" lang="zh-CN"/>
          </a:p>
        </p:txBody>
      </p:sp>
      <p:sp>
        <p:nvSpPr>
          <p:cNvPr id="29703" name="任意多边形 36"/>
          <p:cNvSpPr/>
          <p:nvPr/>
        </p:nvSpPr>
        <p:spPr bwMode="auto">
          <a:xfrm>
            <a:off x="6602413" y="2306638"/>
            <a:ext cx="1860550" cy="509587"/>
          </a:xfrm>
          <a:custGeom>
            <a:gdLst>
              <a:gd fmla="*/ 1860415 w 1860550" name="T0"/>
              <a:gd fmla="*/ 0 h 508635" name="T1"/>
              <a:gd fmla="*/ 1860415 w 1860550" name="T2"/>
              <a:gd fmla="*/ 255368 h 508635" name="T3"/>
              <a:gd fmla="*/ 0 w 1860550" name="T4"/>
              <a:gd fmla="*/ 255368 h 508635" name="T5"/>
              <a:gd fmla="*/ 0 w 1860550" name="T6"/>
              <a:gd fmla="*/ 510737 h 508635" name="T7"/>
              <a:gd fmla="*/ 0 60000 65536" name="T8"/>
              <a:gd fmla="*/ 0 60000 65536" name="T9"/>
              <a:gd fmla="*/ 0 60000 65536" name="T10"/>
              <a:gd fmla="*/ 0 60000 65536" name="T11"/>
              <a:gd fmla="*/ 0 w 1860550" name="T12"/>
              <a:gd fmla="*/ 0 h 508635" name="T13"/>
              <a:gd fmla="*/ 1860550 w 1860550" name="T14"/>
              <a:gd fmla="*/ 508635 h 508635" name="T15"/>
            </a:gdLst>
            <a:cxnLst>
              <a:cxn ang="T8">
                <a:pos x="T0" y="T1"/>
              </a:cxn>
              <a:cxn ang="T9">
                <a:pos x="T2" y="T3"/>
              </a:cxn>
              <a:cxn ang="T10">
                <a:pos x="T4" y="T5"/>
              </a:cxn>
              <a:cxn ang="T11">
                <a:pos x="T6" y="T7"/>
              </a:cxn>
            </a:cxnLst>
            <a:rect b="T15" l="T12" r="T14" t="T13"/>
            <a:pathLst>
              <a:path h="508634" w="1860550">
                <a:moveTo>
                  <a:pt x="1860415" y="0"/>
                </a:moveTo>
                <a:lnTo>
                  <a:pt x="1860415" y="254415"/>
                </a:lnTo>
                <a:lnTo>
                  <a:pt x="0" y="254415"/>
                </a:lnTo>
                <a:lnTo>
                  <a:pt x="0" y="508831"/>
                </a:lnTo>
              </a:path>
            </a:pathLst>
          </a:custGeom>
          <a:noFill/>
          <a:ln cap="flat" cmpd="sng" w="28575">
            <a:solidFill>
              <a:srgbClr val="9DC0DC"/>
            </a:solidFill>
            <a:bevel/>
          </a:ln>
          <a:extLst>
            <a:ext uri="{909E8E84-426E-40DD-AFC4-6F175D3DCCD1}">
              <a14:hiddenFill>
                <a:solidFill>
                  <a:srgbClr val="FFFFFF"/>
                </a:solidFill>
              </a14:hiddenFill>
            </a:ext>
          </a:extLst>
        </p:spPr>
        <p:txBody>
          <a:bodyPr/>
          <a:lstStyle/>
          <a:p>
            <a:endParaRPr altLang="en-US" lang="zh-CN"/>
          </a:p>
        </p:txBody>
      </p:sp>
      <p:sp>
        <p:nvSpPr>
          <p:cNvPr id="29704" name="任意多边形 37"/>
          <p:cNvSpPr>
            <a:spLocks noChangeArrowheads="1"/>
          </p:cNvSpPr>
          <p:nvPr/>
        </p:nvSpPr>
        <p:spPr bwMode="auto">
          <a:xfrm>
            <a:off x="5648325" y="2816225"/>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cap="flat" cmpd="sng" w="12700">
                <a:solidFill>
                  <a:srgbClr val="FFFFFF"/>
                </a:solidFill>
                <a:bevel/>
                <a:headEnd/>
                <a:tailEnd/>
              </a14:hiddenLine>
            </a:ext>
          </a:extLst>
        </p:spPr>
        <p:txBody>
          <a:bodyPr anchor="ctr" bIns="223948" lIns="223948" rIns="223948" tIns="223948"/>
          <a:lstStyle/>
          <a:p>
            <a:endParaRPr altLang="en-US" lang="zh-CN"/>
          </a:p>
        </p:txBody>
      </p:sp>
      <p:sp>
        <p:nvSpPr>
          <p:cNvPr id="29705" name="任意多边形 38"/>
          <p:cNvSpPr/>
          <p:nvPr/>
        </p:nvSpPr>
        <p:spPr bwMode="auto">
          <a:xfrm>
            <a:off x="5362575" y="4087813"/>
            <a:ext cx="1239838" cy="509587"/>
          </a:xfrm>
          <a:custGeom>
            <a:gdLst>
              <a:gd fmla="*/ 1239642 w 1240155" name="T0"/>
              <a:gd fmla="*/ 0 h 508635" name="T1"/>
              <a:gd fmla="*/ 1239642 w 1240155" name="T2"/>
              <a:gd fmla="*/ 255368 h 508635" name="T3"/>
              <a:gd fmla="*/ 0 w 1240155" name="T4"/>
              <a:gd fmla="*/ 255368 h 508635" name="T5"/>
              <a:gd fmla="*/ 0 w 1240155" name="T6"/>
              <a:gd fmla="*/ 510737 h 508635" name="T7"/>
              <a:gd fmla="*/ 0 60000 65536" name="T8"/>
              <a:gd fmla="*/ 0 60000 65536" name="T9"/>
              <a:gd fmla="*/ 0 60000 65536" name="T10"/>
              <a:gd fmla="*/ 0 60000 65536" name="T11"/>
              <a:gd fmla="*/ 0 w 1240155" name="T12"/>
              <a:gd fmla="*/ 0 h 508635" name="T13"/>
              <a:gd fmla="*/ 1240155 w 1240155" name="T14"/>
              <a:gd fmla="*/ 508635 h 508635" name="T15"/>
            </a:gdLst>
            <a:cxnLst>
              <a:cxn ang="T8">
                <a:pos x="T0" y="T1"/>
              </a:cxn>
              <a:cxn ang="T9">
                <a:pos x="T2" y="T3"/>
              </a:cxn>
              <a:cxn ang="T10">
                <a:pos x="T4" y="T5"/>
              </a:cxn>
              <a:cxn ang="T11">
                <a:pos x="T6" y="T7"/>
              </a:cxn>
            </a:cxnLst>
            <a:rect b="T15" l="T12" r="T14" t="T13"/>
            <a:pathLst>
              <a:path h="508634" w="1240155">
                <a:moveTo>
                  <a:pt x="1240276" y="0"/>
                </a:moveTo>
                <a:lnTo>
                  <a:pt x="1240276" y="254415"/>
                </a:lnTo>
                <a:lnTo>
                  <a:pt x="0" y="254415"/>
                </a:lnTo>
                <a:lnTo>
                  <a:pt x="0" y="508831"/>
                </a:lnTo>
              </a:path>
            </a:pathLst>
          </a:custGeom>
          <a:noFill/>
          <a:ln cap="flat" cmpd="sng" w="28575">
            <a:solidFill>
              <a:srgbClr val="9DC0DC"/>
            </a:solidFill>
            <a:bevel/>
          </a:ln>
          <a:extLst>
            <a:ext uri="{909E8E84-426E-40DD-AFC4-6F175D3DCCD1}">
              <a14:hiddenFill>
                <a:solidFill>
                  <a:srgbClr val="FFFFFF"/>
                </a:solidFill>
              </a14:hiddenFill>
            </a:ext>
          </a:extLst>
        </p:spPr>
        <p:txBody>
          <a:bodyPr/>
          <a:lstStyle/>
          <a:p>
            <a:endParaRPr altLang="en-US" lang="zh-CN"/>
          </a:p>
        </p:txBody>
      </p:sp>
      <p:sp>
        <p:nvSpPr>
          <p:cNvPr id="29706" name="任意多边形 39"/>
          <p:cNvSpPr>
            <a:spLocks noChangeArrowheads="1"/>
          </p:cNvSpPr>
          <p:nvPr/>
        </p:nvSpPr>
        <p:spPr bwMode="auto">
          <a:xfrm>
            <a:off x="4406900" y="4597400"/>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w="12700">
                <a:solidFill>
                  <a:srgbClr val="FFFFFF"/>
                </a:solidFill>
                <a:bevel/>
                <a:headEnd/>
                <a:tailEnd/>
              </a14:hiddenLine>
            </a:ext>
          </a:extLst>
        </p:spPr>
        <p:txBody>
          <a:bodyPr anchor="ctr" bIns="223948" lIns="223948" rIns="223948" tIns="223948"/>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buFont charset="0" panose="020b0604020202020204" pitchFamily="34" typeface="Arial"/>
              <a:buNone/>
            </a:pPr>
            <a:r>
              <a:rPr altLang="zh-CN" lang="en-US" sz="24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29707" name="任意多边形 40"/>
          <p:cNvSpPr/>
          <p:nvPr/>
        </p:nvSpPr>
        <p:spPr bwMode="auto">
          <a:xfrm>
            <a:off x="6602413" y="4087813"/>
            <a:ext cx="1239837" cy="509587"/>
          </a:xfrm>
          <a:custGeom>
            <a:gdLst>
              <a:gd fmla="*/ 0 w 1240155" name="T0"/>
              <a:gd fmla="*/ 0 h 508635" name="T1"/>
              <a:gd fmla="*/ 0 w 1240155" name="T2"/>
              <a:gd fmla="*/ 255368 h 508635" name="T3"/>
              <a:gd fmla="*/ 1239640 w 1240155" name="T4"/>
              <a:gd fmla="*/ 255368 h 508635" name="T5"/>
              <a:gd fmla="*/ 1239640 w 1240155" name="T6"/>
              <a:gd fmla="*/ 510737 h 508635" name="T7"/>
              <a:gd fmla="*/ 0 60000 65536" name="T8"/>
              <a:gd fmla="*/ 0 60000 65536" name="T9"/>
              <a:gd fmla="*/ 0 60000 65536" name="T10"/>
              <a:gd fmla="*/ 0 60000 65536" name="T11"/>
              <a:gd fmla="*/ 0 w 1240155" name="T12"/>
              <a:gd fmla="*/ 0 h 508635" name="T13"/>
              <a:gd fmla="*/ 1240155 w 1240155" name="T14"/>
              <a:gd fmla="*/ 508635 h 508635" name="T15"/>
            </a:gdLst>
            <a:cxnLst>
              <a:cxn ang="T8">
                <a:pos x="T0" y="T1"/>
              </a:cxn>
              <a:cxn ang="T9">
                <a:pos x="T2" y="T3"/>
              </a:cxn>
              <a:cxn ang="T10">
                <a:pos x="T4" y="T5"/>
              </a:cxn>
              <a:cxn ang="T11">
                <a:pos x="T6" y="T7"/>
              </a:cxn>
            </a:cxnLst>
            <a:rect b="T15" l="T12" r="T14" t="T13"/>
            <a:pathLst>
              <a:path h="508634" w="1240155">
                <a:moveTo>
                  <a:pt x="0" y="0"/>
                </a:moveTo>
                <a:lnTo>
                  <a:pt x="0" y="254415"/>
                </a:lnTo>
                <a:lnTo>
                  <a:pt x="1240276" y="254415"/>
                </a:lnTo>
                <a:lnTo>
                  <a:pt x="1240276" y="508831"/>
                </a:lnTo>
              </a:path>
            </a:pathLst>
          </a:custGeom>
          <a:noFill/>
          <a:ln cap="flat" cmpd="sng" w="28575">
            <a:solidFill>
              <a:srgbClr val="9DC0DC"/>
            </a:solidFill>
            <a:bevel/>
          </a:ln>
          <a:extLst>
            <a:ext uri="{909E8E84-426E-40DD-AFC4-6F175D3DCCD1}">
              <a14:hiddenFill>
                <a:solidFill>
                  <a:srgbClr val="FFFFFF"/>
                </a:solidFill>
              </a14:hiddenFill>
            </a:ext>
          </a:extLst>
        </p:spPr>
        <p:txBody>
          <a:bodyPr/>
          <a:lstStyle/>
          <a:p>
            <a:endParaRPr altLang="en-US" lang="zh-CN"/>
          </a:p>
        </p:txBody>
      </p:sp>
      <p:sp>
        <p:nvSpPr>
          <p:cNvPr id="29708" name="任意多边形 41"/>
          <p:cNvSpPr>
            <a:spLocks noChangeArrowheads="1"/>
          </p:cNvSpPr>
          <p:nvPr/>
        </p:nvSpPr>
        <p:spPr bwMode="auto">
          <a:xfrm>
            <a:off x="6888163" y="4597400"/>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w="12700">
                <a:solidFill>
                  <a:srgbClr val="FFFFFF"/>
                </a:solidFill>
                <a:bevel/>
                <a:headEnd/>
                <a:tailEnd/>
              </a14:hiddenLine>
            </a:ext>
          </a:extLst>
        </p:spPr>
        <p:txBody>
          <a:bodyPr anchor="ctr" bIns="223948" lIns="223948" rIns="223948" tIns="223948"/>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buFont charset="0" panose="020b0604020202020204" pitchFamily="34" typeface="Arial"/>
              <a:buNone/>
            </a:pPr>
            <a:r>
              <a:rPr altLang="zh-CN" lang="en-US" sz="24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29709" name="任意多边形 42"/>
          <p:cNvSpPr/>
          <p:nvPr/>
        </p:nvSpPr>
        <p:spPr bwMode="auto">
          <a:xfrm>
            <a:off x="8462963" y="2306638"/>
            <a:ext cx="1860550" cy="509587"/>
          </a:xfrm>
          <a:custGeom>
            <a:gdLst>
              <a:gd fmla="*/ 0 w 1860550" name="T0"/>
              <a:gd fmla="*/ 0 h 508635" name="T1"/>
              <a:gd fmla="*/ 0 w 1860550" name="T2"/>
              <a:gd fmla="*/ 255368 h 508635" name="T3"/>
              <a:gd fmla="*/ 1860415 w 1860550" name="T4"/>
              <a:gd fmla="*/ 255368 h 508635" name="T5"/>
              <a:gd fmla="*/ 1860415 w 1860550" name="T6"/>
              <a:gd fmla="*/ 510737 h 508635" name="T7"/>
              <a:gd fmla="*/ 0 60000 65536" name="T8"/>
              <a:gd fmla="*/ 0 60000 65536" name="T9"/>
              <a:gd fmla="*/ 0 60000 65536" name="T10"/>
              <a:gd fmla="*/ 0 60000 65536" name="T11"/>
              <a:gd fmla="*/ 0 w 1860550" name="T12"/>
              <a:gd fmla="*/ 0 h 508635" name="T13"/>
              <a:gd fmla="*/ 1860550 w 1860550" name="T14"/>
              <a:gd fmla="*/ 508635 h 508635" name="T15"/>
            </a:gdLst>
            <a:cxnLst>
              <a:cxn ang="T8">
                <a:pos x="T0" y="T1"/>
              </a:cxn>
              <a:cxn ang="T9">
                <a:pos x="T2" y="T3"/>
              </a:cxn>
              <a:cxn ang="T10">
                <a:pos x="T4" y="T5"/>
              </a:cxn>
              <a:cxn ang="T11">
                <a:pos x="T6" y="T7"/>
              </a:cxn>
            </a:cxnLst>
            <a:rect b="T15" l="T12" r="T14" t="T13"/>
            <a:pathLst>
              <a:path h="508634" w="1860550">
                <a:moveTo>
                  <a:pt x="0" y="0"/>
                </a:moveTo>
                <a:lnTo>
                  <a:pt x="0" y="254415"/>
                </a:lnTo>
                <a:lnTo>
                  <a:pt x="1860415" y="254415"/>
                </a:lnTo>
                <a:lnTo>
                  <a:pt x="1860415" y="508831"/>
                </a:lnTo>
              </a:path>
            </a:pathLst>
          </a:custGeom>
          <a:noFill/>
          <a:ln cap="flat" cmpd="sng" w="28575">
            <a:solidFill>
              <a:srgbClr val="9DC0DC"/>
            </a:solidFill>
            <a:bevel/>
          </a:ln>
          <a:extLst>
            <a:ext uri="{909E8E84-426E-40DD-AFC4-6F175D3DCCD1}">
              <a14:hiddenFill>
                <a:solidFill>
                  <a:srgbClr val="FFFFFF"/>
                </a:solidFill>
              </a14:hiddenFill>
            </a:ext>
          </a:extLst>
        </p:spPr>
        <p:txBody>
          <a:bodyPr/>
          <a:lstStyle/>
          <a:p>
            <a:endParaRPr altLang="en-US" lang="zh-CN"/>
          </a:p>
        </p:txBody>
      </p:sp>
      <p:sp>
        <p:nvSpPr>
          <p:cNvPr id="29710" name="任意多边形 43"/>
          <p:cNvSpPr>
            <a:spLocks noChangeArrowheads="1"/>
          </p:cNvSpPr>
          <p:nvPr/>
        </p:nvSpPr>
        <p:spPr bwMode="auto">
          <a:xfrm>
            <a:off x="9369425" y="2816225"/>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cap="flat" cmpd="sng" w="12700">
                <a:solidFill>
                  <a:srgbClr val="FFFFFF"/>
                </a:solidFill>
                <a:bevel/>
                <a:headEnd/>
                <a:tailEnd/>
              </a14:hiddenLine>
            </a:ext>
          </a:extLst>
        </p:spPr>
        <p:txBody>
          <a:bodyPr anchor="ctr" bIns="223948" lIns="223948" rIns="223948" tIns="223948"/>
          <a:lstStyle/>
          <a:p>
            <a:endParaRPr altLang="en-US" lang="zh-CN"/>
          </a:p>
        </p:txBody>
      </p:sp>
      <p:sp>
        <p:nvSpPr>
          <p:cNvPr id="29711" name="任意多边形 44"/>
          <p:cNvSpPr/>
          <p:nvPr/>
        </p:nvSpPr>
        <p:spPr bwMode="auto">
          <a:xfrm>
            <a:off x="10277475" y="4087813"/>
            <a:ext cx="90488" cy="509587"/>
          </a:xfrm>
          <a:custGeom>
            <a:gdLst>
              <a:gd fmla="*/ 44773 w 91440" name="T0"/>
              <a:gd fmla="*/ 0 h 508635" name="T1"/>
              <a:gd fmla="*/ 44773 w 91440" name="T2"/>
              <a:gd fmla="*/ 510737 h 508635" name="T3"/>
              <a:gd fmla="*/ 0 60000 65536" name="T4"/>
              <a:gd fmla="*/ 0 60000 65536" name="T5"/>
              <a:gd fmla="*/ 0 w 91440" name="T6"/>
              <a:gd fmla="*/ 0 h 508635" name="T7"/>
              <a:gd fmla="*/ 91440 w 91440" name="T8"/>
              <a:gd fmla="*/ 508635 h 508635" name="T9"/>
            </a:gdLst>
            <a:cxnLst>
              <a:cxn ang="T4">
                <a:pos x="T0" y="T1"/>
              </a:cxn>
              <a:cxn ang="T5">
                <a:pos x="T2" y="T3"/>
              </a:cxn>
            </a:cxnLst>
            <a:rect b="T9" l="T6" r="T8" t="T7"/>
            <a:pathLst>
              <a:path h="508634" w="91440">
                <a:moveTo>
                  <a:pt x="45720" y="0"/>
                </a:moveTo>
                <a:lnTo>
                  <a:pt x="45720" y="508831"/>
                </a:lnTo>
              </a:path>
            </a:pathLst>
          </a:custGeom>
          <a:noFill/>
          <a:ln cap="flat" cmpd="sng" w="28575">
            <a:solidFill>
              <a:srgbClr val="9DC0DC"/>
            </a:solidFill>
            <a:bevel/>
          </a:ln>
          <a:extLst>
            <a:ext uri="{909E8E84-426E-40DD-AFC4-6F175D3DCCD1}">
              <a14:hiddenFill>
                <a:solidFill>
                  <a:srgbClr val="FFFFFF"/>
                </a:solidFill>
              </a14:hiddenFill>
            </a:ext>
          </a:extLst>
        </p:spPr>
        <p:txBody>
          <a:bodyPr/>
          <a:lstStyle/>
          <a:p>
            <a:endParaRPr altLang="en-US" lang="zh-CN"/>
          </a:p>
        </p:txBody>
      </p:sp>
      <p:sp>
        <p:nvSpPr>
          <p:cNvPr id="29712" name="任意多边形 45"/>
          <p:cNvSpPr>
            <a:spLocks noChangeArrowheads="1"/>
          </p:cNvSpPr>
          <p:nvPr/>
        </p:nvSpPr>
        <p:spPr bwMode="auto">
          <a:xfrm>
            <a:off x="9369425" y="4597400"/>
            <a:ext cx="1908175" cy="1271588"/>
          </a:xfrm>
          <a:custGeom>
            <a:gdLst>
              <a:gd fmla="*/ 0 w 1908118" name="T0"/>
              <a:gd fmla="*/ 127110 h 1272078" name="T1"/>
              <a:gd fmla="*/ 127216 w 1908118" name="T2"/>
              <a:gd fmla="*/ 0 h 1272078" name="T3"/>
              <a:gd fmla="*/ 1781016 w 1908118" name="T4"/>
              <a:gd fmla="*/ 0 h 1272078" name="T5"/>
              <a:gd fmla="*/ 1908232 w 1908118" name="T6"/>
              <a:gd fmla="*/ 127110 h 1272078" name="T7"/>
              <a:gd fmla="*/ 1908232 w 1908118" name="T8"/>
              <a:gd fmla="*/ 1143988 h 1272078" name="T9"/>
              <a:gd fmla="*/ 1781016 w 1908118" name="T10"/>
              <a:gd fmla="*/ 1271098 h 1272078" name="T11"/>
              <a:gd fmla="*/ 127216 w 1908118" name="T12"/>
              <a:gd fmla="*/ 1271098 h 1272078" name="T13"/>
              <a:gd fmla="*/ 0 w 1908118" name="T14"/>
              <a:gd fmla="*/ 1143988 h 1272078" name="T15"/>
              <a:gd fmla="*/ 0 w 1908118" name="T16"/>
              <a:gd fmla="*/ 127110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w="12700">
                <a:solidFill>
                  <a:srgbClr val="FFFFFF"/>
                </a:solidFill>
                <a:bevel/>
                <a:headEnd/>
                <a:tailEnd/>
              </a14:hiddenLine>
            </a:ext>
          </a:extLst>
        </p:spPr>
        <p:txBody>
          <a:bodyPr anchor="ctr" bIns="223948" lIns="223948" rIns="223948" tIns="223948"/>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buFont charset="0" panose="020b0604020202020204" pitchFamily="34" typeface="Arial"/>
              <a:buNone/>
            </a:pPr>
            <a:r>
              <a:rPr altLang="zh-CN" lang="en-US" sz="24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29713" name="KSO_Shape"/>
          <p:cNvSpPr>
            <a:spLocks noChangeArrowheads="1"/>
          </p:cNvSpPr>
          <p:nvPr/>
        </p:nvSpPr>
        <p:spPr bwMode="auto">
          <a:xfrm>
            <a:off x="720725" y="1338263"/>
            <a:ext cx="552450" cy="550862"/>
          </a:xfrm>
          <a:custGeom>
            <a:gdLst>
              <a:gd fmla="*/ 235180 w 742418" name="T0"/>
              <a:gd fmla="*/ 113531 h 742418" name="T1"/>
              <a:gd fmla="*/ 249528 w 742418" name="T2"/>
              <a:gd fmla="*/ 119440 h 742418" name="T3"/>
              <a:gd fmla="*/ 318365 w 742418" name="T4"/>
              <a:gd fmla="*/ 187882 h 742418" name="T5"/>
              <a:gd fmla="*/ 321028 w 742418" name="T6"/>
              <a:gd fmla="*/ 191078 h 742418" name="T7"/>
              <a:gd fmla="*/ 321352 w 742418" name="T8"/>
              <a:gd fmla="*/ 191660 h 742418" name="T9"/>
              <a:gd fmla="*/ 322647 w 742418" name="T10"/>
              <a:gd fmla="*/ 194057 h 742418" name="T11"/>
              <a:gd fmla="*/ 324700 w 742418" name="T12"/>
              <a:gd fmla="*/ 204334 h 742418" name="T13"/>
              <a:gd fmla="*/ 322647 w 742418" name="T14"/>
              <a:gd fmla="*/ 214612 h 742418" name="T15"/>
              <a:gd fmla="*/ 321861 w 742418" name="T16"/>
              <a:gd fmla="*/ 216425 h 742418" name="T17"/>
              <a:gd fmla="*/ 320817 w 742418" name="T18"/>
              <a:gd fmla="*/ 217746 h 742418" name="T19"/>
              <a:gd fmla="*/ 317803 w 742418" name="T20"/>
              <a:gd fmla="*/ 220848 h 742418" name="T21"/>
              <a:gd fmla="*/ 248966 w 742418" name="T22"/>
              <a:gd fmla="*/ 289291 h 742418" name="T23"/>
              <a:gd fmla="*/ 220270 w 742418" name="T24"/>
              <a:gd fmla="*/ 289291 h 742418" name="T25"/>
              <a:gd fmla="*/ 220270 w 742418" name="T26"/>
              <a:gd fmla="*/ 260759 h 742418" name="T27"/>
              <a:gd fmla="*/ 256285 w 742418" name="T28"/>
              <a:gd fmla="*/ 224952 h 742418" name="T29"/>
              <a:gd fmla="*/ 106682 w 742418" name="T30"/>
              <a:gd fmla="*/ 224952 h 742418" name="T31"/>
              <a:gd fmla="*/ 86390 w 742418" name="T32"/>
              <a:gd fmla="*/ 204777 h 742418" name="T33"/>
              <a:gd fmla="*/ 106682 w 742418" name="T34"/>
              <a:gd fmla="*/ 184602 h 742418" name="T35"/>
              <a:gd fmla="*/ 257675 w 742418" name="T36"/>
              <a:gd fmla="*/ 184602 h 742418" name="T37"/>
              <a:gd fmla="*/ 220833 w 742418" name="T38"/>
              <a:gd fmla="*/ 147972 h 742418" name="T39"/>
              <a:gd fmla="*/ 220833 w 742418" name="T40"/>
              <a:gd fmla="*/ 119440 h 742418" name="T41"/>
              <a:gd fmla="*/ 235180 w 742418" name="T42"/>
              <a:gd fmla="*/ 113531 h 742418" name="T43"/>
              <a:gd fmla="*/ 205545 w 742418" name="T44"/>
              <a:gd fmla="*/ 37427 h 742418" name="T45"/>
              <a:gd fmla="*/ 37644 w 742418" name="T46"/>
              <a:gd fmla="*/ 204365 h 742418" name="T47"/>
              <a:gd fmla="*/ 205545 w 742418" name="T48"/>
              <a:gd fmla="*/ 371303 h 742418" name="T49"/>
              <a:gd fmla="*/ 373447 w 742418" name="T50"/>
              <a:gd fmla="*/ 204365 h 742418" name="T51"/>
              <a:gd fmla="*/ 205545 w 742418" name="T52"/>
              <a:gd fmla="*/ 37427 h 742418" name="T53"/>
              <a:gd fmla="*/ 205545 w 742418" name="T54"/>
              <a:gd fmla="*/ 0 h 742418" name="T55"/>
              <a:gd fmla="*/ 411091 w 742418" name="T56"/>
              <a:gd fmla="*/ 204365 h 742418" name="T57"/>
              <a:gd fmla="*/ 205545 w 742418" name="T58"/>
              <a:gd fmla="*/ 408731 h 742418" name="T59"/>
              <a:gd fmla="*/ 0 w 742418" name="T60"/>
              <a:gd fmla="*/ 204365 h 742418" name="T61"/>
              <a:gd fmla="*/ 20554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9DC0DC"/>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9714" name="KSO_Shape"/>
          <p:cNvSpPr>
            <a:spLocks noChangeArrowheads="1"/>
          </p:cNvSpPr>
          <p:nvPr/>
        </p:nvSpPr>
        <p:spPr bwMode="auto">
          <a:xfrm>
            <a:off x="720725" y="3148013"/>
            <a:ext cx="552450" cy="550862"/>
          </a:xfrm>
          <a:custGeom>
            <a:gdLst>
              <a:gd fmla="*/ 235180 w 742418" name="T0"/>
              <a:gd fmla="*/ 113531 h 742418" name="T1"/>
              <a:gd fmla="*/ 249528 w 742418" name="T2"/>
              <a:gd fmla="*/ 119440 h 742418" name="T3"/>
              <a:gd fmla="*/ 318365 w 742418" name="T4"/>
              <a:gd fmla="*/ 187882 h 742418" name="T5"/>
              <a:gd fmla="*/ 321028 w 742418" name="T6"/>
              <a:gd fmla="*/ 191078 h 742418" name="T7"/>
              <a:gd fmla="*/ 321352 w 742418" name="T8"/>
              <a:gd fmla="*/ 191660 h 742418" name="T9"/>
              <a:gd fmla="*/ 322647 w 742418" name="T10"/>
              <a:gd fmla="*/ 194057 h 742418" name="T11"/>
              <a:gd fmla="*/ 324700 w 742418" name="T12"/>
              <a:gd fmla="*/ 204334 h 742418" name="T13"/>
              <a:gd fmla="*/ 322647 w 742418" name="T14"/>
              <a:gd fmla="*/ 214612 h 742418" name="T15"/>
              <a:gd fmla="*/ 321861 w 742418" name="T16"/>
              <a:gd fmla="*/ 216425 h 742418" name="T17"/>
              <a:gd fmla="*/ 320817 w 742418" name="T18"/>
              <a:gd fmla="*/ 217746 h 742418" name="T19"/>
              <a:gd fmla="*/ 317803 w 742418" name="T20"/>
              <a:gd fmla="*/ 220848 h 742418" name="T21"/>
              <a:gd fmla="*/ 248966 w 742418" name="T22"/>
              <a:gd fmla="*/ 289291 h 742418" name="T23"/>
              <a:gd fmla="*/ 220270 w 742418" name="T24"/>
              <a:gd fmla="*/ 289291 h 742418" name="T25"/>
              <a:gd fmla="*/ 220270 w 742418" name="T26"/>
              <a:gd fmla="*/ 260759 h 742418" name="T27"/>
              <a:gd fmla="*/ 256285 w 742418" name="T28"/>
              <a:gd fmla="*/ 224952 h 742418" name="T29"/>
              <a:gd fmla="*/ 106682 w 742418" name="T30"/>
              <a:gd fmla="*/ 224952 h 742418" name="T31"/>
              <a:gd fmla="*/ 86390 w 742418" name="T32"/>
              <a:gd fmla="*/ 204777 h 742418" name="T33"/>
              <a:gd fmla="*/ 106682 w 742418" name="T34"/>
              <a:gd fmla="*/ 184602 h 742418" name="T35"/>
              <a:gd fmla="*/ 257675 w 742418" name="T36"/>
              <a:gd fmla="*/ 184602 h 742418" name="T37"/>
              <a:gd fmla="*/ 220833 w 742418" name="T38"/>
              <a:gd fmla="*/ 147972 h 742418" name="T39"/>
              <a:gd fmla="*/ 220833 w 742418" name="T40"/>
              <a:gd fmla="*/ 119440 h 742418" name="T41"/>
              <a:gd fmla="*/ 235180 w 742418" name="T42"/>
              <a:gd fmla="*/ 113531 h 742418" name="T43"/>
              <a:gd fmla="*/ 205545 w 742418" name="T44"/>
              <a:gd fmla="*/ 37427 h 742418" name="T45"/>
              <a:gd fmla="*/ 37644 w 742418" name="T46"/>
              <a:gd fmla="*/ 204365 h 742418" name="T47"/>
              <a:gd fmla="*/ 205545 w 742418" name="T48"/>
              <a:gd fmla="*/ 371303 h 742418" name="T49"/>
              <a:gd fmla="*/ 373447 w 742418" name="T50"/>
              <a:gd fmla="*/ 204365 h 742418" name="T51"/>
              <a:gd fmla="*/ 205545 w 742418" name="T52"/>
              <a:gd fmla="*/ 37427 h 742418" name="T53"/>
              <a:gd fmla="*/ 205545 w 742418" name="T54"/>
              <a:gd fmla="*/ 0 h 742418" name="T55"/>
              <a:gd fmla="*/ 411091 w 742418" name="T56"/>
              <a:gd fmla="*/ 204365 h 742418" name="T57"/>
              <a:gd fmla="*/ 205545 w 742418" name="T58"/>
              <a:gd fmla="*/ 408731 h 742418" name="T59"/>
              <a:gd fmla="*/ 0 w 742418" name="T60"/>
              <a:gd fmla="*/ 204365 h 742418" name="T61"/>
              <a:gd fmla="*/ 20554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E39A1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9715" name="KSO_Shape"/>
          <p:cNvSpPr>
            <a:spLocks noChangeArrowheads="1"/>
          </p:cNvSpPr>
          <p:nvPr/>
        </p:nvSpPr>
        <p:spPr bwMode="auto">
          <a:xfrm>
            <a:off x="720725" y="4956175"/>
            <a:ext cx="552450" cy="552450"/>
          </a:xfrm>
          <a:custGeom>
            <a:gdLst>
              <a:gd fmla="*/ 235180 w 742418" name="T0"/>
              <a:gd fmla="*/ 114186 h 742418" name="T1"/>
              <a:gd fmla="*/ 249528 w 742418" name="T2"/>
              <a:gd fmla="*/ 120130 h 742418" name="T3"/>
              <a:gd fmla="*/ 318365 w 742418" name="T4"/>
              <a:gd fmla="*/ 188967 h 742418" name="T5"/>
              <a:gd fmla="*/ 321028 w 742418" name="T6"/>
              <a:gd fmla="*/ 192182 h 742418" name="T7"/>
              <a:gd fmla="*/ 321352 w 742418" name="T8"/>
              <a:gd fmla="*/ 192766 h 742418" name="T9"/>
              <a:gd fmla="*/ 322647 w 742418" name="T10"/>
              <a:gd fmla="*/ 195177 h 742418" name="T11"/>
              <a:gd fmla="*/ 324700 w 742418" name="T12"/>
              <a:gd fmla="*/ 205514 h 742418" name="T13"/>
              <a:gd fmla="*/ 322647 w 742418" name="T14"/>
              <a:gd fmla="*/ 215851 h 742418" name="T15"/>
              <a:gd fmla="*/ 321861 w 742418" name="T16"/>
              <a:gd fmla="*/ 217675 h 742418" name="T17"/>
              <a:gd fmla="*/ 320817 w 742418" name="T18"/>
              <a:gd fmla="*/ 219003 h 742418" name="T19"/>
              <a:gd fmla="*/ 317803 w 742418" name="T20"/>
              <a:gd fmla="*/ 222124 h 742418" name="T21"/>
              <a:gd fmla="*/ 248966 w 742418" name="T22"/>
              <a:gd fmla="*/ 290961 h 742418" name="T23"/>
              <a:gd fmla="*/ 220270 w 742418" name="T24"/>
              <a:gd fmla="*/ 290961 h 742418" name="T25"/>
              <a:gd fmla="*/ 220270 w 742418" name="T26"/>
              <a:gd fmla="*/ 262265 h 742418" name="T27"/>
              <a:gd fmla="*/ 256285 w 742418" name="T28"/>
              <a:gd fmla="*/ 226250 h 742418" name="T29"/>
              <a:gd fmla="*/ 106682 w 742418" name="T30"/>
              <a:gd fmla="*/ 226250 h 742418" name="T31"/>
              <a:gd fmla="*/ 86390 w 742418" name="T32"/>
              <a:gd fmla="*/ 205960 h 742418" name="T33"/>
              <a:gd fmla="*/ 106682 w 742418" name="T34"/>
              <a:gd fmla="*/ 185668 h 742418" name="T35"/>
              <a:gd fmla="*/ 257675 w 742418" name="T36"/>
              <a:gd fmla="*/ 185668 h 742418" name="T37"/>
              <a:gd fmla="*/ 220833 w 742418" name="T38"/>
              <a:gd fmla="*/ 148826 h 742418" name="T39"/>
              <a:gd fmla="*/ 220833 w 742418" name="T40"/>
              <a:gd fmla="*/ 120130 h 742418" name="T41"/>
              <a:gd fmla="*/ 235180 w 742418" name="T42"/>
              <a:gd fmla="*/ 114186 h 742418" name="T43"/>
              <a:gd fmla="*/ 205545 w 742418" name="T44"/>
              <a:gd fmla="*/ 37644 h 742418" name="T45"/>
              <a:gd fmla="*/ 37644 w 742418" name="T46"/>
              <a:gd fmla="*/ 205545 h 742418" name="T47"/>
              <a:gd fmla="*/ 205545 w 742418" name="T48"/>
              <a:gd fmla="*/ 373447 h 742418" name="T49"/>
              <a:gd fmla="*/ 373447 w 742418" name="T50"/>
              <a:gd fmla="*/ 205545 h 742418" name="T51"/>
              <a:gd fmla="*/ 205545 w 742418" name="T52"/>
              <a:gd fmla="*/ 37644 h 742418" name="T53"/>
              <a:gd fmla="*/ 205545 w 742418" name="T54"/>
              <a:gd fmla="*/ 0 h 742418" name="T55"/>
              <a:gd fmla="*/ 411091 w 742418" name="T56"/>
              <a:gd fmla="*/ 205545 h 742418" name="T57"/>
              <a:gd fmla="*/ 205545 w 742418" name="T58"/>
              <a:gd fmla="*/ 411091 h 742418" name="T59"/>
              <a:gd fmla="*/ 0 w 742418" name="T60"/>
              <a:gd fmla="*/ 205545 h 742418" name="T61"/>
              <a:gd fmla="*/ 20554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BDA16D"/>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9716" name="KSO_Shape"/>
          <p:cNvSpPr>
            <a:spLocks noChangeArrowheads="1"/>
          </p:cNvSpPr>
          <p:nvPr/>
        </p:nvSpPr>
        <p:spPr bwMode="auto">
          <a:xfrm>
            <a:off x="7999413" y="1231900"/>
            <a:ext cx="796925" cy="850900"/>
          </a:xfrm>
          <a:custGeom>
            <a:gdLst>
              <a:gd fmla="*/ 684726 w 1019175" name="T0"/>
              <a:gd fmla="*/ 745093 h 1524001" name="T1"/>
              <a:gd fmla="*/ 704237 w 1019175" name="T2"/>
              <a:gd fmla="*/ 777864 h 1524001" name="T3"/>
              <a:gd fmla="*/ 695727 w 1019175" name="T4"/>
              <a:gd fmla="*/ 834294 h 1524001" name="T5"/>
              <a:gd fmla="*/ 664591 w 1019175" name="T6"/>
              <a:gd fmla="*/ 850165 h 1524001" name="T7"/>
              <a:gd fmla="*/ 478396 w 1019175" name="T8"/>
              <a:gd fmla="*/ 845316 h 1524001" name="T9"/>
              <a:gd fmla="*/ 457431 w 1019175" name="T10"/>
              <a:gd fmla="*/ 816513 h 1524001" name="T11"/>
              <a:gd fmla="*/ 463451 w 1019175" name="T12"/>
              <a:gd fmla="*/ 756849 h 1524001" name="T13"/>
              <a:gd fmla="*/ 492718 w 1019175" name="T14"/>
              <a:gd fmla="*/ 739509 h 1524001" name="T15"/>
              <a:gd fmla="*/ 744169 w 1019175" name="T16"/>
              <a:gd fmla="*/ 602730 h 1524001" name="T17"/>
              <a:gd fmla="*/ 767133 w 1019175" name="T18"/>
              <a:gd fmla="*/ 624206 h 1524001" name="T19"/>
              <a:gd fmla="*/ 766099 w 1019175" name="T20"/>
              <a:gd fmla="*/ 689819 h 1524001" name="T21"/>
              <a:gd fmla="*/ 741273 w 1019175" name="T22"/>
              <a:gd fmla="*/ 709962 h 1524001" name="T23"/>
              <a:gd fmla="*/ 444184 w 1019175" name="T24"/>
              <a:gd fmla="*/ 709962 h 1524001" name="T25"/>
              <a:gd fmla="*/ 419150 w 1019175" name="T26"/>
              <a:gd fmla="*/ 689819 h 1524001" name="T27"/>
              <a:gd fmla="*/ 418117 w 1019175" name="T28"/>
              <a:gd fmla="*/ 624206 h 1524001" name="T29"/>
              <a:gd fmla="*/ 441494 w 1019175" name="T30"/>
              <a:gd fmla="*/ 602730 h 1524001" name="T31"/>
              <a:gd fmla="*/ 759982 w 1019175" name="T32"/>
              <a:gd fmla="*/ 464740 h 1524001" name="T33"/>
              <a:gd fmla="*/ 789082 w 1019175" name="T34"/>
              <a:gd fmla="*/ 481956 h 1524001" name="T35"/>
              <a:gd fmla="*/ 795068 w 1019175" name="T36"/>
              <a:gd fmla="*/ 541845 h 1524001" name="T37"/>
              <a:gd fmla="*/ 774222 w 1019175" name="T38"/>
              <a:gd fmla="*/ 570686 h 1524001" name="T39"/>
              <a:gd fmla="*/ 411605 w 1019175" name="T40"/>
              <a:gd fmla="*/ 575542 h 1524001" name="T41"/>
              <a:gd fmla="*/ 380647 w 1019175" name="T42"/>
              <a:gd fmla="*/ 559650 h 1524001" name="T43"/>
              <a:gd fmla="*/ 372185 w 1019175" name="T44"/>
              <a:gd fmla="*/ 502999 h 1524001" name="T45"/>
              <a:gd fmla="*/ 391585 w 1019175" name="T46"/>
              <a:gd fmla="*/ 470332 h 1524001" name="T47"/>
              <a:gd fmla="*/ 711895 w 1019175" name="T48"/>
              <a:gd fmla="*/ 328837 h 1524001" name="T49"/>
              <a:gd fmla="*/ 747066 w 1019175" name="T50"/>
              <a:gd fmla="*/ 341871 h 1524001" name="T51"/>
              <a:gd fmla="*/ 759686 w 1019175" name="T52"/>
              <a:gd fmla="*/ 391341 h 1524001" name="T53"/>
              <a:gd fmla="*/ 743549 w 1019175" name="T54"/>
              <a:gd fmla="*/ 432515 h 1524001" name="T55"/>
              <a:gd fmla="*/ 466528 w 1019175" name="T56"/>
              <a:gd fmla="*/ 442291 h 1524001" name="T57"/>
              <a:gd fmla="*/ 428875 w 1019175" name="T58"/>
              <a:gd fmla="*/ 431034 h 1524001" name="T59"/>
              <a:gd fmla="*/ 414600 w 1019175" name="T60"/>
              <a:gd fmla="*/ 385712 h 1524001" name="T61"/>
              <a:gd fmla="*/ 428875 w 1019175" name="T62"/>
              <a:gd fmla="*/ 340242 h 1524001" name="T63"/>
              <a:gd fmla="*/ 448058 w 1019175" name="T64"/>
              <a:gd fmla="*/ 0 h 1524001" name="T65"/>
              <a:gd fmla="*/ 546362 w 1019175" name="T66"/>
              <a:gd fmla="*/ 15806 h 1524001" name="T67"/>
              <a:gd fmla="*/ 595204 w 1019175" name="T68"/>
              <a:gd fmla="*/ 47715 h 1524001" name="T69"/>
              <a:gd fmla="*/ 617968 w 1019175" name="T70"/>
              <a:gd fmla="*/ 105919 h 1524001" name="T71"/>
              <a:gd fmla="*/ 590030 w 1019175" name="T72"/>
              <a:gd fmla="*/ 210066 h 1524001" name="T73"/>
              <a:gd fmla="*/ 515319 w 1019175" name="T74"/>
              <a:gd fmla="*/ 300178 h 1524001" name="T75"/>
              <a:gd fmla="*/ 412876 w 1019175" name="T76"/>
              <a:gd fmla="*/ 319531 h 1524001" name="T77"/>
              <a:gd fmla="*/ 384316 w 1019175" name="T78"/>
              <a:gd fmla="*/ 357053 h 1524001" name="T79"/>
              <a:gd fmla="*/ 392594 w 1019175" name="T80"/>
              <a:gd fmla="*/ 432984 h 1524001" name="T81"/>
              <a:gd fmla="*/ 368380 w 1019175" name="T82"/>
              <a:gd fmla="*/ 454108 h 1524001" name="T83"/>
              <a:gd fmla="*/ 340648 w 1019175" name="T84"/>
              <a:gd fmla="*/ 491188 h 1524001" name="T85"/>
              <a:gd fmla="*/ 348720 w 1019175" name="T86"/>
              <a:gd fmla="*/ 566823 h 1524001" name="T87"/>
              <a:gd fmla="*/ 383488 w 1019175" name="T88"/>
              <a:gd fmla="*/ 591937 h 1524001" name="T89"/>
              <a:gd fmla="*/ 385558 w 1019175" name="T90"/>
              <a:gd fmla="*/ 621334 h 1524001" name="T91"/>
              <a:gd fmla="*/ 390318 w 1019175" name="T92"/>
              <a:gd fmla="*/ 700515 h 1524001" name="T93"/>
              <a:gd fmla="*/ 423844 w 1019175" name="T94"/>
              <a:gd fmla="*/ 726958 h 1524001" name="T95"/>
              <a:gd fmla="*/ 429846 w 1019175" name="T96"/>
              <a:gd fmla="*/ 754730 h 1524001" name="T97"/>
              <a:gd fmla="*/ 431088 w 1019175" name="T98"/>
              <a:gd fmla="*/ 837013 h 1524001" name="T99"/>
              <a:gd fmla="*/ 206748 w 1019175" name="T100"/>
              <a:gd fmla="*/ 846320 h 1524001" name="T101"/>
              <a:gd fmla="*/ 131417 w 1019175" name="T102"/>
              <a:gd fmla="*/ 827559 h 1524001" name="T103"/>
              <a:gd fmla="*/ 39528 w 1019175" name="T104"/>
              <a:gd fmla="*/ 766696 h 1524001" name="T105"/>
              <a:gd fmla="*/ 8071 w 1019175" name="T106"/>
              <a:gd fmla="*/ 714696 h 1524001" name="T107"/>
              <a:gd fmla="*/ 828 w 1019175" name="T108"/>
              <a:gd fmla="*/ 466961 h 1524001" name="T109"/>
              <a:gd fmla="*/ 28146 w 1019175" name="T110"/>
              <a:gd fmla="*/ 397973 h 1524001" name="T111"/>
              <a:gd fmla="*/ 92509 w 1019175" name="T112"/>
              <a:gd fmla="*/ 347303 h 1524001" name="T113"/>
              <a:gd fmla="*/ 273181 w 1019175" name="T114"/>
              <a:gd fmla="*/ 235179 h 1524001" name="T115"/>
              <a:gd fmla="*/ 407081 w 1019175" name="T116"/>
              <a:gd fmla="*/ 117442 h 1524001" name="T117"/>
              <a:gd fmla="*/ 448058 w 1019175" name="T118"/>
              <a:gd fmla="*/ 0 h 15240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019175" name="T180"/>
              <a:gd fmla="*/ 0 h 1524001" name="T181"/>
              <a:gd fmla="*/ 1019175 w 1019175" name="T182"/>
              <a:gd fmla="*/ 1524001 h 152400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524001" w="1019175">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717" name="KSO_Shape"/>
          <p:cNvSpPr>
            <a:spLocks noChangeArrowheads="1"/>
          </p:cNvSpPr>
          <p:nvPr/>
        </p:nvSpPr>
        <p:spPr bwMode="auto">
          <a:xfrm>
            <a:off x="6191250" y="3101975"/>
            <a:ext cx="820738" cy="700088"/>
          </a:xfrm>
          <a:custGeom>
            <a:gdLst>
              <a:gd fmla="*/ 509372 w 4999037" name="T0"/>
              <a:gd fmla="*/ 590055 h 4260141" name="T1"/>
              <a:gd fmla="*/ 512212 w 4999037" name="T2"/>
              <a:gd fmla="*/ 606631 h 4260141" name="T3"/>
              <a:gd fmla="*/ 515683 w 4999037" name="T4"/>
              <a:gd fmla="*/ 619418 h 4260141" name="T5"/>
              <a:gd fmla="*/ 519943 w 4999037" name="T6"/>
              <a:gd fmla="*/ 632047 h 4260141" name="T7"/>
              <a:gd fmla="*/ 525465 w 4999037" name="T8"/>
              <a:gd fmla="*/ 644045 h 4260141" name="T9"/>
              <a:gd fmla="*/ 532091 w 4999037" name="T10"/>
              <a:gd fmla="*/ 654780 h 4260141" name="T11"/>
              <a:gd fmla="*/ 539980 w 4999037" name="T12"/>
              <a:gd fmla="*/ 664252 h 4260141" name="T13"/>
              <a:gd fmla="*/ 546922 w 4999037" name="T14"/>
              <a:gd fmla="*/ 670409 h 4260141" name="T15"/>
              <a:gd fmla="*/ 553706 w 4999037" name="T16"/>
              <a:gd fmla="*/ 674829 h 4260141" name="T17"/>
              <a:gd fmla="*/ 561122 w 4999037" name="T18"/>
              <a:gd fmla="*/ 678303 h 4260141" name="T19"/>
              <a:gd fmla="*/ 569326 w 4999037" name="T20"/>
              <a:gd fmla="*/ 680828 h 4260141" name="T21"/>
              <a:gd fmla="*/ 578477 w 4999037" name="T22"/>
              <a:gd fmla="*/ 682249 h 4260141" name="T23"/>
              <a:gd fmla="*/ 585261 w 4999037" name="T24"/>
              <a:gd fmla="*/ 700088 h 4260141" name="T25"/>
              <a:gd fmla="*/ 238948 w 4999037" name="T26"/>
              <a:gd fmla="*/ 682407 h 4260141" name="T27"/>
              <a:gd fmla="*/ 248414 w 4999037" name="T28"/>
              <a:gd fmla="*/ 681302 h 4260141" name="T29"/>
              <a:gd fmla="*/ 256934 w 4999037" name="T30"/>
              <a:gd fmla="*/ 679250 h 4260141" name="T31"/>
              <a:gd fmla="*/ 264665 w 4999037" name="T32"/>
              <a:gd fmla="*/ 676092 h 4260141" name="T33"/>
              <a:gd fmla="*/ 271449 w 4999037" name="T34"/>
              <a:gd fmla="*/ 671988 h 4260141" name="T35"/>
              <a:gd fmla="*/ 277760 w 4999037" name="T36"/>
              <a:gd fmla="*/ 666936 h 4260141" name="T37"/>
              <a:gd fmla="*/ 283440 w 4999037" name="T38"/>
              <a:gd fmla="*/ 661411 h 4260141" name="T39"/>
              <a:gd fmla="*/ 291644 w 4999037" name="T40"/>
              <a:gd fmla="*/ 650202 h 4260141" name="T41"/>
              <a:gd fmla="*/ 299533 w 4999037" name="T42"/>
              <a:gd fmla="*/ 634889 h 4260141" name="T43"/>
              <a:gd fmla="*/ 305371 w 4999037" name="T44"/>
              <a:gd fmla="*/ 618155 h 4260141" name="T45"/>
              <a:gd fmla="*/ 309473 w 4999037" name="T46"/>
              <a:gd fmla="*/ 601106 h 4260141" name="T47"/>
              <a:gd fmla="*/ 311997 w 4999037" name="T48"/>
              <a:gd fmla="*/ 584687 h 4260141" name="T49"/>
              <a:gd fmla="*/ 764255 w 4999037" name="T50"/>
              <a:gd fmla="*/ 499017 h 4260141" name="T51"/>
              <a:gd fmla="*/ 23351 w 4999037" name="T52"/>
              <a:gd fmla="*/ 0 h 4260141" name="T53"/>
              <a:gd fmla="*/ 802121 w 4999037" name="T54"/>
              <a:gd fmla="*/ 474 h 4260141" name="T55"/>
              <a:gd fmla="*/ 808590 w 4999037" name="T56"/>
              <a:gd fmla="*/ 2842 h 4260141" name="T57"/>
              <a:gd fmla="*/ 813954 w 4999037" name="T58"/>
              <a:gd fmla="*/ 6946 h 4260141" name="T59"/>
              <a:gd fmla="*/ 818056 w 4999037" name="T60"/>
              <a:gd fmla="*/ 12156 h 4260141" name="T61"/>
              <a:gd fmla="*/ 820265 w 4999037" name="T62"/>
              <a:gd fmla="*/ 18628 h 4260141" name="T63"/>
              <a:gd fmla="*/ 820738 w 4999037" name="T64"/>
              <a:gd fmla="*/ 532169 h 4260141" name="T65"/>
              <a:gd fmla="*/ 819791 w 4999037" name="T66"/>
              <a:gd fmla="*/ 539273 h 4260141" name="T67"/>
              <a:gd fmla="*/ 816952 w 4999037" name="T68"/>
              <a:gd fmla="*/ 545430 h 4260141" name="T69"/>
              <a:gd fmla="*/ 812218 w 4999037" name="T70"/>
              <a:gd fmla="*/ 550481 h 4260141" name="T71"/>
              <a:gd fmla="*/ 806696 w 4999037" name="T72"/>
              <a:gd fmla="*/ 553796 h 4260141" name="T73"/>
              <a:gd fmla="*/ 799912 w 4999037" name="T74"/>
              <a:gd fmla="*/ 555533 h 4260141" name="T75"/>
              <a:gd fmla="*/ 20984 w 4999037" name="T76"/>
              <a:gd fmla="*/ 555533 h 4260141" name="T77"/>
              <a:gd fmla="*/ 14200 w 4999037" name="T78"/>
              <a:gd fmla="*/ 553796 h 4260141" name="T79"/>
              <a:gd fmla="*/ 8520 w 4999037" name="T80"/>
              <a:gd fmla="*/ 550481 h 4260141" name="T81"/>
              <a:gd fmla="*/ 3944 w 4999037" name="T82"/>
              <a:gd fmla="*/ 545430 h 4260141" name="T83"/>
              <a:gd fmla="*/ 1104 w 4999037" name="T84"/>
              <a:gd fmla="*/ 539273 h 4260141" name="T85"/>
              <a:gd fmla="*/ 0 w 4999037" name="T86"/>
              <a:gd fmla="*/ 532169 h 4260141" name="T87"/>
              <a:gd fmla="*/ 473 w 4999037" name="T88"/>
              <a:gd fmla="*/ 18628 h 4260141" name="T89"/>
              <a:gd fmla="*/ 2840 w 4999037" name="T90"/>
              <a:gd fmla="*/ 12156 h 4260141" name="T91"/>
              <a:gd fmla="*/ 6942 w 4999037" name="T92"/>
              <a:gd fmla="*/ 6946 h 4260141" name="T93"/>
              <a:gd fmla="*/ 12149 w 4999037" name="T94"/>
              <a:gd fmla="*/ 2842 h 4260141" name="T95"/>
              <a:gd fmla="*/ 18617 w 4999037" name="T96"/>
              <a:gd fmla="*/ 474 h 426014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999037" name="T147"/>
              <a:gd fmla="*/ 0 h 4260141" name="T148"/>
              <a:gd fmla="*/ 4999037 w 4999037" name="T149"/>
              <a:gd fmla="*/ 4260141 h 4260141"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718" name="KSO_Shape"/>
          <p:cNvSpPr>
            <a:spLocks noChangeArrowheads="1"/>
          </p:cNvSpPr>
          <p:nvPr/>
        </p:nvSpPr>
        <p:spPr bwMode="auto">
          <a:xfrm>
            <a:off x="9896475" y="3057525"/>
            <a:ext cx="852488" cy="787400"/>
          </a:xfrm>
          <a:custGeom>
            <a:gdLst>
              <a:gd fmla="*/ 2147483646 w 4477" name="T0"/>
              <a:gd fmla="*/ 602152386 h 4133" name="T1"/>
              <a:gd fmla="*/ 2147483646 w 4477" name="T2"/>
              <a:gd fmla="*/ 277919241 h 4133" name="T3"/>
              <a:gd fmla="*/ 2147483646 w 4477" name="T4"/>
              <a:gd fmla="*/ 77201779 h 4133" name="T5"/>
              <a:gd fmla="*/ 2147483646 w 4477" name="T6"/>
              <a:gd fmla="*/ 0 h 4133" name="T7"/>
              <a:gd fmla="*/ 2147483646 w 4477" name="T8"/>
              <a:gd fmla="*/ 46313904 h 4133" name="T9"/>
              <a:gd fmla="*/ 2147483646 w 4477" name="T10"/>
              <a:gd fmla="*/ 200717462 h 4133" name="T11"/>
              <a:gd fmla="*/ 2147483646 w 4477" name="T12"/>
              <a:gd fmla="*/ 463210864 h 4133" name="T13"/>
              <a:gd fmla="*/ 2147483646 w 4477" name="T14"/>
              <a:gd fmla="*/ 833757723 h 4133" name="T15"/>
              <a:gd fmla="*/ 2147483646 w 4477" name="T16"/>
              <a:gd fmla="*/ 1312394616 h 4133" name="T17"/>
              <a:gd fmla="*/ 2147483646 w 4477" name="T18"/>
              <a:gd fmla="*/ 1868233097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1744717415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477" name="T162"/>
              <a:gd fmla="*/ 0 h 4133" name="T163"/>
              <a:gd fmla="*/ 4477 w 4477" name="T164"/>
              <a:gd fmla="*/ 4133 h 4133"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719" name="TextBox 15"/>
          <p:cNvSpPr>
            <a:spLocks noChangeArrowheads="1"/>
          </p:cNvSpPr>
          <p:nvPr/>
        </p:nvSpPr>
        <p:spPr bwMode="auto">
          <a:xfrm>
            <a:off x="1330325" y="1173163"/>
            <a:ext cx="552132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9720" name="TextBox 15"/>
          <p:cNvSpPr>
            <a:spLocks noChangeArrowheads="1"/>
          </p:cNvSpPr>
          <p:nvPr/>
        </p:nvSpPr>
        <p:spPr bwMode="auto">
          <a:xfrm>
            <a:off x="1330325" y="2982913"/>
            <a:ext cx="39306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a:t>
            </a:r>
          </a:p>
        </p:txBody>
      </p:sp>
      <p:sp>
        <p:nvSpPr>
          <p:cNvPr id="29721" name="TextBox 15"/>
          <p:cNvSpPr>
            <a:spLocks noChangeArrowheads="1"/>
          </p:cNvSpPr>
          <p:nvPr/>
        </p:nvSpPr>
        <p:spPr bwMode="auto">
          <a:xfrm>
            <a:off x="1330325" y="4792663"/>
            <a:ext cx="29162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2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3" name="KSO_Shape"/>
          <p:cNvSpPr>
            <a:spLocks noChangeArrowheads="1"/>
          </p:cNvSpPr>
          <p:nvPr/>
        </p:nvSpPr>
        <p:spPr bwMode="auto">
          <a:xfrm>
            <a:off x="381000" y="1600200"/>
            <a:ext cx="4532313" cy="3392488"/>
          </a:xfrm>
          <a:custGeom>
            <a:gdLst>
              <a:gd fmla="*/ 2147483646 w 5185" name="T0"/>
              <a:gd fmla="*/ 2147483646 h 3880" name="T1"/>
              <a:gd fmla="*/ 2147483646 w 5185" name="T2"/>
              <a:gd fmla="*/ 2147483646 h 3880" name="T3"/>
              <a:gd fmla="*/ 2147483646 w 5185" name="T4"/>
              <a:gd fmla="*/ 2147483646 h 3880" name="T5"/>
              <a:gd fmla="*/ 2147483646 w 5185" name="T6"/>
              <a:gd fmla="*/ 2147483646 h 3880" name="T7"/>
              <a:gd fmla="*/ 2147483646 w 5185" name="T8"/>
              <a:gd fmla="*/ 2147483646 h 3880" name="T9"/>
              <a:gd fmla="*/ 2147483646 w 5185" name="T10"/>
              <a:gd fmla="*/ 2147483646 h 3880" name="T11"/>
              <a:gd fmla="*/ 2147483646 w 5185" name="T12"/>
              <a:gd fmla="*/ 2147483646 h 3880" name="T13"/>
              <a:gd fmla="*/ 2147483646 w 5185" name="T14"/>
              <a:gd fmla="*/ 2147483646 h 3880" name="T15"/>
              <a:gd fmla="*/ 2147483646 w 5185" name="T16"/>
              <a:gd fmla="*/ 2147483646 h 3880" name="T17"/>
              <a:gd fmla="*/ 2147483646 w 5185" name="T18"/>
              <a:gd fmla="*/ 2147483646 h 3880" name="T19"/>
              <a:gd fmla="*/ 2147483646 w 5185" name="T20"/>
              <a:gd fmla="*/ 2147483646 h 3880" name="T21"/>
              <a:gd fmla="*/ 2147483646 w 5185" name="T22"/>
              <a:gd fmla="*/ 2147483646 h 3880" name="T23"/>
              <a:gd fmla="*/ 2147483646 w 5185" name="T24"/>
              <a:gd fmla="*/ 2147483646 h 3880" name="T25"/>
              <a:gd fmla="*/ 2147483646 w 5185" name="T26"/>
              <a:gd fmla="*/ 2147483646 h 3880" name="T27"/>
              <a:gd fmla="*/ 2147483646 w 5185" name="T28"/>
              <a:gd fmla="*/ 1404372869 h 3880" name="T29"/>
              <a:gd fmla="*/ 2147483646 w 5185" name="T30"/>
              <a:gd fmla="*/ 280568375 h 3880" name="T31"/>
              <a:gd fmla="*/ 2147483646 w 5185" name="T32"/>
              <a:gd fmla="*/ 0 h 3880" name="T33"/>
              <a:gd fmla="*/ 2147483646 w 5185" name="T34"/>
              <a:gd fmla="*/ 280568375 h 3880" name="T35"/>
              <a:gd fmla="*/ 2147483646 w 5185" name="T36"/>
              <a:gd fmla="*/ 1404372869 h 3880" name="T37"/>
              <a:gd fmla="*/ 2147483646 w 5185" name="T38"/>
              <a:gd fmla="*/ 2147483646 h 3880" name="T39"/>
              <a:gd fmla="*/ 2147483646 w 5185" name="T40"/>
              <a:gd fmla="*/ 2147483646 h 3880" name="T41"/>
              <a:gd fmla="*/ 2147483646 w 5185" name="T42"/>
              <a:gd fmla="*/ 2147483646 h 3880" name="T43"/>
              <a:gd fmla="*/ 2147483646 w 5185" name="T44"/>
              <a:gd fmla="*/ 2147483646 h 3880" name="T45"/>
              <a:gd fmla="*/ 2147483646 w 5185" name="T46"/>
              <a:gd fmla="*/ 2147483646 h 3880" name="T47"/>
              <a:gd fmla="*/ 2147483646 w 5185" name="T48"/>
              <a:gd fmla="*/ 2147483646 h 3880" name="T49"/>
              <a:gd fmla="*/ 2147483646 w 5185" name="T50"/>
              <a:gd fmla="*/ 2147483646 h 3880" name="T51"/>
              <a:gd fmla="*/ 2147483646 w 5185" name="T52"/>
              <a:gd fmla="*/ 2147483646 h 3880" name="T53"/>
              <a:gd fmla="*/ 2147483646 w 5185" name="T54"/>
              <a:gd fmla="*/ 2147483646 h 3880" name="T55"/>
              <a:gd fmla="*/ 2147483646 w 5185" name="T56"/>
              <a:gd fmla="*/ 2147483646 h 3880" name="T57"/>
              <a:gd fmla="*/ 2147483646 w 5185" name="T58"/>
              <a:gd fmla="*/ 2147483646 h 3880" name="T59"/>
              <a:gd fmla="*/ 2147483646 w 5185" name="T60"/>
              <a:gd fmla="*/ 2147483646 h 3880" name="T61"/>
              <a:gd fmla="*/ 2147483646 w 5185" name="T62"/>
              <a:gd fmla="*/ 2147483646 h 3880" name="T63"/>
              <a:gd fmla="*/ 2147483646 w 5185" name="T64"/>
              <a:gd fmla="*/ 2147483646 h 3880" name="T65"/>
              <a:gd fmla="*/ 0 w 5185" name="T66"/>
              <a:gd fmla="*/ 2147483646 h 3880" name="T67"/>
              <a:gd fmla="*/ 561602968 w 5185" name="T68"/>
              <a:gd fmla="*/ 2147483646 h 3880" name="T69"/>
              <a:gd fmla="*/ 2147483646 w 5185" name="T70"/>
              <a:gd fmla="*/ 2147483646 h 3880" name="T71"/>
              <a:gd fmla="*/ 2147483646 w 5185" name="T72"/>
              <a:gd fmla="*/ 2147483646 h 3880" name="T73"/>
              <a:gd fmla="*/ 2147483646 w 5185" name="T74"/>
              <a:gd fmla="*/ 2147483646 h 3880" name="T75"/>
              <a:gd fmla="*/ 2147483646 w 5185" name="T76"/>
              <a:gd fmla="*/ 2147483646 h 3880" name="T77"/>
              <a:gd fmla="*/ 2147483646 w 5185" name="T78"/>
              <a:gd fmla="*/ 2147483646 h 3880" name="T79"/>
              <a:gd fmla="*/ 2147483646 w 5185" name="T80"/>
              <a:gd fmla="*/ 2147483646 h 3880" name="T81"/>
              <a:gd fmla="*/ 2147483646 w 5185" name="T82"/>
              <a:gd fmla="*/ 2147483646 h 3880" name="T83"/>
              <a:gd fmla="*/ 2147483646 w 5185" name="T84"/>
              <a:gd fmla="*/ 2147483646 h 3880" name="T85"/>
              <a:gd fmla="*/ 2147483646 w 5185" name="T86"/>
              <a:gd fmla="*/ 2147483646 h 3880" name="T87"/>
              <a:gd fmla="*/ 2147483646 w 5185" name="T88"/>
              <a:gd fmla="*/ 2147483646 h 3880" name="T89"/>
              <a:gd fmla="*/ 2147483646 w 5185" name="T90"/>
              <a:gd fmla="*/ 2147483646 h 3880" name="T91"/>
              <a:gd fmla="*/ 2147483646 w 5185" name="T92"/>
              <a:gd fmla="*/ 2147483646 h 3880" name="T93"/>
              <a:gd fmla="*/ 2147483646 w 5185" name="T94"/>
              <a:gd fmla="*/ 2147483646 h 3880" name="T95"/>
              <a:gd fmla="*/ 2147483646 w 5185" name="T96"/>
              <a:gd fmla="*/ 2147483646 h 3880" name="T97"/>
              <a:gd fmla="*/ 2147483646 w 5185" name="T98"/>
              <a:gd fmla="*/ 2147483646 h 3880" name="T99"/>
              <a:gd fmla="*/ 2147483646 w 5185" name="T100"/>
              <a:gd fmla="*/ 2147483646 h 3880" name="T101"/>
              <a:gd fmla="*/ 2147483646 w 5185" name="T102"/>
              <a:gd fmla="*/ 2147483646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185" name="T156"/>
              <a:gd fmla="*/ 0 h 3880" name="T157"/>
              <a:gd fmla="*/ 5185 w 5185" name="T158"/>
              <a:gd fmla="*/ 3880 h 3880"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DC0DC"/>
          </a:solidFill>
          <a:ln>
            <a:noFill/>
          </a:ln>
          <a:extLst>
            <a:ext uri="{91240B29-F687-4F45-9708-019B960494DF}">
              <a14:hiddenLine cmpd="sng" w="9525">
                <a:solidFill>
                  <a:srgbClr val="000000"/>
                </a:solidFill>
                <a:bevel/>
                <a:headEnd/>
                <a:tailEnd/>
              </a14:hiddenLine>
            </a:ext>
          </a:extLst>
        </p:spPr>
        <p:txBody>
          <a:bodyPr anchor="ctr" bIns="360000"/>
          <a:lstStyle/>
          <a:p>
            <a:endParaRPr altLang="en-US" lang="zh-CN"/>
          </a:p>
        </p:txBody>
      </p:sp>
      <p:sp>
        <p:nvSpPr>
          <p:cNvPr id="30724" name="TextBox 15"/>
          <p:cNvSpPr>
            <a:spLocks noChangeArrowheads="1"/>
          </p:cNvSpPr>
          <p:nvPr/>
        </p:nvSpPr>
        <p:spPr bwMode="auto">
          <a:xfrm>
            <a:off x="1560513" y="2547938"/>
            <a:ext cx="2243137"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400">
                <a:solidFill>
                  <a:srgbClr val="9DC0DC"/>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30725" name="TextBox 4"/>
          <p:cNvSpPr>
            <a:spLocks noChangeArrowheads="1"/>
          </p:cNvSpPr>
          <p:nvPr/>
        </p:nvSpPr>
        <p:spPr bwMode="auto">
          <a:xfrm>
            <a:off x="1849438" y="2039938"/>
            <a:ext cx="17160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sz="2000">
                <a:solidFill>
                  <a:srgbClr val="9DC0DC"/>
                </a:solidFill>
                <a:latin charset="0" pitchFamily="34" typeface="Franklin Gothic Book"/>
                <a:ea charset="-122" panose="020b0503020204020204" pitchFamily="34" typeface="微软雅黑"/>
                <a:sym charset="0" pitchFamily="34" typeface="Franklin Gothic Book"/>
              </a:rPr>
              <a:t>点击添加标题</a:t>
            </a:r>
          </a:p>
        </p:txBody>
      </p:sp>
      <p:sp>
        <p:nvSpPr>
          <p:cNvPr id="30726" name="椭圆 2"/>
          <p:cNvSpPr>
            <a:spLocks noChangeArrowheads="1"/>
          </p:cNvSpPr>
          <p:nvPr/>
        </p:nvSpPr>
        <p:spPr bwMode="auto">
          <a:xfrm>
            <a:off x="6135688" y="1538288"/>
            <a:ext cx="738187" cy="738187"/>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727" name="椭圆 25"/>
          <p:cNvSpPr>
            <a:spLocks noChangeArrowheads="1"/>
          </p:cNvSpPr>
          <p:nvPr/>
        </p:nvSpPr>
        <p:spPr bwMode="auto">
          <a:xfrm>
            <a:off x="6135688" y="4394200"/>
            <a:ext cx="738187" cy="738188"/>
          </a:xfrm>
          <a:prstGeom prst="ellipse">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728" name="椭圆 26"/>
          <p:cNvSpPr>
            <a:spLocks noChangeArrowheads="1"/>
          </p:cNvSpPr>
          <p:nvPr/>
        </p:nvSpPr>
        <p:spPr bwMode="auto">
          <a:xfrm>
            <a:off x="6135688" y="2965450"/>
            <a:ext cx="738187" cy="738188"/>
          </a:xfrm>
          <a:prstGeom prst="ellipse">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BDA16D"/>
              </a:solidFill>
              <a:latin charset="-122" panose="02010600030101010101" pitchFamily="2" typeface="宋体"/>
              <a:sym charset="-122" panose="02010600030101010101" pitchFamily="2" typeface="宋体"/>
            </a:endParaRPr>
          </a:p>
        </p:txBody>
      </p:sp>
      <p:sp>
        <p:nvSpPr>
          <p:cNvPr id="30729" name="矩形 27"/>
          <p:cNvSpPr>
            <a:spLocks noChangeArrowheads="1"/>
          </p:cNvSpPr>
          <p:nvPr/>
        </p:nvSpPr>
        <p:spPr bwMode="auto">
          <a:xfrm>
            <a:off x="7319964" y="1885950"/>
            <a:ext cx="45354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730" name="TextBox 4"/>
          <p:cNvSpPr>
            <a:spLocks noChangeArrowheads="1"/>
          </p:cNvSpPr>
          <p:nvPr/>
        </p:nvSpPr>
        <p:spPr bwMode="auto">
          <a:xfrm>
            <a:off x="7256464" y="1376363"/>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30731" name="矩形 29"/>
          <p:cNvSpPr>
            <a:spLocks noChangeArrowheads="1"/>
          </p:cNvSpPr>
          <p:nvPr/>
        </p:nvSpPr>
        <p:spPr bwMode="auto">
          <a:xfrm>
            <a:off x="7351714" y="3302000"/>
            <a:ext cx="45354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732" name="TextBox 4"/>
          <p:cNvSpPr>
            <a:spLocks noChangeArrowheads="1"/>
          </p:cNvSpPr>
          <p:nvPr/>
        </p:nvSpPr>
        <p:spPr bwMode="auto">
          <a:xfrm>
            <a:off x="7288214" y="2792413"/>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BDA16D"/>
                </a:solidFill>
                <a:latin charset="0" pitchFamily="34" typeface="Franklin Gothic Book"/>
                <a:ea charset="-122" panose="020b0503020204020204" pitchFamily="34" typeface="微软雅黑"/>
                <a:sym charset="0" pitchFamily="34" typeface="Franklin Gothic Book"/>
              </a:rPr>
              <a:t>点击添加标题</a:t>
            </a:r>
          </a:p>
        </p:txBody>
      </p:sp>
      <p:sp>
        <p:nvSpPr>
          <p:cNvPr id="30733" name="矩形 31"/>
          <p:cNvSpPr>
            <a:spLocks noChangeArrowheads="1"/>
          </p:cNvSpPr>
          <p:nvPr/>
        </p:nvSpPr>
        <p:spPr bwMode="auto">
          <a:xfrm>
            <a:off x="7288214" y="4716463"/>
            <a:ext cx="45354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30734" name="TextBox 4"/>
          <p:cNvSpPr>
            <a:spLocks noChangeArrowheads="1"/>
          </p:cNvSpPr>
          <p:nvPr/>
        </p:nvSpPr>
        <p:spPr bwMode="auto">
          <a:xfrm>
            <a:off x="7226299" y="4206875"/>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30735" name="KSO_Shape"/>
          <p:cNvSpPr>
            <a:spLocks noChangeArrowheads="1"/>
          </p:cNvSpPr>
          <p:nvPr/>
        </p:nvSpPr>
        <p:spPr bwMode="auto">
          <a:xfrm>
            <a:off x="6294438" y="1644650"/>
            <a:ext cx="420687" cy="481013"/>
          </a:xfrm>
          <a:custGeom>
            <a:gdLst>
              <a:gd fmla="*/ 2147483646 w 4250" name="T0"/>
              <a:gd fmla="*/ 2147483646 h 4850" name="T1"/>
              <a:gd fmla="*/ 2147483646 w 4250" name="T2"/>
              <a:gd fmla="*/ 2147483646 h 4850" name="T3"/>
              <a:gd fmla="*/ 2147483646 w 4250" name="T4"/>
              <a:gd fmla="*/ 2147483646 h 4850" name="T5"/>
              <a:gd fmla="*/ 2147483646 w 4250" name="T6"/>
              <a:gd fmla="*/ 2147483646 h 4850" name="T7"/>
              <a:gd fmla="*/ 2147483646 w 4250" name="T8"/>
              <a:gd fmla="*/ 2147483646 h 4850" name="T9"/>
              <a:gd fmla="*/ 2147483646 w 4250" name="T10"/>
              <a:gd fmla="*/ 2147483646 h 4850" name="T11"/>
              <a:gd fmla="*/ 2147483646 w 4250" name="T12"/>
              <a:gd fmla="*/ 2147483646 h 4850" name="T13"/>
              <a:gd fmla="*/ 2147483646 w 4250" name="T14"/>
              <a:gd fmla="*/ 2147483646 h 4850" name="T15"/>
              <a:gd fmla="*/ 2147483646 w 4250" name="T16"/>
              <a:gd fmla="*/ 2147483646 h 4850" name="T17"/>
              <a:gd fmla="*/ 2147483646 w 4250" name="T18"/>
              <a:gd fmla="*/ 2147483646 h 4850" name="T19"/>
              <a:gd fmla="*/ 2147483646 w 4250" name="T20"/>
              <a:gd fmla="*/ 2147483646 h 4850" name="T21"/>
              <a:gd fmla="*/ 2147483646 w 4250" name="T22"/>
              <a:gd fmla="*/ 2147483646 h 4850" name="T23"/>
              <a:gd fmla="*/ 2147483646 w 4250" name="T24"/>
              <a:gd fmla="*/ 2147483646 h 4850" name="T25"/>
              <a:gd fmla="*/ 2147483646 w 4250" name="T26"/>
              <a:gd fmla="*/ 2147483646 h 4850" name="T27"/>
              <a:gd fmla="*/ 2147483646 w 4250" name="T28"/>
              <a:gd fmla="*/ 2147483646 h 4850" name="T29"/>
              <a:gd fmla="*/ 2147483646 w 4250" name="T30"/>
              <a:gd fmla="*/ 2147483646 h 4850" name="T31"/>
              <a:gd fmla="*/ 2147483646 w 4250" name="T32"/>
              <a:gd fmla="*/ 2147483646 h 4850" name="T33"/>
              <a:gd fmla="*/ 2147483646 w 4250" name="T34"/>
              <a:gd fmla="*/ 2147483646 h 4850" name="T35"/>
              <a:gd fmla="*/ 2147483646 w 4250" name="T36"/>
              <a:gd fmla="*/ 2147483646 h 4850" name="T37"/>
              <a:gd fmla="*/ 2147483646 w 4250" name="T38"/>
              <a:gd fmla="*/ 2147483646 h 4850" name="T39"/>
              <a:gd fmla="*/ 2147483646 w 4250" name="T40"/>
              <a:gd fmla="*/ 2147483646 h 4850" name="T41"/>
              <a:gd fmla="*/ 2147483646 w 4250" name="T42"/>
              <a:gd fmla="*/ 2147483646 h 4850" name="T43"/>
              <a:gd fmla="*/ 2147483646 w 4250" name="T44"/>
              <a:gd fmla="*/ 2147483646 h 4850" name="T45"/>
              <a:gd fmla="*/ 2147483646 w 4250" name="T46"/>
              <a:gd fmla="*/ 2147483646 h 4850" name="T47"/>
              <a:gd fmla="*/ 2147483646 w 4250" name="T48"/>
              <a:gd fmla="*/ 2147483646 h 4850" name="T49"/>
              <a:gd fmla="*/ 2147483646 w 4250" name="T50"/>
              <a:gd fmla="*/ 2147483646 h 4850" name="T51"/>
              <a:gd fmla="*/ 2147483646 w 4250" name="T52"/>
              <a:gd fmla="*/ 2147483646 h 4850" name="T53"/>
              <a:gd fmla="*/ 2147483646 w 4250" name="T54"/>
              <a:gd fmla="*/ 2147483646 h 4850" name="T55"/>
              <a:gd fmla="*/ 0 w 4250" name="T56"/>
              <a:gd fmla="*/ 2147483646 h 4850" name="T57"/>
              <a:gd fmla="*/ 0 w 4250" name="T58"/>
              <a:gd fmla="*/ 2147483646 h 4850" name="T59"/>
              <a:gd fmla="*/ 2147483646 w 4250" name="T60"/>
              <a:gd fmla="*/ 0 h 4850" name="T61"/>
              <a:gd fmla="*/ 2147483646 w 4250" name="T62"/>
              <a:gd fmla="*/ 0 h 4850" name="T63"/>
              <a:gd fmla="*/ 2147483646 w 4250" name="T64"/>
              <a:gd fmla="*/ 2147483646 h 4850" name="T65"/>
              <a:gd fmla="*/ 2147483646 w 4250" name="T66"/>
              <a:gd fmla="*/ 2147483646 h 4850" name="T67"/>
              <a:gd fmla="*/ 2147483646 w 4250" name="T68"/>
              <a:gd fmla="*/ 2147483646 h 4850" name="T69"/>
              <a:gd fmla="*/ 2147483646 w 4250" name="T70"/>
              <a:gd fmla="*/ 2147483646 h 4850" name="T71"/>
              <a:gd fmla="*/ 2147483646 w 4250" name="T72"/>
              <a:gd fmla="*/ 2147483646 h 4850" name="T73"/>
              <a:gd fmla="*/ 2147483646 w 4250" name="T74"/>
              <a:gd fmla="*/ 2147483646 h 4850" name="T75"/>
              <a:gd fmla="*/ 2147483646 w 4250" name="T76"/>
              <a:gd fmla="*/ 2147483646 h 4850" name="T77"/>
              <a:gd fmla="*/ 2147483646 w 4250" name="T78"/>
              <a:gd fmla="*/ 2147483646 h 4850" name="T79"/>
              <a:gd fmla="*/ 2147483646 w 4250" name="T80"/>
              <a:gd fmla="*/ 2147483646 h 4850" name="T81"/>
              <a:gd fmla="*/ 2147483646 w 4250" name="T82"/>
              <a:gd fmla="*/ 2147483646 h 4850" name="T83"/>
              <a:gd fmla="*/ 2147483646 w 4250" name="T84"/>
              <a:gd fmla="*/ 2147483646 h 4850" name="T85"/>
              <a:gd fmla="*/ 2147483646 w 4250" name="T86"/>
              <a:gd fmla="*/ 2147483646 h 485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250" name="T132"/>
              <a:gd fmla="*/ 0 h 4850" name="T133"/>
              <a:gd fmla="*/ 4250 w 4250" name="T134"/>
              <a:gd fmla="*/ 4850 h 4850"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4850" w="42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30736" name="KSO_Shape"/>
          <p:cNvSpPr>
            <a:spLocks noChangeArrowheads="1"/>
          </p:cNvSpPr>
          <p:nvPr/>
        </p:nvSpPr>
        <p:spPr bwMode="auto">
          <a:xfrm>
            <a:off x="6299200" y="3078163"/>
            <a:ext cx="422275" cy="481012"/>
          </a:xfrm>
          <a:custGeom>
            <a:gdLst>
              <a:gd fmla="*/ 2147483646 w 4250" name="T0"/>
              <a:gd fmla="*/ 2147483646 h 4850" name="T1"/>
              <a:gd fmla="*/ 2147483646 w 4250" name="T2"/>
              <a:gd fmla="*/ 2147483646 h 4850" name="T3"/>
              <a:gd fmla="*/ 2147483646 w 4250" name="T4"/>
              <a:gd fmla="*/ 2147483646 h 4850" name="T5"/>
              <a:gd fmla="*/ 2147483646 w 4250" name="T6"/>
              <a:gd fmla="*/ 2147483646 h 4850" name="T7"/>
              <a:gd fmla="*/ 2147483646 w 4250" name="T8"/>
              <a:gd fmla="*/ 2147483646 h 4850" name="T9"/>
              <a:gd fmla="*/ 2147483646 w 4250" name="T10"/>
              <a:gd fmla="*/ 2147483646 h 4850" name="T11"/>
              <a:gd fmla="*/ 2147483646 w 4250" name="T12"/>
              <a:gd fmla="*/ 2147483646 h 4850" name="T13"/>
              <a:gd fmla="*/ 2147483646 w 4250" name="T14"/>
              <a:gd fmla="*/ 2147483646 h 4850" name="T15"/>
              <a:gd fmla="*/ 2147483646 w 4250" name="T16"/>
              <a:gd fmla="*/ 2147483646 h 4850" name="T17"/>
              <a:gd fmla="*/ 2147483646 w 4250" name="T18"/>
              <a:gd fmla="*/ 2147483646 h 4850" name="T19"/>
              <a:gd fmla="*/ 2147483646 w 4250" name="T20"/>
              <a:gd fmla="*/ 2147483646 h 4850" name="T21"/>
              <a:gd fmla="*/ 2147483646 w 4250" name="T22"/>
              <a:gd fmla="*/ 2147483646 h 4850" name="T23"/>
              <a:gd fmla="*/ 2147483646 w 4250" name="T24"/>
              <a:gd fmla="*/ 2147483646 h 4850" name="T25"/>
              <a:gd fmla="*/ 2147483646 w 4250" name="T26"/>
              <a:gd fmla="*/ 2147483646 h 4850" name="T27"/>
              <a:gd fmla="*/ 2147483646 w 4250" name="T28"/>
              <a:gd fmla="*/ 2147483646 h 4850" name="T29"/>
              <a:gd fmla="*/ 2147483646 w 4250" name="T30"/>
              <a:gd fmla="*/ 2147483646 h 4850" name="T31"/>
              <a:gd fmla="*/ 2147483646 w 4250" name="T32"/>
              <a:gd fmla="*/ 2147483646 h 4850" name="T33"/>
              <a:gd fmla="*/ 2147483646 w 4250" name="T34"/>
              <a:gd fmla="*/ 2147483646 h 4850" name="T35"/>
              <a:gd fmla="*/ 2147483646 w 4250" name="T36"/>
              <a:gd fmla="*/ 2147483646 h 4850" name="T37"/>
              <a:gd fmla="*/ 2147483646 w 4250" name="T38"/>
              <a:gd fmla="*/ 2147483646 h 4850" name="T39"/>
              <a:gd fmla="*/ 2147483646 w 4250" name="T40"/>
              <a:gd fmla="*/ 2147483646 h 4850" name="T41"/>
              <a:gd fmla="*/ 2147483646 w 4250" name="T42"/>
              <a:gd fmla="*/ 2147483646 h 4850" name="T43"/>
              <a:gd fmla="*/ 2147483646 w 4250" name="T44"/>
              <a:gd fmla="*/ 2147483646 h 4850" name="T45"/>
              <a:gd fmla="*/ 2147483646 w 4250" name="T46"/>
              <a:gd fmla="*/ 2147483646 h 4850" name="T47"/>
              <a:gd fmla="*/ 2147483646 w 4250" name="T48"/>
              <a:gd fmla="*/ 2147483646 h 4850" name="T49"/>
              <a:gd fmla="*/ 2147483646 w 4250" name="T50"/>
              <a:gd fmla="*/ 2147483646 h 4850" name="T51"/>
              <a:gd fmla="*/ 2147483646 w 4250" name="T52"/>
              <a:gd fmla="*/ 2147483646 h 4850" name="T53"/>
              <a:gd fmla="*/ 2147483646 w 4250" name="T54"/>
              <a:gd fmla="*/ 2147483646 h 4850" name="T55"/>
              <a:gd fmla="*/ 0 w 4250" name="T56"/>
              <a:gd fmla="*/ 2147483646 h 4850" name="T57"/>
              <a:gd fmla="*/ 0 w 4250" name="T58"/>
              <a:gd fmla="*/ 2147483646 h 4850" name="T59"/>
              <a:gd fmla="*/ 2147483646 w 4250" name="T60"/>
              <a:gd fmla="*/ 0 h 4850" name="T61"/>
              <a:gd fmla="*/ 2147483646 w 4250" name="T62"/>
              <a:gd fmla="*/ 0 h 4850" name="T63"/>
              <a:gd fmla="*/ 2147483646 w 4250" name="T64"/>
              <a:gd fmla="*/ 2147483646 h 4850" name="T65"/>
              <a:gd fmla="*/ 2147483646 w 4250" name="T66"/>
              <a:gd fmla="*/ 2147483646 h 4850" name="T67"/>
              <a:gd fmla="*/ 2147483646 w 4250" name="T68"/>
              <a:gd fmla="*/ 2147483646 h 4850" name="T69"/>
              <a:gd fmla="*/ 2147483646 w 4250" name="T70"/>
              <a:gd fmla="*/ 2147483646 h 4850" name="T71"/>
              <a:gd fmla="*/ 2147483646 w 4250" name="T72"/>
              <a:gd fmla="*/ 2147483646 h 4850" name="T73"/>
              <a:gd fmla="*/ 2147483646 w 4250" name="T74"/>
              <a:gd fmla="*/ 2147483646 h 4850" name="T75"/>
              <a:gd fmla="*/ 2147483646 w 4250" name="T76"/>
              <a:gd fmla="*/ 2147483646 h 4850" name="T77"/>
              <a:gd fmla="*/ 2147483646 w 4250" name="T78"/>
              <a:gd fmla="*/ 2147483646 h 4850" name="T79"/>
              <a:gd fmla="*/ 2147483646 w 4250" name="T80"/>
              <a:gd fmla="*/ 2147483646 h 4850" name="T81"/>
              <a:gd fmla="*/ 2147483646 w 4250" name="T82"/>
              <a:gd fmla="*/ 2147483646 h 4850" name="T83"/>
              <a:gd fmla="*/ 2147483646 w 4250" name="T84"/>
              <a:gd fmla="*/ 2147483646 h 4850" name="T85"/>
              <a:gd fmla="*/ 2147483646 w 4250" name="T86"/>
              <a:gd fmla="*/ 2147483646 h 485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250" name="T132"/>
              <a:gd fmla="*/ 0 h 4850" name="T133"/>
              <a:gd fmla="*/ 4250 w 4250" name="T134"/>
              <a:gd fmla="*/ 4850 h 4850"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4850" w="42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30737" name="KSO_Shape"/>
          <p:cNvSpPr>
            <a:spLocks noChangeArrowheads="1"/>
          </p:cNvSpPr>
          <p:nvPr/>
        </p:nvSpPr>
        <p:spPr bwMode="auto">
          <a:xfrm>
            <a:off x="6294438" y="4495800"/>
            <a:ext cx="420687" cy="481013"/>
          </a:xfrm>
          <a:custGeom>
            <a:gdLst>
              <a:gd fmla="*/ 2147483646 w 4250" name="T0"/>
              <a:gd fmla="*/ 2147483646 h 4850" name="T1"/>
              <a:gd fmla="*/ 2147483646 w 4250" name="T2"/>
              <a:gd fmla="*/ 2147483646 h 4850" name="T3"/>
              <a:gd fmla="*/ 2147483646 w 4250" name="T4"/>
              <a:gd fmla="*/ 2147483646 h 4850" name="T5"/>
              <a:gd fmla="*/ 2147483646 w 4250" name="T6"/>
              <a:gd fmla="*/ 2147483646 h 4850" name="T7"/>
              <a:gd fmla="*/ 2147483646 w 4250" name="T8"/>
              <a:gd fmla="*/ 2147483646 h 4850" name="T9"/>
              <a:gd fmla="*/ 2147483646 w 4250" name="T10"/>
              <a:gd fmla="*/ 2147483646 h 4850" name="T11"/>
              <a:gd fmla="*/ 2147483646 w 4250" name="T12"/>
              <a:gd fmla="*/ 2147483646 h 4850" name="T13"/>
              <a:gd fmla="*/ 2147483646 w 4250" name="T14"/>
              <a:gd fmla="*/ 2147483646 h 4850" name="T15"/>
              <a:gd fmla="*/ 2147483646 w 4250" name="T16"/>
              <a:gd fmla="*/ 2147483646 h 4850" name="T17"/>
              <a:gd fmla="*/ 2147483646 w 4250" name="T18"/>
              <a:gd fmla="*/ 2147483646 h 4850" name="T19"/>
              <a:gd fmla="*/ 2147483646 w 4250" name="T20"/>
              <a:gd fmla="*/ 2147483646 h 4850" name="T21"/>
              <a:gd fmla="*/ 2147483646 w 4250" name="T22"/>
              <a:gd fmla="*/ 2147483646 h 4850" name="T23"/>
              <a:gd fmla="*/ 2147483646 w 4250" name="T24"/>
              <a:gd fmla="*/ 2147483646 h 4850" name="T25"/>
              <a:gd fmla="*/ 2147483646 w 4250" name="T26"/>
              <a:gd fmla="*/ 2147483646 h 4850" name="T27"/>
              <a:gd fmla="*/ 2147483646 w 4250" name="T28"/>
              <a:gd fmla="*/ 2147483646 h 4850" name="T29"/>
              <a:gd fmla="*/ 2147483646 w 4250" name="T30"/>
              <a:gd fmla="*/ 2147483646 h 4850" name="T31"/>
              <a:gd fmla="*/ 2147483646 w 4250" name="T32"/>
              <a:gd fmla="*/ 2147483646 h 4850" name="T33"/>
              <a:gd fmla="*/ 2147483646 w 4250" name="T34"/>
              <a:gd fmla="*/ 2147483646 h 4850" name="T35"/>
              <a:gd fmla="*/ 2147483646 w 4250" name="T36"/>
              <a:gd fmla="*/ 2147483646 h 4850" name="T37"/>
              <a:gd fmla="*/ 2147483646 w 4250" name="T38"/>
              <a:gd fmla="*/ 2147483646 h 4850" name="T39"/>
              <a:gd fmla="*/ 2147483646 w 4250" name="T40"/>
              <a:gd fmla="*/ 2147483646 h 4850" name="T41"/>
              <a:gd fmla="*/ 2147483646 w 4250" name="T42"/>
              <a:gd fmla="*/ 2147483646 h 4850" name="T43"/>
              <a:gd fmla="*/ 2147483646 w 4250" name="T44"/>
              <a:gd fmla="*/ 2147483646 h 4850" name="T45"/>
              <a:gd fmla="*/ 2147483646 w 4250" name="T46"/>
              <a:gd fmla="*/ 2147483646 h 4850" name="T47"/>
              <a:gd fmla="*/ 2147483646 w 4250" name="T48"/>
              <a:gd fmla="*/ 2147483646 h 4850" name="T49"/>
              <a:gd fmla="*/ 2147483646 w 4250" name="T50"/>
              <a:gd fmla="*/ 2147483646 h 4850" name="T51"/>
              <a:gd fmla="*/ 2147483646 w 4250" name="T52"/>
              <a:gd fmla="*/ 2147483646 h 4850" name="T53"/>
              <a:gd fmla="*/ 2147483646 w 4250" name="T54"/>
              <a:gd fmla="*/ 2147483646 h 4850" name="T55"/>
              <a:gd fmla="*/ 0 w 4250" name="T56"/>
              <a:gd fmla="*/ 2147483646 h 4850" name="T57"/>
              <a:gd fmla="*/ 0 w 4250" name="T58"/>
              <a:gd fmla="*/ 2147483646 h 4850" name="T59"/>
              <a:gd fmla="*/ 2147483646 w 4250" name="T60"/>
              <a:gd fmla="*/ 0 h 4850" name="T61"/>
              <a:gd fmla="*/ 2147483646 w 4250" name="T62"/>
              <a:gd fmla="*/ 0 h 4850" name="T63"/>
              <a:gd fmla="*/ 2147483646 w 4250" name="T64"/>
              <a:gd fmla="*/ 2147483646 h 4850" name="T65"/>
              <a:gd fmla="*/ 2147483646 w 4250" name="T66"/>
              <a:gd fmla="*/ 2147483646 h 4850" name="T67"/>
              <a:gd fmla="*/ 2147483646 w 4250" name="T68"/>
              <a:gd fmla="*/ 2147483646 h 4850" name="T69"/>
              <a:gd fmla="*/ 2147483646 w 4250" name="T70"/>
              <a:gd fmla="*/ 2147483646 h 4850" name="T71"/>
              <a:gd fmla="*/ 2147483646 w 4250" name="T72"/>
              <a:gd fmla="*/ 2147483646 h 4850" name="T73"/>
              <a:gd fmla="*/ 2147483646 w 4250" name="T74"/>
              <a:gd fmla="*/ 2147483646 h 4850" name="T75"/>
              <a:gd fmla="*/ 2147483646 w 4250" name="T76"/>
              <a:gd fmla="*/ 2147483646 h 4850" name="T77"/>
              <a:gd fmla="*/ 2147483646 w 4250" name="T78"/>
              <a:gd fmla="*/ 2147483646 h 4850" name="T79"/>
              <a:gd fmla="*/ 2147483646 w 4250" name="T80"/>
              <a:gd fmla="*/ 2147483646 h 4850" name="T81"/>
              <a:gd fmla="*/ 2147483646 w 4250" name="T82"/>
              <a:gd fmla="*/ 2147483646 h 4850" name="T83"/>
              <a:gd fmla="*/ 2147483646 w 4250" name="T84"/>
              <a:gd fmla="*/ 2147483646 h 4850" name="T85"/>
              <a:gd fmla="*/ 2147483646 w 4250" name="T86"/>
              <a:gd fmla="*/ 2147483646 h 485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250" name="T132"/>
              <a:gd fmla="*/ 0 h 4850" name="T133"/>
              <a:gd fmla="*/ 4250 w 4250" name="T134"/>
              <a:gd fmla="*/ 4850 h 4850"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4850" w="42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9" name="文本框 12"/>
          <p:cNvSpPr>
            <a:spLocks noChangeArrowheads="1"/>
          </p:cNvSpPr>
          <p:nvPr/>
        </p:nvSpPr>
        <p:spPr bwMode="auto">
          <a:xfrm>
            <a:off x="7448550" y="-134938"/>
            <a:ext cx="2270125" cy="4508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1</a:t>
            </a:r>
          </a:p>
        </p:txBody>
      </p:sp>
      <p:sp>
        <p:nvSpPr>
          <p:cNvPr id="4100" name="文本框 13"/>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4101"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4102" name="矩形 9"/>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课题综述</a:t>
            </a:r>
          </a:p>
        </p:txBody>
      </p:sp>
      <p:sp>
        <p:nvSpPr>
          <p:cNvPr id="4103" name="矩形 10"/>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4104"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4105" name="矩形 5"/>
          <p:cNvSpPr>
            <a:spLocks noChangeArrowheads="1"/>
          </p:cNvSpPr>
          <p:nvPr/>
        </p:nvSpPr>
        <p:spPr bwMode="auto">
          <a:xfrm>
            <a:off x="3003391" y="4083050"/>
            <a:ext cx="20307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Project Overview</a:t>
            </a:r>
          </a:p>
        </p:txBody>
      </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746" name="图片 12"/>
          <p:cNvPicPr>
            <a:picLocks noChangeArrowheads="1" noChangeAspect="1"/>
          </p:cNvPicPr>
          <p:nvPr/>
        </p:nvPicPr>
        <p:blipFill>
          <a:blip r:embed="rId2">
            <a:extLst>
              <a:ext uri="{28A0092B-C50C-407E-A947-70E740481C1C}">
                <a14:useLocalDpi val="0"/>
              </a:ext>
            </a:extLst>
          </a:blip>
          <a:srcRect r="499" t="710"/>
          <a:stretch>
            <a:fillRect/>
          </a:stretch>
        </p:blipFill>
        <p:spPr bwMode="auto">
          <a:xfrm>
            <a:off x="0" y="0"/>
            <a:ext cx="122174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47" name="矩形 6"/>
          <p:cNvSpPr>
            <a:spLocks noChangeArrowheads="1"/>
          </p:cNvSpPr>
          <p:nvPr/>
        </p:nvSpPr>
        <p:spPr bwMode="auto">
          <a:xfrm>
            <a:off x="3239199" y="3078163"/>
            <a:ext cx="579050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zh-CN" lang="en-US" sz="2800">
                <a:solidFill>
                  <a:srgbClr val="E39A1D"/>
                </a:solidFill>
                <a:latin charset="0" panose="02020603050405020304" pitchFamily="18" typeface="Times New Roman"/>
                <a:ea charset="-122" panose="020b0503020204020204" pitchFamily="34" typeface="微软雅黑"/>
                <a:sym charset="0" panose="02020603050405020304" pitchFamily="18" typeface="Times New Roman"/>
              </a:rPr>
              <a:t>Academic Papers Powerpoint Template</a:t>
            </a:r>
          </a:p>
        </p:txBody>
      </p:sp>
      <p:sp>
        <p:nvSpPr>
          <p:cNvPr id="31748" name="矩形 7"/>
          <p:cNvSpPr>
            <a:spLocks noChangeArrowheads="1"/>
          </p:cNvSpPr>
          <p:nvPr/>
        </p:nvSpPr>
        <p:spPr bwMode="auto">
          <a:xfrm>
            <a:off x="2211388" y="3730625"/>
            <a:ext cx="77946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  开题报告、论文答辩学术类通用PPT模版</a:t>
            </a:r>
          </a:p>
        </p:txBody>
      </p:sp>
      <p:sp>
        <p:nvSpPr>
          <p:cNvPr id="31749" name="文本框 8"/>
          <p:cNvSpPr>
            <a:spLocks noChangeArrowheads="1"/>
          </p:cNvSpPr>
          <p:nvPr/>
        </p:nvSpPr>
        <p:spPr bwMode="auto">
          <a:xfrm>
            <a:off x="168275" y="6211888"/>
            <a:ext cx="12890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b="1" lang="en-US" sz="2800">
                <a:solidFill>
                  <a:srgbClr val="BDA16D"/>
                </a:solidFill>
                <a:latin charset="0" panose="02070a03080600020203" pitchFamily="18" typeface="Bodoni MT Black"/>
                <a:sym charset="0" panose="02070a03080600020203" pitchFamily="18" typeface="Bodoni MT Black"/>
              </a:rPr>
              <a:t>LOGO</a:t>
            </a:r>
          </a:p>
        </p:txBody>
      </p:sp>
      <p:pic>
        <p:nvPicPr>
          <p:cNvPr id="31750" name="图片 11"/>
          <p:cNvPicPr>
            <a:picLocks noChangeArrowheads="1" noChangeAspect="1"/>
          </p:cNvPicPr>
          <p:nvPr/>
        </p:nvPicPr>
        <p:blipFill>
          <a:blip r:embed="rId3">
            <a:extLst>
              <a:ext uri="{28A0092B-C50C-407E-A947-70E740481C1C}">
                <a14:useLocalDpi val="0"/>
              </a:ext>
            </a:extLst>
          </a:blip>
          <a:stretch>
            <a:fillRect/>
          </a:stretch>
        </p:blipFill>
        <p:spPr bwMode="auto">
          <a:xfrm>
            <a:off x="5265738" y="1889125"/>
            <a:ext cx="2001837" cy="1196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3" name="TextBox 15"/>
          <p:cNvSpPr>
            <a:spLocks noChangeArrowheads="1"/>
          </p:cNvSpPr>
          <p:nvPr/>
        </p:nvSpPr>
        <p:spPr bwMode="auto">
          <a:xfrm>
            <a:off x="5033962" y="1687513"/>
            <a:ext cx="58388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5124" name="TextBox 15"/>
          <p:cNvSpPr>
            <a:spLocks noChangeArrowheads="1"/>
          </p:cNvSpPr>
          <p:nvPr/>
        </p:nvSpPr>
        <p:spPr bwMode="auto">
          <a:xfrm>
            <a:off x="1954213" y="4505325"/>
            <a:ext cx="434340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a:t>
            </a:r>
          </a:p>
        </p:txBody>
      </p:sp>
      <p:sp>
        <p:nvSpPr>
          <p:cNvPr id="5125" name="矩形 33"/>
          <p:cNvSpPr>
            <a:spLocks noChangeArrowheads="1"/>
          </p:cNvSpPr>
          <p:nvPr/>
        </p:nvSpPr>
        <p:spPr bwMode="auto">
          <a:xfrm>
            <a:off x="5033962" y="1138238"/>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3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5126" name="矩形 34"/>
          <p:cNvSpPr>
            <a:spLocks noChangeArrowheads="1"/>
          </p:cNvSpPr>
          <p:nvPr/>
        </p:nvSpPr>
        <p:spPr bwMode="auto">
          <a:xfrm>
            <a:off x="2727325" y="3984625"/>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2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pic>
        <p:nvPicPr>
          <p:cNvPr id="5127" name="图片 13"/>
          <p:cNvPicPr>
            <a:picLocks noChangeArrowheads="1" noChangeAspect="1"/>
          </p:cNvPicPr>
          <p:nvPr/>
        </p:nvPicPr>
        <p:blipFill>
          <a:blip r:embed="rId3">
            <a:extLst>
              <a:ext uri="{28A0092B-C50C-407E-A947-70E740481C1C}">
                <a14:useLocalDpi val="0"/>
              </a:ext>
            </a:extLst>
          </a:blip>
          <a:srcRect b="4871" r="795"/>
          <a:stretch>
            <a:fillRect/>
          </a:stretch>
        </p:blipFill>
        <p:spPr bwMode="auto">
          <a:xfrm>
            <a:off x="790575" y="904875"/>
            <a:ext cx="3505200" cy="220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8" name="图片 14"/>
          <p:cNvPicPr>
            <a:picLocks noChangeArrowheads="1" noChangeAspect="1"/>
          </p:cNvPicPr>
          <p:nvPr/>
        </p:nvPicPr>
        <p:blipFill>
          <a:blip r:embed="rId4">
            <a:extLst>
              <a:ext uri="{28A0092B-C50C-407E-A947-70E740481C1C}">
                <a14:useLocalDpi val="0"/>
              </a:ext>
            </a:extLst>
          </a:blip>
          <a:srcRect b="4575" r="577"/>
          <a:stretch>
            <a:fillRect/>
          </a:stretch>
        </p:blipFill>
        <p:spPr bwMode="auto">
          <a:xfrm>
            <a:off x="7050088" y="3622675"/>
            <a:ext cx="3573462" cy="2241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6"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47" name="椭圆 1135"/>
          <p:cNvSpPr>
            <a:spLocks noChangeArrowheads="1"/>
          </p:cNvSpPr>
          <p:nvPr/>
        </p:nvSpPr>
        <p:spPr bwMode="auto">
          <a:xfrm>
            <a:off x="1304925" y="1416050"/>
            <a:ext cx="1473200" cy="1474788"/>
          </a:xfrm>
          <a:prstGeom prst="ellipse">
            <a:avLst/>
          </a:prstGeom>
          <a:solidFill>
            <a:schemeClr val="bg1"/>
          </a:solidFill>
          <a:ln w="9525">
            <a:solidFill>
              <a:srgbClr val="BDA16D"/>
            </a:solidFill>
            <a:bevel/>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48" name="椭圆 1137"/>
          <p:cNvSpPr>
            <a:spLocks noChangeArrowheads="1"/>
          </p:cNvSpPr>
          <p:nvPr/>
        </p:nvSpPr>
        <p:spPr bwMode="auto">
          <a:xfrm>
            <a:off x="1479550" y="1592263"/>
            <a:ext cx="1123950" cy="1122362"/>
          </a:xfrm>
          <a:prstGeom prst="ellipse">
            <a:avLst/>
          </a:prstGeom>
          <a:solidFill>
            <a:schemeClr val="bg1"/>
          </a:solidFill>
          <a:ln w="9525">
            <a:solidFill>
              <a:srgbClr val="BDA16D"/>
            </a:solidFill>
            <a:bevel/>
          </a:ln>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rgbClr val="2D4C79"/>
                </a:solidFill>
                <a:latin charset="0" panose="020b0806030902050204" pitchFamily="34" typeface="Impact"/>
                <a:sym charset="0" panose="020b0806030902050204" pitchFamily="34" typeface="Impact"/>
              </a:rPr>
              <a:t>55 %</a:t>
            </a:r>
          </a:p>
        </p:txBody>
      </p:sp>
      <p:sp>
        <p:nvSpPr>
          <p:cNvPr id="6149" name="椭圆 1138"/>
          <p:cNvSpPr>
            <a:spLocks noChangeArrowheads="1"/>
          </p:cNvSpPr>
          <p:nvPr/>
        </p:nvSpPr>
        <p:spPr bwMode="auto">
          <a:xfrm>
            <a:off x="3957638" y="1416050"/>
            <a:ext cx="1474787" cy="1474788"/>
          </a:xfrm>
          <a:prstGeom prst="ellipse">
            <a:avLst/>
          </a:prstGeom>
          <a:solidFill>
            <a:schemeClr val="bg1"/>
          </a:solidFill>
          <a:ln w="9525">
            <a:solidFill>
              <a:srgbClr val="E39A1D"/>
            </a:solidFill>
            <a:bevel/>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50" name="椭圆 1141"/>
          <p:cNvSpPr>
            <a:spLocks noChangeArrowheads="1"/>
          </p:cNvSpPr>
          <p:nvPr/>
        </p:nvSpPr>
        <p:spPr bwMode="auto">
          <a:xfrm>
            <a:off x="6611938" y="1416050"/>
            <a:ext cx="1474787" cy="1474788"/>
          </a:xfrm>
          <a:prstGeom prst="ellipse">
            <a:avLst/>
          </a:prstGeom>
          <a:solidFill>
            <a:schemeClr val="bg1"/>
          </a:solidFill>
          <a:ln w="9525">
            <a:solidFill>
              <a:srgbClr val="BDA16D"/>
            </a:solidFill>
            <a:bevel/>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51" name="文本框 1144"/>
          <p:cNvSpPr>
            <a:spLocks noChangeArrowheads="1"/>
          </p:cNvSpPr>
          <p:nvPr/>
        </p:nvSpPr>
        <p:spPr bwMode="auto">
          <a:xfrm>
            <a:off x="1304925" y="3173413"/>
            <a:ext cx="1473200" cy="415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6152" name="文本框 1146"/>
          <p:cNvSpPr>
            <a:spLocks noChangeArrowheads="1"/>
          </p:cNvSpPr>
          <p:nvPr/>
        </p:nvSpPr>
        <p:spPr bwMode="auto">
          <a:xfrm>
            <a:off x="3957638" y="3173413"/>
            <a:ext cx="1474787" cy="415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6153" name="文本框 1147"/>
          <p:cNvSpPr>
            <a:spLocks noChangeArrowheads="1"/>
          </p:cNvSpPr>
          <p:nvPr/>
        </p:nvSpPr>
        <p:spPr bwMode="auto">
          <a:xfrm>
            <a:off x="6611938" y="3173413"/>
            <a:ext cx="1474787" cy="415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6154" name="椭圆 1148"/>
          <p:cNvSpPr>
            <a:spLocks noChangeArrowheads="1"/>
          </p:cNvSpPr>
          <p:nvPr/>
        </p:nvSpPr>
        <p:spPr bwMode="auto">
          <a:xfrm>
            <a:off x="9266238" y="1416050"/>
            <a:ext cx="1474787" cy="1474788"/>
          </a:xfrm>
          <a:prstGeom prst="ellipse">
            <a:avLst/>
          </a:prstGeom>
          <a:solidFill>
            <a:schemeClr val="bg1"/>
          </a:solidFill>
          <a:ln w="9525">
            <a:solidFill>
              <a:srgbClr val="E39A1D"/>
            </a:solidFill>
            <a:bevel/>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55" name="文本框 1151"/>
          <p:cNvSpPr>
            <a:spLocks noChangeArrowheads="1"/>
          </p:cNvSpPr>
          <p:nvPr/>
        </p:nvSpPr>
        <p:spPr bwMode="auto">
          <a:xfrm>
            <a:off x="9266238" y="3173413"/>
            <a:ext cx="1474787" cy="415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6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6156" name="TextBox 15"/>
          <p:cNvSpPr>
            <a:spLocks noChangeArrowheads="1"/>
          </p:cNvSpPr>
          <p:nvPr/>
        </p:nvSpPr>
        <p:spPr bwMode="auto">
          <a:xfrm>
            <a:off x="2041525" y="4752975"/>
            <a:ext cx="80422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6157" name="矩形 1154"/>
          <p:cNvSpPr>
            <a:spLocks noChangeArrowheads="1"/>
          </p:cNvSpPr>
          <p:nvPr/>
        </p:nvSpPr>
        <p:spPr bwMode="auto">
          <a:xfrm>
            <a:off x="4278312" y="4217988"/>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24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6158" name="椭圆 22"/>
          <p:cNvSpPr>
            <a:spLocks noChangeArrowheads="1"/>
          </p:cNvSpPr>
          <p:nvPr/>
        </p:nvSpPr>
        <p:spPr bwMode="auto">
          <a:xfrm>
            <a:off x="4133850" y="1592263"/>
            <a:ext cx="1123950" cy="1122362"/>
          </a:xfrm>
          <a:prstGeom prst="ellipse">
            <a:avLst/>
          </a:prstGeom>
          <a:solidFill>
            <a:schemeClr val="bg1"/>
          </a:solidFill>
          <a:ln w="9525">
            <a:solidFill>
              <a:srgbClr val="E39A1D"/>
            </a:solidFill>
            <a:bevel/>
          </a:ln>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rgbClr val="2D4C79"/>
                </a:solidFill>
                <a:latin charset="0" panose="020b0806030902050204" pitchFamily="34" typeface="Impact"/>
                <a:sym charset="0" panose="020b0806030902050204" pitchFamily="34" typeface="Impact"/>
              </a:rPr>
              <a:t>38 %</a:t>
            </a:r>
          </a:p>
        </p:txBody>
      </p:sp>
      <p:sp>
        <p:nvSpPr>
          <p:cNvPr id="6159" name="椭圆 23"/>
          <p:cNvSpPr>
            <a:spLocks noChangeArrowheads="1"/>
          </p:cNvSpPr>
          <p:nvPr/>
        </p:nvSpPr>
        <p:spPr bwMode="auto">
          <a:xfrm>
            <a:off x="6788150" y="1592263"/>
            <a:ext cx="1123950" cy="1122362"/>
          </a:xfrm>
          <a:prstGeom prst="ellipse">
            <a:avLst/>
          </a:prstGeom>
          <a:solidFill>
            <a:schemeClr val="bg1"/>
          </a:solidFill>
          <a:ln w="9525">
            <a:solidFill>
              <a:srgbClr val="BDA16D"/>
            </a:solidFill>
            <a:bevel/>
          </a:ln>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rgbClr val="2D4C79"/>
                </a:solidFill>
                <a:latin charset="0" panose="020b0806030902050204" pitchFamily="34" typeface="Impact"/>
                <a:sym charset="0" panose="020b0806030902050204" pitchFamily="34" typeface="Impact"/>
              </a:rPr>
              <a:t>16 %</a:t>
            </a:r>
          </a:p>
        </p:txBody>
      </p:sp>
      <p:sp>
        <p:nvSpPr>
          <p:cNvPr id="6160" name="椭圆 24"/>
          <p:cNvSpPr>
            <a:spLocks noChangeArrowheads="1"/>
          </p:cNvSpPr>
          <p:nvPr/>
        </p:nvSpPr>
        <p:spPr bwMode="auto">
          <a:xfrm>
            <a:off x="9442450" y="1592263"/>
            <a:ext cx="1122363" cy="1122362"/>
          </a:xfrm>
          <a:prstGeom prst="ellipse">
            <a:avLst/>
          </a:prstGeom>
          <a:solidFill>
            <a:schemeClr val="bg1"/>
          </a:solidFill>
          <a:ln w="9525">
            <a:solidFill>
              <a:srgbClr val="E39A1D"/>
            </a:solidFill>
            <a:bevel/>
          </a:ln>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sz="2800">
                <a:solidFill>
                  <a:srgbClr val="2D4C79"/>
                </a:solidFill>
                <a:latin charset="0" panose="020b0806030902050204" pitchFamily="34" typeface="Impact"/>
                <a:sym charset="0" panose="020b0806030902050204" pitchFamily="34" typeface="Impact"/>
              </a:rPr>
              <a:t>6 %</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1" name="矩形 24"/>
          <p:cNvSpPr>
            <a:spLocks noChangeArrowheads="1"/>
          </p:cNvSpPr>
          <p:nvPr/>
        </p:nvSpPr>
        <p:spPr bwMode="auto">
          <a:xfrm flipV="1">
            <a:off x="2074863" y="3344863"/>
            <a:ext cx="7994650" cy="46037"/>
          </a:xfrm>
          <a:prstGeom prst="rect">
            <a:avLst/>
          </a:prstGeom>
          <a:solidFill>
            <a:schemeClr val="bg1"/>
          </a:solidFill>
          <a:ln>
            <a:noFill/>
          </a:ln>
          <a:extLst>
            <a:ext uri="{91240B29-F687-4F45-9708-019B960494DF}">
              <a14:hiddenLine w="12700">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0" panose="020f0502020204030204" pitchFamily="34" typeface="Calibri"/>
              <a:ea charset="-122" panose="02010509060101010101" pitchFamily="49" typeface="幼圆"/>
              <a:sym charset="0" panose="020f0502020204030204" pitchFamily="34" typeface="Calibri"/>
            </a:endParaRPr>
          </a:p>
        </p:txBody>
      </p:sp>
      <p:sp>
        <p:nvSpPr>
          <p:cNvPr id="7172" name="任意多边形 26"/>
          <p:cNvSpPr>
            <a:spLocks noChangeArrowheads="1"/>
          </p:cNvSpPr>
          <p:nvPr/>
        </p:nvSpPr>
        <p:spPr bwMode="auto">
          <a:xfrm>
            <a:off x="3238500" y="2362200"/>
            <a:ext cx="904875" cy="968375"/>
          </a:xfrm>
          <a:custGeom>
            <a:gdLst>
              <a:gd fmla="*/ 452115 w 905522" name="T0"/>
              <a:gd fmla="*/ 0 h 968365" name="T1"/>
              <a:gd fmla="*/ 904228 w 905522" name="T2"/>
              <a:gd fmla="*/ 226385 h 968365" name="T3"/>
              <a:gd fmla="*/ 904228 w 905522" name="T4"/>
              <a:gd fmla="*/ 742001 h 968365" name="T5"/>
              <a:gd fmla="*/ 452115 w 905522" name="T6"/>
              <a:gd fmla="*/ 968385 h 968365" name="T7"/>
              <a:gd fmla="*/ 0 w 905522" name="T8"/>
              <a:gd fmla="*/ 742001 h 968365" name="T9"/>
              <a:gd fmla="*/ 0 w 905522" name="T10"/>
              <a:gd fmla="*/ 226385 h 968365" name="T11"/>
              <a:gd fmla="*/ 0 60000 65536" name="T12"/>
              <a:gd fmla="*/ 0 60000 65536" name="T13"/>
              <a:gd fmla="*/ 0 60000 65536" name="T14"/>
              <a:gd fmla="*/ 0 60000 65536" name="T15"/>
              <a:gd fmla="*/ 0 60000 65536" name="T16"/>
              <a:gd fmla="*/ 0 60000 65536" name="T17"/>
              <a:gd fmla="*/ 0 w 905522" name="T18"/>
              <a:gd fmla="*/ 0 h 968365" name="T19"/>
              <a:gd fmla="*/ 905522 w 905522" name="T20"/>
              <a:gd fmla="*/ 968365 h 968365" name="T21"/>
            </a:gdLst>
            <a:cxnLst>
              <a:cxn ang="T12">
                <a:pos x="T0" y="T1"/>
              </a:cxn>
              <a:cxn ang="T13">
                <a:pos x="T2" y="T3"/>
              </a:cxn>
              <a:cxn ang="T14">
                <a:pos x="T4" y="T5"/>
              </a:cxn>
              <a:cxn ang="T15">
                <a:pos x="T6" y="T7"/>
              </a:cxn>
              <a:cxn ang="T16">
                <a:pos x="T8" y="T9"/>
              </a:cxn>
              <a:cxn ang="T17">
                <a:pos x="T10" y="T11"/>
              </a:cxn>
            </a:cxnLst>
            <a:rect b="T21" l="T18" r="T20" t="T19"/>
            <a:pathLst>
              <a:path h="968365" w="905522">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w="12700">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400">
                <a:solidFill>
                  <a:srgbClr val="2D4C79"/>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7173" name="任意多边形 28"/>
          <p:cNvSpPr>
            <a:spLocks noChangeArrowheads="1"/>
          </p:cNvSpPr>
          <p:nvPr/>
        </p:nvSpPr>
        <p:spPr bwMode="auto">
          <a:xfrm>
            <a:off x="5630863" y="2362200"/>
            <a:ext cx="906462" cy="968375"/>
          </a:xfrm>
          <a:custGeom>
            <a:gdLst>
              <a:gd fmla="*/ 453701 w 905522" name="T0"/>
              <a:gd fmla="*/ 0 h 968365" name="T1"/>
              <a:gd fmla="*/ 907403 w 905522" name="T2"/>
              <a:gd fmla="*/ 226385 h 968365" name="T3"/>
              <a:gd fmla="*/ 907403 w 905522" name="T4"/>
              <a:gd fmla="*/ 742001 h 968365" name="T5"/>
              <a:gd fmla="*/ 453701 w 905522" name="T6"/>
              <a:gd fmla="*/ 968385 h 968365" name="T7"/>
              <a:gd fmla="*/ 0 w 905522" name="T8"/>
              <a:gd fmla="*/ 742001 h 968365" name="T9"/>
              <a:gd fmla="*/ 0 w 905522" name="T10"/>
              <a:gd fmla="*/ 226385 h 968365" name="T11"/>
              <a:gd fmla="*/ 0 60000 65536" name="T12"/>
              <a:gd fmla="*/ 0 60000 65536" name="T13"/>
              <a:gd fmla="*/ 0 60000 65536" name="T14"/>
              <a:gd fmla="*/ 0 60000 65536" name="T15"/>
              <a:gd fmla="*/ 0 60000 65536" name="T16"/>
              <a:gd fmla="*/ 0 60000 65536" name="T17"/>
              <a:gd fmla="*/ 0 w 905522" name="T18"/>
              <a:gd fmla="*/ 0 h 968365" name="T19"/>
              <a:gd fmla="*/ 905522 w 905522" name="T20"/>
              <a:gd fmla="*/ 968365 h 968365" name="T21"/>
            </a:gdLst>
            <a:cxnLst>
              <a:cxn ang="T12">
                <a:pos x="T0" y="T1"/>
              </a:cxn>
              <a:cxn ang="T13">
                <a:pos x="T2" y="T3"/>
              </a:cxn>
              <a:cxn ang="T14">
                <a:pos x="T4" y="T5"/>
              </a:cxn>
              <a:cxn ang="T15">
                <a:pos x="T6" y="T7"/>
              </a:cxn>
              <a:cxn ang="T16">
                <a:pos x="T8" y="T9"/>
              </a:cxn>
              <a:cxn ang="T17">
                <a:pos x="T10" y="T11"/>
              </a:cxn>
            </a:cxnLst>
            <a:rect b="T21" l="T18" r="T20" t="T19"/>
            <a:pathLst>
              <a:path h="968365" w="905522">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w="12700">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400">
                <a:solidFill>
                  <a:srgbClr val="2D4C79"/>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7174" name="任意多边形 40"/>
          <p:cNvSpPr>
            <a:spLocks noChangeArrowheads="1"/>
          </p:cNvSpPr>
          <p:nvPr/>
        </p:nvSpPr>
        <p:spPr bwMode="auto">
          <a:xfrm>
            <a:off x="8023225" y="2362200"/>
            <a:ext cx="904875" cy="968375"/>
          </a:xfrm>
          <a:custGeom>
            <a:gdLst>
              <a:gd fmla="*/ 452115 w 905522" name="T0"/>
              <a:gd fmla="*/ 0 h 968365" name="T1"/>
              <a:gd fmla="*/ 904228 w 905522" name="T2"/>
              <a:gd fmla="*/ 226385 h 968365" name="T3"/>
              <a:gd fmla="*/ 904228 w 905522" name="T4"/>
              <a:gd fmla="*/ 742001 h 968365" name="T5"/>
              <a:gd fmla="*/ 452115 w 905522" name="T6"/>
              <a:gd fmla="*/ 968385 h 968365" name="T7"/>
              <a:gd fmla="*/ 0 w 905522" name="T8"/>
              <a:gd fmla="*/ 742001 h 968365" name="T9"/>
              <a:gd fmla="*/ 0 w 905522" name="T10"/>
              <a:gd fmla="*/ 226385 h 968365" name="T11"/>
              <a:gd fmla="*/ 0 60000 65536" name="T12"/>
              <a:gd fmla="*/ 0 60000 65536" name="T13"/>
              <a:gd fmla="*/ 0 60000 65536" name="T14"/>
              <a:gd fmla="*/ 0 60000 65536" name="T15"/>
              <a:gd fmla="*/ 0 60000 65536" name="T16"/>
              <a:gd fmla="*/ 0 60000 65536" name="T17"/>
              <a:gd fmla="*/ 0 w 905522" name="T18"/>
              <a:gd fmla="*/ 0 h 968365" name="T19"/>
              <a:gd fmla="*/ 905522 w 905522" name="T20"/>
              <a:gd fmla="*/ 968365 h 968365" name="T21"/>
            </a:gdLst>
            <a:cxnLst>
              <a:cxn ang="T12">
                <a:pos x="T0" y="T1"/>
              </a:cxn>
              <a:cxn ang="T13">
                <a:pos x="T2" y="T3"/>
              </a:cxn>
              <a:cxn ang="T14">
                <a:pos x="T4" y="T5"/>
              </a:cxn>
              <a:cxn ang="T15">
                <a:pos x="T6" y="T7"/>
              </a:cxn>
              <a:cxn ang="T16">
                <a:pos x="T8" y="T9"/>
              </a:cxn>
              <a:cxn ang="T17">
                <a:pos x="T10" y="T11"/>
              </a:cxn>
            </a:cxnLst>
            <a:rect b="T21" l="T18" r="T20" t="T19"/>
            <a:pathLst>
              <a:path h="968365" w="905522">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w="12700">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400">
                <a:solidFill>
                  <a:srgbClr val="2D4C79"/>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7175" name="任意多边形 42"/>
          <p:cNvSpPr>
            <a:spLocks noChangeArrowheads="1"/>
          </p:cNvSpPr>
          <p:nvPr/>
        </p:nvSpPr>
        <p:spPr bwMode="auto">
          <a:xfrm>
            <a:off x="4435475" y="3394075"/>
            <a:ext cx="904875" cy="968375"/>
          </a:xfrm>
          <a:custGeom>
            <a:gdLst>
              <a:gd fmla="*/ 452115 w 905522" name="T0"/>
              <a:gd fmla="*/ 0 h 968366" name="T1"/>
              <a:gd fmla="*/ 904228 w 905522" name="T2"/>
              <a:gd fmla="*/ 226385 h 968366" name="T3"/>
              <a:gd fmla="*/ 904228 w 905522" name="T4"/>
              <a:gd fmla="*/ 742000 h 968366" name="T5"/>
              <a:gd fmla="*/ 452115 w 905522" name="T6"/>
              <a:gd fmla="*/ 968384 h 968366" name="T7"/>
              <a:gd fmla="*/ 0 w 905522" name="T8"/>
              <a:gd fmla="*/ 742000 h 968366" name="T9"/>
              <a:gd fmla="*/ 0 w 905522" name="T10"/>
              <a:gd fmla="*/ 226385 h 968366" name="T11"/>
              <a:gd fmla="*/ 0 60000 65536" name="T12"/>
              <a:gd fmla="*/ 0 60000 65536" name="T13"/>
              <a:gd fmla="*/ 0 60000 65536" name="T14"/>
              <a:gd fmla="*/ 0 60000 65536" name="T15"/>
              <a:gd fmla="*/ 0 60000 65536" name="T16"/>
              <a:gd fmla="*/ 0 60000 65536" name="T17"/>
              <a:gd fmla="*/ 0 w 905522" name="T18"/>
              <a:gd fmla="*/ 0 h 968366" name="T19"/>
              <a:gd fmla="*/ 905522 w 905522" name="T20"/>
              <a:gd fmla="*/ 968366 h 968366" name="T21"/>
            </a:gdLst>
            <a:cxnLst>
              <a:cxn ang="T12">
                <a:pos x="T0" y="T1"/>
              </a:cxn>
              <a:cxn ang="T13">
                <a:pos x="T2" y="T3"/>
              </a:cxn>
              <a:cxn ang="T14">
                <a:pos x="T4" y="T5"/>
              </a:cxn>
              <a:cxn ang="T15">
                <a:pos x="T6" y="T7"/>
              </a:cxn>
              <a:cxn ang="T16">
                <a:pos x="T8" y="T9"/>
              </a:cxn>
              <a:cxn ang="T17">
                <a:pos x="T10" y="T11"/>
              </a:cxn>
            </a:cxnLst>
            <a:rect b="T21" l="T18" r="T20" t="T19"/>
            <a:pathLst>
              <a:path h="968366" w="905522">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w="12700">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400">
                <a:solidFill>
                  <a:srgbClr val="2D4C79"/>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7176" name="任意多边形 45"/>
          <p:cNvSpPr>
            <a:spLocks noChangeArrowheads="1"/>
          </p:cNvSpPr>
          <p:nvPr/>
        </p:nvSpPr>
        <p:spPr bwMode="auto">
          <a:xfrm>
            <a:off x="6827838" y="3394075"/>
            <a:ext cx="904875" cy="968375"/>
          </a:xfrm>
          <a:custGeom>
            <a:gdLst>
              <a:gd fmla="*/ 452115 w 905522" name="T0"/>
              <a:gd fmla="*/ 0 h 968366" name="T1"/>
              <a:gd fmla="*/ 904228 w 905522" name="T2"/>
              <a:gd fmla="*/ 226385 h 968366" name="T3"/>
              <a:gd fmla="*/ 904228 w 905522" name="T4"/>
              <a:gd fmla="*/ 742000 h 968366" name="T5"/>
              <a:gd fmla="*/ 452115 w 905522" name="T6"/>
              <a:gd fmla="*/ 968384 h 968366" name="T7"/>
              <a:gd fmla="*/ 0 w 905522" name="T8"/>
              <a:gd fmla="*/ 742000 h 968366" name="T9"/>
              <a:gd fmla="*/ 0 w 905522" name="T10"/>
              <a:gd fmla="*/ 226385 h 968366" name="T11"/>
              <a:gd fmla="*/ 0 60000 65536" name="T12"/>
              <a:gd fmla="*/ 0 60000 65536" name="T13"/>
              <a:gd fmla="*/ 0 60000 65536" name="T14"/>
              <a:gd fmla="*/ 0 60000 65536" name="T15"/>
              <a:gd fmla="*/ 0 60000 65536" name="T16"/>
              <a:gd fmla="*/ 0 60000 65536" name="T17"/>
              <a:gd fmla="*/ 0 w 905522" name="T18"/>
              <a:gd fmla="*/ 0 h 968366" name="T19"/>
              <a:gd fmla="*/ 905522 w 905522" name="T20"/>
              <a:gd fmla="*/ 968366 h 968366" name="T21"/>
            </a:gdLst>
            <a:cxnLst>
              <a:cxn ang="T12">
                <a:pos x="T0" y="T1"/>
              </a:cxn>
              <a:cxn ang="T13">
                <a:pos x="T2" y="T3"/>
              </a:cxn>
              <a:cxn ang="T14">
                <a:pos x="T4" y="T5"/>
              </a:cxn>
              <a:cxn ang="T15">
                <a:pos x="T6" y="T7"/>
              </a:cxn>
              <a:cxn ang="T16">
                <a:pos x="T8" y="T9"/>
              </a:cxn>
              <a:cxn ang="T17">
                <a:pos x="T10" y="T11"/>
              </a:cxn>
            </a:cxnLst>
            <a:rect b="T21" l="T18" r="T20" t="T19"/>
            <a:pathLst>
              <a:path h="968366" w="905522">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w="12700">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1400">
                <a:solidFill>
                  <a:srgbClr val="2D4C79"/>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7177" name="矩形 2"/>
          <p:cNvSpPr>
            <a:spLocks noChangeArrowheads="1"/>
          </p:cNvSpPr>
          <p:nvPr/>
        </p:nvSpPr>
        <p:spPr bwMode="auto">
          <a:xfrm>
            <a:off x="2727325" y="1162050"/>
            <a:ext cx="1928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7178" name="矩形 15"/>
          <p:cNvSpPr>
            <a:spLocks noChangeArrowheads="1"/>
          </p:cNvSpPr>
          <p:nvPr/>
        </p:nvSpPr>
        <p:spPr bwMode="auto">
          <a:xfrm>
            <a:off x="3922712" y="4570413"/>
            <a:ext cx="19288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7179" name="矩形 16"/>
          <p:cNvSpPr>
            <a:spLocks noChangeArrowheads="1"/>
          </p:cNvSpPr>
          <p:nvPr/>
        </p:nvSpPr>
        <p:spPr bwMode="auto">
          <a:xfrm>
            <a:off x="5118100" y="1162050"/>
            <a:ext cx="19304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7180" name="矩形 17"/>
          <p:cNvSpPr>
            <a:spLocks noChangeArrowheads="1"/>
          </p:cNvSpPr>
          <p:nvPr/>
        </p:nvSpPr>
        <p:spPr bwMode="auto">
          <a:xfrm>
            <a:off x="6315074" y="4559300"/>
            <a:ext cx="1928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7181" name="矩形 18"/>
          <p:cNvSpPr>
            <a:spLocks noChangeArrowheads="1"/>
          </p:cNvSpPr>
          <p:nvPr/>
        </p:nvSpPr>
        <p:spPr bwMode="auto">
          <a:xfrm>
            <a:off x="7512050" y="1162050"/>
            <a:ext cx="1928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5" name="文本框 13"/>
          <p:cNvSpPr>
            <a:spLocks noChangeArrowheads="1"/>
          </p:cNvSpPr>
          <p:nvPr/>
        </p:nvSpPr>
        <p:spPr bwMode="auto">
          <a:xfrm>
            <a:off x="7869238" y="-55563"/>
            <a:ext cx="2268537" cy="4510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28700">
                <a:solidFill>
                  <a:srgbClr val="E39A1D"/>
                </a:solidFill>
                <a:latin charset="0" panose="020b0806030902050204" pitchFamily="34" typeface="Impact"/>
                <a:sym charset="0" panose="020b0806030902050204" pitchFamily="34" typeface="Impact"/>
              </a:rPr>
              <a:t>2</a:t>
            </a:r>
          </a:p>
        </p:txBody>
      </p:sp>
      <p:sp>
        <p:nvSpPr>
          <p:cNvPr id="8196" name="文本框 14"/>
          <p:cNvSpPr>
            <a:spLocks noChangeArrowheads="1"/>
          </p:cNvSpPr>
          <p:nvPr/>
        </p:nvSpPr>
        <p:spPr bwMode="auto">
          <a:xfrm>
            <a:off x="5940425" y="3041650"/>
            <a:ext cx="2054225" cy="646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zh-CN" lang="en-US" sz="3600">
                <a:solidFill>
                  <a:srgbClr val="BDA16D"/>
                </a:solidFill>
                <a:latin charset="0" panose="020b0806030902050204" pitchFamily="34" typeface="Impact"/>
                <a:ea charset="-122" panose="02010800040101010101" pitchFamily="2" typeface="华文隶书"/>
                <a:sym charset="0" panose="020b0502040204020203" pitchFamily="34" typeface="Microsoft New Tai Lue"/>
              </a:rPr>
              <a:t>Chapter</a:t>
            </a:r>
          </a:p>
        </p:txBody>
      </p:sp>
      <p:sp>
        <p:nvSpPr>
          <p:cNvPr id="8197"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a:noFill/>
              </a14:hiddenFill>
            </a:ext>
          </a:extLst>
        </p:spPr>
        <p:txBody>
          <a:bodyPr/>
          <a:lstStyle/>
          <a:p>
            <a:endParaRPr altLang="en-US" lang="zh-CN"/>
          </a:p>
        </p:txBody>
      </p:sp>
      <p:sp>
        <p:nvSpPr>
          <p:cNvPr id="8198" name="矩形 22"/>
          <p:cNvSpPr>
            <a:spLocks noChangeArrowheads="1"/>
          </p:cNvSpPr>
          <p:nvPr/>
        </p:nvSpPr>
        <p:spPr bwMode="auto">
          <a:xfrm>
            <a:off x="2924017" y="3171825"/>
            <a:ext cx="221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b="1" lang="zh-CN" sz="40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研究背景</a:t>
            </a:r>
          </a:p>
        </p:txBody>
      </p:sp>
      <p:sp>
        <p:nvSpPr>
          <p:cNvPr id="8199" name="矩形 23"/>
          <p:cNvSpPr>
            <a:spLocks noChangeArrowheads="1"/>
          </p:cNvSpPr>
          <p:nvPr/>
        </p:nvSpPr>
        <p:spPr bwMode="auto">
          <a:xfrm>
            <a:off x="6337300" y="4616450"/>
            <a:ext cx="45354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buFont charset="0" panose="020b0604020202020204" pitchFamily="34" typeface="Arial"/>
              <a:buNone/>
            </a:pPr>
            <a:r>
              <a:rPr altLang="en-US" lang="zh-CN" sz="14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a:t>
            </a:r>
          </a:p>
        </p:txBody>
      </p:sp>
      <p:sp>
        <p:nvSpPr>
          <p:cNvPr id="8200" name="TextBox 4"/>
          <p:cNvSpPr>
            <a:spLocks noChangeArrowheads="1"/>
          </p:cNvSpPr>
          <p:nvPr/>
        </p:nvSpPr>
        <p:spPr bwMode="auto">
          <a:xfrm>
            <a:off x="6249989" y="4057650"/>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buFont charset="0" panose="020b0604020202020204" pitchFamily="34" typeface="Arial"/>
              <a:buNone/>
            </a:pPr>
            <a:r>
              <a:rPr altLang="en-US" b="1" lang="zh-CN">
                <a:solidFill>
                  <a:srgbClr val="E39A1D"/>
                </a:solidFill>
                <a:latin charset="0" pitchFamily="34" typeface="Franklin Gothic Book"/>
                <a:ea charset="-122" panose="020b0503020204020204" pitchFamily="34" typeface="微软雅黑"/>
                <a:sym charset="0" pitchFamily="34" typeface="Franklin Gothic Book"/>
              </a:rPr>
              <a:t>点击添加标题</a:t>
            </a:r>
          </a:p>
        </p:txBody>
      </p:sp>
      <p:sp>
        <p:nvSpPr>
          <p:cNvPr id="8201" name="矩形 25"/>
          <p:cNvSpPr>
            <a:spLocks noChangeArrowheads="1"/>
          </p:cNvSpPr>
          <p:nvPr/>
        </p:nvSpPr>
        <p:spPr bwMode="auto">
          <a:xfrm>
            <a:off x="3032761" y="4083050"/>
            <a:ext cx="197040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zh-CN" lang="en-US">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The Background</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19" name="图片 1"/>
          <p:cNvPicPr>
            <a:picLocks noChangeArrowheads="1" noChangeAspect="1"/>
          </p:cNvPicPr>
          <p:nvPr/>
        </p:nvPicPr>
        <p:blipFill>
          <a:blip r:embed="rId3">
            <a:extLst>
              <a:ext uri="{28A0092B-C50C-407E-A947-70E740481C1C}">
                <a14:useLocalDpi val="0"/>
              </a:ext>
            </a:extLst>
          </a:blip>
          <a:srcRect b="4871" r="795"/>
          <a:stretch>
            <a:fillRect/>
          </a:stretch>
        </p:blipFill>
        <p:spPr bwMode="auto">
          <a:xfrm>
            <a:off x="2160588" y="160020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0" name="图片 2"/>
          <p:cNvPicPr>
            <a:picLocks noChangeArrowheads="1" noChangeAspect="1"/>
          </p:cNvPicPr>
          <p:nvPr/>
        </p:nvPicPr>
        <p:blipFill>
          <a:blip r:embed="rId4">
            <a:extLst>
              <a:ext uri="{28A0092B-C50C-407E-A947-70E740481C1C}">
                <a14:useLocalDpi val="0"/>
              </a:ext>
            </a:extLst>
          </a:blip>
          <a:srcRect b="4532" r="728"/>
          <a:stretch>
            <a:fillRect/>
          </a:stretch>
        </p:blipFill>
        <p:spPr bwMode="auto">
          <a:xfrm>
            <a:off x="7478713" y="160020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1" name="图片 3"/>
          <p:cNvPicPr>
            <a:picLocks noChangeArrowheads="1" noChangeAspect="1"/>
          </p:cNvPicPr>
          <p:nvPr/>
        </p:nvPicPr>
        <p:blipFill>
          <a:blip r:embed="rId5">
            <a:extLst>
              <a:ext uri="{28A0092B-C50C-407E-A947-70E740481C1C}">
                <a14:useLocalDpi val="0"/>
              </a:ext>
            </a:extLst>
          </a:blip>
          <a:srcRect b="5499" r="645"/>
          <a:stretch>
            <a:fillRect/>
          </a:stretch>
        </p:blipFill>
        <p:spPr bwMode="auto">
          <a:xfrm>
            <a:off x="4827588" y="1600200"/>
            <a:ext cx="2536825"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2" name="矩形 4"/>
          <p:cNvSpPr>
            <a:spLocks noChangeArrowheads="1"/>
          </p:cNvSpPr>
          <p:nvPr/>
        </p:nvSpPr>
        <p:spPr bwMode="auto">
          <a:xfrm>
            <a:off x="2160588" y="3209925"/>
            <a:ext cx="2552700" cy="293688"/>
          </a:xfrm>
          <a:prstGeom prst="rect">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9223" name="矩形 6"/>
          <p:cNvSpPr>
            <a:spLocks noChangeArrowheads="1"/>
          </p:cNvSpPr>
          <p:nvPr/>
        </p:nvSpPr>
        <p:spPr bwMode="auto">
          <a:xfrm>
            <a:off x="4827588" y="3209925"/>
            <a:ext cx="2536825" cy="293688"/>
          </a:xfrm>
          <a:prstGeom prst="rect">
            <a:avLst/>
          </a:prstGeom>
          <a:solidFill>
            <a:srgbClr val="BDA16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9224" name="矩形 7"/>
          <p:cNvSpPr>
            <a:spLocks noChangeArrowheads="1"/>
          </p:cNvSpPr>
          <p:nvPr/>
        </p:nvSpPr>
        <p:spPr bwMode="auto">
          <a:xfrm>
            <a:off x="7478713" y="3209925"/>
            <a:ext cx="2552700" cy="293688"/>
          </a:xfrm>
          <a:prstGeom prst="rect">
            <a:avLst/>
          </a:prstGeom>
          <a:solidFill>
            <a:srgbClr val="E39A1D"/>
          </a:solidFill>
          <a:ln>
            <a:noFill/>
          </a:ln>
          <a:extLst>
            <a:ext uri="{91240B29-F687-4F45-9708-019B960494DF}">
              <a14:hiddenLine w="12700">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2D4C79"/>
              </a:solidFill>
              <a:latin charset="-122" panose="02010600030101010101" pitchFamily="2" typeface="宋体"/>
              <a:sym charset="-122" panose="02010600030101010101" pitchFamily="2" typeface="宋体"/>
            </a:endParaRPr>
          </a:p>
        </p:txBody>
      </p:sp>
      <p:sp>
        <p:nvSpPr>
          <p:cNvPr id="9225" name="TextBox 15"/>
          <p:cNvSpPr>
            <a:spLocks noChangeArrowheads="1"/>
          </p:cNvSpPr>
          <p:nvPr/>
        </p:nvSpPr>
        <p:spPr bwMode="auto">
          <a:xfrm>
            <a:off x="2474913" y="3781425"/>
            <a:ext cx="19256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9226" name="矩形 9"/>
          <p:cNvSpPr>
            <a:spLocks noChangeArrowheads="1"/>
          </p:cNvSpPr>
          <p:nvPr/>
        </p:nvSpPr>
        <p:spPr bwMode="auto">
          <a:xfrm>
            <a:off x="2625725" y="3173413"/>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9227" name="矩形 14"/>
          <p:cNvSpPr>
            <a:spLocks noChangeArrowheads="1"/>
          </p:cNvSpPr>
          <p:nvPr/>
        </p:nvSpPr>
        <p:spPr bwMode="auto">
          <a:xfrm>
            <a:off x="5292725" y="3182938"/>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9228" name="矩形 15"/>
          <p:cNvSpPr>
            <a:spLocks noChangeArrowheads="1"/>
          </p:cNvSpPr>
          <p:nvPr/>
        </p:nvSpPr>
        <p:spPr bwMode="auto">
          <a:xfrm>
            <a:off x="7947024" y="3187700"/>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6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9229" name="TextBox 15"/>
          <p:cNvSpPr>
            <a:spLocks noChangeArrowheads="1"/>
          </p:cNvSpPr>
          <p:nvPr/>
        </p:nvSpPr>
        <p:spPr bwMode="auto">
          <a:xfrm>
            <a:off x="5149850" y="3781425"/>
            <a:ext cx="1925638"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BDA16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9230" name="TextBox 15"/>
          <p:cNvSpPr>
            <a:spLocks noChangeArrowheads="1"/>
          </p:cNvSpPr>
          <p:nvPr/>
        </p:nvSpPr>
        <p:spPr bwMode="auto">
          <a:xfrm>
            <a:off x="7824788" y="3781425"/>
            <a:ext cx="19256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buFont charset="0" panose="020b0604020202020204" pitchFamily="34" typeface="Arial"/>
              <a:buNone/>
            </a:pPr>
            <a:r>
              <a:rPr altLang="en-US" lang="zh-CN" sz="1200">
                <a:solidFill>
                  <a:srgbClr val="E39A1D"/>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3" name="椭圆 16"/>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4" name="椭圆 17"/>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5" name="椭圆 1"/>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6" name="椭圆 2"/>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7" name="椭圆 3"/>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8" name="椭圆 4"/>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9" name="椭圆 5"/>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0" name="椭圆 6"/>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1" name="椭圆 7"/>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2" name="椭圆 8"/>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3" name="椭圆 9"/>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4" name="椭圆 10"/>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55" name="矩形 11"/>
          <p:cNvSpPr>
            <a:spLocks noChangeArrowheads="1"/>
          </p:cNvSpPr>
          <p:nvPr/>
        </p:nvSpPr>
        <p:spPr bwMode="auto">
          <a:xfrm>
            <a:off x="793750" y="1290638"/>
            <a:ext cx="10541000" cy="4237037"/>
          </a:xfrm>
          <a:prstGeom prst="rect">
            <a:avLst/>
          </a:prstGeom>
          <a:solidFill>
            <a:srgbClr val="EEDCA3">
              <a:alpha val="29803"/>
            </a:srgbClr>
          </a:solidFill>
          <a:ln>
            <a:noFill/>
          </a:ln>
          <a:extLst>
            <a:ext uri="{91240B29-F687-4F45-9708-019B960494DF}">
              <a14:hiddenLine w="12700">
                <a:solidFill>
                  <a:srgbClr val="42719B"/>
                </a:solidFill>
                <a:bevel/>
                <a:headEnd/>
                <a:tailEnd/>
              </a14:hiddenLine>
            </a:ext>
          </a:extLst>
        </p:spPr>
        <p:txBody>
          <a:bodyPr anchor="ctr" lIns="4248000" rIns="252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spcBef>
                <a:spcPts val="600"/>
              </a:spcBef>
              <a:spcAft>
                <a:spcPts val="600"/>
              </a:spcAft>
              <a:buFont charset="0" panose="020b0604020202020204" pitchFamily="34" typeface="Arial"/>
              <a:buNone/>
            </a:pPr>
            <a:endParaRPr altLang="zh-CN" lang="zh-CN" sz="1400">
              <a:solidFill>
                <a:srgbClr val="A5A5A5"/>
              </a:solidFill>
              <a:latin charset="-122" panose="020b0503020204020204" pitchFamily="34" typeface="微软雅黑"/>
              <a:sym charset="-122" panose="020b0503020204020204" pitchFamily="34" typeface="微软雅黑"/>
            </a:endParaRPr>
          </a:p>
        </p:txBody>
      </p:sp>
      <p:sp>
        <p:nvSpPr>
          <p:cNvPr id="10256" name="圆角矩形 15"/>
          <p:cNvSpPr>
            <a:spLocks noChangeArrowheads="1"/>
          </p:cNvSpPr>
          <p:nvPr/>
        </p:nvSpPr>
        <p:spPr bwMode="auto">
          <a:xfrm>
            <a:off x="1727200" y="1123950"/>
            <a:ext cx="492125" cy="4545013"/>
          </a:xfrm>
          <a:custGeom>
            <a:gdLst>
              <a:gd fmla="*/ 40084 w 738285" name="T0"/>
              <a:gd fmla="*/ 167232 h 4248500" name="T1"/>
              <a:gd fmla="*/ 5550 w 738285" name="T2"/>
              <a:gd fmla="*/ 12 h 4248500" name="T3"/>
              <a:gd fmla="*/ 280046 w 738285" name="T4"/>
              <a:gd fmla="*/ 12 h 4248500" name="T5"/>
              <a:gd fmla="*/ 328040 w 738285" name="T6"/>
              <a:gd fmla="*/ 123628 h 4248500" name="T7"/>
              <a:gd fmla="*/ 328040 w 738285" name="T8"/>
              <a:gd fmla="*/ 4738582 h 4248500" name="T9"/>
              <a:gd fmla="*/ 280046 w 738285" name="T10"/>
              <a:gd fmla="*/ 4862200 h 4248500" name="T11"/>
              <a:gd fmla="*/ 16130 w 738285" name="T12"/>
              <a:gd fmla="*/ 4862200 h 4248500" name="T13"/>
              <a:gd fmla="*/ 40084 w 738285" name="T14"/>
              <a:gd fmla="*/ 4738582 h 4248500" name="T15"/>
              <a:gd fmla="*/ 40084 w 738285" name="T16"/>
              <a:gd fmla="*/ 167232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57" name="圆角矩形 15"/>
          <p:cNvSpPr>
            <a:spLocks noChangeArrowheads="1"/>
          </p:cNvSpPr>
          <p:nvPr/>
        </p:nvSpPr>
        <p:spPr bwMode="auto">
          <a:xfrm>
            <a:off x="2336800" y="1128713"/>
            <a:ext cx="493713" cy="4541837"/>
          </a:xfrm>
          <a:custGeom>
            <a:gdLst>
              <a:gd fmla="*/ 40343 w 738285" name="T0"/>
              <a:gd fmla="*/ 166999 h 4248500" name="T1"/>
              <a:gd fmla="*/ 5585 w 738285" name="T2"/>
              <a:gd fmla="*/ 12 h 4248500" name="T3"/>
              <a:gd fmla="*/ 281857 w 738285" name="T4"/>
              <a:gd fmla="*/ 12 h 4248500" name="T5"/>
              <a:gd fmla="*/ 330160 w 738285" name="T6"/>
              <a:gd fmla="*/ 123455 h 4248500" name="T7"/>
              <a:gd fmla="*/ 330160 w 738285" name="T8"/>
              <a:gd fmla="*/ 4731962 h 4248500" name="T9"/>
              <a:gd fmla="*/ 281857 w 738285" name="T10"/>
              <a:gd fmla="*/ 4855407 h 4248500" name="T11"/>
              <a:gd fmla="*/ 16234 w 738285" name="T12"/>
              <a:gd fmla="*/ 4855407 h 4248500" name="T13"/>
              <a:gd fmla="*/ 40343 w 738285" name="T14"/>
              <a:gd fmla="*/ 4731962 h 4248500" name="T15"/>
              <a:gd fmla="*/ 40343 w 738285" name="T16"/>
              <a:gd fmla="*/ 166999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58" name="圆角矩形 15"/>
          <p:cNvSpPr>
            <a:spLocks noChangeArrowheads="1"/>
          </p:cNvSpPr>
          <p:nvPr/>
        </p:nvSpPr>
        <p:spPr bwMode="auto">
          <a:xfrm>
            <a:off x="2955925" y="1133475"/>
            <a:ext cx="492125" cy="4545013"/>
          </a:xfrm>
          <a:custGeom>
            <a:gdLst>
              <a:gd fmla="*/ 40084 w 738285" name="T0"/>
              <a:gd fmla="*/ 167232 h 4248500" name="T1"/>
              <a:gd fmla="*/ 5550 w 738285" name="T2"/>
              <a:gd fmla="*/ 12 h 4248500" name="T3"/>
              <a:gd fmla="*/ 280046 w 738285" name="T4"/>
              <a:gd fmla="*/ 12 h 4248500" name="T5"/>
              <a:gd fmla="*/ 328040 w 738285" name="T6"/>
              <a:gd fmla="*/ 123628 h 4248500" name="T7"/>
              <a:gd fmla="*/ 328040 w 738285" name="T8"/>
              <a:gd fmla="*/ 4738582 h 4248500" name="T9"/>
              <a:gd fmla="*/ 280046 w 738285" name="T10"/>
              <a:gd fmla="*/ 4862200 h 4248500" name="T11"/>
              <a:gd fmla="*/ 16130 w 738285" name="T12"/>
              <a:gd fmla="*/ 4862200 h 4248500" name="T13"/>
              <a:gd fmla="*/ 40084 w 738285" name="T14"/>
              <a:gd fmla="*/ 4738582 h 4248500" name="T15"/>
              <a:gd fmla="*/ 40084 w 738285" name="T16"/>
              <a:gd fmla="*/ 167232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59" name="圆角矩形 15"/>
          <p:cNvSpPr>
            <a:spLocks noChangeArrowheads="1"/>
          </p:cNvSpPr>
          <p:nvPr/>
        </p:nvSpPr>
        <p:spPr bwMode="auto">
          <a:xfrm>
            <a:off x="1127125" y="1120775"/>
            <a:ext cx="492125" cy="4543425"/>
          </a:xfrm>
          <a:custGeom>
            <a:gdLst>
              <a:gd fmla="*/ 40084 w 738285" name="T0"/>
              <a:gd fmla="*/ 167116 h 4248500" name="T1"/>
              <a:gd fmla="*/ 5550 w 738285" name="T2"/>
              <a:gd fmla="*/ 12 h 4248500" name="T3"/>
              <a:gd fmla="*/ 280046 w 738285" name="T4"/>
              <a:gd fmla="*/ 12 h 4248500" name="T5"/>
              <a:gd fmla="*/ 328040 w 738285" name="T6"/>
              <a:gd fmla="*/ 123542 h 4248500" name="T7"/>
              <a:gd fmla="*/ 328040 w 738285" name="T8"/>
              <a:gd fmla="*/ 4735272 h 4248500" name="T9"/>
              <a:gd fmla="*/ 280046 w 738285" name="T10"/>
              <a:gd fmla="*/ 4858803 h 4248500" name="T11"/>
              <a:gd fmla="*/ 16130 w 738285" name="T12"/>
              <a:gd fmla="*/ 4858803 h 4248500" name="T13"/>
              <a:gd fmla="*/ 40084 w 738285" name="T14"/>
              <a:gd fmla="*/ 4735272 h 4248500" name="T15"/>
              <a:gd fmla="*/ 40084 w 738285" name="T16"/>
              <a:gd fmla="*/ 167116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60" name="圆角矩形 15"/>
          <p:cNvSpPr>
            <a:spLocks noChangeArrowheads="1"/>
          </p:cNvSpPr>
          <p:nvPr/>
        </p:nvSpPr>
        <p:spPr bwMode="auto">
          <a:xfrm>
            <a:off x="3600450" y="1144588"/>
            <a:ext cx="492125" cy="4543425"/>
          </a:xfrm>
          <a:custGeom>
            <a:gdLst>
              <a:gd fmla="*/ 40084 w 738285" name="T0"/>
              <a:gd fmla="*/ 167116 h 4248500" name="T1"/>
              <a:gd fmla="*/ 5550 w 738285" name="T2"/>
              <a:gd fmla="*/ 12 h 4248500" name="T3"/>
              <a:gd fmla="*/ 280046 w 738285" name="T4"/>
              <a:gd fmla="*/ 12 h 4248500" name="T5"/>
              <a:gd fmla="*/ 328040 w 738285" name="T6"/>
              <a:gd fmla="*/ 123542 h 4248500" name="T7"/>
              <a:gd fmla="*/ 328040 w 738285" name="T8"/>
              <a:gd fmla="*/ 4735272 h 4248500" name="T9"/>
              <a:gd fmla="*/ 280046 w 738285" name="T10"/>
              <a:gd fmla="*/ 4858803 h 4248500" name="T11"/>
              <a:gd fmla="*/ 16130 w 738285" name="T12"/>
              <a:gd fmla="*/ 4858803 h 4248500" name="T13"/>
              <a:gd fmla="*/ 40084 w 738285" name="T14"/>
              <a:gd fmla="*/ 4735272 h 4248500" name="T15"/>
              <a:gd fmla="*/ 40084 w 738285" name="T16"/>
              <a:gd fmla="*/ 167116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61" name="圆角矩形 15"/>
          <p:cNvSpPr>
            <a:spLocks noChangeArrowheads="1"/>
          </p:cNvSpPr>
          <p:nvPr/>
        </p:nvSpPr>
        <p:spPr bwMode="auto">
          <a:xfrm>
            <a:off x="4244975" y="1144588"/>
            <a:ext cx="493713" cy="4543425"/>
          </a:xfrm>
          <a:custGeom>
            <a:gdLst>
              <a:gd fmla="*/ 40343 w 738285" name="T0"/>
              <a:gd fmla="*/ 167116 h 4248500" name="T1"/>
              <a:gd fmla="*/ 5585 w 738285" name="T2"/>
              <a:gd fmla="*/ 12 h 4248500" name="T3"/>
              <a:gd fmla="*/ 281857 w 738285" name="T4"/>
              <a:gd fmla="*/ 12 h 4248500" name="T5"/>
              <a:gd fmla="*/ 330160 w 738285" name="T6"/>
              <a:gd fmla="*/ 123542 h 4248500" name="T7"/>
              <a:gd fmla="*/ 330160 w 738285" name="T8"/>
              <a:gd fmla="*/ 4735272 h 4248500" name="T9"/>
              <a:gd fmla="*/ 281857 w 738285" name="T10"/>
              <a:gd fmla="*/ 4858803 h 4248500" name="T11"/>
              <a:gd fmla="*/ 16234 w 738285" name="T12"/>
              <a:gd fmla="*/ 4858803 h 4248500" name="T13"/>
              <a:gd fmla="*/ 40343 w 738285" name="T14"/>
              <a:gd fmla="*/ 4735272 h 4248500" name="T15"/>
              <a:gd fmla="*/ 40343 w 738285" name="T16"/>
              <a:gd fmla="*/ 167116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w="12700">
                <a:solidFill>
                  <a:srgbClr val="42719B"/>
                </a:solidFill>
                <a:bevel/>
                <a:headEnd/>
                <a:tailEnd/>
              </a14:hiddenLine>
            </a:ext>
          </a:extLst>
        </p:spPr>
        <p:txBody>
          <a:bodyPr anchor="ctr" bIns="0" lIns="7200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r>
              <a:rPr altLang="en-US" lang="zh-CN">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10262" name="TextBox 15"/>
          <p:cNvSpPr>
            <a:spLocks noChangeArrowheads="1"/>
          </p:cNvSpPr>
          <p:nvPr/>
        </p:nvSpPr>
        <p:spPr bwMode="auto">
          <a:xfrm>
            <a:off x="5424488" y="2235200"/>
            <a:ext cx="5492750" cy="2331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Font charset="0" panose="020b0604020202020204" pitchFamily="34" typeface="Arial"/>
              <a:buNone/>
            </a:pPr>
            <a:r>
              <a:rPr altLang="en-US" lang="zh-CN" sz="1400">
                <a:solidFill>
                  <a:srgbClr val="2D4C7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317</Paragraphs>
  <Slides>30</Slides>
  <Notes>0</Notes>
  <TotalTime>2</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Calibri Light</vt:lpstr>
      <vt:lpstr>宋体</vt:lpstr>
      <vt:lpstr>Calibri</vt:lpstr>
      <vt:lpstr>Times New Roman</vt:lpstr>
      <vt:lpstr>微软雅黑</vt:lpstr>
      <vt:lpstr>Bodoni MT Black</vt:lpstr>
      <vt:lpstr>Microsoft YaHei UI</vt:lpstr>
      <vt:lpstr>Impact</vt:lpstr>
      <vt:lpstr>华文隶书</vt:lpstr>
      <vt:lpstr>Microsoft New Tai Lue</vt:lpstr>
      <vt:lpstr>Franklin Gothic Book</vt:lpstr>
      <vt:lpstr>幼圆</vt:lpstr>
      <vt:lpstr>FontAwesome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2014-11-18T07:27:00Z</dcterms:created>
  <cp:lastModifiedBy>Administrator</cp:lastModifiedBy>
  <dcterms:modified xsi:type="dcterms:W3CDTF">2021-08-20T10:48:36Z</dcterms:modified>
  <cp:revision>1367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2052-9.1.0.5184</vt:lpwstr>
  </property>
</Properties>
</file>