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"/>
  </p:notesMasterIdLst>
  <p:sldIdLst>
    <p:sldId id="262" r:id="rId4"/>
    <p:sldId id="259" r:id="rId5"/>
    <p:sldId id="256" r:id="rId6"/>
    <p:sldId id="257" r:id="rId7"/>
    <p:sldId id="258" r:id="rId8"/>
    <p:sldId id="261" r:id="rId9"/>
    <p:sldId id="265" r:id="rId10"/>
    <p:sldId id="266" r:id="rId11"/>
    <p:sldId id="264" r:id="rId12"/>
    <p:sldId id="263" r:id="rId13"/>
    <p:sldId id="26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1253"/>
        <p:guide pos="3840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9468-34DD-4EE8-AF8C-52BB5142609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3058-F84F-4691-8DAA-D96DCFD8D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70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10085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831662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69119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33579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58359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64186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34247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95883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12789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31569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63916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666369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93950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04363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73790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01435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44849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546633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29364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14613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66716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738308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3282-4D4A-4CBB-A672-C08D4369829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2FB1-339B-471A-BFDD-07B15E5CEE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19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043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399" r="4264"/>
          <a:stretch>
            <a:fillRect/>
          </a:stretch>
        </p:blipFill>
        <p:spPr>
          <a:xfrm>
            <a:off x="2802835" y="0"/>
            <a:ext cx="9382539" cy="685800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93144" y="2172995"/>
            <a:ext cx="6632812" cy="15430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34373">
              <a:defRPr/>
            </a:pPr>
            <a:r>
              <a:rPr altLang="en-US" b="1" lang="zh-CN" sz="5400">
                <a:ln w="285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如何阅读一本书</a:t>
            </a:r>
          </a:p>
        </p:txBody>
      </p:sp>
      <p:sp>
        <p:nvSpPr>
          <p:cNvPr id="5" name="矩形 4"/>
          <p:cNvSpPr/>
          <p:nvPr/>
        </p:nvSpPr>
        <p:spPr>
          <a:xfrm>
            <a:off x="193145" y="3113569"/>
            <a:ext cx="486060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TextBox 9"/>
          <p:cNvSpPr txBox="1"/>
          <p:nvPr/>
        </p:nvSpPr>
        <p:spPr>
          <a:xfrm>
            <a:off x="193143" y="3346714"/>
            <a:ext cx="384866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文 / @Lonely_Fish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143" y="3732237"/>
            <a:ext cx="384866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PPT Design By  @秦阳</a:t>
            </a:r>
          </a:p>
        </p:txBody>
      </p:sp>
    </p:spTree>
    <p:extLst>
      <p:ext uri="{BB962C8B-B14F-4D97-AF65-F5344CB8AC3E}">
        <p14:creationId val="32204107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1851" y="3308886"/>
            <a:ext cx="6337549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主题是什么？</a:t>
            </a:r>
          </a:p>
          <a:p>
            <a:r>
              <a:rPr altLang="en-US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作者怎么分析的？</a:t>
            </a:r>
          </a:p>
          <a:p>
            <a:r>
              <a:rPr altLang="en-US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分析得有道理吗？</a:t>
            </a:r>
          </a:p>
          <a:p>
            <a:r>
              <a:rPr altLang="en-US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哪些点可以用到我生活或工作中？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851" y="2394168"/>
            <a:ext cx="532790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带着四个问题去阅读：</a:t>
            </a:r>
          </a:p>
        </p:txBody>
      </p:sp>
    </p:spTree>
    <p:extLst>
      <p:ext uri="{BB962C8B-B14F-4D97-AF65-F5344CB8AC3E}">
        <p14:creationId val="6615500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085" t="25672"/>
          <a:stretch>
            <a:fillRect/>
          </a:stretch>
        </p:blipFill>
        <p:spPr>
          <a:xfrm flipH="1">
            <a:off x="0" y="1036656"/>
            <a:ext cx="5450006" cy="58213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flipH="1">
            <a:off x="7288115" y="3785991"/>
            <a:ext cx="4386974" cy="96108"/>
            <a:chOff x="7466706" y="5445444"/>
            <a:chExt cx="4386974" cy="9610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466706" y="5493498"/>
              <a:ext cx="43389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1757572" y="5445444"/>
              <a:ext cx="96108" cy="961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915242" y="5176257"/>
            <a:ext cx="47598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PPT Design By @秦阳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91466" y="2794355"/>
            <a:ext cx="568362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60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Thank You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57921" y="3931956"/>
            <a:ext cx="43171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8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用正确的方法去阅读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6421" y="4805495"/>
            <a:ext cx="384866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文 / @Lonely_Fish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29099" y="4265338"/>
            <a:ext cx="40459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  <a:cs charset="-122" panose="02000600000000000000" pitchFamily="2" typeface="hakuyocaoshu7000"/>
              </a:rPr>
              <a:t>the correct method of reading</a:t>
            </a:r>
          </a:p>
        </p:txBody>
      </p:sp>
    </p:spTree>
    <p:extLst>
      <p:ext uri="{BB962C8B-B14F-4D97-AF65-F5344CB8AC3E}">
        <p14:creationId val="111080027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4684894"/>
            <a:ext cx="12193434" cy="188055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6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读书能读出言外之意，</a:t>
            </a:r>
          </a:p>
          <a:p>
            <a:r>
              <a:rPr altLang="en-US" b="1" lang="zh-CN" smtClean="0" sz="6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         这才是真正的收获</a:t>
            </a:r>
          </a:p>
        </p:txBody>
      </p:sp>
    </p:spTree>
    <p:extLst>
      <p:ext uri="{BB962C8B-B14F-4D97-AF65-F5344CB8AC3E}">
        <p14:creationId val="34296601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5524" y="1984076"/>
            <a:ext cx="5773947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要想真正拥有一本书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你必须让你自己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成为书的一部分</a:t>
            </a:r>
          </a:p>
        </p:txBody>
      </p:sp>
    </p:spTree>
    <p:extLst>
      <p:ext uri="{BB962C8B-B14F-4D97-AF65-F5344CB8AC3E}">
        <p14:creationId val="201382793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221605"/>
            <a:ext cx="12193434" cy="1345721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6000">
                <a:latin charset="-122" pitchFamily="34" typeface="微软雅黑"/>
                <a:ea charset="-122" pitchFamily="34" typeface="微软雅黑"/>
              </a:rPr>
              <a:t>只要阅读，就尽可能做笔记</a:t>
            </a:r>
          </a:p>
        </p:txBody>
      </p:sp>
    </p:spTree>
    <p:extLst>
      <p:ext uri="{BB962C8B-B14F-4D97-AF65-F5344CB8AC3E}">
        <p14:creationId val="20234387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1045" t="32201"/>
          <a:stretch>
            <a:fillRect/>
          </a:stretch>
        </p:blipFill>
        <p:spPr>
          <a:xfrm>
            <a:off x="5954931" y="0"/>
            <a:ext cx="5984028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804" y="1379280"/>
            <a:ext cx="683212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阅读的速度不是一味求快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良好的阅读速度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是根据不同的内容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4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选择用最合适的速度去读</a:t>
            </a:r>
          </a:p>
        </p:txBody>
      </p:sp>
    </p:spTree>
    <p:extLst>
      <p:ext uri="{BB962C8B-B14F-4D97-AF65-F5344CB8AC3E}">
        <p14:creationId val="11866136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221605"/>
            <a:ext cx="12193434" cy="1345721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6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把书的目录当做思维导图看</a:t>
            </a:r>
          </a:p>
        </p:txBody>
      </p:sp>
    </p:spTree>
    <p:extLst>
      <p:ext uri="{BB962C8B-B14F-4D97-AF65-F5344CB8AC3E}">
        <p14:creationId val="27928174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636" r="8592" t="29444"/>
          <a:stretch>
            <a:fillRect/>
          </a:stretch>
        </p:blipFill>
        <p:spPr>
          <a:xfrm>
            <a:off x="1333500" y="0"/>
            <a:ext cx="9848850" cy="48387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684894"/>
            <a:ext cx="12193434" cy="188055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高质量的阅读取决于两点：</a:t>
            </a:r>
          </a:p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                              主动和技巧</a:t>
            </a:r>
          </a:p>
        </p:txBody>
      </p:sp>
    </p:spTree>
    <p:extLst>
      <p:ext uri="{BB962C8B-B14F-4D97-AF65-F5344CB8AC3E}">
        <p14:creationId val="12386202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31994"/>
            <a:ext cx="12193434" cy="188055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详读每本书是没意义的，</a:t>
            </a:r>
          </a:p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            要学会略读和详读的节奏感</a:t>
            </a:r>
          </a:p>
        </p:txBody>
      </p:sp>
    </p:spTree>
    <p:extLst>
      <p:ext uri="{BB962C8B-B14F-4D97-AF65-F5344CB8AC3E}">
        <p14:creationId val="9304984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684894"/>
            <a:ext cx="12193434" cy="188055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整本书知识的吸收程度与阅读后</a:t>
            </a:r>
          </a:p>
          <a:p>
            <a:r>
              <a:rPr altLang="en-US" b="1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             思维导图的详略程度成正比</a:t>
            </a:r>
          </a:p>
        </p:txBody>
      </p:sp>
    </p:spTree>
    <p:extLst>
      <p:ext uri="{BB962C8B-B14F-4D97-AF65-F5344CB8AC3E}">
        <p14:creationId val="7808923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30</Paragraphs>
  <Slides>11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微软雅黑</vt:lpstr>
      <vt:lpstr>文泉驿微米黑</vt:lpstr>
      <vt:lpstr>hakuyocaoshu7000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2021-08-22T12:00:40Z</dcterms:created>
  <cp:lastPrinted>2021-08-22T12:00:40Z</cp:lastPrinted>
  <dcterms:modified xsi:type="dcterms:W3CDTF">2021-08-22T05:51:58Z</dcterms:modified>
  <cp:revision>1</cp:revision>
</cp:coreProperties>
</file>