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96" r:id="rId4"/>
    <p:sldId id="257" r:id="rId5"/>
    <p:sldId id="258" r:id="rId6"/>
    <p:sldId id="269" r:id="rId7"/>
    <p:sldId id="259" r:id="rId8"/>
    <p:sldId id="260" r:id="rId9"/>
    <p:sldId id="261" r:id="rId10"/>
    <p:sldId id="262" r:id="rId11"/>
    <p:sldId id="263" r:id="rId12"/>
    <p:sldId id="264" r:id="rId13"/>
    <p:sldId id="265" r:id="rId14"/>
    <p:sldId id="266" r:id="rId15"/>
    <p:sldId id="267" r:id="rId16"/>
    <p:sldId id="274" r:id="rId17"/>
    <p:sldId id="268" r:id="rId18"/>
    <p:sldId id="270" r:id="rId19"/>
    <p:sldId id="271" r:id="rId20"/>
    <p:sldId id="275" r:id="rId21"/>
    <p:sldId id="272" r:id="rId22"/>
    <p:sldId id="273" r:id="rId23"/>
    <p:sldId id="276" r:id="rId24"/>
    <p:sldId id="277" r:id="rId25"/>
    <p:sldId id="279" r:id="rId26"/>
    <p:sldId id="280" r:id="rId27"/>
    <p:sldId id="281" r:id="rId28"/>
    <p:sldId id="284" r:id="rId29"/>
    <p:sldId id="285" r:id="rId30"/>
    <p:sldId id="290" r:id="rId31"/>
    <p:sldId id="286" r:id="rId32"/>
    <p:sldId id="287" r:id="rId33"/>
    <p:sldId id="288" r:id="rId34"/>
    <p:sldId id="289" r:id="rId35"/>
    <p:sldId id="282" r:id="rId36"/>
    <p:sldId id="283" r:id="rId37"/>
    <p:sldId id="291" r:id="rId38"/>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402" y="96"/>
      </p:cViewPr>
      <p:guideLst>
        <p:guide orient="horz" pos="1620"/>
        <p:guide pos="2880"/>
      </p:guideLst>
    </p:cSldViewPr>
  </p:slideViewPr>
  <p:notesTextViewPr>
    <p:cViewPr>
      <p:scale>
        <a:sx n="1" d="1"/>
        <a:sy n="1" d="1"/>
      </p:scale>
      <p:origin x="0" y="0"/>
    </p:cViewPr>
  </p:notesTextViewPr>
  <p:sorterViewPr>
    <p:cViewPr>
      <p:scale>
        <a:sx n="100" d="100"/>
        <a:sy n="100" d="100"/>
      </p:scale>
      <p:origin x="0" y="103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48"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D63C5-CED3-4198-ADFC-235C7510EC39}" type="datetimeFigureOut">
              <a:rPr lang="zh-CN" altLang="en-US" smtClean="0"/>
              <a:t>2018/5/14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D69F8-84B8-4848-85BA-EA3E20CCD793}" type="slidenum">
              <a:rPr lang="zh-CN" altLang="en-US" smtClean="0"/>
              <a:t>‹#›</a:t>
            </a:fld>
            <a:endParaRPr lang="zh-CN" altLang="en-US"/>
          </a:p>
        </p:txBody>
      </p:sp>
    </p:spTree>
    <p:extLst>
      <p:ext uri="{BB962C8B-B14F-4D97-AF65-F5344CB8AC3E}">
        <p14:creationId val="332499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755408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837261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557538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85925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515657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096414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32550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78432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435483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187605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560963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04205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085114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01131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092780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429715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674486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507508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433204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61990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691311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046113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08209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7839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5564015"/>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107797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148240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0329618"/>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536086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312741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441357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895652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704106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66126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264774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337057135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42375913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8794515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202037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741583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208137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370469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966247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653372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497364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155552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110453014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786116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191298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50201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160204315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298935816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34237732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361199813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3973543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185054349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46BAEA-2E2F-43C1-8FC5-9FEE3A8DF45C}" type="datetimeFigureOut">
              <a:rPr lang="zh-CN" altLang="en-US" smtClean="0"/>
              <a:t>2018/5/14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t>‹#›</a:t>
            </a:fld>
            <a:endParaRPr lang="zh-CN" altLang="en-US"/>
          </a:p>
        </p:txBody>
      </p:sp>
    </p:spTree>
    <p:extLst>
      <p:ext uri="{BB962C8B-B14F-4D97-AF65-F5344CB8AC3E}">
        <p14:creationId val="344141625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46BAEA-2E2F-43C1-8FC5-9FEE3A8DF45C}" type="datetimeFigureOut">
              <a:rPr lang="zh-CN" altLang="en-US" smtClean="0"/>
              <a:t>2018/5/14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DB5319-2DBA-4D9A-88B5-78BEDCD93195}" type="slidenum">
              <a:rPr lang="zh-CN" altLang="en-US" smtClean="0"/>
              <a:t>‹#›</a:t>
            </a:fld>
            <a:endParaRPr lang="zh-CN" altLang="en-US"/>
          </a:p>
        </p:txBody>
      </p:sp>
    </p:spTree>
    <p:extLst>
      <p:ext uri="{BB962C8B-B14F-4D97-AF65-F5344CB8AC3E}">
        <p14:creationId val="2413657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2018/5/14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6022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wdp" Type="http://schemas.microsoft.com/office/2007/relationships/hdphoto"/><Relationship Id="rId5" Target="../media/image3.png" Type="http://schemas.openxmlformats.org/officeDocument/2006/relationships/image"/><Relationship Id="rId6" Target="../media/image4.wdp" Type="http://schemas.microsoft.com/office/2007/relationships/hdphoto"/><Relationship Id="rId7"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2.png" Type="http://schemas.openxmlformats.org/officeDocument/2006/relationships/image"/><Relationship Id="rId4" Target="../media/image13.wdp" Type="http://schemas.microsoft.com/office/2007/relationships/hdphoto"/><Relationship Id="rId5"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 Id="rId4"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8.pn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3.jpeg" Type="http://schemas.openxmlformats.org/officeDocument/2006/relationships/image"/><Relationship Id="rId4" Target="../media/image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3.wdp" Type="http://schemas.microsoft.com/office/2007/relationships/hdphoto"/><Relationship Id="rId11" Target="../media/image5.jpeg" Type="http://schemas.openxmlformats.org/officeDocument/2006/relationships/image"/><Relationship Id="rId2" Target="../notesSlides/notesSlide22.xml" Type="http://schemas.openxmlformats.org/officeDocument/2006/relationships/notesSlide"/><Relationship Id="rId3" Target="../media/image26.png" Type="http://schemas.openxmlformats.org/officeDocument/2006/relationships/image"/><Relationship Id="rId4" Target="../media/image27.wdp" Type="http://schemas.microsoft.com/office/2007/relationships/hdphoto"/><Relationship Id="rId5" Target="../media/image28.png" Type="http://schemas.openxmlformats.org/officeDocument/2006/relationships/image"/><Relationship Id="rId6" Target="../media/image29.wdp" Type="http://schemas.microsoft.com/office/2007/relationships/hdphoto"/><Relationship Id="rId7" Target="../media/image30.png" Type="http://schemas.openxmlformats.org/officeDocument/2006/relationships/image"/><Relationship Id="rId8" Target="../media/image31.wdp" Type="http://schemas.microsoft.com/office/2007/relationships/hdphoto"/><Relationship Id="rId9" Target="../media/image3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34.png" Type="http://schemas.openxmlformats.org/officeDocument/2006/relationships/image"/><Relationship Id="rId4" Target="../media/image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 Id="rId6" Target="../media/image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38.jpeg" Type="http://schemas.openxmlformats.org/officeDocument/2006/relationships/image"/><Relationship Id="rId4" Target="../media/image5.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39.jpeg" Type="http://schemas.openxmlformats.org/officeDocument/2006/relationships/image"/><Relationship Id="rId4" Target="../media/image40.jpeg" Type="http://schemas.openxmlformats.org/officeDocument/2006/relationships/image"/><Relationship Id="rId5" Target="../media/image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5.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8.png" Type="http://schemas.openxmlformats.org/officeDocument/2006/relationships/image"/><Relationship Id="rId11" Target="../media/image49.wdp" Type="http://schemas.microsoft.com/office/2007/relationships/hdphoto"/><Relationship Id="rId12" Target="../media/image50.png" Type="http://schemas.openxmlformats.org/officeDocument/2006/relationships/image"/><Relationship Id="rId13" Target="../media/image51.wdp" Type="http://schemas.microsoft.com/office/2007/relationships/hdphoto"/><Relationship Id="rId14" Target="../media/image52.png" Type="http://schemas.openxmlformats.org/officeDocument/2006/relationships/image"/><Relationship Id="rId15" Target="../media/image53.wdp" Type="http://schemas.microsoft.com/office/2007/relationships/hdphoto"/><Relationship Id="rId16" Target="../media/image5.jpeg" Type="http://schemas.openxmlformats.org/officeDocument/2006/relationships/image"/><Relationship Id="rId2" Target="../notesSlides/notesSlide32.xml" Type="http://schemas.openxmlformats.org/officeDocument/2006/relationships/notesSlide"/><Relationship Id="rId3" Target="../media/image41.png" Type="http://schemas.openxmlformats.org/officeDocument/2006/relationships/image"/><Relationship Id="rId4" Target="../media/image42.png" Type="http://schemas.openxmlformats.org/officeDocument/2006/relationships/image"/><Relationship Id="rId5" Target="../media/image43.wdp" Type="http://schemas.microsoft.com/office/2007/relationships/hdphoto"/><Relationship Id="rId6" Target="../media/image44.png" Type="http://schemas.openxmlformats.org/officeDocument/2006/relationships/image"/><Relationship Id="rId7" Target="../media/image45.wdp" Type="http://schemas.microsoft.com/office/2007/relationships/hdphoto"/><Relationship Id="rId8" Target="../media/image46.png" Type="http://schemas.openxmlformats.org/officeDocument/2006/relationships/image"/><Relationship Id="rId9" Target="../media/image47.wdp" Type="http://schemas.microsoft.com/office/2007/relationships/hdphoto"/></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54.jpeg" Type="http://schemas.openxmlformats.org/officeDocument/2006/relationships/image"/><Relationship Id="rId4" Target="../media/image55.png" Type="http://schemas.openxmlformats.org/officeDocument/2006/relationships/image"/><Relationship Id="rId5" Target="../media/image56.jpeg" Type="http://schemas.openxmlformats.org/officeDocument/2006/relationships/image"/><Relationship Id="rId6" Target="../media/image5.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5.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 Id="rId4" Target="../media/image57.wdp" Type="http://schemas.microsoft.com/office/2007/relationships/hdphoto"/><Relationship Id="rId5" Target="../media/image3.png" Type="http://schemas.openxmlformats.org/officeDocument/2006/relationships/image"/><Relationship Id="rId6" Target="../media/image58.wdp" Type="http://schemas.microsoft.com/office/2007/relationships/hdphoto"/><Relationship Id="rId7"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7">
            <a:lum/>
          </a:blip>
          <a:stretch>
            <a:fillRect b="-13000" t="-13000"/>
          </a:stretch>
        </a:blip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a14:imgLayer r:embed="rId4">
                    <a14:imgEffect>
                      <a14:brightnessContrast contrast="-20000"/>
                    </a14:imgEffect>
                  </a14:imgLayer>
                </a14:imgProps>
              </a:ext>
              <a:ext uri="{28A0092B-C50C-407E-A947-70E740481C1C}">
                <a14:useLocalDpi val="0"/>
              </a:ext>
            </a:extLst>
          </a:blip>
          <a:stretch>
            <a:fillRect/>
          </a:stretch>
        </p:blipFill>
        <p:spPr>
          <a:xfrm>
            <a:off x="7448" y="0"/>
            <a:ext cx="9129103" cy="5143500"/>
          </a:xfrm>
          <a:prstGeom prst="rect">
            <a:avLst/>
          </a:prstGeom>
        </p:spPr>
      </p:pic>
      <p:sp>
        <p:nvSpPr>
          <p:cNvPr id="10" name="TextBox 9"/>
          <p:cNvSpPr txBox="1"/>
          <p:nvPr/>
        </p:nvSpPr>
        <p:spPr>
          <a:xfrm>
            <a:off x="1115616" y="1779662"/>
            <a:ext cx="4824536" cy="640080"/>
          </a:xfrm>
          <a:prstGeom prst="rect">
            <a:avLst/>
          </a:prstGeom>
          <a:noFill/>
        </p:spPr>
        <p:txBody>
          <a:bodyPr rtlCol="0" wrap="square">
            <a:spAutoFit/>
          </a:bodyPr>
          <a:lstStyle/>
          <a:p>
            <a:pPr algn="ctr"/>
            <a:r>
              <a:rPr altLang="en-US" lang="zh-CN" sz="3600">
                <a:solidFill>
                  <a:srgbClr val="3090D8"/>
                </a:solidFill>
                <a:latin charset="-122" panose="020b0503020204020204" pitchFamily="34" typeface="微软雅黑"/>
                <a:ea charset="-122" panose="020b0503020204020204" pitchFamily="34" typeface="微软雅黑"/>
                <a:sym charset="-122" panose="020b0503020204020204" pitchFamily="34" typeface="微软雅黑"/>
              </a:rPr>
              <a:t>简约工作报告PPT模板</a:t>
            </a:r>
          </a:p>
        </p:txBody>
      </p:sp>
      <p:sp>
        <p:nvSpPr>
          <p:cNvPr id="11" name="矩形 10"/>
          <p:cNvSpPr/>
          <p:nvPr/>
        </p:nvSpPr>
        <p:spPr>
          <a:xfrm>
            <a:off x="2206931" y="2425993"/>
            <a:ext cx="2641917" cy="335280"/>
          </a:xfrm>
          <a:prstGeom prst="rect">
            <a:avLst/>
          </a:prstGeom>
          <a:effectLst/>
        </p:spPr>
        <p:txBody>
          <a:bodyPr wrap="none">
            <a:spAutoFit/>
          </a:bodyPr>
          <a:lstStyle/>
          <a:p>
            <a:pPr algn="ctr"/>
            <a:r>
              <a:rPr altLang="zh-CN" lang="en-US" sz="1600">
                <a:solidFill>
                  <a:srgbClr val="3090D8"/>
                </a:solidFill>
                <a:latin charset="-122" panose="020b0503020204020204" pitchFamily="34" typeface="微软雅黑"/>
                <a:ea charset="-122" panose="020b0503020204020204" pitchFamily="34" typeface="微软雅黑"/>
                <a:sym charset="-122" panose="020b0503020204020204" pitchFamily="34" typeface="微软雅黑"/>
              </a:rPr>
              <a:t>——汇报人：优页PPT——</a:t>
            </a:r>
          </a:p>
        </p:txBody>
      </p:sp>
      <p:pic>
        <p:nvPicPr>
          <p:cNvPr id="2" name="图片 1"/>
          <p:cNvPicPr>
            <a:picLocks noChangeAspect="1"/>
          </p:cNvPicPr>
          <p:nvPr/>
        </p:nvPicPr>
        <p:blipFill>
          <a:blip r:embed="rId5">
            <a:extLst>
              <a:ext uri="{BEBA8EAE-BF5A-486C-A8C5-ECC9F3942E4B}">
                <a14:imgProps>
                  <a14:imgLayer r:embed="rId6">
                    <a14:imgEffect>
                      <a14:brightnessContrast contrast="-20000"/>
                    </a14:imgEffect>
                  </a14:imgLayer>
                </a14:imgProps>
              </a:ext>
              <a:ext uri="{28A0092B-C50C-407E-A947-70E740481C1C}">
                <a14:useLocalDpi val="0"/>
              </a:ext>
            </a:extLst>
          </a:blip>
          <a:srcRect l="64950"/>
          <a:stretch>
            <a:fillRect/>
          </a:stretch>
        </p:blipFill>
        <p:spPr>
          <a:xfrm>
            <a:off x="5936776" y="0"/>
            <a:ext cx="3199775" cy="5143500"/>
          </a:xfrm>
          <a:prstGeom prst="rect">
            <a:avLst/>
          </a:prstGeom>
        </p:spPr>
      </p:pic>
    </p:spTree>
    <p:extLst>
      <p:ext uri="{BB962C8B-B14F-4D97-AF65-F5344CB8AC3E}">
        <p14:creationId val="236472190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0"/>
                                        </p:tgtEl>
                                        <p:attrNameLst>
                                          <p:attrName>ppt_y</p:attrName>
                                        </p:attrNameLst>
                                      </p:cBhvr>
                                      <p:tavLst>
                                        <p:tav tm="0">
                                          <p:val>
                                            <p:strVal val="#ppt_y"/>
                                          </p:val>
                                        </p:tav>
                                        <p:tav tm="100000">
                                          <p:val>
                                            <p:strVal val="#ppt_y"/>
                                          </p:val>
                                        </p:tav>
                                      </p:tavLst>
                                    </p:anim>
                                    <p:anim calcmode="lin" valueType="num">
                                      <p:cBhvr>
                                        <p:cTn dur="500" fill="hold" id="15"/>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0"/>
                                        </p:tgtEl>
                                      </p:cBhvr>
                                    </p:animEffect>
                                  </p:childTnLst>
                                </p:cTn>
                              </p:par>
                            </p:childTnLst>
                          </p:cTn>
                        </p:par>
                        <p:par>
                          <p:cTn fill="hold" id="18" nodeType="afterGroup">
                            <p:stCondLst>
                              <p:cond delay="1500"/>
                            </p:stCondLst>
                            <p:childTnLst>
                              <p:par>
                                <p:cTn fill="hold" grpId="0" id="19" nodeType="afterEffect" presetClass="entr" presetID="47"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7">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矩形 6"/>
          <p:cNvSpPr/>
          <p:nvPr/>
        </p:nvSpPr>
        <p:spPr>
          <a:xfrm>
            <a:off x="552075" y="1345332"/>
            <a:ext cx="1859685" cy="129614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矩形 7"/>
          <p:cNvSpPr/>
          <p:nvPr/>
        </p:nvSpPr>
        <p:spPr>
          <a:xfrm>
            <a:off x="552075" y="2649433"/>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TextBox 8"/>
          <p:cNvSpPr txBox="1"/>
          <p:nvPr/>
        </p:nvSpPr>
        <p:spPr>
          <a:xfrm>
            <a:off x="1066545" y="2656425"/>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标题一</a:t>
            </a:r>
          </a:p>
        </p:txBody>
      </p:sp>
      <p:sp>
        <p:nvSpPr>
          <p:cNvPr id="10" name="TextBox 9"/>
          <p:cNvSpPr txBox="1"/>
          <p:nvPr/>
        </p:nvSpPr>
        <p:spPr>
          <a:xfrm>
            <a:off x="467544" y="3145532"/>
            <a:ext cx="2016224"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这里输入简单的文字概述里输入简单文字概述这里简单输入简单文字概述输入简单文字概述输入简单文字概述</a:t>
            </a:r>
          </a:p>
        </p:txBody>
      </p:sp>
      <p:sp>
        <p:nvSpPr>
          <p:cNvPr id="11" name="矩形 10"/>
          <p:cNvSpPr/>
          <p:nvPr/>
        </p:nvSpPr>
        <p:spPr>
          <a:xfrm>
            <a:off x="2652830" y="1345332"/>
            <a:ext cx="1859685" cy="129614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矩形 11"/>
          <p:cNvSpPr/>
          <p:nvPr/>
        </p:nvSpPr>
        <p:spPr>
          <a:xfrm>
            <a:off x="2652830" y="2641476"/>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TextBox 12"/>
          <p:cNvSpPr txBox="1"/>
          <p:nvPr/>
        </p:nvSpPr>
        <p:spPr>
          <a:xfrm>
            <a:off x="3203848" y="2636445"/>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标题二</a:t>
            </a:r>
          </a:p>
        </p:txBody>
      </p:sp>
      <p:sp>
        <p:nvSpPr>
          <p:cNvPr id="14" name="矩形 13"/>
          <p:cNvSpPr/>
          <p:nvPr/>
        </p:nvSpPr>
        <p:spPr>
          <a:xfrm>
            <a:off x="4728539" y="1345332"/>
            <a:ext cx="1859685" cy="129614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矩形 14"/>
          <p:cNvSpPr/>
          <p:nvPr/>
        </p:nvSpPr>
        <p:spPr>
          <a:xfrm>
            <a:off x="4728539" y="2636445"/>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5"/>
          <p:cNvSpPr txBox="1"/>
          <p:nvPr/>
        </p:nvSpPr>
        <p:spPr>
          <a:xfrm>
            <a:off x="5220072" y="2638796"/>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标题三</a:t>
            </a:r>
          </a:p>
        </p:txBody>
      </p:sp>
      <p:sp>
        <p:nvSpPr>
          <p:cNvPr id="17" name="矩形 16"/>
          <p:cNvSpPr/>
          <p:nvPr/>
        </p:nvSpPr>
        <p:spPr>
          <a:xfrm>
            <a:off x="6816771" y="1353289"/>
            <a:ext cx="1859685" cy="1296144"/>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矩形 17"/>
          <p:cNvSpPr/>
          <p:nvPr/>
        </p:nvSpPr>
        <p:spPr>
          <a:xfrm>
            <a:off x="6816770" y="2643758"/>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TextBox 18"/>
          <p:cNvSpPr txBox="1"/>
          <p:nvPr/>
        </p:nvSpPr>
        <p:spPr>
          <a:xfrm>
            <a:off x="7367244" y="2663422"/>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标题四</a:t>
            </a:r>
          </a:p>
        </p:txBody>
      </p:sp>
      <p:sp>
        <p:nvSpPr>
          <p:cNvPr id="20" name="TextBox 19"/>
          <p:cNvSpPr txBox="1"/>
          <p:nvPr/>
        </p:nvSpPr>
        <p:spPr>
          <a:xfrm>
            <a:off x="2555776" y="3152013"/>
            <a:ext cx="2016224"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这里输入简单的文字概述里输入简单文字概述这里简单输入简单文字概述输入简单文字概述输入简单文字概述</a:t>
            </a:r>
          </a:p>
        </p:txBody>
      </p:sp>
      <p:sp>
        <p:nvSpPr>
          <p:cNvPr id="21" name="TextBox 20"/>
          <p:cNvSpPr txBox="1"/>
          <p:nvPr/>
        </p:nvSpPr>
        <p:spPr>
          <a:xfrm>
            <a:off x="4635345" y="3128924"/>
            <a:ext cx="2016224"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这里输入简单的文字概述里输入简单文字概述这里简单输入简单文字概述输入简单文字概述输入简单文字概述</a:t>
            </a:r>
          </a:p>
        </p:txBody>
      </p:sp>
      <p:sp>
        <p:nvSpPr>
          <p:cNvPr id="22" name="TextBox 21"/>
          <p:cNvSpPr txBox="1"/>
          <p:nvPr/>
        </p:nvSpPr>
        <p:spPr>
          <a:xfrm>
            <a:off x="6732239" y="3145532"/>
            <a:ext cx="2016224"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这里输入简单的文字概述里输入简单文字概述这里简单输入简单文字概述输入简单文字概述输入简单文字概述</a:t>
            </a:r>
          </a:p>
        </p:txBody>
      </p:sp>
    </p:spTree>
    <p:extLst>
      <p:ext uri="{BB962C8B-B14F-4D97-AF65-F5344CB8AC3E}">
        <p14:creationId val="259834426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1500"/>
                            </p:stCondLst>
                            <p:childTnLst>
                              <p:par>
                                <p:cTn fill="hold" grpId="0" id="21" nodeType="afterEffect" presetClass="entr" presetID="16" presetSubtype="37">
                                  <p:stCondLst>
                                    <p:cond delay="0"/>
                                  </p:stCondLst>
                                  <p:childTnLst>
                                    <p:set>
                                      <p:cBhvr>
                                        <p:cTn dur="1" fill="hold" id="22">
                                          <p:stCondLst>
                                            <p:cond delay="0"/>
                                          </p:stCondLst>
                                        </p:cTn>
                                        <p:tgtEl>
                                          <p:spTgt spid="8"/>
                                        </p:tgtEl>
                                        <p:attrNameLst>
                                          <p:attrName>style.visibility</p:attrName>
                                        </p:attrNameLst>
                                      </p:cBhvr>
                                      <p:to>
                                        <p:strVal val="visible"/>
                                      </p:to>
                                    </p:set>
                                    <p:animEffect filter="barn(outVertical)" transition="in">
                                      <p:cBhvr>
                                        <p:cTn dur="500" id="23"/>
                                        <p:tgtEl>
                                          <p:spTgt spid="8"/>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ipe(up)" transition="in">
                                      <p:cBhvr>
                                        <p:cTn dur="500" id="27"/>
                                        <p:tgtEl>
                                          <p:spTgt spid="10"/>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par>
                          <p:cTn fill="hold" id="34" nodeType="afterGroup">
                            <p:stCondLst>
                              <p:cond delay="3000"/>
                            </p:stCondLst>
                            <p:childTnLst>
                              <p:par>
                                <p:cTn fill="hold" grpId="0" id="35" nodeType="afterEffect" presetClass="entr" presetID="16" presetSubtype="37">
                                  <p:stCondLst>
                                    <p:cond delay="0"/>
                                  </p:stCondLst>
                                  <p:childTnLst>
                                    <p:set>
                                      <p:cBhvr>
                                        <p:cTn dur="1" fill="hold" id="36">
                                          <p:stCondLst>
                                            <p:cond delay="0"/>
                                          </p:stCondLst>
                                        </p:cTn>
                                        <p:tgtEl>
                                          <p:spTgt spid="12"/>
                                        </p:tgtEl>
                                        <p:attrNameLst>
                                          <p:attrName>style.visibility</p:attrName>
                                        </p:attrNameLst>
                                      </p:cBhvr>
                                      <p:to>
                                        <p:strVal val="visible"/>
                                      </p:to>
                                    </p:set>
                                    <p:animEffect filter="barn(outVertical)" transition="in">
                                      <p:cBhvr>
                                        <p:cTn dur="500" id="37"/>
                                        <p:tgtEl>
                                          <p:spTgt spid="12"/>
                                        </p:tgtEl>
                                      </p:cBhvr>
                                    </p:animEffect>
                                  </p:childTnLst>
                                </p:cTn>
                              </p:par>
                            </p:childTnLst>
                          </p:cTn>
                        </p:par>
                        <p:par>
                          <p:cTn fill="hold" id="38" nodeType="afterGroup">
                            <p:stCondLst>
                              <p:cond delay="3500"/>
                            </p:stCondLst>
                            <p:childTnLst>
                              <p:par>
                                <p:cTn fill="hold" grpId="0" id="39" nodeType="afterEffect" presetClass="entr" presetID="22" presetSubtype="1">
                                  <p:stCondLst>
                                    <p:cond delay="0"/>
                                  </p:stCondLst>
                                  <p:childTnLst>
                                    <p:set>
                                      <p:cBhvr>
                                        <p:cTn dur="1" fill="hold" id="40">
                                          <p:stCondLst>
                                            <p:cond delay="0"/>
                                          </p:stCondLst>
                                        </p:cTn>
                                        <p:tgtEl>
                                          <p:spTgt spid="20"/>
                                        </p:tgtEl>
                                        <p:attrNameLst>
                                          <p:attrName>style.visibility</p:attrName>
                                        </p:attrNameLst>
                                      </p:cBhvr>
                                      <p:to>
                                        <p:strVal val="visible"/>
                                      </p:to>
                                    </p:set>
                                    <p:animEffect filter="wipe(up)" transition="in">
                                      <p:cBhvr>
                                        <p:cTn dur="500" id="41"/>
                                        <p:tgtEl>
                                          <p:spTgt spid="20"/>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p:cTn dur="500" fill="hold" id="45"/>
                                        <p:tgtEl>
                                          <p:spTgt spid="14"/>
                                        </p:tgtEl>
                                        <p:attrNameLst>
                                          <p:attrName>ppt_w</p:attrName>
                                        </p:attrNameLst>
                                      </p:cBhvr>
                                      <p:tavLst>
                                        <p:tav tm="0">
                                          <p:val>
                                            <p:fltVal val="0"/>
                                          </p:val>
                                        </p:tav>
                                        <p:tav tm="100000">
                                          <p:val>
                                            <p:strVal val="#ppt_w"/>
                                          </p:val>
                                        </p:tav>
                                      </p:tavLst>
                                    </p:anim>
                                    <p:anim calcmode="lin" valueType="num">
                                      <p:cBhvr>
                                        <p:cTn dur="500" fill="hold" id="46"/>
                                        <p:tgtEl>
                                          <p:spTgt spid="14"/>
                                        </p:tgtEl>
                                        <p:attrNameLst>
                                          <p:attrName>ppt_h</p:attrName>
                                        </p:attrNameLst>
                                      </p:cBhvr>
                                      <p:tavLst>
                                        <p:tav tm="0">
                                          <p:val>
                                            <p:fltVal val="0"/>
                                          </p:val>
                                        </p:tav>
                                        <p:tav tm="100000">
                                          <p:val>
                                            <p:strVal val="#ppt_h"/>
                                          </p:val>
                                        </p:tav>
                                      </p:tavLst>
                                    </p:anim>
                                    <p:animEffect filter="fade" transition="in">
                                      <p:cBhvr>
                                        <p:cTn dur="500" id="47"/>
                                        <p:tgtEl>
                                          <p:spTgt spid="14"/>
                                        </p:tgtEl>
                                      </p:cBhvr>
                                    </p:animEffect>
                                  </p:childTnLst>
                                </p:cTn>
                              </p:par>
                            </p:childTnLst>
                          </p:cTn>
                        </p:par>
                        <p:par>
                          <p:cTn fill="hold" id="48" nodeType="afterGroup">
                            <p:stCondLst>
                              <p:cond delay="4500"/>
                            </p:stCondLst>
                            <p:childTnLst>
                              <p:par>
                                <p:cTn fill="hold" grpId="0" id="49" nodeType="afterEffect" presetClass="entr" presetID="16" presetSubtype="37">
                                  <p:stCondLst>
                                    <p:cond delay="0"/>
                                  </p:stCondLst>
                                  <p:childTnLst>
                                    <p:set>
                                      <p:cBhvr>
                                        <p:cTn dur="1" fill="hold" id="50">
                                          <p:stCondLst>
                                            <p:cond delay="0"/>
                                          </p:stCondLst>
                                        </p:cTn>
                                        <p:tgtEl>
                                          <p:spTgt spid="15"/>
                                        </p:tgtEl>
                                        <p:attrNameLst>
                                          <p:attrName>style.visibility</p:attrName>
                                        </p:attrNameLst>
                                      </p:cBhvr>
                                      <p:to>
                                        <p:strVal val="visible"/>
                                      </p:to>
                                    </p:set>
                                    <p:animEffect filter="barn(outVertical)" transition="in">
                                      <p:cBhvr>
                                        <p:cTn dur="500" id="51"/>
                                        <p:tgtEl>
                                          <p:spTgt spid="15"/>
                                        </p:tgtEl>
                                      </p:cBhvr>
                                    </p:animEffect>
                                  </p:childTnLst>
                                </p:cTn>
                              </p:par>
                            </p:childTnLst>
                          </p:cTn>
                        </p:par>
                        <p:par>
                          <p:cTn fill="hold" id="52" nodeType="afterGroup">
                            <p:stCondLst>
                              <p:cond delay="5000"/>
                            </p:stCondLst>
                            <p:childTnLst>
                              <p:par>
                                <p:cTn fill="hold" grpId="0" id="53" nodeType="afterEffect" presetClass="entr" presetID="22" presetSubtype="1">
                                  <p:stCondLst>
                                    <p:cond delay="0"/>
                                  </p:stCondLst>
                                  <p:childTnLst>
                                    <p:set>
                                      <p:cBhvr>
                                        <p:cTn dur="1" fill="hold" id="54">
                                          <p:stCondLst>
                                            <p:cond delay="0"/>
                                          </p:stCondLst>
                                        </p:cTn>
                                        <p:tgtEl>
                                          <p:spTgt spid="21"/>
                                        </p:tgtEl>
                                        <p:attrNameLst>
                                          <p:attrName>style.visibility</p:attrName>
                                        </p:attrNameLst>
                                      </p:cBhvr>
                                      <p:to>
                                        <p:strVal val="visible"/>
                                      </p:to>
                                    </p:set>
                                    <p:animEffect filter="wipe(up)" transition="in">
                                      <p:cBhvr>
                                        <p:cTn dur="500" id="55"/>
                                        <p:tgtEl>
                                          <p:spTgt spid="21"/>
                                        </p:tgtEl>
                                      </p:cBhvr>
                                    </p:animEffect>
                                  </p:childTnLst>
                                </p:cTn>
                              </p:par>
                            </p:childTnLst>
                          </p:cTn>
                        </p:par>
                        <p:par>
                          <p:cTn fill="hold" id="56" nodeType="afterGroup">
                            <p:stCondLst>
                              <p:cond delay="5500"/>
                            </p:stCondLst>
                            <p:childTnLst>
                              <p:par>
                                <p:cTn fill="hold" grpId="0" id="57" nodeType="afterEffect" presetClass="entr" presetID="53" presetSubtype="0">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p:cTn dur="500" fill="hold" id="59"/>
                                        <p:tgtEl>
                                          <p:spTgt spid="17"/>
                                        </p:tgtEl>
                                        <p:attrNameLst>
                                          <p:attrName>ppt_w</p:attrName>
                                        </p:attrNameLst>
                                      </p:cBhvr>
                                      <p:tavLst>
                                        <p:tav tm="0">
                                          <p:val>
                                            <p:fltVal val="0"/>
                                          </p:val>
                                        </p:tav>
                                        <p:tav tm="100000">
                                          <p:val>
                                            <p:strVal val="#ppt_w"/>
                                          </p:val>
                                        </p:tav>
                                      </p:tavLst>
                                    </p:anim>
                                    <p:anim calcmode="lin" valueType="num">
                                      <p:cBhvr>
                                        <p:cTn dur="500" fill="hold" id="60"/>
                                        <p:tgtEl>
                                          <p:spTgt spid="17"/>
                                        </p:tgtEl>
                                        <p:attrNameLst>
                                          <p:attrName>ppt_h</p:attrName>
                                        </p:attrNameLst>
                                      </p:cBhvr>
                                      <p:tavLst>
                                        <p:tav tm="0">
                                          <p:val>
                                            <p:fltVal val="0"/>
                                          </p:val>
                                        </p:tav>
                                        <p:tav tm="100000">
                                          <p:val>
                                            <p:strVal val="#ppt_h"/>
                                          </p:val>
                                        </p:tav>
                                      </p:tavLst>
                                    </p:anim>
                                    <p:animEffect filter="fade" transition="in">
                                      <p:cBhvr>
                                        <p:cTn dur="500" id="61"/>
                                        <p:tgtEl>
                                          <p:spTgt spid="17"/>
                                        </p:tgtEl>
                                      </p:cBhvr>
                                    </p:animEffect>
                                  </p:childTnLst>
                                </p:cTn>
                              </p:par>
                            </p:childTnLst>
                          </p:cTn>
                        </p:par>
                        <p:par>
                          <p:cTn fill="hold" id="62" nodeType="afterGroup">
                            <p:stCondLst>
                              <p:cond delay="6000"/>
                            </p:stCondLst>
                            <p:childTnLst>
                              <p:par>
                                <p:cTn fill="hold" grpId="0" id="63" nodeType="afterEffect" presetClass="entr" presetID="16" presetSubtype="37">
                                  <p:stCondLst>
                                    <p:cond delay="0"/>
                                  </p:stCondLst>
                                  <p:childTnLst>
                                    <p:set>
                                      <p:cBhvr>
                                        <p:cTn dur="1" fill="hold" id="64">
                                          <p:stCondLst>
                                            <p:cond delay="0"/>
                                          </p:stCondLst>
                                        </p:cTn>
                                        <p:tgtEl>
                                          <p:spTgt spid="18"/>
                                        </p:tgtEl>
                                        <p:attrNameLst>
                                          <p:attrName>style.visibility</p:attrName>
                                        </p:attrNameLst>
                                      </p:cBhvr>
                                      <p:to>
                                        <p:strVal val="visible"/>
                                      </p:to>
                                    </p:set>
                                    <p:animEffect filter="barn(outVertical)" transition="in">
                                      <p:cBhvr>
                                        <p:cTn dur="500" id="65"/>
                                        <p:tgtEl>
                                          <p:spTgt spid="18"/>
                                        </p:tgtEl>
                                      </p:cBhvr>
                                    </p:animEffect>
                                  </p:childTnLst>
                                </p:cTn>
                              </p:par>
                            </p:childTnLst>
                          </p:cTn>
                        </p:par>
                        <p:par>
                          <p:cTn fill="hold" id="66" nodeType="afterGroup">
                            <p:stCondLst>
                              <p:cond delay="6500"/>
                            </p:stCondLst>
                            <p:childTnLst>
                              <p:par>
                                <p:cTn fill="hold" grpId="0" id="67" nodeType="afterEffect" presetClass="entr" presetID="22" presetSubtype="1">
                                  <p:stCondLst>
                                    <p:cond delay="0"/>
                                  </p:stCondLst>
                                  <p:childTnLst>
                                    <p:set>
                                      <p:cBhvr>
                                        <p:cTn dur="1" fill="hold" id="68">
                                          <p:stCondLst>
                                            <p:cond delay="0"/>
                                          </p:stCondLst>
                                        </p:cTn>
                                        <p:tgtEl>
                                          <p:spTgt spid="22"/>
                                        </p:tgtEl>
                                        <p:attrNameLst>
                                          <p:attrName>style.visibility</p:attrName>
                                        </p:attrNameLst>
                                      </p:cBhvr>
                                      <p:to>
                                        <p:strVal val="visible"/>
                                      </p:to>
                                    </p:set>
                                    <p:animEffect filter="wipe(up)" transition="in">
                                      <p:cBhvr>
                                        <p:cTn dur="500" id="6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0"/>
      <p:bldP grpId="0" spid="11"/>
      <p:bldP grpId="0" spid="12"/>
      <p:bldP grpId="0" spid="14"/>
      <p:bldP grpId="0" spid="15"/>
      <p:bldP grpId="0" spid="17"/>
      <p:bldP grpId="0" spid="18"/>
      <p:bldP grpId="0" spid="20"/>
      <p:bldP grpId="0" spid="21"/>
      <p:bldP grpId="0" spid="2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TextBox 4"/>
          <p:cNvSpPr txBox="1"/>
          <p:nvPr/>
        </p:nvSpPr>
        <p:spPr>
          <a:xfrm>
            <a:off x="5179218" y="2067694"/>
            <a:ext cx="1679892" cy="518160"/>
          </a:xfrm>
          <a:prstGeom prst="rect">
            <a:avLst/>
          </a:prstGeom>
          <a:noFill/>
          <a:ln>
            <a:noFill/>
          </a:ln>
        </p:spPr>
        <p:txBody>
          <a:bodyPr wrap="none">
            <a:spAutoFit/>
          </a:bodyPr>
          <a:lstStyle/>
          <a:p>
            <a:pPr fontAlgn="auto">
              <a:spcBef>
                <a:spcPct val="0"/>
              </a:spcBef>
              <a:spcAft>
                <a:spcPct val="0"/>
              </a:spcAft>
              <a:defRPr/>
            </a:pPr>
            <a:r>
              <a:rPr altLang="zh-CN" lang="en-US" sz="28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Part Two</a:t>
            </a:r>
          </a:p>
        </p:txBody>
      </p:sp>
      <p:sp>
        <p:nvSpPr>
          <p:cNvPr id="6" name="TextBox 5"/>
          <p:cNvSpPr txBox="1"/>
          <p:nvPr/>
        </p:nvSpPr>
        <p:spPr>
          <a:xfrm>
            <a:off x="5198219" y="2643758"/>
            <a:ext cx="3046189" cy="396240"/>
          </a:xfrm>
          <a:prstGeom prst="rect">
            <a:avLst/>
          </a:prstGeom>
          <a:noFill/>
        </p:spPr>
        <p:txBody>
          <a:bodyPr wrap="square">
            <a:spAutoFit/>
          </a:bodyPr>
          <a:lstStyle/>
          <a:p>
            <a:pPr fontAlgn="auto">
              <a:spcBef>
                <a:spcPct val="0"/>
              </a:spcBef>
              <a:spcAft>
                <a:spcPct val="0"/>
              </a:spcAft>
              <a:defRPr/>
            </a:pPr>
            <a:r>
              <a:rPr altLang="en-US"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点击输入相关文字标题词</a:t>
            </a:r>
          </a:p>
        </p:txBody>
      </p:sp>
      <p:sp>
        <p:nvSpPr>
          <p:cNvPr id="7" name="TextBox 6"/>
          <p:cNvSpPr txBox="1">
            <a:spLocks noChangeArrowheads="1"/>
          </p:cNvSpPr>
          <p:nvPr/>
        </p:nvSpPr>
        <p:spPr bwMode="auto">
          <a:xfrm>
            <a:off x="3417093" y="1814513"/>
            <a:ext cx="1687830" cy="1554480"/>
          </a:xfrm>
          <a:prstGeom prst="rect">
            <a:avLst/>
          </a:prstGeom>
          <a:noFill/>
          <a:ln w="9525">
            <a:noFill/>
            <a:miter lim="800000"/>
          </a:ln>
        </p:spPr>
        <p:txBody>
          <a:bodyPr wrap="none">
            <a:spAutoFit/>
          </a:bodyPr>
          <a:lstStyle/>
          <a:p>
            <a:r>
              <a:rPr altLang="zh-CN" b="1" lang="en-US" sz="9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Tree>
    <p:extLst>
      <p:ext uri="{BB962C8B-B14F-4D97-AF65-F5344CB8AC3E}">
        <p14:creationId val="287487137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1000" id="11"/>
                                        <p:tgtEl>
                                          <p:spTgt spid="7"/>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1000" id="15"/>
                                        <p:tgtEl>
                                          <p:spTgt spid="5"/>
                                        </p:tgtEl>
                                      </p:cBhvr>
                                    </p:animEffect>
                                  </p:childTnLst>
                                </p:cTn>
                              </p:par>
                            </p:childTnLst>
                          </p:cTn>
                        </p:par>
                        <p:par>
                          <p:cTn fill="hold" id="16" nodeType="afterGroup">
                            <p:stCondLst>
                              <p:cond delay="2500"/>
                            </p:stCondLst>
                            <p:childTnLst>
                              <p:par>
                                <p:cTn fill="hold" grpId="0" id="17" nodeType="afterEffect" presetClass="entr" presetID="47"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23" name="泪滴形 22"/>
          <p:cNvSpPr/>
          <p:nvPr/>
        </p:nvSpPr>
        <p:spPr>
          <a:xfrm rot="8035252">
            <a:off x="586957" y="1395018"/>
            <a:ext cx="2664296" cy="2664296"/>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泪滴形 23"/>
          <p:cNvSpPr/>
          <p:nvPr/>
        </p:nvSpPr>
        <p:spPr>
          <a:xfrm rot="8035252">
            <a:off x="2913000" y="2431717"/>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椭圆 24"/>
          <p:cNvSpPr/>
          <p:nvPr/>
        </p:nvSpPr>
        <p:spPr>
          <a:xfrm>
            <a:off x="2544691" y="1419622"/>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66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椭圆 25"/>
          <p:cNvSpPr/>
          <p:nvPr/>
        </p:nvSpPr>
        <p:spPr>
          <a:xfrm>
            <a:off x="4043985" y="2440649"/>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66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TextBox 26"/>
          <p:cNvSpPr txBox="1"/>
          <p:nvPr/>
        </p:nvSpPr>
        <p:spPr>
          <a:xfrm>
            <a:off x="2660787" y="1635646"/>
            <a:ext cx="706755" cy="396240"/>
          </a:xfrm>
          <a:prstGeom prst="rect">
            <a:avLst/>
          </a:prstGeom>
          <a:noFill/>
        </p:spPr>
        <p:txBody>
          <a:bodyPr rtlCol="0" wrap="none">
            <a:spAutoFit/>
          </a:bodyPr>
          <a:lstStyle/>
          <a:p>
            <a:r>
              <a:rPr altLang="zh-CN" lang="en-US"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80%</a:t>
            </a:r>
          </a:p>
        </p:txBody>
      </p:sp>
      <p:sp>
        <p:nvSpPr>
          <p:cNvPr id="28" name="TextBox 27"/>
          <p:cNvSpPr txBox="1"/>
          <p:nvPr/>
        </p:nvSpPr>
        <p:spPr>
          <a:xfrm>
            <a:off x="4084113" y="2576610"/>
            <a:ext cx="652780" cy="365760"/>
          </a:xfrm>
          <a:prstGeom prst="rect">
            <a:avLst/>
          </a:prstGeom>
          <a:noFill/>
        </p:spPr>
        <p:txBody>
          <a:bodyPr rtlCol="0" wrap="none">
            <a:spAutoFit/>
          </a:bodyPr>
          <a:lstStyle/>
          <a:p>
            <a:r>
              <a:rPr altLang="zh-CN"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35%</a:t>
            </a:r>
          </a:p>
        </p:txBody>
      </p:sp>
      <p:sp>
        <p:nvSpPr>
          <p:cNvPr id="29" name="矩形 28"/>
          <p:cNvSpPr/>
          <p:nvPr/>
        </p:nvSpPr>
        <p:spPr>
          <a:xfrm flipH="1">
            <a:off x="1032523" y="2429140"/>
            <a:ext cx="1719593" cy="944852"/>
          </a:xfrm>
          <a:prstGeom prst="rect">
            <a:avLst/>
          </a:prstGeom>
          <a:effectLst/>
        </p:spPr>
        <p:txBody>
          <a:bodyPr bIns="60946" lIns="121893" rIns="121893" tIns="60946"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a:t>
            </a:r>
          </a:p>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概述这里输入简单文</a:t>
            </a:r>
          </a:p>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字概述简单的文字概</a:t>
            </a:r>
          </a:p>
        </p:txBody>
      </p:sp>
      <p:sp>
        <p:nvSpPr>
          <p:cNvPr id="30" name="矩形 29"/>
          <p:cNvSpPr/>
          <p:nvPr/>
        </p:nvSpPr>
        <p:spPr>
          <a:xfrm>
            <a:off x="1104530" y="2112354"/>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31" name="矩形 30"/>
          <p:cNvSpPr/>
          <p:nvPr/>
        </p:nvSpPr>
        <p:spPr>
          <a:xfrm flipH="1">
            <a:off x="3002387" y="3226510"/>
            <a:ext cx="1719593" cy="670532"/>
          </a:xfrm>
          <a:prstGeom prst="rect">
            <a:avLst/>
          </a:prstGeom>
          <a:effectLst/>
        </p:spPr>
        <p:txBody>
          <a:bodyPr bIns="60946" lIns="121893" rIns="121893" tIns="60946"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a:t>
            </a:r>
          </a:p>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概述这里输入简单文</a:t>
            </a:r>
          </a:p>
        </p:txBody>
      </p:sp>
      <p:sp>
        <p:nvSpPr>
          <p:cNvPr id="32" name="矩形 31"/>
          <p:cNvSpPr/>
          <p:nvPr/>
        </p:nvSpPr>
        <p:spPr>
          <a:xfrm>
            <a:off x="3074394" y="2909724"/>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填写小标题</a:t>
            </a:r>
          </a:p>
        </p:txBody>
      </p:sp>
      <p:sp>
        <p:nvSpPr>
          <p:cNvPr id="33" name="矩形 32"/>
          <p:cNvSpPr/>
          <p:nvPr/>
        </p:nvSpPr>
        <p:spPr>
          <a:xfrm flipH="1">
            <a:off x="4043984" y="1391312"/>
            <a:ext cx="4776488"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34" name="矩形 33"/>
          <p:cNvSpPr/>
          <p:nvPr/>
        </p:nvSpPr>
        <p:spPr>
          <a:xfrm flipH="1">
            <a:off x="5652121" y="2672512"/>
            <a:ext cx="2832272" cy="121917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Tree>
    <p:extLst>
      <p:ext uri="{BB962C8B-B14F-4D97-AF65-F5344CB8AC3E}">
        <p14:creationId val="320897938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6"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wipe(down)" transition="in">
                                      <p:cBhvr>
                                        <p:cTn dur="580" id="17">
                                          <p:stCondLst>
                                            <p:cond delay="0"/>
                                          </p:stCondLst>
                                        </p:cTn>
                                        <p:tgtEl>
                                          <p:spTgt spid="23"/>
                                        </p:tgtEl>
                                      </p:cBhvr>
                                    </p:animEffect>
                                    <p:anim calcmode="lin" valueType="num">
                                      <p:cBhvr>
                                        <p:cTn dur="1822" id="18"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dur="664" id="19" tmFilter="0.0,0.0; 0.25,0.07; 0.50,0.2; 0.75,0.467; 1.0,1.0">
                                          <p:stCondLst>
                                            <p:cond delay="0"/>
                                          </p:stCondLst>
                                        </p:cTn>
                                        <p:tgtEl>
                                          <p:spTgt spid="23"/>
                                        </p:tgtEl>
                                        <p:attrNameLst>
                                          <p:attrName>ppt_y</p:attrName>
                                        </p:attrNameLst>
                                      </p:cBhvr>
                                      <p:tavLst>
                                        <p:tav fmla="#ppt_y-sin(pi*$)/3" tm="0">
                                          <p:val>
                                            <p:fltVal val="0.5"/>
                                          </p:val>
                                        </p:tav>
                                        <p:tav tm="100000">
                                          <p:val>
                                            <p:fltVal val="1"/>
                                          </p:val>
                                        </p:tav>
                                      </p:tavLst>
                                    </p:anim>
                                    <p:anim calcmode="lin" valueType="num">
                                      <p:cBhvr>
                                        <p:cTn dur="664" id="20" tmFilter="0, 0; 0.125,0.2665; 0.25,0.4; 0.375,0.465; 0.5,0.5;  0.625,0.535; 0.75,0.6; 0.875,0.7335; 1,1">
                                          <p:stCondLst>
                                            <p:cond delay="664"/>
                                          </p:stCondLst>
                                        </p:cTn>
                                        <p:tgtEl>
                                          <p:spTgt spid="23"/>
                                        </p:tgtEl>
                                        <p:attrNameLst>
                                          <p:attrName>ppt_y</p:attrName>
                                        </p:attrNameLst>
                                      </p:cBhvr>
                                      <p:tavLst>
                                        <p:tav fmla="#ppt_y-sin(pi*$)/9" tm="0">
                                          <p:val>
                                            <p:fltVal val="0"/>
                                          </p:val>
                                        </p:tav>
                                        <p:tav tm="100000">
                                          <p:val>
                                            <p:fltVal val="1"/>
                                          </p:val>
                                        </p:tav>
                                      </p:tavLst>
                                    </p:anim>
                                    <p:anim calcmode="lin" valueType="num">
                                      <p:cBhvr>
                                        <p:cTn dur="332" id="21" tmFilter="0, 0; 0.125,0.2665; 0.25,0.4; 0.375,0.465; 0.5,0.5;  0.625,0.535; 0.75,0.6; 0.875,0.7335; 1,1">
                                          <p:stCondLst>
                                            <p:cond delay="1324"/>
                                          </p:stCondLst>
                                        </p:cTn>
                                        <p:tgtEl>
                                          <p:spTgt spid="23"/>
                                        </p:tgtEl>
                                        <p:attrNameLst>
                                          <p:attrName>ppt_y</p:attrName>
                                        </p:attrNameLst>
                                      </p:cBhvr>
                                      <p:tavLst>
                                        <p:tav fmla="#ppt_y-sin(pi*$)/27" tm="0">
                                          <p:val>
                                            <p:fltVal val="0"/>
                                          </p:val>
                                        </p:tav>
                                        <p:tav tm="100000">
                                          <p:val>
                                            <p:fltVal val="1"/>
                                          </p:val>
                                        </p:tav>
                                      </p:tavLst>
                                    </p:anim>
                                    <p:anim calcmode="lin" valueType="num">
                                      <p:cBhvr>
                                        <p:cTn dur="164" id="22" tmFilter="0, 0; 0.125,0.2665; 0.25,0.4; 0.375,0.465; 0.5,0.5;  0.625,0.535; 0.75,0.6; 0.875,0.7335; 1,1">
                                          <p:stCondLst>
                                            <p:cond delay="1656"/>
                                          </p:stCondLst>
                                        </p:cTn>
                                        <p:tgtEl>
                                          <p:spTgt spid="23"/>
                                        </p:tgtEl>
                                        <p:attrNameLst>
                                          <p:attrName>ppt_y</p:attrName>
                                        </p:attrNameLst>
                                      </p:cBhvr>
                                      <p:tavLst>
                                        <p:tav fmla="#ppt_y-sin(pi*$)/81" tm="0">
                                          <p:val>
                                            <p:fltVal val="0"/>
                                          </p:val>
                                        </p:tav>
                                        <p:tav tm="100000">
                                          <p:val>
                                            <p:fltVal val="1"/>
                                          </p:val>
                                        </p:tav>
                                      </p:tavLst>
                                    </p:anim>
                                    <p:animScale>
                                      <p:cBhvr>
                                        <p:cTn dur="26" id="23">
                                          <p:stCondLst>
                                            <p:cond delay="650"/>
                                          </p:stCondLst>
                                        </p:cTn>
                                        <p:tgtEl>
                                          <p:spTgt spid="23"/>
                                        </p:tgtEl>
                                      </p:cBhvr>
                                      <p:to x="100000" y="60000"/>
                                    </p:animScale>
                                    <p:animScale>
                                      <p:cBhvr>
                                        <p:cTn decel="50000" dur="166" id="24">
                                          <p:stCondLst>
                                            <p:cond delay="676"/>
                                          </p:stCondLst>
                                        </p:cTn>
                                        <p:tgtEl>
                                          <p:spTgt spid="23"/>
                                        </p:tgtEl>
                                      </p:cBhvr>
                                      <p:to x="100000" y="100000"/>
                                    </p:animScale>
                                    <p:animScale>
                                      <p:cBhvr>
                                        <p:cTn dur="26" id="25">
                                          <p:stCondLst>
                                            <p:cond delay="1312"/>
                                          </p:stCondLst>
                                        </p:cTn>
                                        <p:tgtEl>
                                          <p:spTgt spid="23"/>
                                        </p:tgtEl>
                                      </p:cBhvr>
                                      <p:to x="100000" y="80000"/>
                                    </p:animScale>
                                    <p:animScale>
                                      <p:cBhvr>
                                        <p:cTn decel="50000" dur="166" id="26">
                                          <p:stCondLst>
                                            <p:cond delay="1338"/>
                                          </p:stCondLst>
                                        </p:cTn>
                                        <p:tgtEl>
                                          <p:spTgt spid="23"/>
                                        </p:tgtEl>
                                      </p:cBhvr>
                                      <p:to x="100000" y="100000"/>
                                    </p:animScale>
                                    <p:animScale>
                                      <p:cBhvr>
                                        <p:cTn dur="26" id="27">
                                          <p:stCondLst>
                                            <p:cond delay="1642"/>
                                          </p:stCondLst>
                                        </p:cTn>
                                        <p:tgtEl>
                                          <p:spTgt spid="23"/>
                                        </p:tgtEl>
                                      </p:cBhvr>
                                      <p:to x="100000" y="90000"/>
                                    </p:animScale>
                                    <p:animScale>
                                      <p:cBhvr>
                                        <p:cTn decel="50000" dur="166" id="28">
                                          <p:stCondLst>
                                            <p:cond delay="1668"/>
                                          </p:stCondLst>
                                        </p:cTn>
                                        <p:tgtEl>
                                          <p:spTgt spid="23"/>
                                        </p:tgtEl>
                                      </p:cBhvr>
                                      <p:to x="100000" y="100000"/>
                                    </p:animScale>
                                    <p:animScale>
                                      <p:cBhvr>
                                        <p:cTn dur="26" id="29">
                                          <p:stCondLst>
                                            <p:cond delay="1808"/>
                                          </p:stCondLst>
                                        </p:cTn>
                                        <p:tgtEl>
                                          <p:spTgt spid="23"/>
                                        </p:tgtEl>
                                      </p:cBhvr>
                                      <p:to x="100000" y="95000"/>
                                    </p:animScale>
                                    <p:animScale>
                                      <p:cBhvr>
                                        <p:cTn decel="50000" dur="166" id="30">
                                          <p:stCondLst>
                                            <p:cond delay="1834"/>
                                          </p:stCondLst>
                                        </p:cTn>
                                        <p:tgtEl>
                                          <p:spTgt spid="23"/>
                                        </p:tgtEl>
                                      </p:cBhvr>
                                      <p:to x="100000" y="100000"/>
                                    </p:animScale>
                                  </p:childTnLst>
                                </p:cTn>
                              </p:par>
                              <p:par>
                                <p:cTn fill="hold" grpId="0" id="31" nodeType="withEffect" presetClass="entr" presetID="26"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wipe(down)" transition="in">
                                      <p:cBhvr>
                                        <p:cTn dur="580" id="33">
                                          <p:stCondLst>
                                            <p:cond delay="0"/>
                                          </p:stCondLst>
                                        </p:cTn>
                                        <p:tgtEl>
                                          <p:spTgt spid="24"/>
                                        </p:tgtEl>
                                      </p:cBhvr>
                                    </p:animEffect>
                                    <p:anim calcmode="lin" valueType="num">
                                      <p:cBhvr>
                                        <p:cTn dur="1822" id="34"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664" id="35"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664" id="36" tmFilter="0, 0; 0.125,0.2665; 0.25,0.4; 0.375,0.465; 0.5,0.5;  0.625,0.535; 0.75,0.6; 0.875,0.7335; 1,1">
                                          <p:stCondLst>
                                            <p:cond delay="664"/>
                                          </p:stCondLst>
                                        </p:cTn>
                                        <p:tgtEl>
                                          <p:spTgt spid="24"/>
                                        </p:tgtEl>
                                        <p:attrNameLst>
                                          <p:attrName>ppt_y</p:attrName>
                                        </p:attrNameLst>
                                      </p:cBhvr>
                                      <p:tavLst>
                                        <p:tav fmla="#ppt_y-sin(pi*$)/9" tm="0">
                                          <p:val>
                                            <p:fltVal val="0"/>
                                          </p:val>
                                        </p:tav>
                                        <p:tav tm="100000">
                                          <p:val>
                                            <p:fltVal val="1"/>
                                          </p:val>
                                        </p:tav>
                                      </p:tavLst>
                                    </p:anim>
                                    <p:anim calcmode="lin" valueType="num">
                                      <p:cBhvr>
                                        <p:cTn dur="332" id="37" tmFilter="0, 0; 0.125,0.2665; 0.25,0.4; 0.375,0.465; 0.5,0.5;  0.625,0.535; 0.75,0.6; 0.875,0.7335; 1,1">
                                          <p:stCondLst>
                                            <p:cond delay="1324"/>
                                          </p:stCondLst>
                                        </p:cTn>
                                        <p:tgtEl>
                                          <p:spTgt spid="24"/>
                                        </p:tgtEl>
                                        <p:attrNameLst>
                                          <p:attrName>ppt_y</p:attrName>
                                        </p:attrNameLst>
                                      </p:cBhvr>
                                      <p:tavLst>
                                        <p:tav fmla="#ppt_y-sin(pi*$)/27" tm="0">
                                          <p:val>
                                            <p:fltVal val="0"/>
                                          </p:val>
                                        </p:tav>
                                        <p:tav tm="100000">
                                          <p:val>
                                            <p:fltVal val="1"/>
                                          </p:val>
                                        </p:tav>
                                      </p:tavLst>
                                    </p:anim>
                                    <p:anim calcmode="lin" valueType="num">
                                      <p:cBhvr>
                                        <p:cTn dur="164" id="38" tmFilter="0, 0; 0.125,0.2665; 0.25,0.4; 0.375,0.465; 0.5,0.5;  0.625,0.535; 0.75,0.6; 0.875,0.7335; 1,1">
                                          <p:stCondLst>
                                            <p:cond delay="1656"/>
                                          </p:stCondLst>
                                        </p:cTn>
                                        <p:tgtEl>
                                          <p:spTgt spid="24"/>
                                        </p:tgtEl>
                                        <p:attrNameLst>
                                          <p:attrName>ppt_y</p:attrName>
                                        </p:attrNameLst>
                                      </p:cBhvr>
                                      <p:tavLst>
                                        <p:tav fmla="#ppt_y-sin(pi*$)/81" tm="0">
                                          <p:val>
                                            <p:fltVal val="0"/>
                                          </p:val>
                                        </p:tav>
                                        <p:tav tm="100000">
                                          <p:val>
                                            <p:fltVal val="1"/>
                                          </p:val>
                                        </p:tav>
                                      </p:tavLst>
                                    </p:anim>
                                    <p:animScale>
                                      <p:cBhvr>
                                        <p:cTn dur="26" id="39">
                                          <p:stCondLst>
                                            <p:cond delay="650"/>
                                          </p:stCondLst>
                                        </p:cTn>
                                        <p:tgtEl>
                                          <p:spTgt spid="24"/>
                                        </p:tgtEl>
                                      </p:cBhvr>
                                      <p:to x="100000" y="60000"/>
                                    </p:animScale>
                                    <p:animScale>
                                      <p:cBhvr>
                                        <p:cTn decel="50000" dur="166" id="40">
                                          <p:stCondLst>
                                            <p:cond delay="676"/>
                                          </p:stCondLst>
                                        </p:cTn>
                                        <p:tgtEl>
                                          <p:spTgt spid="24"/>
                                        </p:tgtEl>
                                      </p:cBhvr>
                                      <p:to x="100000" y="100000"/>
                                    </p:animScale>
                                    <p:animScale>
                                      <p:cBhvr>
                                        <p:cTn dur="26" id="41">
                                          <p:stCondLst>
                                            <p:cond delay="1312"/>
                                          </p:stCondLst>
                                        </p:cTn>
                                        <p:tgtEl>
                                          <p:spTgt spid="24"/>
                                        </p:tgtEl>
                                      </p:cBhvr>
                                      <p:to x="100000" y="80000"/>
                                    </p:animScale>
                                    <p:animScale>
                                      <p:cBhvr>
                                        <p:cTn decel="50000" dur="166" id="42">
                                          <p:stCondLst>
                                            <p:cond delay="1338"/>
                                          </p:stCondLst>
                                        </p:cTn>
                                        <p:tgtEl>
                                          <p:spTgt spid="24"/>
                                        </p:tgtEl>
                                      </p:cBhvr>
                                      <p:to x="100000" y="100000"/>
                                    </p:animScale>
                                    <p:animScale>
                                      <p:cBhvr>
                                        <p:cTn dur="26" id="43">
                                          <p:stCondLst>
                                            <p:cond delay="1642"/>
                                          </p:stCondLst>
                                        </p:cTn>
                                        <p:tgtEl>
                                          <p:spTgt spid="24"/>
                                        </p:tgtEl>
                                      </p:cBhvr>
                                      <p:to x="100000" y="90000"/>
                                    </p:animScale>
                                    <p:animScale>
                                      <p:cBhvr>
                                        <p:cTn decel="50000" dur="166" id="44">
                                          <p:stCondLst>
                                            <p:cond delay="1668"/>
                                          </p:stCondLst>
                                        </p:cTn>
                                        <p:tgtEl>
                                          <p:spTgt spid="24"/>
                                        </p:tgtEl>
                                      </p:cBhvr>
                                      <p:to x="100000" y="100000"/>
                                    </p:animScale>
                                    <p:animScale>
                                      <p:cBhvr>
                                        <p:cTn dur="26" id="45">
                                          <p:stCondLst>
                                            <p:cond delay="1808"/>
                                          </p:stCondLst>
                                        </p:cTn>
                                        <p:tgtEl>
                                          <p:spTgt spid="24"/>
                                        </p:tgtEl>
                                      </p:cBhvr>
                                      <p:to x="100000" y="95000"/>
                                    </p:animScale>
                                    <p:animScale>
                                      <p:cBhvr>
                                        <p:cTn decel="50000" dur="166" id="46">
                                          <p:stCondLst>
                                            <p:cond delay="1834"/>
                                          </p:stCondLst>
                                        </p:cTn>
                                        <p:tgtEl>
                                          <p:spTgt spid="24"/>
                                        </p:tgtEl>
                                      </p:cBhvr>
                                      <p:to x="100000" y="100000"/>
                                    </p:animScale>
                                  </p:childTnLst>
                                </p:cTn>
                              </p:par>
                            </p:childTnLst>
                          </p:cTn>
                        </p:par>
                        <p:par>
                          <p:cTn fill="hold" id="47" nodeType="afterGroup">
                            <p:stCondLst>
                              <p:cond delay="3000"/>
                            </p:stCondLst>
                            <p:childTnLst>
                              <p:par>
                                <p:cTn fill="hold" grpId="0" id="48" nodeType="afterEffect" presetClass="entr" presetID="52" presetSubtype="0">
                                  <p:stCondLst>
                                    <p:cond delay="0"/>
                                  </p:stCondLst>
                                  <p:childTnLst>
                                    <p:set>
                                      <p:cBhvr>
                                        <p:cTn dur="1" fill="hold" id="49">
                                          <p:stCondLst>
                                            <p:cond delay="0"/>
                                          </p:stCondLst>
                                        </p:cTn>
                                        <p:tgtEl>
                                          <p:spTgt spid="25"/>
                                        </p:tgtEl>
                                        <p:attrNameLst>
                                          <p:attrName>style.visibility</p:attrName>
                                        </p:attrNameLst>
                                      </p:cBhvr>
                                      <p:to>
                                        <p:strVal val="visible"/>
                                      </p:to>
                                    </p:set>
                                    <p:animScale>
                                      <p:cBhvr>
                                        <p:cTn decel="50000" dur="1000" fill="hold" id="50">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1">
                                          <p:stCondLst>
                                            <p:cond delay="0"/>
                                          </p:stCondLst>
                                        </p:cTn>
                                        <p:tgtEl>
                                          <p:spTgt spid="25"/>
                                        </p:tgtEl>
                                        <p:attrNameLst>
                                          <p:attrName>ppt_x</p:attrName>
                                          <p:attrName>ppt_y</p:attrName>
                                        </p:attrNameLst>
                                      </p:cBhvr>
                                    </p:animMotion>
                                    <p:animEffect filter="fade" transition="in">
                                      <p:cBhvr>
                                        <p:cTn dur="1000" id="52"/>
                                        <p:tgtEl>
                                          <p:spTgt spid="25"/>
                                        </p:tgtEl>
                                      </p:cBhvr>
                                    </p:animEffect>
                                  </p:childTnLst>
                                </p:cTn>
                              </p:par>
                              <p:par>
                                <p:cTn fill="hold" grpId="0" id="53" nodeType="withEffect" presetClass="entr" presetID="52" presetSubtype="0">
                                  <p:stCondLst>
                                    <p:cond delay="0"/>
                                  </p:stCondLst>
                                  <p:childTnLst>
                                    <p:set>
                                      <p:cBhvr>
                                        <p:cTn dur="1" fill="hold" id="54">
                                          <p:stCondLst>
                                            <p:cond delay="0"/>
                                          </p:stCondLst>
                                        </p:cTn>
                                        <p:tgtEl>
                                          <p:spTgt spid="27"/>
                                        </p:tgtEl>
                                        <p:attrNameLst>
                                          <p:attrName>style.visibility</p:attrName>
                                        </p:attrNameLst>
                                      </p:cBhvr>
                                      <p:to>
                                        <p:strVal val="visible"/>
                                      </p:to>
                                    </p:set>
                                    <p:animScale>
                                      <p:cBhvr>
                                        <p:cTn decel="50000" dur="1000" fill="hold" id="55">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6">
                                          <p:stCondLst>
                                            <p:cond delay="0"/>
                                          </p:stCondLst>
                                        </p:cTn>
                                        <p:tgtEl>
                                          <p:spTgt spid="27"/>
                                        </p:tgtEl>
                                        <p:attrNameLst>
                                          <p:attrName>ppt_x</p:attrName>
                                          <p:attrName>ppt_y</p:attrName>
                                        </p:attrNameLst>
                                      </p:cBhvr>
                                    </p:animMotion>
                                    <p:animEffect filter="fade" transition="in">
                                      <p:cBhvr>
                                        <p:cTn dur="1000" id="57"/>
                                        <p:tgtEl>
                                          <p:spTgt spid="27"/>
                                        </p:tgtEl>
                                      </p:cBhvr>
                                    </p:animEffect>
                                  </p:childTnLst>
                                </p:cTn>
                              </p:par>
                            </p:childTnLst>
                          </p:cTn>
                        </p:par>
                        <p:par>
                          <p:cTn fill="hold" id="58" nodeType="afterGroup">
                            <p:stCondLst>
                              <p:cond delay="4000"/>
                            </p:stCondLst>
                            <p:childTnLst>
                              <p:par>
                                <p:cTn fill="hold" grpId="0" id="59" nodeType="afterEffect" presetClass="entr" presetID="10" presetSubtype="0">
                                  <p:stCondLst>
                                    <p:cond delay="0"/>
                                  </p:stCondLst>
                                  <p:childTnLst>
                                    <p:set>
                                      <p:cBhvr>
                                        <p:cTn dur="1" fill="hold" id="60">
                                          <p:stCondLst>
                                            <p:cond delay="0"/>
                                          </p:stCondLst>
                                        </p:cTn>
                                        <p:tgtEl>
                                          <p:spTgt spid="30"/>
                                        </p:tgtEl>
                                        <p:attrNameLst>
                                          <p:attrName>style.visibility</p:attrName>
                                        </p:attrNameLst>
                                      </p:cBhvr>
                                      <p:to>
                                        <p:strVal val="visible"/>
                                      </p:to>
                                    </p:set>
                                    <p:animEffect filter="fade" transition="in">
                                      <p:cBhvr>
                                        <p:cTn dur="350" id="61"/>
                                        <p:tgtEl>
                                          <p:spTgt spid="30"/>
                                        </p:tgtEl>
                                      </p:cBhvr>
                                    </p:animEffect>
                                  </p:childTnLst>
                                </p:cTn>
                              </p:par>
                              <p:par>
                                <p:cTn fill="hold" grpId="1" id="62" nodeType="withEffect" presetClass="emph" presetID="26" presetSubtype="0">
                                  <p:stCondLst>
                                    <p:cond delay="0"/>
                                  </p:stCondLst>
                                  <p:childTnLst>
                                    <p:animEffect filter="fade" transition="out">
                                      <p:cBhvr>
                                        <p:cTn dur="400" id="63" tmFilter="0, 0; .2, .5; .8, .5; 1, 0"/>
                                        <p:tgtEl>
                                          <p:spTgt spid="30"/>
                                        </p:tgtEl>
                                      </p:cBhvr>
                                    </p:animEffect>
                                    <p:animScale>
                                      <p:cBhvr>
                                        <p:cTn autoRev="1" dur="200" fill="hold" id="64"/>
                                        <p:tgtEl>
                                          <p:spTgt spid="30"/>
                                        </p:tgtEl>
                                      </p:cBhvr>
                                      <p:by x="105000" y="105000"/>
                                    </p:animScale>
                                  </p:childTnLst>
                                </p:cTn>
                              </p:par>
                            </p:childTnLst>
                          </p:cTn>
                        </p:par>
                        <p:par>
                          <p:cTn fill="hold" id="65" nodeType="afterGroup">
                            <p:stCondLst>
                              <p:cond delay="4400"/>
                            </p:stCondLst>
                            <p:childTnLst>
                              <p:par>
                                <p:cTn fill="hold" grpId="0" id="66" nodeType="afterEffect" presetClass="entr" presetID="10" presetSubtype="0">
                                  <p:stCondLst>
                                    <p:cond delay="0"/>
                                  </p:stCondLst>
                                  <p:childTnLst>
                                    <p:set>
                                      <p:cBhvr>
                                        <p:cTn dur="1" fill="hold" id="67">
                                          <p:stCondLst>
                                            <p:cond delay="0"/>
                                          </p:stCondLst>
                                        </p:cTn>
                                        <p:tgtEl>
                                          <p:spTgt spid="29"/>
                                        </p:tgtEl>
                                        <p:attrNameLst>
                                          <p:attrName>style.visibility</p:attrName>
                                        </p:attrNameLst>
                                      </p:cBhvr>
                                      <p:to>
                                        <p:strVal val="visible"/>
                                      </p:to>
                                    </p:set>
                                    <p:animEffect filter="fade" transition="in">
                                      <p:cBhvr>
                                        <p:cTn dur="500" id="68"/>
                                        <p:tgtEl>
                                          <p:spTgt spid="29"/>
                                        </p:tgtEl>
                                      </p:cBhvr>
                                    </p:animEffect>
                                  </p:childTnLst>
                                </p:cTn>
                              </p:par>
                            </p:childTnLst>
                          </p:cTn>
                        </p:par>
                        <p:par>
                          <p:cTn fill="hold" id="69" nodeType="afterGroup">
                            <p:stCondLst>
                              <p:cond delay="4900"/>
                            </p:stCondLst>
                            <p:childTnLst>
                              <p:par>
                                <p:cTn fill="hold" grpId="0" id="70" nodeType="afterEffect" presetClass="entr" presetID="10" presetSubtype="0">
                                  <p:stCondLst>
                                    <p:cond delay="0"/>
                                  </p:stCondLst>
                                  <p:childTnLst>
                                    <p:set>
                                      <p:cBhvr>
                                        <p:cTn dur="1" fill="hold" id="71">
                                          <p:stCondLst>
                                            <p:cond delay="0"/>
                                          </p:stCondLst>
                                        </p:cTn>
                                        <p:tgtEl>
                                          <p:spTgt spid="33"/>
                                        </p:tgtEl>
                                        <p:attrNameLst>
                                          <p:attrName>style.visibility</p:attrName>
                                        </p:attrNameLst>
                                      </p:cBhvr>
                                      <p:to>
                                        <p:strVal val="visible"/>
                                      </p:to>
                                    </p:set>
                                    <p:animEffect filter="fade" transition="in">
                                      <p:cBhvr>
                                        <p:cTn dur="500" id="72"/>
                                        <p:tgtEl>
                                          <p:spTgt spid="33"/>
                                        </p:tgtEl>
                                      </p:cBhvr>
                                    </p:animEffect>
                                  </p:childTnLst>
                                </p:cTn>
                              </p:par>
                            </p:childTnLst>
                          </p:cTn>
                        </p:par>
                        <p:par>
                          <p:cTn fill="hold" id="73" nodeType="afterGroup">
                            <p:stCondLst>
                              <p:cond delay="5400"/>
                            </p:stCondLst>
                            <p:childTnLst>
                              <p:par>
                                <p:cTn fill="hold" grpId="0" id="74" nodeType="afterEffect" presetClass="entr" presetID="52" presetSubtype="0">
                                  <p:stCondLst>
                                    <p:cond delay="0"/>
                                  </p:stCondLst>
                                  <p:childTnLst>
                                    <p:set>
                                      <p:cBhvr>
                                        <p:cTn dur="1" fill="hold" id="75">
                                          <p:stCondLst>
                                            <p:cond delay="0"/>
                                          </p:stCondLst>
                                        </p:cTn>
                                        <p:tgtEl>
                                          <p:spTgt spid="26"/>
                                        </p:tgtEl>
                                        <p:attrNameLst>
                                          <p:attrName>style.visibility</p:attrName>
                                        </p:attrNameLst>
                                      </p:cBhvr>
                                      <p:to>
                                        <p:strVal val="visible"/>
                                      </p:to>
                                    </p:set>
                                    <p:animScale>
                                      <p:cBhvr>
                                        <p:cTn decel="50000" dur="1000" fill="hold" id="76">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7">
                                          <p:stCondLst>
                                            <p:cond delay="0"/>
                                          </p:stCondLst>
                                        </p:cTn>
                                        <p:tgtEl>
                                          <p:spTgt spid="26"/>
                                        </p:tgtEl>
                                        <p:attrNameLst>
                                          <p:attrName>ppt_x</p:attrName>
                                          <p:attrName>ppt_y</p:attrName>
                                        </p:attrNameLst>
                                      </p:cBhvr>
                                    </p:animMotion>
                                    <p:animEffect filter="fade" transition="in">
                                      <p:cBhvr>
                                        <p:cTn dur="1000" id="78"/>
                                        <p:tgtEl>
                                          <p:spTgt spid="26"/>
                                        </p:tgtEl>
                                      </p:cBhvr>
                                    </p:animEffect>
                                  </p:childTnLst>
                                </p:cTn>
                              </p:par>
                              <p:par>
                                <p:cTn fill="hold" grpId="0" id="79" nodeType="withEffect" presetClass="entr" presetID="52" presetSubtype="0">
                                  <p:stCondLst>
                                    <p:cond delay="0"/>
                                  </p:stCondLst>
                                  <p:childTnLst>
                                    <p:set>
                                      <p:cBhvr>
                                        <p:cTn dur="1" fill="hold" id="80">
                                          <p:stCondLst>
                                            <p:cond delay="0"/>
                                          </p:stCondLst>
                                        </p:cTn>
                                        <p:tgtEl>
                                          <p:spTgt spid="28"/>
                                        </p:tgtEl>
                                        <p:attrNameLst>
                                          <p:attrName>style.visibility</p:attrName>
                                        </p:attrNameLst>
                                      </p:cBhvr>
                                      <p:to>
                                        <p:strVal val="visible"/>
                                      </p:to>
                                    </p:set>
                                    <p:animScale>
                                      <p:cBhvr>
                                        <p:cTn decel="50000" dur="1000" fill="hold" id="81">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2">
                                          <p:stCondLst>
                                            <p:cond delay="0"/>
                                          </p:stCondLst>
                                        </p:cTn>
                                        <p:tgtEl>
                                          <p:spTgt spid="28"/>
                                        </p:tgtEl>
                                        <p:attrNameLst>
                                          <p:attrName>ppt_x</p:attrName>
                                          <p:attrName>ppt_y</p:attrName>
                                        </p:attrNameLst>
                                      </p:cBhvr>
                                    </p:animMotion>
                                    <p:animEffect filter="fade" transition="in">
                                      <p:cBhvr>
                                        <p:cTn dur="1000" id="83"/>
                                        <p:tgtEl>
                                          <p:spTgt spid="28"/>
                                        </p:tgtEl>
                                      </p:cBhvr>
                                    </p:animEffect>
                                  </p:childTnLst>
                                </p:cTn>
                              </p:par>
                            </p:childTnLst>
                          </p:cTn>
                        </p:par>
                        <p:par>
                          <p:cTn fill="hold" id="84" nodeType="afterGroup">
                            <p:stCondLst>
                              <p:cond delay="6400"/>
                            </p:stCondLst>
                            <p:childTnLst>
                              <p:par>
                                <p:cTn fill="hold" grpId="0" id="85" nodeType="afterEffect" presetClass="entr" presetID="10" presetSubtype="0">
                                  <p:stCondLst>
                                    <p:cond delay="0"/>
                                  </p:stCondLst>
                                  <p:childTnLst>
                                    <p:set>
                                      <p:cBhvr>
                                        <p:cTn dur="1" fill="hold" id="86">
                                          <p:stCondLst>
                                            <p:cond delay="0"/>
                                          </p:stCondLst>
                                        </p:cTn>
                                        <p:tgtEl>
                                          <p:spTgt spid="32"/>
                                        </p:tgtEl>
                                        <p:attrNameLst>
                                          <p:attrName>style.visibility</p:attrName>
                                        </p:attrNameLst>
                                      </p:cBhvr>
                                      <p:to>
                                        <p:strVal val="visible"/>
                                      </p:to>
                                    </p:set>
                                    <p:animEffect filter="fade" transition="in">
                                      <p:cBhvr>
                                        <p:cTn dur="350" id="87"/>
                                        <p:tgtEl>
                                          <p:spTgt spid="32"/>
                                        </p:tgtEl>
                                      </p:cBhvr>
                                    </p:animEffect>
                                  </p:childTnLst>
                                </p:cTn>
                              </p:par>
                              <p:par>
                                <p:cTn fill="hold" grpId="1" id="88" nodeType="withEffect" presetClass="emph" presetID="26" presetSubtype="0">
                                  <p:stCondLst>
                                    <p:cond delay="0"/>
                                  </p:stCondLst>
                                  <p:childTnLst>
                                    <p:animEffect filter="fade" transition="out">
                                      <p:cBhvr>
                                        <p:cTn dur="400" id="89" tmFilter="0, 0; .2, .5; .8, .5; 1, 0"/>
                                        <p:tgtEl>
                                          <p:spTgt spid="32"/>
                                        </p:tgtEl>
                                      </p:cBhvr>
                                    </p:animEffect>
                                    <p:animScale>
                                      <p:cBhvr>
                                        <p:cTn autoRev="1" dur="200" fill="hold" id="90"/>
                                        <p:tgtEl>
                                          <p:spTgt spid="32"/>
                                        </p:tgtEl>
                                      </p:cBhvr>
                                      <p:by x="105000" y="105000"/>
                                    </p:animScale>
                                  </p:childTnLst>
                                </p:cTn>
                              </p:par>
                            </p:childTnLst>
                          </p:cTn>
                        </p:par>
                        <p:par>
                          <p:cTn fill="hold" id="91" nodeType="afterGroup">
                            <p:stCondLst>
                              <p:cond delay="6800"/>
                            </p:stCondLst>
                            <p:childTnLst>
                              <p:par>
                                <p:cTn fill="hold" grpId="0" id="92" nodeType="afterEffect" presetClass="entr" presetID="10" presetSubtype="0">
                                  <p:stCondLst>
                                    <p:cond delay="0"/>
                                  </p:stCondLst>
                                  <p:childTnLst>
                                    <p:set>
                                      <p:cBhvr>
                                        <p:cTn dur="1" fill="hold" id="93">
                                          <p:stCondLst>
                                            <p:cond delay="0"/>
                                          </p:stCondLst>
                                        </p:cTn>
                                        <p:tgtEl>
                                          <p:spTgt spid="31"/>
                                        </p:tgtEl>
                                        <p:attrNameLst>
                                          <p:attrName>style.visibility</p:attrName>
                                        </p:attrNameLst>
                                      </p:cBhvr>
                                      <p:to>
                                        <p:strVal val="visible"/>
                                      </p:to>
                                    </p:set>
                                    <p:animEffect filter="fade" transition="in">
                                      <p:cBhvr>
                                        <p:cTn dur="500" id="94"/>
                                        <p:tgtEl>
                                          <p:spTgt spid="31"/>
                                        </p:tgtEl>
                                      </p:cBhvr>
                                    </p:animEffect>
                                  </p:childTnLst>
                                </p:cTn>
                              </p:par>
                            </p:childTnLst>
                          </p:cTn>
                        </p:par>
                        <p:par>
                          <p:cTn fill="hold" id="95" nodeType="afterGroup">
                            <p:stCondLst>
                              <p:cond delay="7300"/>
                            </p:stCondLst>
                            <p:childTnLst>
                              <p:par>
                                <p:cTn fill="hold" grpId="0" id="96" nodeType="afterEffect" presetClass="entr" presetID="10" presetSubtype="0">
                                  <p:stCondLst>
                                    <p:cond delay="0"/>
                                  </p:stCondLst>
                                  <p:childTnLst>
                                    <p:set>
                                      <p:cBhvr>
                                        <p:cTn dur="1" fill="hold" id="97">
                                          <p:stCondLst>
                                            <p:cond delay="0"/>
                                          </p:stCondLst>
                                        </p:cTn>
                                        <p:tgtEl>
                                          <p:spTgt spid="34"/>
                                        </p:tgtEl>
                                        <p:attrNameLst>
                                          <p:attrName>style.visibility</p:attrName>
                                        </p:attrNameLst>
                                      </p:cBhvr>
                                      <p:to>
                                        <p:strVal val="visible"/>
                                      </p:to>
                                    </p:set>
                                    <p:animEffect filter="fade" transition="in">
                                      <p:cBhvr>
                                        <p:cTn dur="500" id="9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3"/>
      <p:bldP grpId="0" spid="24"/>
      <p:bldP grpId="0" spid="25"/>
      <p:bldP grpId="0" spid="26"/>
      <p:bldP grpId="0" spid="27"/>
      <p:bldP grpId="0" spid="28"/>
      <p:bldP grpId="0" spid="29"/>
      <p:bldP grpId="0" spid="30"/>
      <p:bldP grpId="1" spid="30"/>
      <p:bldP grpId="0" spid="31"/>
      <p:bldP grpId="0" spid="32"/>
      <p:bldP grpId="1" spid="32"/>
      <p:bldP grpId="0" spid="33"/>
      <p:bldP grpId="0" spid="3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5">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椭圆 6"/>
          <p:cNvSpPr/>
          <p:nvPr/>
        </p:nvSpPr>
        <p:spPr>
          <a:xfrm>
            <a:off x="726110" y="1633506"/>
            <a:ext cx="2363189" cy="2363189"/>
          </a:xfrm>
          <a:prstGeom prst="ellipse">
            <a:avLst/>
          </a:prstGeom>
          <a:solidFill>
            <a:srgbClr val="3090D8"/>
          </a:solidFill>
          <a:ln cmpd="dbl">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椭圆 7"/>
          <p:cNvSpPr/>
          <p:nvPr/>
        </p:nvSpPr>
        <p:spPr>
          <a:xfrm>
            <a:off x="611560" y="1518956"/>
            <a:ext cx="2592288" cy="2592288"/>
          </a:xfrm>
          <a:prstGeom prst="ellipse">
            <a:avLst/>
          </a:prstGeom>
          <a:noFill/>
          <a:ln cmpd="sng">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9" name="图片 8"/>
          <p:cNvPicPr>
            <a:picLocks noChangeAspect="1"/>
          </p:cNvPicPr>
          <p:nvPr/>
        </p:nvPicPr>
        <p:blipFill>
          <a:blip r:embed="rId3">
            <a:extLst>
              <a:ext uri="{BEBA8EAE-BF5A-486C-A8C5-ECC9F3942E4B}">
                <a14:imgProps>
                  <a14:imgLayer r:embed="rId4">
                    <a14:imgEffect>
                      <a14:brightnessContrast bright="16000" contrast="-41000"/>
                    </a14:imgEffect>
                  </a14:imgLayer>
                </a14:imgProps>
              </a:ext>
              <a:ext uri="{28A0092B-C50C-407E-A947-70E740481C1C}">
                <a14:useLocalDpi val="0"/>
              </a:ext>
            </a:extLst>
          </a:blip>
          <a:stretch>
            <a:fillRect/>
          </a:stretch>
        </p:blipFill>
        <p:spPr>
          <a:xfrm>
            <a:off x="1497093" y="2167028"/>
            <a:ext cx="914667" cy="1286251"/>
          </a:xfrm>
          <a:prstGeom prst="rect">
            <a:avLst/>
          </a:prstGeom>
        </p:spPr>
      </p:pic>
      <p:cxnSp>
        <p:nvCxnSpPr>
          <p:cNvPr id="10" name="直接连接符 9"/>
          <p:cNvCxnSpPr>
            <a:stCxn id="8" idx="0"/>
            <a:endCxn id="15" idx="1"/>
          </p:cNvCxnSpPr>
          <p:nvPr/>
        </p:nvCxnSpPr>
        <p:spPr>
          <a:xfrm flipV="1">
            <a:off x="1907704" y="1515830"/>
            <a:ext cx="2100107" cy="3126"/>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6"/>
            <a:endCxn id="17" idx="2"/>
          </p:cNvCxnSpPr>
          <p:nvPr/>
        </p:nvCxnSpPr>
        <p:spPr>
          <a:xfrm flipV="1">
            <a:off x="3203848" y="2810153"/>
            <a:ext cx="792088" cy="4947"/>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4"/>
            <a:endCxn id="20" idx="2"/>
          </p:cNvCxnSpPr>
          <p:nvPr/>
        </p:nvCxnSpPr>
        <p:spPr>
          <a:xfrm>
            <a:off x="1907704" y="4111244"/>
            <a:ext cx="2088232" cy="0"/>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995936" y="1158916"/>
            <a:ext cx="731330" cy="720080"/>
            <a:chOff x="3995936" y="1495374"/>
            <a:chExt cx="731330" cy="720080"/>
          </a:xfrm>
        </p:grpSpPr>
        <p:sp>
          <p:nvSpPr>
            <p:cNvPr id="14" name="椭圆 13"/>
            <p:cNvSpPr/>
            <p:nvPr/>
          </p:nvSpPr>
          <p:spPr>
            <a:xfrm>
              <a:off x="3995936" y="1495374"/>
              <a:ext cx="720080" cy="720080"/>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TextBox 14"/>
            <p:cNvSpPr txBox="1"/>
            <p:nvPr/>
          </p:nvSpPr>
          <p:spPr>
            <a:xfrm>
              <a:off x="4007811" y="1532248"/>
              <a:ext cx="719455" cy="640080"/>
            </a:xfrm>
            <a:prstGeom prst="rect">
              <a:avLst/>
            </a:prstGeom>
            <a:noFill/>
          </p:spPr>
          <p:txBody>
            <a:bodyPr rtlCol="0" wrap="none">
              <a:spAutoFit/>
            </a:bodyPr>
            <a:lstStyle/>
            <a:p>
              <a:r>
                <a:rPr altLang="zh-CN"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grpSp>
        <p:nvGrpSpPr>
          <p:cNvPr id="16" name="组合 15"/>
          <p:cNvGrpSpPr/>
          <p:nvPr/>
        </p:nvGrpSpPr>
        <p:grpSpPr>
          <a:xfrm>
            <a:off x="3995936" y="2450113"/>
            <a:ext cx="738356" cy="720080"/>
            <a:chOff x="3995936" y="2786571"/>
            <a:chExt cx="738356" cy="720080"/>
          </a:xfrm>
        </p:grpSpPr>
        <p:sp>
          <p:nvSpPr>
            <p:cNvPr id="17" name="椭圆 16"/>
            <p:cNvSpPr/>
            <p:nvPr/>
          </p:nvSpPr>
          <p:spPr>
            <a:xfrm>
              <a:off x="3995936" y="2786571"/>
              <a:ext cx="720080" cy="720080"/>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TextBox 17"/>
            <p:cNvSpPr txBox="1"/>
            <p:nvPr/>
          </p:nvSpPr>
          <p:spPr>
            <a:xfrm>
              <a:off x="4007811" y="2860320"/>
              <a:ext cx="719455" cy="640080"/>
            </a:xfrm>
            <a:prstGeom prst="rect">
              <a:avLst/>
            </a:prstGeom>
            <a:noFill/>
          </p:spPr>
          <p:txBody>
            <a:bodyPr rtlCol="0" wrap="none">
              <a:spAutoFit/>
            </a:bodyPr>
            <a:lstStyle/>
            <a:p>
              <a:r>
                <a:rPr altLang="zh-CN"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grpSp>
        <p:nvGrpSpPr>
          <p:cNvPr id="19" name="组合 18"/>
          <p:cNvGrpSpPr/>
          <p:nvPr/>
        </p:nvGrpSpPr>
        <p:grpSpPr>
          <a:xfrm>
            <a:off x="3995936" y="3751204"/>
            <a:ext cx="726481" cy="720080"/>
            <a:chOff x="3995936" y="4087662"/>
            <a:chExt cx="726481" cy="720080"/>
          </a:xfrm>
        </p:grpSpPr>
        <p:sp>
          <p:nvSpPr>
            <p:cNvPr id="20" name="椭圆 19"/>
            <p:cNvSpPr/>
            <p:nvPr/>
          </p:nvSpPr>
          <p:spPr>
            <a:xfrm>
              <a:off x="3995936" y="4087662"/>
              <a:ext cx="720080" cy="720080"/>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TextBox 20"/>
            <p:cNvSpPr txBox="1"/>
            <p:nvPr/>
          </p:nvSpPr>
          <p:spPr>
            <a:xfrm>
              <a:off x="3995936" y="4124536"/>
              <a:ext cx="719455" cy="640080"/>
            </a:xfrm>
            <a:prstGeom prst="rect">
              <a:avLst/>
            </a:prstGeom>
            <a:noFill/>
          </p:spPr>
          <p:txBody>
            <a:bodyPr rtlCol="0" wrap="none">
              <a:spAutoFit/>
            </a:bodyPr>
            <a:lstStyle/>
            <a:p>
              <a:r>
                <a:rPr altLang="zh-CN"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sp>
        <p:nvSpPr>
          <p:cNvPr id="22" name="TextBox 21"/>
          <p:cNvSpPr txBox="1"/>
          <p:nvPr/>
        </p:nvSpPr>
        <p:spPr bwMode="auto">
          <a:xfrm>
            <a:off x="4886871" y="1446948"/>
            <a:ext cx="3546569"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23" name="矩形 22"/>
          <p:cNvSpPr/>
          <p:nvPr/>
        </p:nvSpPr>
        <p:spPr bwMode="auto">
          <a:xfrm>
            <a:off x="4901237" y="1080882"/>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24" name="TextBox 23"/>
          <p:cNvSpPr txBox="1"/>
          <p:nvPr/>
        </p:nvSpPr>
        <p:spPr bwMode="auto">
          <a:xfrm>
            <a:off x="4913863" y="2677110"/>
            <a:ext cx="3546569"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25" name="矩形 24"/>
          <p:cNvSpPr/>
          <p:nvPr/>
        </p:nvSpPr>
        <p:spPr bwMode="auto">
          <a:xfrm>
            <a:off x="4928228" y="2311044"/>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26" name="TextBox 25"/>
          <p:cNvSpPr txBox="1"/>
          <p:nvPr/>
        </p:nvSpPr>
        <p:spPr bwMode="auto">
          <a:xfrm>
            <a:off x="4932040" y="3973254"/>
            <a:ext cx="3546569"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27" name="矩形 26"/>
          <p:cNvSpPr/>
          <p:nvPr/>
        </p:nvSpPr>
        <p:spPr bwMode="auto">
          <a:xfrm>
            <a:off x="4946405" y="3607188"/>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Tree>
    <p:extLst>
      <p:ext uri="{BB962C8B-B14F-4D97-AF65-F5344CB8AC3E}">
        <p14:creationId val="47649493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childTnLst>
                          </p:cTn>
                        </p:par>
                        <p:par>
                          <p:cTn fill="hold" id="25" nodeType="afterGroup">
                            <p:stCondLst>
                              <p:cond delay="1500"/>
                            </p:stCondLst>
                            <p:childTnLst>
                              <p:par>
                                <p:cTn fill="hold" id="26" nodeType="after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id="32" nodeType="afterEffect" presetClass="entr" presetID="22" presetSubtype="8">
                                  <p:stCondLst>
                                    <p:cond delay="0"/>
                                  </p:stCondLst>
                                  <p:childTnLst>
                                    <p:set>
                                      <p:cBhvr>
                                        <p:cTn dur="1" fill="hold" id="33">
                                          <p:stCondLst>
                                            <p:cond delay="0"/>
                                          </p:stCondLst>
                                        </p:cTn>
                                        <p:tgtEl>
                                          <p:spTgt spid="10"/>
                                        </p:tgtEl>
                                        <p:attrNameLst>
                                          <p:attrName>style.visibility</p:attrName>
                                        </p:attrNameLst>
                                      </p:cBhvr>
                                      <p:to>
                                        <p:strVal val="visible"/>
                                      </p:to>
                                    </p:set>
                                    <p:animEffect filter="wipe(left)" transition="in">
                                      <p:cBhvr>
                                        <p:cTn dur="500" id="34"/>
                                        <p:tgtEl>
                                          <p:spTgt spid="10"/>
                                        </p:tgtEl>
                                      </p:cBhvr>
                                    </p:animEffect>
                                  </p:childTnLst>
                                </p:cTn>
                              </p:par>
                            </p:childTnLst>
                          </p:cTn>
                        </p:par>
                        <p:par>
                          <p:cTn fill="hold" id="35" nodeType="afterGroup">
                            <p:stCondLst>
                              <p:cond delay="3000"/>
                            </p:stCondLst>
                            <p:childTnLst>
                              <p:par>
                                <p:cTn fill="hold" id="36" nodeType="afterEffect" presetClass="entr" presetID="21" presetSubtype="1">
                                  <p:stCondLst>
                                    <p:cond delay="0"/>
                                  </p:stCondLst>
                                  <p:childTnLst>
                                    <p:set>
                                      <p:cBhvr>
                                        <p:cTn dur="1" fill="hold" id="37">
                                          <p:stCondLst>
                                            <p:cond delay="0"/>
                                          </p:stCondLst>
                                        </p:cTn>
                                        <p:tgtEl>
                                          <p:spTgt spid="13"/>
                                        </p:tgtEl>
                                        <p:attrNameLst>
                                          <p:attrName>style.visibility</p:attrName>
                                        </p:attrNameLst>
                                      </p:cBhvr>
                                      <p:to>
                                        <p:strVal val="visible"/>
                                      </p:to>
                                    </p:set>
                                    <p:animEffect filter="wheel(1)" transition="in">
                                      <p:cBhvr>
                                        <p:cTn dur="2000" id="38"/>
                                        <p:tgtEl>
                                          <p:spTgt spid="13"/>
                                        </p:tgtEl>
                                      </p:cBhvr>
                                    </p:animEffect>
                                  </p:childTnLst>
                                </p:cTn>
                              </p:par>
                              <p:par>
                                <p:cTn fill="hold" grpId="0" id="39" nodeType="withEffect" presetClass="entr" presetID="42" presetSubtype="0">
                                  <p:stCondLst>
                                    <p:cond delay="0"/>
                                  </p:stCondLst>
                                  <p:childTnLst>
                                    <p:set>
                                      <p:cBhvr>
                                        <p:cTn dur="1" fill="hold" id="40">
                                          <p:stCondLst>
                                            <p:cond delay="0"/>
                                          </p:stCondLst>
                                        </p:cTn>
                                        <p:tgtEl>
                                          <p:spTgt spid="23"/>
                                        </p:tgtEl>
                                        <p:attrNameLst>
                                          <p:attrName>style.visibility</p:attrName>
                                        </p:attrNameLst>
                                      </p:cBhvr>
                                      <p:to>
                                        <p:strVal val="visible"/>
                                      </p:to>
                                    </p:set>
                                    <p:animEffect filter="fade" transition="in">
                                      <p:cBhvr>
                                        <p:cTn dur="1000" id="41"/>
                                        <p:tgtEl>
                                          <p:spTgt spid="23"/>
                                        </p:tgtEl>
                                      </p:cBhvr>
                                    </p:animEffect>
                                    <p:anim calcmode="lin" valueType="num">
                                      <p:cBhvr>
                                        <p:cTn dur="1000" fill="hold" id="42"/>
                                        <p:tgtEl>
                                          <p:spTgt spid="23"/>
                                        </p:tgtEl>
                                        <p:attrNameLst>
                                          <p:attrName>ppt_x</p:attrName>
                                        </p:attrNameLst>
                                      </p:cBhvr>
                                      <p:tavLst>
                                        <p:tav tm="0">
                                          <p:val>
                                            <p:strVal val="#ppt_x"/>
                                          </p:val>
                                        </p:tav>
                                        <p:tav tm="100000">
                                          <p:val>
                                            <p:strVal val="#ppt_x"/>
                                          </p:val>
                                        </p:tav>
                                      </p:tavLst>
                                    </p:anim>
                                    <p:anim calcmode="lin" valueType="num">
                                      <p:cBhvr>
                                        <p:cTn dur="1000" fill="hold" id="43"/>
                                        <p:tgtEl>
                                          <p:spTgt spid="2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22"/>
                                        </p:tgtEl>
                                        <p:attrNameLst>
                                          <p:attrName>style.visibility</p:attrName>
                                        </p:attrNameLst>
                                      </p:cBhvr>
                                      <p:to>
                                        <p:strVal val="visible"/>
                                      </p:to>
                                    </p:set>
                                    <p:animEffect filter="fade" transition="in">
                                      <p:cBhvr>
                                        <p:cTn dur="1000" id="46"/>
                                        <p:tgtEl>
                                          <p:spTgt spid="22"/>
                                        </p:tgtEl>
                                      </p:cBhvr>
                                    </p:animEffect>
                                    <p:anim calcmode="lin" valueType="num">
                                      <p:cBhvr>
                                        <p:cTn dur="1000" fill="hold" id="47"/>
                                        <p:tgtEl>
                                          <p:spTgt spid="22"/>
                                        </p:tgtEl>
                                        <p:attrNameLst>
                                          <p:attrName>ppt_x</p:attrName>
                                        </p:attrNameLst>
                                      </p:cBhvr>
                                      <p:tavLst>
                                        <p:tav tm="0">
                                          <p:val>
                                            <p:strVal val="#ppt_x"/>
                                          </p:val>
                                        </p:tav>
                                        <p:tav tm="100000">
                                          <p:val>
                                            <p:strVal val="#ppt_x"/>
                                          </p:val>
                                        </p:tav>
                                      </p:tavLst>
                                    </p:anim>
                                    <p:anim calcmode="lin" valueType="num">
                                      <p:cBhvr>
                                        <p:cTn dur="1000" fill="hold" id="48"/>
                                        <p:tgtEl>
                                          <p:spTgt spid="22"/>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5000"/>
                            </p:stCondLst>
                            <p:childTnLst>
                              <p:par>
                                <p:cTn fill="hold" id="50" nodeType="afterEffect" presetClass="entr" presetID="22" presetSubtype="8">
                                  <p:stCondLst>
                                    <p:cond delay="0"/>
                                  </p:stCondLst>
                                  <p:childTnLst>
                                    <p:set>
                                      <p:cBhvr>
                                        <p:cTn dur="1" fill="hold" id="51">
                                          <p:stCondLst>
                                            <p:cond delay="0"/>
                                          </p:stCondLst>
                                        </p:cTn>
                                        <p:tgtEl>
                                          <p:spTgt spid="11"/>
                                        </p:tgtEl>
                                        <p:attrNameLst>
                                          <p:attrName>style.visibility</p:attrName>
                                        </p:attrNameLst>
                                      </p:cBhvr>
                                      <p:to>
                                        <p:strVal val="visible"/>
                                      </p:to>
                                    </p:set>
                                    <p:animEffect filter="wipe(left)" transition="in">
                                      <p:cBhvr>
                                        <p:cTn dur="500" id="52"/>
                                        <p:tgtEl>
                                          <p:spTgt spid="11"/>
                                        </p:tgtEl>
                                      </p:cBhvr>
                                    </p:animEffect>
                                  </p:childTnLst>
                                </p:cTn>
                              </p:par>
                            </p:childTnLst>
                          </p:cTn>
                        </p:par>
                        <p:par>
                          <p:cTn fill="hold" id="53" nodeType="afterGroup">
                            <p:stCondLst>
                              <p:cond delay="5500"/>
                            </p:stCondLst>
                            <p:childTnLst>
                              <p:par>
                                <p:cTn fill="hold" id="54" nodeType="afterEffect" presetClass="entr" presetID="21" presetSubtype="1">
                                  <p:stCondLst>
                                    <p:cond delay="0"/>
                                  </p:stCondLst>
                                  <p:childTnLst>
                                    <p:set>
                                      <p:cBhvr>
                                        <p:cTn dur="1" fill="hold" id="55">
                                          <p:stCondLst>
                                            <p:cond delay="0"/>
                                          </p:stCondLst>
                                        </p:cTn>
                                        <p:tgtEl>
                                          <p:spTgt spid="16"/>
                                        </p:tgtEl>
                                        <p:attrNameLst>
                                          <p:attrName>style.visibility</p:attrName>
                                        </p:attrNameLst>
                                      </p:cBhvr>
                                      <p:to>
                                        <p:strVal val="visible"/>
                                      </p:to>
                                    </p:set>
                                    <p:animEffect filter="wheel(1)" transition="in">
                                      <p:cBhvr>
                                        <p:cTn dur="2000" id="56"/>
                                        <p:tgtEl>
                                          <p:spTgt spid="16"/>
                                        </p:tgtEl>
                                      </p:cBhvr>
                                    </p:animEffect>
                                  </p:childTnLst>
                                </p:cTn>
                              </p:par>
                            </p:childTnLst>
                          </p:cTn>
                        </p:par>
                        <p:par>
                          <p:cTn fill="hold" id="57" nodeType="afterGroup">
                            <p:stCondLst>
                              <p:cond delay="7500"/>
                            </p:stCondLst>
                            <p:childTnLst>
                              <p:par>
                                <p:cTn fill="hold" grpId="0" id="58" nodeType="afterEffect" presetClass="entr" presetID="42" presetSubtype="0">
                                  <p:stCondLst>
                                    <p:cond delay="0"/>
                                  </p:stCondLst>
                                  <p:childTnLst>
                                    <p:set>
                                      <p:cBhvr>
                                        <p:cTn dur="1" fill="hold" id="59">
                                          <p:stCondLst>
                                            <p:cond delay="0"/>
                                          </p:stCondLst>
                                        </p:cTn>
                                        <p:tgtEl>
                                          <p:spTgt spid="25"/>
                                        </p:tgtEl>
                                        <p:attrNameLst>
                                          <p:attrName>style.visibility</p:attrName>
                                        </p:attrNameLst>
                                      </p:cBhvr>
                                      <p:to>
                                        <p:strVal val="visible"/>
                                      </p:to>
                                    </p:set>
                                    <p:animEffect filter="fade" transition="in">
                                      <p:cBhvr>
                                        <p:cTn dur="1000" id="60"/>
                                        <p:tgtEl>
                                          <p:spTgt spid="25"/>
                                        </p:tgtEl>
                                      </p:cBhvr>
                                    </p:animEffect>
                                    <p:anim calcmode="lin" valueType="num">
                                      <p:cBhvr>
                                        <p:cTn dur="1000" fill="hold" id="61"/>
                                        <p:tgtEl>
                                          <p:spTgt spid="25"/>
                                        </p:tgtEl>
                                        <p:attrNameLst>
                                          <p:attrName>ppt_x</p:attrName>
                                        </p:attrNameLst>
                                      </p:cBhvr>
                                      <p:tavLst>
                                        <p:tav tm="0">
                                          <p:val>
                                            <p:strVal val="#ppt_x"/>
                                          </p:val>
                                        </p:tav>
                                        <p:tav tm="100000">
                                          <p:val>
                                            <p:strVal val="#ppt_x"/>
                                          </p:val>
                                        </p:tav>
                                      </p:tavLst>
                                    </p:anim>
                                    <p:anim calcmode="lin" valueType="num">
                                      <p:cBhvr>
                                        <p:cTn dur="1000" fill="hold" id="62"/>
                                        <p:tgtEl>
                                          <p:spTgt spid="25"/>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24"/>
                                        </p:tgtEl>
                                        <p:attrNameLst>
                                          <p:attrName>style.visibility</p:attrName>
                                        </p:attrNameLst>
                                      </p:cBhvr>
                                      <p:to>
                                        <p:strVal val="visible"/>
                                      </p:to>
                                    </p:set>
                                    <p:animEffect filter="fade" transition="in">
                                      <p:cBhvr>
                                        <p:cTn dur="1000" id="65"/>
                                        <p:tgtEl>
                                          <p:spTgt spid="24"/>
                                        </p:tgtEl>
                                      </p:cBhvr>
                                    </p:animEffect>
                                    <p:anim calcmode="lin" valueType="num">
                                      <p:cBhvr>
                                        <p:cTn dur="1000" fill="hold" id="66"/>
                                        <p:tgtEl>
                                          <p:spTgt spid="24"/>
                                        </p:tgtEl>
                                        <p:attrNameLst>
                                          <p:attrName>ppt_x</p:attrName>
                                        </p:attrNameLst>
                                      </p:cBhvr>
                                      <p:tavLst>
                                        <p:tav tm="0">
                                          <p:val>
                                            <p:strVal val="#ppt_x"/>
                                          </p:val>
                                        </p:tav>
                                        <p:tav tm="100000">
                                          <p:val>
                                            <p:strVal val="#ppt_x"/>
                                          </p:val>
                                        </p:tav>
                                      </p:tavLst>
                                    </p:anim>
                                    <p:anim calcmode="lin" valueType="num">
                                      <p:cBhvr>
                                        <p:cTn dur="1000" fill="hold" id="67"/>
                                        <p:tgtEl>
                                          <p:spTgt spid="24"/>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8500"/>
                            </p:stCondLst>
                            <p:childTnLst>
                              <p:par>
                                <p:cTn fill="hold" id="69" nodeType="afterEffect" presetClass="entr" presetID="22" presetSubtype="8">
                                  <p:stCondLst>
                                    <p:cond delay="0"/>
                                  </p:stCondLst>
                                  <p:childTnLst>
                                    <p:set>
                                      <p:cBhvr>
                                        <p:cTn dur="1" fill="hold" id="70">
                                          <p:stCondLst>
                                            <p:cond delay="0"/>
                                          </p:stCondLst>
                                        </p:cTn>
                                        <p:tgtEl>
                                          <p:spTgt spid="12"/>
                                        </p:tgtEl>
                                        <p:attrNameLst>
                                          <p:attrName>style.visibility</p:attrName>
                                        </p:attrNameLst>
                                      </p:cBhvr>
                                      <p:to>
                                        <p:strVal val="visible"/>
                                      </p:to>
                                    </p:set>
                                    <p:animEffect filter="wipe(left)" transition="in">
                                      <p:cBhvr>
                                        <p:cTn dur="500" id="71"/>
                                        <p:tgtEl>
                                          <p:spTgt spid="12"/>
                                        </p:tgtEl>
                                      </p:cBhvr>
                                    </p:animEffect>
                                  </p:childTnLst>
                                </p:cTn>
                              </p:par>
                            </p:childTnLst>
                          </p:cTn>
                        </p:par>
                        <p:par>
                          <p:cTn fill="hold" id="72" nodeType="afterGroup">
                            <p:stCondLst>
                              <p:cond delay="9000"/>
                            </p:stCondLst>
                            <p:childTnLst>
                              <p:par>
                                <p:cTn fill="hold" id="73" nodeType="afterEffect" presetClass="entr" presetID="21" presetSubtype="1">
                                  <p:stCondLst>
                                    <p:cond delay="0"/>
                                  </p:stCondLst>
                                  <p:childTnLst>
                                    <p:set>
                                      <p:cBhvr>
                                        <p:cTn dur="1" fill="hold" id="74">
                                          <p:stCondLst>
                                            <p:cond delay="0"/>
                                          </p:stCondLst>
                                        </p:cTn>
                                        <p:tgtEl>
                                          <p:spTgt spid="19"/>
                                        </p:tgtEl>
                                        <p:attrNameLst>
                                          <p:attrName>style.visibility</p:attrName>
                                        </p:attrNameLst>
                                      </p:cBhvr>
                                      <p:to>
                                        <p:strVal val="visible"/>
                                      </p:to>
                                    </p:set>
                                    <p:animEffect filter="wheel(1)" transition="in">
                                      <p:cBhvr>
                                        <p:cTn dur="2000" id="75"/>
                                        <p:tgtEl>
                                          <p:spTgt spid="19"/>
                                        </p:tgtEl>
                                      </p:cBhvr>
                                    </p:animEffect>
                                  </p:childTnLst>
                                </p:cTn>
                              </p:par>
                            </p:childTnLst>
                          </p:cTn>
                        </p:par>
                        <p:par>
                          <p:cTn fill="hold" id="76" nodeType="afterGroup">
                            <p:stCondLst>
                              <p:cond delay="11000"/>
                            </p:stCondLst>
                            <p:childTnLst>
                              <p:par>
                                <p:cTn fill="hold" grpId="0" id="77" nodeType="afterEffect" presetClass="entr" presetID="42" presetSubtype="0">
                                  <p:stCondLst>
                                    <p:cond delay="0"/>
                                  </p:stCondLst>
                                  <p:childTnLst>
                                    <p:set>
                                      <p:cBhvr>
                                        <p:cTn dur="1" fill="hold" id="78">
                                          <p:stCondLst>
                                            <p:cond delay="0"/>
                                          </p:stCondLst>
                                        </p:cTn>
                                        <p:tgtEl>
                                          <p:spTgt spid="27"/>
                                        </p:tgtEl>
                                        <p:attrNameLst>
                                          <p:attrName>style.visibility</p:attrName>
                                        </p:attrNameLst>
                                      </p:cBhvr>
                                      <p:to>
                                        <p:strVal val="visible"/>
                                      </p:to>
                                    </p:set>
                                    <p:animEffect filter="fade" transition="in">
                                      <p:cBhvr>
                                        <p:cTn dur="1000" id="79"/>
                                        <p:tgtEl>
                                          <p:spTgt spid="27"/>
                                        </p:tgtEl>
                                      </p:cBhvr>
                                    </p:animEffect>
                                    <p:anim calcmode="lin" valueType="num">
                                      <p:cBhvr>
                                        <p:cTn dur="1000" fill="hold" id="80"/>
                                        <p:tgtEl>
                                          <p:spTgt spid="27"/>
                                        </p:tgtEl>
                                        <p:attrNameLst>
                                          <p:attrName>ppt_x</p:attrName>
                                        </p:attrNameLst>
                                      </p:cBhvr>
                                      <p:tavLst>
                                        <p:tav tm="0">
                                          <p:val>
                                            <p:strVal val="#ppt_x"/>
                                          </p:val>
                                        </p:tav>
                                        <p:tav tm="100000">
                                          <p:val>
                                            <p:strVal val="#ppt_x"/>
                                          </p:val>
                                        </p:tav>
                                      </p:tavLst>
                                    </p:anim>
                                    <p:anim calcmode="lin" valueType="num">
                                      <p:cBhvr>
                                        <p:cTn dur="1000" fill="hold" id="81"/>
                                        <p:tgtEl>
                                          <p:spTgt spid="27"/>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26"/>
                                        </p:tgtEl>
                                        <p:attrNameLst>
                                          <p:attrName>style.visibility</p:attrName>
                                        </p:attrNameLst>
                                      </p:cBhvr>
                                      <p:to>
                                        <p:strVal val="visible"/>
                                      </p:to>
                                    </p:set>
                                    <p:animEffect filter="fade" transition="in">
                                      <p:cBhvr>
                                        <p:cTn dur="1000" id="84"/>
                                        <p:tgtEl>
                                          <p:spTgt spid="26"/>
                                        </p:tgtEl>
                                      </p:cBhvr>
                                    </p:animEffect>
                                    <p:anim calcmode="lin" valueType="num">
                                      <p:cBhvr>
                                        <p:cTn dur="1000" fill="hold" id="85"/>
                                        <p:tgtEl>
                                          <p:spTgt spid="26"/>
                                        </p:tgtEl>
                                        <p:attrNameLst>
                                          <p:attrName>ppt_x</p:attrName>
                                        </p:attrNameLst>
                                      </p:cBhvr>
                                      <p:tavLst>
                                        <p:tav tm="0">
                                          <p:val>
                                            <p:strVal val="#ppt_x"/>
                                          </p:val>
                                        </p:tav>
                                        <p:tav tm="100000">
                                          <p:val>
                                            <p:strVal val="#ppt_x"/>
                                          </p:val>
                                        </p:tav>
                                      </p:tavLst>
                                    </p:anim>
                                    <p:anim calcmode="lin" valueType="num">
                                      <p:cBhvr>
                                        <p:cTn dur="1000" fill="hold" id="86"/>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22"/>
      <p:bldP grpId="0" spid="23"/>
      <p:bldP grpId="0" spid="24"/>
      <p:bldP grpId="0" spid="25"/>
      <p:bldP grpId="0" spid="26"/>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4">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cxnSp>
        <p:nvCxnSpPr>
          <p:cNvPr id="7" name="直接连接符 6"/>
          <p:cNvCxnSpPr/>
          <p:nvPr/>
        </p:nvCxnSpPr>
        <p:spPr>
          <a:xfrm>
            <a:off x="1189522" y="1743066"/>
            <a:ext cx="6624736" cy="0"/>
          </a:xfrm>
          <a:prstGeom prst="line">
            <a:avLst/>
          </a:prstGeom>
          <a:ln w="38100">
            <a:solidFill>
              <a:srgbClr val="3090D8"/>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472645" y="1607434"/>
            <a:ext cx="288032" cy="288032"/>
          </a:xfrm>
          <a:prstGeom prst="ellipse">
            <a:avLst/>
          </a:prstGeom>
          <a:solidFill>
            <a:srgbClr val="3090D8"/>
          </a:solidFill>
          <a:ln cmpd="dbl" w="889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301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椭圆 8"/>
          <p:cNvSpPr/>
          <p:nvPr/>
        </p:nvSpPr>
        <p:spPr>
          <a:xfrm>
            <a:off x="7532067" y="1599050"/>
            <a:ext cx="288032" cy="288032"/>
          </a:xfrm>
          <a:prstGeom prst="ellipse">
            <a:avLst/>
          </a:prstGeom>
          <a:solidFill>
            <a:srgbClr val="3090D8"/>
          </a:solidFill>
          <a:ln cmpd="dbl" w="889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301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椭圆 9"/>
          <p:cNvSpPr/>
          <p:nvPr/>
        </p:nvSpPr>
        <p:spPr>
          <a:xfrm>
            <a:off x="1020197" y="1607434"/>
            <a:ext cx="288032" cy="288032"/>
          </a:xfrm>
          <a:prstGeom prst="ellipse">
            <a:avLst/>
          </a:prstGeom>
          <a:solidFill>
            <a:srgbClr val="3090D8"/>
          </a:solidFill>
          <a:ln cmpd="dbl" w="889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椭圆 10"/>
          <p:cNvSpPr/>
          <p:nvPr/>
        </p:nvSpPr>
        <p:spPr>
          <a:xfrm>
            <a:off x="2701690" y="1607434"/>
            <a:ext cx="288032" cy="288032"/>
          </a:xfrm>
          <a:prstGeom prst="ellipse">
            <a:avLst/>
          </a:prstGeom>
          <a:solidFill>
            <a:srgbClr val="3090D8"/>
          </a:solidFill>
          <a:ln cmpd="dbl" w="889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12" name="肘形连接符 11"/>
          <p:cNvCxnSpPr/>
          <p:nvPr/>
        </p:nvCxnSpPr>
        <p:spPr>
          <a:xfrm flipH="1" rot="16200000">
            <a:off x="1995599" y="2585739"/>
            <a:ext cx="2574582" cy="853824"/>
          </a:xfrm>
          <a:prstGeom prst="bentConnector3">
            <a:avLst>
              <a:gd fmla="val 99299" name="adj1"/>
            </a:avLst>
          </a:prstGeom>
          <a:ln w="28575">
            <a:solidFill>
              <a:srgbClr val="3090D8"/>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extLst>
              <a:ext uri="{28A0092B-C50C-407E-A947-70E740481C1C}">
                <a14:useLocalDpi val="0"/>
              </a:ext>
            </a:extLst>
          </a:blip>
          <a:stretch>
            <a:fillRect/>
          </a:stretch>
        </p:blipFill>
        <p:spPr>
          <a:xfrm>
            <a:off x="3847977" y="3615274"/>
            <a:ext cx="1675074" cy="1116716"/>
          </a:xfrm>
          <a:prstGeom prst="rect">
            <a:avLst/>
          </a:prstGeom>
        </p:spPr>
      </p:pic>
      <p:sp>
        <p:nvSpPr>
          <p:cNvPr id="14" name="矩形 13"/>
          <p:cNvSpPr/>
          <p:nvPr/>
        </p:nvSpPr>
        <p:spPr>
          <a:xfrm>
            <a:off x="5648177" y="3615274"/>
            <a:ext cx="1878049"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流程图: 联系 2"/>
          <p:cNvSpPr/>
          <p:nvPr/>
        </p:nvSpPr>
        <p:spPr>
          <a:xfrm>
            <a:off x="986322" y="1053397"/>
            <a:ext cx="406400" cy="401637"/>
          </a:xfrm>
          <a:custGeom>
            <a:rect b="b" l="l" r="r" t="t"/>
            <a:pathLst>
              <a:path h="792958" w="802483">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ct val="0"/>
              </a:spcBef>
              <a:spcAft>
                <a:spcPct val="0"/>
              </a:spcAft>
              <a:defRPr/>
            </a:pPr>
            <a:endParaRPr altLang="en-US" lang="zh-CN">
              <a:latin charset="-122" panose="020b0503020204020204" pitchFamily="34" typeface="微软雅黑"/>
              <a:ea charset="-122" panose="020b0503020204020204" pitchFamily="34" typeface="微软雅黑"/>
              <a:sym charset="0" panose="020b0604020202020204" pitchFamily="34" typeface="Arial"/>
            </a:endParaRPr>
          </a:p>
        </p:txBody>
      </p:sp>
      <p:sp>
        <p:nvSpPr>
          <p:cNvPr id="16" name="圆角矩形 51"/>
          <p:cNvSpPr/>
          <p:nvPr/>
        </p:nvSpPr>
        <p:spPr>
          <a:xfrm flipH="1">
            <a:off x="4388066" y="1136517"/>
            <a:ext cx="434975" cy="390525"/>
          </a:xfrm>
          <a:custGeom>
            <a:rect b="b" l="l" r="r" t="t"/>
            <a:pathLst>
              <a:path h="744826" w="833438">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ct val="0"/>
              </a:spcBef>
              <a:spcAft>
                <a:spcPct val="0"/>
              </a:spcAft>
              <a:defRPr/>
            </a:pPr>
            <a:endParaRPr altLang="en-US" lang="zh-CN">
              <a:solidFill>
                <a:srgbClr val="48301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矩形 45"/>
          <p:cNvSpPr/>
          <p:nvPr/>
        </p:nvSpPr>
        <p:spPr>
          <a:xfrm>
            <a:off x="7485765" y="1136415"/>
            <a:ext cx="385763" cy="388938"/>
          </a:xfrm>
          <a:custGeom>
            <a:rect b="b" l="l" r="r" t="t"/>
            <a:pathLst>
              <a:path h="755648" w="752475">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矩形 17"/>
          <p:cNvSpPr/>
          <p:nvPr/>
        </p:nvSpPr>
        <p:spPr>
          <a:xfrm flipH="1">
            <a:off x="467544" y="2470577"/>
            <a:ext cx="194611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这里输入简单文字概述简</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单的文字概述。这里输入</a:t>
            </a:r>
          </a:p>
        </p:txBody>
      </p:sp>
      <p:sp>
        <p:nvSpPr>
          <p:cNvPr id="19" name="矩形 18"/>
          <p:cNvSpPr/>
          <p:nvPr/>
        </p:nvSpPr>
        <p:spPr>
          <a:xfrm>
            <a:off x="702976" y="2145521"/>
            <a:ext cx="1564768"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0" name="矩形 19"/>
          <p:cNvSpPr/>
          <p:nvPr/>
        </p:nvSpPr>
        <p:spPr>
          <a:xfrm flipH="1">
            <a:off x="3484075" y="2482307"/>
            <a:ext cx="194611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这里输入简单文字概述简</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单的文字概述。这里输入</a:t>
            </a:r>
          </a:p>
        </p:txBody>
      </p:sp>
      <p:sp>
        <p:nvSpPr>
          <p:cNvPr id="21" name="矩形 20"/>
          <p:cNvSpPr/>
          <p:nvPr/>
        </p:nvSpPr>
        <p:spPr>
          <a:xfrm>
            <a:off x="3719506" y="2157251"/>
            <a:ext cx="1564768"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2" name="矩形 21"/>
          <p:cNvSpPr/>
          <p:nvPr/>
        </p:nvSpPr>
        <p:spPr>
          <a:xfrm flipH="1">
            <a:off x="6501626" y="2467366"/>
            <a:ext cx="194611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这里输入简单文字概述简</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单的文字概述。这里输入</a:t>
            </a:r>
          </a:p>
        </p:txBody>
      </p:sp>
      <p:sp>
        <p:nvSpPr>
          <p:cNvPr id="23" name="矩形 22"/>
          <p:cNvSpPr/>
          <p:nvPr/>
        </p:nvSpPr>
        <p:spPr>
          <a:xfrm>
            <a:off x="6737059" y="2142310"/>
            <a:ext cx="1564768"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4" name="矩形 23"/>
          <p:cNvSpPr/>
          <p:nvPr/>
        </p:nvSpPr>
        <p:spPr>
          <a:xfrm flipH="1">
            <a:off x="5510003" y="4052939"/>
            <a:ext cx="2653649"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25" name="矩形 24"/>
          <p:cNvSpPr/>
          <p:nvPr/>
        </p:nvSpPr>
        <p:spPr>
          <a:xfrm>
            <a:off x="5722949" y="3647047"/>
            <a:ext cx="1564768"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Tree>
    <p:extLst>
      <p:ext uri="{BB962C8B-B14F-4D97-AF65-F5344CB8AC3E}">
        <p14:creationId val="13531602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500" id="17"/>
                                        <p:tgtEl>
                                          <p:spTgt spid="7"/>
                                        </p:tgtEl>
                                      </p:cBhvr>
                                    </p:animEffect>
                                  </p:childTnLst>
                                </p:cTn>
                              </p:par>
                            </p:childTnLst>
                          </p:cTn>
                        </p:par>
                        <p:par>
                          <p:cTn fill="hold" id="18" nodeType="afterGroup">
                            <p:stCondLst>
                              <p:cond delay="1500"/>
                            </p:stCondLst>
                            <p:childTnLst>
                              <p:par>
                                <p:cTn fill="hold" grpId="0" id="19" nodeType="afterEffect" presetClass="entr" presetID="15"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1000" fill="hold" id="21"/>
                                        <p:tgtEl>
                                          <p:spTgt spid="10"/>
                                        </p:tgtEl>
                                        <p:attrNameLst>
                                          <p:attrName>ppt_w</p:attrName>
                                        </p:attrNameLst>
                                      </p:cBhvr>
                                      <p:tavLst>
                                        <p:tav tm="0">
                                          <p:val>
                                            <p:fltVal val="0"/>
                                          </p:val>
                                        </p:tav>
                                        <p:tav tm="100000">
                                          <p:val>
                                            <p:strVal val="#ppt_w"/>
                                          </p:val>
                                        </p:tav>
                                      </p:tavLst>
                                    </p:anim>
                                    <p:anim calcmode="lin" valueType="num">
                                      <p:cBhvr>
                                        <p:cTn dur="1000" fill="hold" id="22"/>
                                        <p:tgtEl>
                                          <p:spTgt spid="10"/>
                                        </p:tgtEl>
                                        <p:attrNameLst>
                                          <p:attrName>ppt_h</p:attrName>
                                        </p:attrNameLst>
                                      </p:cBhvr>
                                      <p:tavLst>
                                        <p:tav tm="0">
                                          <p:val>
                                            <p:fltVal val="0"/>
                                          </p:val>
                                        </p:tav>
                                        <p:tav tm="100000">
                                          <p:val>
                                            <p:strVal val="#ppt_h"/>
                                          </p:val>
                                        </p:tav>
                                      </p:tavLst>
                                    </p:anim>
                                    <p:anim calcmode="lin" valueType="num">
                                      <p:cBhvr>
                                        <p:cTn dur="1000" fill="hold" id="23"/>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24"/>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25" nodeType="afterGroup">
                            <p:stCondLst>
                              <p:cond delay="2500"/>
                            </p:stCondLst>
                            <p:childTnLst>
                              <p:par>
                                <p:cTn fill="hold" grpId="0" id="26" nodeType="afterEffect" presetClass="entr" presetID="15"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1000" fill="hold" id="28"/>
                                        <p:tgtEl>
                                          <p:spTgt spid="8"/>
                                        </p:tgtEl>
                                        <p:attrNameLst>
                                          <p:attrName>ppt_w</p:attrName>
                                        </p:attrNameLst>
                                      </p:cBhvr>
                                      <p:tavLst>
                                        <p:tav tm="0">
                                          <p:val>
                                            <p:fltVal val="0"/>
                                          </p:val>
                                        </p:tav>
                                        <p:tav tm="100000">
                                          <p:val>
                                            <p:strVal val="#ppt_w"/>
                                          </p:val>
                                        </p:tav>
                                      </p:tavLst>
                                    </p:anim>
                                    <p:anim calcmode="lin" valueType="num">
                                      <p:cBhvr>
                                        <p:cTn dur="1000" fill="hold" id="29"/>
                                        <p:tgtEl>
                                          <p:spTgt spid="8"/>
                                        </p:tgtEl>
                                        <p:attrNameLst>
                                          <p:attrName>ppt_h</p:attrName>
                                        </p:attrNameLst>
                                      </p:cBhvr>
                                      <p:tavLst>
                                        <p:tav tm="0">
                                          <p:val>
                                            <p:fltVal val="0"/>
                                          </p:val>
                                        </p:tav>
                                        <p:tav tm="100000">
                                          <p:val>
                                            <p:strVal val="#ppt_h"/>
                                          </p:val>
                                        </p:tav>
                                      </p:tavLst>
                                    </p:anim>
                                    <p:anim calcmode="lin" valueType="num">
                                      <p:cBhvr>
                                        <p:cTn dur="1000" fill="hold" id="30"/>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31"/>
                                        <p:tgtEl>
                                          <p:spTgt spid="8"/>
                                        </p:tgtEl>
                                        <p:attrNameLst>
                                          <p:attrName>ppt_y</p:attrName>
                                        </p:attrNameLst>
                                      </p:cBhvr>
                                      <p:tavLst>
                                        <p:tav fmla="#ppt_y+(sin(-2*pi*(1-$))*-#ppt_x+cos(-2*pi*(1-$))*(1-#ppt_y))*(1-$)" tm="0">
                                          <p:val>
                                            <p:fltVal val="0"/>
                                          </p:val>
                                        </p:tav>
                                        <p:tav tm="100000">
                                          <p:val>
                                            <p:fltVal val="1"/>
                                          </p:val>
                                        </p:tav>
                                      </p:tavLst>
                                    </p:anim>
                                  </p:childTnLst>
                                </p:cTn>
                              </p:par>
                            </p:childTnLst>
                          </p:cTn>
                        </p:par>
                        <p:par>
                          <p:cTn fill="hold" id="32" nodeType="afterGroup">
                            <p:stCondLst>
                              <p:cond delay="3500"/>
                            </p:stCondLst>
                            <p:childTnLst>
                              <p:par>
                                <p:cTn fill="hold" grpId="0" id="33" nodeType="afterEffect" presetClass="entr" presetID="15" presetSubtype="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1000" fill="hold" id="35"/>
                                        <p:tgtEl>
                                          <p:spTgt spid="9"/>
                                        </p:tgtEl>
                                        <p:attrNameLst>
                                          <p:attrName>ppt_w</p:attrName>
                                        </p:attrNameLst>
                                      </p:cBhvr>
                                      <p:tavLst>
                                        <p:tav tm="0">
                                          <p:val>
                                            <p:fltVal val="0"/>
                                          </p:val>
                                        </p:tav>
                                        <p:tav tm="100000">
                                          <p:val>
                                            <p:strVal val="#ppt_w"/>
                                          </p:val>
                                        </p:tav>
                                      </p:tavLst>
                                    </p:anim>
                                    <p:anim calcmode="lin" valueType="num">
                                      <p:cBhvr>
                                        <p:cTn dur="1000" fill="hold" id="36"/>
                                        <p:tgtEl>
                                          <p:spTgt spid="9"/>
                                        </p:tgtEl>
                                        <p:attrNameLst>
                                          <p:attrName>ppt_h</p:attrName>
                                        </p:attrNameLst>
                                      </p:cBhvr>
                                      <p:tavLst>
                                        <p:tav tm="0">
                                          <p:val>
                                            <p:fltVal val="0"/>
                                          </p:val>
                                        </p:tav>
                                        <p:tav tm="100000">
                                          <p:val>
                                            <p:strVal val="#ppt_h"/>
                                          </p:val>
                                        </p:tav>
                                      </p:tavLst>
                                    </p:anim>
                                    <p:anim calcmode="lin" valueType="num">
                                      <p:cBhvr>
                                        <p:cTn dur="1000" fill="hold" id="37"/>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39" nodeType="afterGroup">
                            <p:stCondLst>
                              <p:cond delay="4500"/>
                            </p:stCondLst>
                            <p:childTnLst>
                              <p:par>
                                <p:cTn fill="hold" grpId="0" id="40" nodeType="after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500"/>
                            </p:stCondLst>
                            <p:childTnLst>
                              <p:par>
                                <p:cTn fill="hold" grpId="0" id="46" nodeType="afterEffect" presetClass="entr" presetID="42" presetSubtype="0">
                                  <p:stCondLst>
                                    <p:cond delay="0"/>
                                  </p:stCondLst>
                                  <p:childTnLst>
                                    <p:set>
                                      <p:cBhvr>
                                        <p:cTn dur="1" fill="hold" id="47">
                                          <p:stCondLst>
                                            <p:cond delay="0"/>
                                          </p:stCondLst>
                                        </p:cTn>
                                        <p:tgtEl>
                                          <p:spTgt spid="16"/>
                                        </p:tgtEl>
                                        <p:attrNameLst>
                                          <p:attrName>style.visibility</p:attrName>
                                        </p:attrNameLst>
                                      </p:cBhvr>
                                      <p:to>
                                        <p:strVal val="visible"/>
                                      </p:to>
                                    </p:set>
                                    <p:animEffect filter="fade" transition="in">
                                      <p:cBhvr>
                                        <p:cTn dur="1000" id="48"/>
                                        <p:tgtEl>
                                          <p:spTgt spid="16"/>
                                        </p:tgtEl>
                                      </p:cBhvr>
                                    </p:animEffect>
                                    <p:anim calcmode="lin" valueType="num">
                                      <p:cBhvr>
                                        <p:cTn dur="1000" fill="hold" id="49"/>
                                        <p:tgtEl>
                                          <p:spTgt spid="16"/>
                                        </p:tgtEl>
                                        <p:attrNameLst>
                                          <p:attrName>ppt_x</p:attrName>
                                        </p:attrNameLst>
                                      </p:cBhvr>
                                      <p:tavLst>
                                        <p:tav tm="0">
                                          <p:val>
                                            <p:strVal val="#ppt_x"/>
                                          </p:val>
                                        </p:tav>
                                        <p:tav tm="100000">
                                          <p:val>
                                            <p:strVal val="#ppt_x"/>
                                          </p:val>
                                        </p:tav>
                                      </p:tavLst>
                                    </p:anim>
                                    <p:anim calcmode="lin" valueType="num">
                                      <p:cBhvr>
                                        <p:cTn dur="1000" fill="hold" id="50"/>
                                        <p:tgtEl>
                                          <p:spTgt spid="16"/>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6500"/>
                            </p:stCondLst>
                            <p:childTnLst>
                              <p:par>
                                <p:cTn fill="hold" grpId="0" id="52" nodeType="afterEffect" presetClass="entr" presetID="42" presetSubtype="0">
                                  <p:stCondLst>
                                    <p:cond delay="0"/>
                                  </p:stCondLst>
                                  <p:childTnLst>
                                    <p:set>
                                      <p:cBhvr>
                                        <p:cTn dur="1" fill="hold" id="53">
                                          <p:stCondLst>
                                            <p:cond delay="0"/>
                                          </p:stCondLst>
                                        </p:cTn>
                                        <p:tgtEl>
                                          <p:spTgt spid="17"/>
                                        </p:tgtEl>
                                        <p:attrNameLst>
                                          <p:attrName>style.visibility</p:attrName>
                                        </p:attrNameLst>
                                      </p:cBhvr>
                                      <p:to>
                                        <p:strVal val="visible"/>
                                      </p:to>
                                    </p:set>
                                    <p:animEffect filter="fade" transition="in">
                                      <p:cBhvr>
                                        <p:cTn dur="1000" id="54"/>
                                        <p:tgtEl>
                                          <p:spTgt spid="17"/>
                                        </p:tgtEl>
                                      </p:cBhvr>
                                    </p:animEffect>
                                    <p:anim calcmode="lin" valueType="num">
                                      <p:cBhvr>
                                        <p:cTn dur="1000" fill="hold" id="55"/>
                                        <p:tgtEl>
                                          <p:spTgt spid="17"/>
                                        </p:tgtEl>
                                        <p:attrNameLst>
                                          <p:attrName>ppt_x</p:attrName>
                                        </p:attrNameLst>
                                      </p:cBhvr>
                                      <p:tavLst>
                                        <p:tav tm="0">
                                          <p:val>
                                            <p:strVal val="#ppt_x"/>
                                          </p:val>
                                        </p:tav>
                                        <p:tav tm="100000">
                                          <p:val>
                                            <p:strVal val="#ppt_x"/>
                                          </p:val>
                                        </p:tav>
                                      </p:tavLst>
                                    </p:anim>
                                    <p:anim calcmode="lin" valueType="num">
                                      <p:cBhvr>
                                        <p:cTn dur="1000" fill="hold" id="56"/>
                                        <p:tgtEl>
                                          <p:spTgt spid="17"/>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7500"/>
                            </p:stCondLst>
                            <p:childTnLst>
                              <p:par>
                                <p:cTn fill="hold" grpId="0" id="58" nodeType="afterEffect" presetClass="entr" presetID="10"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350" id="60"/>
                                        <p:tgtEl>
                                          <p:spTgt spid="19"/>
                                        </p:tgtEl>
                                      </p:cBhvr>
                                    </p:animEffect>
                                  </p:childTnLst>
                                </p:cTn>
                              </p:par>
                              <p:par>
                                <p:cTn fill="hold" grpId="1" id="61" nodeType="withEffect" presetClass="emph" presetID="26" presetSubtype="0">
                                  <p:stCondLst>
                                    <p:cond delay="0"/>
                                  </p:stCondLst>
                                  <p:childTnLst>
                                    <p:animEffect filter="fade" transition="out">
                                      <p:cBhvr>
                                        <p:cTn dur="400" id="62" tmFilter="0, 0; .2, .5; .8, .5; 1, 0"/>
                                        <p:tgtEl>
                                          <p:spTgt spid="19"/>
                                        </p:tgtEl>
                                      </p:cBhvr>
                                    </p:animEffect>
                                    <p:animScale>
                                      <p:cBhvr>
                                        <p:cTn autoRev="1" dur="200" fill="hold" id="63"/>
                                        <p:tgtEl>
                                          <p:spTgt spid="19"/>
                                        </p:tgtEl>
                                      </p:cBhvr>
                                      <p:by x="105000" y="105000"/>
                                    </p:animScale>
                                  </p:childTnLst>
                                </p:cTn>
                              </p:par>
                            </p:childTnLst>
                          </p:cTn>
                        </p:par>
                        <p:par>
                          <p:cTn fill="hold" id="64" nodeType="afterGroup">
                            <p:stCondLst>
                              <p:cond delay="7900"/>
                            </p:stCondLst>
                            <p:childTnLst>
                              <p:par>
                                <p:cTn fill="hold" grpId="0" id="65" nodeType="afterEffect" presetClass="entr" presetID="10" presetSubtype="0">
                                  <p:stCondLst>
                                    <p:cond delay="0"/>
                                  </p:stCondLst>
                                  <p:childTnLst>
                                    <p:set>
                                      <p:cBhvr>
                                        <p:cTn dur="1" fill="hold" id="66">
                                          <p:stCondLst>
                                            <p:cond delay="0"/>
                                          </p:stCondLst>
                                        </p:cTn>
                                        <p:tgtEl>
                                          <p:spTgt spid="18"/>
                                        </p:tgtEl>
                                        <p:attrNameLst>
                                          <p:attrName>style.visibility</p:attrName>
                                        </p:attrNameLst>
                                      </p:cBhvr>
                                      <p:to>
                                        <p:strVal val="visible"/>
                                      </p:to>
                                    </p:set>
                                    <p:animEffect filter="fade" transition="in">
                                      <p:cBhvr>
                                        <p:cTn dur="500" id="67"/>
                                        <p:tgtEl>
                                          <p:spTgt spid="18"/>
                                        </p:tgtEl>
                                      </p:cBhvr>
                                    </p:animEffect>
                                  </p:childTnLst>
                                </p:cTn>
                              </p:par>
                            </p:childTnLst>
                          </p:cTn>
                        </p:par>
                        <p:par>
                          <p:cTn fill="hold" id="68" nodeType="afterGroup">
                            <p:stCondLst>
                              <p:cond delay="8400"/>
                            </p:stCondLst>
                            <p:childTnLst>
                              <p:par>
                                <p:cTn fill="hold" grpId="0" id="69" nodeType="afterEffect" presetClass="entr" presetID="10" presetSubtype="0">
                                  <p:stCondLst>
                                    <p:cond delay="0"/>
                                  </p:stCondLst>
                                  <p:childTnLst>
                                    <p:set>
                                      <p:cBhvr>
                                        <p:cTn dur="1" fill="hold" id="70">
                                          <p:stCondLst>
                                            <p:cond delay="0"/>
                                          </p:stCondLst>
                                        </p:cTn>
                                        <p:tgtEl>
                                          <p:spTgt spid="21"/>
                                        </p:tgtEl>
                                        <p:attrNameLst>
                                          <p:attrName>style.visibility</p:attrName>
                                        </p:attrNameLst>
                                      </p:cBhvr>
                                      <p:to>
                                        <p:strVal val="visible"/>
                                      </p:to>
                                    </p:set>
                                    <p:animEffect filter="fade" transition="in">
                                      <p:cBhvr>
                                        <p:cTn dur="350" id="71"/>
                                        <p:tgtEl>
                                          <p:spTgt spid="21"/>
                                        </p:tgtEl>
                                      </p:cBhvr>
                                    </p:animEffect>
                                  </p:childTnLst>
                                </p:cTn>
                              </p:par>
                              <p:par>
                                <p:cTn fill="hold" grpId="1" id="72" nodeType="withEffect" presetClass="emph" presetID="26" presetSubtype="0">
                                  <p:stCondLst>
                                    <p:cond delay="0"/>
                                  </p:stCondLst>
                                  <p:childTnLst>
                                    <p:animEffect filter="fade" transition="out">
                                      <p:cBhvr>
                                        <p:cTn dur="400" id="73" tmFilter="0, 0; .2, .5; .8, .5; 1, 0"/>
                                        <p:tgtEl>
                                          <p:spTgt spid="21"/>
                                        </p:tgtEl>
                                      </p:cBhvr>
                                    </p:animEffect>
                                    <p:animScale>
                                      <p:cBhvr>
                                        <p:cTn autoRev="1" dur="200" fill="hold" id="74"/>
                                        <p:tgtEl>
                                          <p:spTgt spid="21"/>
                                        </p:tgtEl>
                                      </p:cBhvr>
                                      <p:by x="105000" y="105000"/>
                                    </p:animScale>
                                  </p:childTnLst>
                                </p:cTn>
                              </p:par>
                            </p:childTnLst>
                          </p:cTn>
                        </p:par>
                        <p:par>
                          <p:cTn fill="hold" id="75" nodeType="afterGroup">
                            <p:stCondLst>
                              <p:cond delay="8800"/>
                            </p:stCondLst>
                            <p:childTnLst>
                              <p:par>
                                <p:cTn fill="hold" grpId="0" id="76" nodeType="afterEffect" presetClass="entr" presetID="10" presetSubtype="0">
                                  <p:stCondLst>
                                    <p:cond delay="0"/>
                                  </p:stCondLst>
                                  <p:childTnLst>
                                    <p:set>
                                      <p:cBhvr>
                                        <p:cTn dur="1" fill="hold" id="77">
                                          <p:stCondLst>
                                            <p:cond delay="0"/>
                                          </p:stCondLst>
                                        </p:cTn>
                                        <p:tgtEl>
                                          <p:spTgt spid="20"/>
                                        </p:tgtEl>
                                        <p:attrNameLst>
                                          <p:attrName>style.visibility</p:attrName>
                                        </p:attrNameLst>
                                      </p:cBhvr>
                                      <p:to>
                                        <p:strVal val="visible"/>
                                      </p:to>
                                    </p:set>
                                    <p:animEffect filter="fade" transition="in">
                                      <p:cBhvr>
                                        <p:cTn dur="500" id="78"/>
                                        <p:tgtEl>
                                          <p:spTgt spid="20"/>
                                        </p:tgtEl>
                                      </p:cBhvr>
                                    </p:animEffect>
                                  </p:childTnLst>
                                </p:cTn>
                              </p:par>
                            </p:childTnLst>
                          </p:cTn>
                        </p:par>
                        <p:par>
                          <p:cTn fill="hold" id="79" nodeType="afterGroup">
                            <p:stCondLst>
                              <p:cond delay="9300"/>
                            </p:stCondLst>
                            <p:childTnLst>
                              <p:par>
                                <p:cTn fill="hold" grpId="0" id="80" nodeType="afterEffect" presetClass="entr" presetID="10" presetSubtype="0">
                                  <p:stCondLst>
                                    <p:cond delay="0"/>
                                  </p:stCondLst>
                                  <p:childTnLst>
                                    <p:set>
                                      <p:cBhvr>
                                        <p:cTn dur="1" fill="hold" id="81">
                                          <p:stCondLst>
                                            <p:cond delay="0"/>
                                          </p:stCondLst>
                                        </p:cTn>
                                        <p:tgtEl>
                                          <p:spTgt spid="23"/>
                                        </p:tgtEl>
                                        <p:attrNameLst>
                                          <p:attrName>style.visibility</p:attrName>
                                        </p:attrNameLst>
                                      </p:cBhvr>
                                      <p:to>
                                        <p:strVal val="visible"/>
                                      </p:to>
                                    </p:set>
                                    <p:animEffect filter="fade" transition="in">
                                      <p:cBhvr>
                                        <p:cTn dur="350" id="82"/>
                                        <p:tgtEl>
                                          <p:spTgt spid="23"/>
                                        </p:tgtEl>
                                      </p:cBhvr>
                                    </p:animEffect>
                                  </p:childTnLst>
                                </p:cTn>
                              </p:par>
                              <p:par>
                                <p:cTn fill="hold" grpId="1" id="83" nodeType="withEffect" presetClass="emph" presetID="26" presetSubtype="0">
                                  <p:stCondLst>
                                    <p:cond delay="0"/>
                                  </p:stCondLst>
                                  <p:childTnLst>
                                    <p:animEffect filter="fade" transition="out">
                                      <p:cBhvr>
                                        <p:cTn dur="400" id="84" tmFilter="0, 0; .2, .5; .8, .5; 1, 0"/>
                                        <p:tgtEl>
                                          <p:spTgt spid="23"/>
                                        </p:tgtEl>
                                      </p:cBhvr>
                                    </p:animEffect>
                                    <p:animScale>
                                      <p:cBhvr>
                                        <p:cTn autoRev="1" dur="200" fill="hold" id="85"/>
                                        <p:tgtEl>
                                          <p:spTgt spid="23"/>
                                        </p:tgtEl>
                                      </p:cBhvr>
                                      <p:by x="105000" y="105000"/>
                                    </p:animScale>
                                  </p:childTnLst>
                                </p:cTn>
                              </p:par>
                            </p:childTnLst>
                          </p:cTn>
                        </p:par>
                        <p:par>
                          <p:cTn fill="hold" id="86" nodeType="afterGroup">
                            <p:stCondLst>
                              <p:cond delay="9700"/>
                            </p:stCondLst>
                            <p:childTnLst>
                              <p:par>
                                <p:cTn fill="hold" grpId="0" id="87" nodeType="afterEffect" presetClass="entr" presetID="10" presetSubtype="0">
                                  <p:stCondLst>
                                    <p:cond delay="0"/>
                                  </p:stCondLst>
                                  <p:childTnLst>
                                    <p:set>
                                      <p:cBhvr>
                                        <p:cTn dur="1" fill="hold" id="88">
                                          <p:stCondLst>
                                            <p:cond delay="0"/>
                                          </p:stCondLst>
                                        </p:cTn>
                                        <p:tgtEl>
                                          <p:spTgt spid="22"/>
                                        </p:tgtEl>
                                        <p:attrNameLst>
                                          <p:attrName>style.visibility</p:attrName>
                                        </p:attrNameLst>
                                      </p:cBhvr>
                                      <p:to>
                                        <p:strVal val="visible"/>
                                      </p:to>
                                    </p:set>
                                    <p:animEffect filter="fade" transition="in">
                                      <p:cBhvr>
                                        <p:cTn dur="500" id="89"/>
                                        <p:tgtEl>
                                          <p:spTgt spid="22"/>
                                        </p:tgtEl>
                                      </p:cBhvr>
                                    </p:animEffect>
                                  </p:childTnLst>
                                </p:cTn>
                              </p:par>
                            </p:childTnLst>
                          </p:cTn>
                        </p:par>
                        <p:par>
                          <p:cTn fill="hold" id="90" nodeType="afterGroup">
                            <p:stCondLst>
                              <p:cond delay="10200"/>
                            </p:stCondLst>
                            <p:childTnLst>
                              <p:par>
                                <p:cTn fill="hold" grpId="0" id="91" nodeType="afterEffect" presetClass="entr" presetID="15" presetSubtype="0">
                                  <p:stCondLst>
                                    <p:cond delay="0"/>
                                  </p:stCondLst>
                                  <p:childTnLst>
                                    <p:set>
                                      <p:cBhvr>
                                        <p:cTn dur="1" fill="hold" id="92">
                                          <p:stCondLst>
                                            <p:cond delay="0"/>
                                          </p:stCondLst>
                                        </p:cTn>
                                        <p:tgtEl>
                                          <p:spTgt spid="11"/>
                                        </p:tgtEl>
                                        <p:attrNameLst>
                                          <p:attrName>style.visibility</p:attrName>
                                        </p:attrNameLst>
                                      </p:cBhvr>
                                      <p:to>
                                        <p:strVal val="visible"/>
                                      </p:to>
                                    </p:set>
                                    <p:anim calcmode="lin" valueType="num">
                                      <p:cBhvr>
                                        <p:cTn dur="1000" fill="hold" id="93"/>
                                        <p:tgtEl>
                                          <p:spTgt spid="11"/>
                                        </p:tgtEl>
                                        <p:attrNameLst>
                                          <p:attrName>ppt_w</p:attrName>
                                        </p:attrNameLst>
                                      </p:cBhvr>
                                      <p:tavLst>
                                        <p:tav tm="0">
                                          <p:val>
                                            <p:fltVal val="0"/>
                                          </p:val>
                                        </p:tav>
                                        <p:tav tm="100000">
                                          <p:val>
                                            <p:strVal val="#ppt_w"/>
                                          </p:val>
                                        </p:tav>
                                      </p:tavLst>
                                    </p:anim>
                                    <p:anim calcmode="lin" valueType="num">
                                      <p:cBhvr>
                                        <p:cTn dur="1000" fill="hold" id="94"/>
                                        <p:tgtEl>
                                          <p:spTgt spid="11"/>
                                        </p:tgtEl>
                                        <p:attrNameLst>
                                          <p:attrName>ppt_h</p:attrName>
                                        </p:attrNameLst>
                                      </p:cBhvr>
                                      <p:tavLst>
                                        <p:tav tm="0">
                                          <p:val>
                                            <p:fltVal val="0"/>
                                          </p:val>
                                        </p:tav>
                                        <p:tav tm="100000">
                                          <p:val>
                                            <p:strVal val="#ppt_h"/>
                                          </p:val>
                                        </p:tav>
                                      </p:tavLst>
                                    </p:anim>
                                    <p:anim calcmode="lin" valueType="num">
                                      <p:cBhvr>
                                        <p:cTn dur="1000" fill="hold" id="95"/>
                                        <p:tgtEl>
                                          <p:spTgt spid="11"/>
                                        </p:tgtEl>
                                        <p:attrNameLst>
                                          <p:attrName>ppt_x</p:attrName>
                                        </p:attrNameLst>
                                      </p:cBhvr>
                                      <p:tavLst>
                                        <p:tav fmla="#ppt_x+(cos(-2*pi*(1-$))*-#ppt_x-sin(-2*pi*(1-$))*(1-#ppt_y))*(1-$)" tm="0">
                                          <p:val>
                                            <p:fltVal val="0"/>
                                          </p:val>
                                        </p:tav>
                                        <p:tav tm="100000">
                                          <p:val>
                                            <p:fltVal val="1"/>
                                          </p:val>
                                        </p:tav>
                                      </p:tavLst>
                                    </p:anim>
                                    <p:anim calcmode="lin" valueType="num">
                                      <p:cBhvr>
                                        <p:cTn dur="1000" fill="hold" id="96"/>
                                        <p:tgtEl>
                                          <p:spTgt spid="11"/>
                                        </p:tgtEl>
                                        <p:attrNameLst>
                                          <p:attrName>ppt_y</p:attrName>
                                        </p:attrNameLst>
                                      </p:cBhvr>
                                      <p:tavLst>
                                        <p:tav fmla="#ppt_y+(sin(-2*pi*(1-$))*-#ppt_x+cos(-2*pi*(1-$))*(1-#ppt_y))*(1-$)" tm="0">
                                          <p:val>
                                            <p:fltVal val="0"/>
                                          </p:val>
                                        </p:tav>
                                        <p:tav tm="100000">
                                          <p:val>
                                            <p:fltVal val="1"/>
                                          </p:val>
                                        </p:tav>
                                      </p:tavLst>
                                    </p:anim>
                                  </p:childTnLst>
                                </p:cTn>
                              </p:par>
                            </p:childTnLst>
                          </p:cTn>
                        </p:par>
                        <p:par>
                          <p:cTn fill="hold" id="97" nodeType="afterGroup">
                            <p:stCondLst>
                              <p:cond delay="11200"/>
                            </p:stCondLst>
                            <p:childTnLst>
                              <p:par>
                                <p:cTn fill="hold" id="98" nodeType="afterEffect" presetClass="entr" presetID="22" presetSubtype="1">
                                  <p:stCondLst>
                                    <p:cond delay="0"/>
                                  </p:stCondLst>
                                  <p:childTnLst>
                                    <p:set>
                                      <p:cBhvr>
                                        <p:cTn dur="1" fill="hold" id="99">
                                          <p:stCondLst>
                                            <p:cond delay="0"/>
                                          </p:stCondLst>
                                        </p:cTn>
                                        <p:tgtEl>
                                          <p:spTgt spid="12"/>
                                        </p:tgtEl>
                                        <p:attrNameLst>
                                          <p:attrName>style.visibility</p:attrName>
                                        </p:attrNameLst>
                                      </p:cBhvr>
                                      <p:to>
                                        <p:strVal val="visible"/>
                                      </p:to>
                                    </p:set>
                                    <p:animEffect filter="wipe(up)" transition="in">
                                      <p:cBhvr>
                                        <p:cTn dur="500" id="100"/>
                                        <p:tgtEl>
                                          <p:spTgt spid="12"/>
                                        </p:tgtEl>
                                      </p:cBhvr>
                                    </p:animEffect>
                                  </p:childTnLst>
                                </p:cTn>
                              </p:par>
                            </p:childTnLst>
                          </p:cTn>
                        </p:par>
                        <p:par>
                          <p:cTn fill="hold" id="101" nodeType="afterGroup">
                            <p:stCondLst>
                              <p:cond delay="11700"/>
                            </p:stCondLst>
                            <p:childTnLst>
                              <p:par>
                                <p:cTn fill="hold" id="102" nodeType="afterEffect" presetClass="entr" presetID="21" presetSubtype="4">
                                  <p:stCondLst>
                                    <p:cond delay="0"/>
                                  </p:stCondLst>
                                  <p:childTnLst>
                                    <p:set>
                                      <p:cBhvr>
                                        <p:cTn dur="1" fill="hold" id="103">
                                          <p:stCondLst>
                                            <p:cond delay="0"/>
                                          </p:stCondLst>
                                        </p:cTn>
                                        <p:tgtEl>
                                          <p:spTgt spid="13"/>
                                        </p:tgtEl>
                                        <p:attrNameLst>
                                          <p:attrName>style.visibility</p:attrName>
                                        </p:attrNameLst>
                                      </p:cBhvr>
                                      <p:to>
                                        <p:strVal val="visible"/>
                                      </p:to>
                                    </p:set>
                                    <p:animEffect filter="wheel(4)" transition="in">
                                      <p:cBhvr>
                                        <p:cTn dur="2000" id="104"/>
                                        <p:tgtEl>
                                          <p:spTgt spid="13"/>
                                        </p:tgtEl>
                                      </p:cBhvr>
                                    </p:animEffect>
                                  </p:childTnLst>
                                </p:cTn>
                              </p:par>
                            </p:childTnLst>
                          </p:cTn>
                        </p:par>
                        <p:par>
                          <p:cTn fill="hold" id="105" nodeType="afterGroup">
                            <p:stCondLst>
                              <p:cond delay="13700"/>
                            </p:stCondLst>
                            <p:childTnLst>
                              <p:par>
                                <p:cTn fill="hold" grpId="0" id="106" nodeType="afterEffect" presetClass="entr" presetID="16" presetSubtype="37">
                                  <p:stCondLst>
                                    <p:cond delay="0"/>
                                  </p:stCondLst>
                                  <p:childTnLst>
                                    <p:set>
                                      <p:cBhvr>
                                        <p:cTn dur="1" fill="hold" id="107">
                                          <p:stCondLst>
                                            <p:cond delay="0"/>
                                          </p:stCondLst>
                                        </p:cTn>
                                        <p:tgtEl>
                                          <p:spTgt spid="14"/>
                                        </p:tgtEl>
                                        <p:attrNameLst>
                                          <p:attrName>style.visibility</p:attrName>
                                        </p:attrNameLst>
                                      </p:cBhvr>
                                      <p:to>
                                        <p:strVal val="visible"/>
                                      </p:to>
                                    </p:set>
                                    <p:animEffect filter="barn(outVertical)" transition="in">
                                      <p:cBhvr>
                                        <p:cTn dur="500" id="108"/>
                                        <p:tgtEl>
                                          <p:spTgt spid="14"/>
                                        </p:tgtEl>
                                      </p:cBhvr>
                                    </p:animEffect>
                                  </p:childTnLst>
                                </p:cTn>
                              </p:par>
                            </p:childTnLst>
                          </p:cTn>
                        </p:par>
                        <p:par>
                          <p:cTn fill="hold" id="109" nodeType="afterGroup">
                            <p:stCondLst>
                              <p:cond delay="14200"/>
                            </p:stCondLst>
                            <p:childTnLst>
                              <p:par>
                                <p:cTn fill="hold" grpId="0" id="110" nodeType="afterEffect" presetClass="entr" presetID="10" presetSubtype="0">
                                  <p:stCondLst>
                                    <p:cond delay="0"/>
                                  </p:stCondLst>
                                  <p:childTnLst>
                                    <p:set>
                                      <p:cBhvr>
                                        <p:cTn dur="1" fill="hold" id="111">
                                          <p:stCondLst>
                                            <p:cond delay="0"/>
                                          </p:stCondLst>
                                        </p:cTn>
                                        <p:tgtEl>
                                          <p:spTgt spid="24"/>
                                        </p:tgtEl>
                                        <p:attrNameLst>
                                          <p:attrName>style.visibility</p:attrName>
                                        </p:attrNameLst>
                                      </p:cBhvr>
                                      <p:to>
                                        <p:strVal val="visible"/>
                                      </p:to>
                                    </p:set>
                                    <p:animEffect filter="fade" transition="in">
                                      <p:cBhvr>
                                        <p:cTn dur="500" id="112"/>
                                        <p:tgtEl>
                                          <p:spTgt spid="24"/>
                                        </p:tgtEl>
                                      </p:cBhvr>
                                    </p:animEffect>
                                  </p:childTnLst>
                                </p:cTn>
                              </p:par>
                            </p:childTnLst>
                          </p:cTn>
                        </p:par>
                        <p:par>
                          <p:cTn fill="hold" id="113" nodeType="afterGroup">
                            <p:stCondLst>
                              <p:cond delay="14700"/>
                            </p:stCondLst>
                            <p:childTnLst>
                              <p:par>
                                <p:cTn fill="hold" grpId="0" id="114" nodeType="afterEffect" presetClass="entr" presetID="10" presetSubtype="0">
                                  <p:stCondLst>
                                    <p:cond delay="0"/>
                                  </p:stCondLst>
                                  <p:childTnLst>
                                    <p:set>
                                      <p:cBhvr>
                                        <p:cTn dur="1" fill="hold" id="115">
                                          <p:stCondLst>
                                            <p:cond delay="0"/>
                                          </p:stCondLst>
                                        </p:cTn>
                                        <p:tgtEl>
                                          <p:spTgt spid="25"/>
                                        </p:tgtEl>
                                        <p:attrNameLst>
                                          <p:attrName>style.visibility</p:attrName>
                                        </p:attrNameLst>
                                      </p:cBhvr>
                                      <p:to>
                                        <p:strVal val="visible"/>
                                      </p:to>
                                    </p:set>
                                    <p:animEffect filter="fade" transition="in">
                                      <p:cBhvr>
                                        <p:cTn dur="350" id="116"/>
                                        <p:tgtEl>
                                          <p:spTgt spid="25"/>
                                        </p:tgtEl>
                                      </p:cBhvr>
                                    </p:animEffect>
                                  </p:childTnLst>
                                </p:cTn>
                              </p:par>
                              <p:par>
                                <p:cTn fill="hold" grpId="1" id="117" nodeType="withEffect" presetClass="emph" presetID="26" presetSubtype="0">
                                  <p:stCondLst>
                                    <p:cond delay="0"/>
                                  </p:stCondLst>
                                  <p:childTnLst>
                                    <p:animEffect filter="fade" transition="out">
                                      <p:cBhvr>
                                        <p:cTn dur="400" id="118" tmFilter="0, 0; .2, .5; .8, .5; 1, 0"/>
                                        <p:tgtEl>
                                          <p:spTgt spid="25"/>
                                        </p:tgtEl>
                                      </p:cBhvr>
                                    </p:animEffect>
                                    <p:animScale>
                                      <p:cBhvr>
                                        <p:cTn autoRev="1" dur="200" fill="hold" id="119"/>
                                        <p:tgtEl>
                                          <p:spTgt spid="2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0"/>
      <p:bldP grpId="0" spid="11"/>
      <p:bldP grpId="0" spid="14"/>
      <p:bldP grpId="0" spid="15"/>
      <p:bldP grpId="0" spid="16"/>
      <p:bldP grpId="0" spid="17"/>
      <p:bldP grpId="0" spid="18"/>
      <p:bldP grpId="0" spid="19"/>
      <p:bldP grpId="1" spid="19"/>
      <p:bldP grpId="0" spid="20"/>
      <p:bldP grpId="0" spid="21"/>
      <p:bldP grpId="1" spid="21"/>
      <p:bldP grpId="0" spid="22"/>
      <p:bldP grpId="0" spid="23"/>
      <p:bldP grpId="1" spid="23"/>
      <p:bldP grpId="0" spid="24"/>
      <p:bldP grpId="0" spid="25"/>
      <p:bldP grpId="1" spid="2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2"/>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弧形 6"/>
          <p:cNvSpPr/>
          <p:nvPr/>
        </p:nvSpPr>
        <p:spPr>
          <a:xfrm>
            <a:off x="895570" y="1308216"/>
            <a:ext cx="1603547" cy="1584176"/>
          </a:xfrm>
          <a:prstGeom prst="arc">
            <a:avLst>
              <a:gd fmla="val 11839608" name="adj1"/>
              <a:gd fmla="val 20486289" name="adj2"/>
            </a:avLst>
          </a:prstGeom>
          <a:ln>
            <a:solidFill>
              <a:srgbClr val="3090D8"/>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椭圆 7"/>
          <p:cNvSpPr/>
          <p:nvPr/>
        </p:nvSpPr>
        <p:spPr>
          <a:xfrm>
            <a:off x="3308282" y="1275606"/>
            <a:ext cx="2376264" cy="2376264"/>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椭圆 8"/>
          <p:cNvSpPr/>
          <p:nvPr/>
        </p:nvSpPr>
        <p:spPr>
          <a:xfrm>
            <a:off x="1791314" y="1835159"/>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10600030101010101" pitchFamily="2" typeface="宋体"/>
              <a:sym charset="-122" panose="020b0503020204020204" pitchFamily="34" typeface="微软雅黑"/>
            </a:endParaRPr>
          </a:p>
        </p:txBody>
      </p:sp>
      <p:sp>
        <p:nvSpPr>
          <p:cNvPr id="10" name="椭圆 9"/>
          <p:cNvSpPr/>
          <p:nvPr/>
        </p:nvSpPr>
        <p:spPr>
          <a:xfrm>
            <a:off x="395536" y="1851670"/>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椭圆 10"/>
          <p:cNvSpPr/>
          <p:nvPr/>
        </p:nvSpPr>
        <p:spPr>
          <a:xfrm>
            <a:off x="7415720" y="1851670"/>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椭圆 11"/>
          <p:cNvSpPr/>
          <p:nvPr/>
        </p:nvSpPr>
        <p:spPr>
          <a:xfrm>
            <a:off x="6019942" y="1868181"/>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弧形 12"/>
          <p:cNvSpPr/>
          <p:nvPr/>
        </p:nvSpPr>
        <p:spPr>
          <a:xfrm flipV="1">
            <a:off x="6613946" y="2100304"/>
            <a:ext cx="1603547" cy="1584176"/>
          </a:xfrm>
          <a:prstGeom prst="arc">
            <a:avLst>
              <a:gd fmla="val 11839608" name="adj1"/>
              <a:gd fmla="val 20731723" name="adj2"/>
            </a:avLst>
          </a:prstGeom>
          <a:ln>
            <a:solidFill>
              <a:srgbClr val="3090D8"/>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TextBox 13"/>
          <p:cNvSpPr txBox="1"/>
          <p:nvPr/>
        </p:nvSpPr>
        <p:spPr>
          <a:xfrm>
            <a:off x="489353" y="2218639"/>
            <a:ext cx="1059180" cy="518160"/>
          </a:xfrm>
          <a:prstGeom prst="rect">
            <a:avLst/>
          </a:prstGeom>
          <a:noFill/>
        </p:spPr>
        <p:txBody>
          <a:bodyPr rtlCol="0" wrap="none">
            <a:spAutoFit/>
          </a:bodyPr>
          <a:lstStyle/>
          <a:p>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2013</a:t>
            </a:r>
          </a:p>
        </p:txBody>
      </p:sp>
      <p:sp>
        <p:nvSpPr>
          <p:cNvPr id="15" name="TextBox 14"/>
          <p:cNvSpPr txBox="1"/>
          <p:nvPr/>
        </p:nvSpPr>
        <p:spPr>
          <a:xfrm>
            <a:off x="1885131" y="2235150"/>
            <a:ext cx="1059180" cy="518160"/>
          </a:xfrm>
          <a:prstGeom prst="rect">
            <a:avLst/>
          </a:prstGeom>
          <a:noFill/>
        </p:spPr>
        <p:txBody>
          <a:bodyPr rtlCol="0" wrap="none">
            <a:spAutoFit/>
          </a:bodyPr>
          <a:lstStyle/>
          <a:p>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2014</a:t>
            </a:r>
          </a:p>
        </p:txBody>
      </p:sp>
      <p:sp>
        <p:nvSpPr>
          <p:cNvPr id="16" name="TextBox 15"/>
          <p:cNvSpPr txBox="1"/>
          <p:nvPr/>
        </p:nvSpPr>
        <p:spPr>
          <a:xfrm>
            <a:off x="3551282" y="2035095"/>
            <a:ext cx="1871980" cy="914400"/>
          </a:xfrm>
          <a:prstGeom prst="rect">
            <a:avLst/>
          </a:prstGeom>
          <a:noFill/>
        </p:spPr>
        <p:txBody>
          <a:bodyPr rtlCol="0" wrap="none">
            <a:spAutoFit/>
          </a:bodyPr>
          <a:lstStyle/>
          <a:p>
            <a:r>
              <a:rPr altLang="zh-CN" b="1" lang="en-US" sz="5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2015</a:t>
            </a:r>
          </a:p>
        </p:txBody>
      </p:sp>
      <p:sp>
        <p:nvSpPr>
          <p:cNvPr id="17" name="TextBox 16"/>
          <p:cNvSpPr txBox="1"/>
          <p:nvPr/>
        </p:nvSpPr>
        <p:spPr>
          <a:xfrm>
            <a:off x="6126823" y="2218639"/>
            <a:ext cx="1059180" cy="518160"/>
          </a:xfrm>
          <a:prstGeom prst="rect">
            <a:avLst/>
          </a:prstGeom>
          <a:noFill/>
        </p:spPr>
        <p:txBody>
          <a:bodyPr rtlCol="0" wrap="none">
            <a:spAutoFit/>
          </a:bodyPr>
          <a:lstStyle/>
          <a:p>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2016</a:t>
            </a:r>
          </a:p>
        </p:txBody>
      </p:sp>
      <p:sp>
        <p:nvSpPr>
          <p:cNvPr id="18" name="TextBox 17"/>
          <p:cNvSpPr txBox="1"/>
          <p:nvPr/>
        </p:nvSpPr>
        <p:spPr>
          <a:xfrm>
            <a:off x="7497569" y="2202128"/>
            <a:ext cx="1059180" cy="518160"/>
          </a:xfrm>
          <a:prstGeom prst="rect">
            <a:avLst/>
          </a:prstGeom>
          <a:noFill/>
        </p:spPr>
        <p:txBody>
          <a:bodyPr rtlCol="0" wrap="none">
            <a:spAutoFit/>
          </a:bodyPr>
          <a:lstStyle/>
          <a:p>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2017</a:t>
            </a:r>
          </a:p>
        </p:txBody>
      </p:sp>
      <p:sp>
        <p:nvSpPr>
          <p:cNvPr id="19" name="TextBox 18"/>
          <p:cNvSpPr txBox="1"/>
          <p:nvPr/>
        </p:nvSpPr>
        <p:spPr bwMode="auto">
          <a:xfrm>
            <a:off x="401141" y="3363837"/>
            <a:ext cx="2727121" cy="118872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这里输入简单的文字概述这里输入简单文字概述简单的文字概述这里输入简单的文字概述这里输入简单文字概述这里输入</a:t>
            </a:r>
          </a:p>
        </p:txBody>
      </p:sp>
      <p:sp>
        <p:nvSpPr>
          <p:cNvPr id="20" name="TextBox 19"/>
          <p:cNvSpPr txBox="1"/>
          <p:nvPr/>
        </p:nvSpPr>
        <p:spPr bwMode="auto">
          <a:xfrm>
            <a:off x="3401361" y="3724258"/>
            <a:ext cx="2283185" cy="118872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这里输入简单的文字概述这里输入简单文字概述简单的文字概述这里输入简单的文字概述这里输入简单文字概述这里输</a:t>
            </a:r>
          </a:p>
        </p:txBody>
      </p:sp>
      <p:sp>
        <p:nvSpPr>
          <p:cNvPr id="21" name="TextBox 20"/>
          <p:cNvSpPr txBox="1"/>
          <p:nvPr/>
        </p:nvSpPr>
        <p:spPr bwMode="auto">
          <a:xfrm>
            <a:off x="5962482" y="579333"/>
            <a:ext cx="2727121" cy="118872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这里输入简单的文字概述这里输入简单文字概述简单的文字概述这里输入简单的文字概述这里输入简单文字概述这里输入</a:t>
            </a:r>
          </a:p>
        </p:txBody>
      </p:sp>
    </p:spTree>
    <p:extLst>
      <p:ext uri="{BB962C8B-B14F-4D97-AF65-F5344CB8AC3E}">
        <p14:creationId val="129054893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grpId="0" id="21" nodeType="afterEffect" presetClass="entr" presetID="23" presetSubtype="528">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 calcmode="lin" valueType="num">
                                      <p:cBhvr>
                                        <p:cTn dur="500" fill="hold" id="25"/>
                                        <p:tgtEl>
                                          <p:spTgt spid="12"/>
                                        </p:tgtEl>
                                        <p:attrNameLst>
                                          <p:attrName>ppt_x</p:attrName>
                                        </p:attrNameLst>
                                      </p:cBhvr>
                                      <p:tavLst>
                                        <p:tav tm="0">
                                          <p:val>
                                            <p:fltVal val="0.5"/>
                                          </p:val>
                                        </p:tav>
                                        <p:tav tm="100000">
                                          <p:val>
                                            <p:strVal val="#ppt_x"/>
                                          </p:val>
                                        </p:tav>
                                      </p:tavLst>
                                    </p:anim>
                                    <p:anim calcmode="lin" valueType="num">
                                      <p:cBhvr>
                                        <p:cTn dur="500" fill="hold" id="26"/>
                                        <p:tgtEl>
                                          <p:spTgt spid="12"/>
                                        </p:tgtEl>
                                        <p:attrNameLst>
                                          <p:attrName>ppt_y</p:attrName>
                                        </p:attrNameLst>
                                      </p:cBhvr>
                                      <p:tavLst>
                                        <p:tav tm="0">
                                          <p:val>
                                            <p:fltVal val="0.5"/>
                                          </p:val>
                                        </p:tav>
                                        <p:tav tm="100000">
                                          <p:val>
                                            <p:strVal val="#ppt_y"/>
                                          </p:val>
                                        </p:tav>
                                      </p:tavLst>
                                    </p:anim>
                                  </p:childTnLst>
                                </p:cTn>
                              </p:par>
                              <p:par>
                                <p:cTn fill="hold" grpId="0" id="27" nodeType="withEffect" presetClass="entr" presetID="23" presetSubtype="528">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 calcmode="lin" valueType="num">
                                      <p:cBhvr>
                                        <p:cTn dur="500" fill="hold" id="31"/>
                                        <p:tgtEl>
                                          <p:spTgt spid="9"/>
                                        </p:tgtEl>
                                        <p:attrNameLst>
                                          <p:attrName>ppt_x</p:attrName>
                                        </p:attrNameLst>
                                      </p:cBhvr>
                                      <p:tavLst>
                                        <p:tav tm="0">
                                          <p:val>
                                            <p:fltVal val="0.5"/>
                                          </p:val>
                                        </p:tav>
                                        <p:tav tm="100000">
                                          <p:val>
                                            <p:strVal val="#ppt_x"/>
                                          </p:val>
                                        </p:tav>
                                      </p:tavLst>
                                    </p:anim>
                                    <p:anim calcmode="lin" valueType="num">
                                      <p:cBhvr>
                                        <p:cTn dur="500" fill="hold" id="32"/>
                                        <p:tgtEl>
                                          <p:spTgt spid="9"/>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23" presetSubtype="528">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500" fill="hold" id="36"/>
                                        <p:tgtEl>
                                          <p:spTgt spid="10"/>
                                        </p:tgtEl>
                                        <p:attrNameLst>
                                          <p:attrName>ppt_w</p:attrName>
                                        </p:attrNameLst>
                                      </p:cBhvr>
                                      <p:tavLst>
                                        <p:tav tm="0">
                                          <p:val>
                                            <p:fltVal val="0"/>
                                          </p:val>
                                        </p:tav>
                                        <p:tav tm="100000">
                                          <p:val>
                                            <p:strVal val="#ppt_w"/>
                                          </p:val>
                                        </p:tav>
                                      </p:tavLst>
                                    </p:anim>
                                    <p:anim calcmode="lin" valueType="num">
                                      <p:cBhvr>
                                        <p:cTn dur="500" fill="hold" id="37"/>
                                        <p:tgtEl>
                                          <p:spTgt spid="10"/>
                                        </p:tgtEl>
                                        <p:attrNameLst>
                                          <p:attrName>ppt_h</p:attrName>
                                        </p:attrNameLst>
                                      </p:cBhvr>
                                      <p:tavLst>
                                        <p:tav tm="0">
                                          <p:val>
                                            <p:fltVal val="0"/>
                                          </p:val>
                                        </p:tav>
                                        <p:tav tm="100000">
                                          <p:val>
                                            <p:strVal val="#ppt_h"/>
                                          </p:val>
                                        </p:tav>
                                      </p:tavLst>
                                    </p:anim>
                                    <p:anim calcmode="lin" valueType="num">
                                      <p:cBhvr>
                                        <p:cTn dur="500" fill="hold" id="38"/>
                                        <p:tgtEl>
                                          <p:spTgt spid="10"/>
                                        </p:tgtEl>
                                        <p:attrNameLst>
                                          <p:attrName>ppt_x</p:attrName>
                                        </p:attrNameLst>
                                      </p:cBhvr>
                                      <p:tavLst>
                                        <p:tav tm="0">
                                          <p:val>
                                            <p:fltVal val="0.5"/>
                                          </p:val>
                                        </p:tav>
                                        <p:tav tm="100000">
                                          <p:val>
                                            <p:strVal val="#ppt_x"/>
                                          </p:val>
                                        </p:tav>
                                      </p:tavLst>
                                    </p:anim>
                                    <p:anim calcmode="lin" valueType="num">
                                      <p:cBhvr>
                                        <p:cTn dur="500" fill="hold" id="39"/>
                                        <p:tgtEl>
                                          <p:spTgt spid="10"/>
                                        </p:tgtEl>
                                        <p:attrNameLst>
                                          <p:attrName>ppt_y</p:attrName>
                                        </p:attrNameLst>
                                      </p:cBhvr>
                                      <p:tavLst>
                                        <p:tav tm="0">
                                          <p:val>
                                            <p:fltVal val="0.5"/>
                                          </p:val>
                                        </p:tav>
                                        <p:tav tm="100000">
                                          <p:val>
                                            <p:strVal val="#ppt_y"/>
                                          </p:val>
                                        </p:tav>
                                      </p:tavLst>
                                    </p:anim>
                                  </p:childTnLst>
                                </p:cTn>
                              </p:par>
                              <p:par>
                                <p:cTn fill="hold" grpId="0" id="40" nodeType="withEffect" presetClass="entr" presetID="23" presetSubtype="528">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 calcmode="lin" valueType="num">
                                      <p:cBhvr>
                                        <p:cTn dur="500" fill="hold" id="44"/>
                                        <p:tgtEl>
                                          <p:spTgt spid="11"/>
                                        </p:tgtEl>
                                        <p:attrNameLst>
                                          <p:attrName>ppt_x</p:attrName>
                                        </p:attrNameLst>
                                      </p:cBhvr>
                                      <p:tavLst>
                                        <p:tav tm="0">
                                          <p:val>
                                            <p:fltVal val="0.5"/>
                                          </p:val>
                                        </p:tav>
                                        <p:tav tm="100000">
                                          <p:val>
                                            <p:strVal val="#ppt_x"/>
                                          </p:val>
                                        </p:tav>
                                      </p:tavLst>
                                    </p:anim>
                                    <p:anim calcmode="lin" valueType="num">
                                      <p:cBhvr>
                                        <p:cTn dur="500" fill="hold" id="45"/>
                                        <p:tgtEl>
                                          <p:spTgt spid="11"/>
                                        </p:tgtEl>
                                        <p:attrNameLst>
                                          <p:attrName>ppt_y</p:attrName>
                                        </p:attrNameLst>
                                      </p:cBhvr>
                                      <p:tavLst>
                                        <p:tav tm="0">
                                          <p:val>
                                            <p:fltVal val="0.5"/>
                                          </p:val>
                                        </p:tav>
                                        <p:tav tm="100000">
                                          <p:val>
                                            <p:strVal val="#ppt_y"/>
                                          </p:val>
                                        </p:tav>
                                      </p:tavLst>
                                    </p:anim>
                                  </p:childTnLst>
                                </p:cTn>
                              </p:par>
                            </p:childTnLst>
                          </p:cTn>
                        </p:par>
                        <p:par>
                          <p:cTn fill="hold" id="46" nodeType="afterGroup">
                            <p:stCondLst>
                              <p:cond delay="2500"/>
                            </p:stCondLst>
                            <p:childTnLst>
                              <p:par>
                                <p:cTn fill="hold" grpId="0" id="47" nodeType="afterEffect" presetClass="entr" presetID="22" presetSubtype="8">
                                  <p:stCondLst>
                                    <p:cond delay="0"/>
                                  </p:stCondLst>
                                  <p:childTnLst>
                                    <p:set>
                                      <p:cBhvr>
                                        <p:cTn dur="1" fill="hold" id="48">
                                          <p:stCondLst>
                                            <p:cond delay="0"/>
                                          </p:stCondLst>
                                        </p:cTn>
                                        <p:tgtEl>
                                          <p:spTgt spid="7"/>
                                        </p:tgtEl>
                                        <p:attrNameLst>
                                          <p:attrName>style.visibility</p:attrName>
                                        </p:attrNameLst>
                                      </p:cBhvr>
                                      <p:to>
                                        <p:strVal val="visible"/>
                                      </p:to>
                                    </p:set>
                                    <p:animEffect filter="wipe(left)" transition="in">
                                      <p:cBhvr>
                                        <p:cTn dur="500" id="49"/>
                                        <p:tgtEl>
                                          <p:spTgt spid="7"/>
                                        </p:tgtEl>
                                      </p:cBhvr>
                                    </p:animEffect>
                                  </p:childTnLst>
                                </p:cTn>
                              </p:par>
                            </p:childTnLst>
                          </p:cTn>
                        </p:par>
                        <p:par>
                          <p:cTn fill="hold" id="50" nodeType="afterGroup">
                            <p:stCondLst>
                              <p:cond delay="3000"/>
                            </p:stCondLst>
                            <p:childTnLst>
                              <p:par>
                                <p:cTn fill="hold" grpId="0" id="51" nodeType="afterEffect" presetClass="entr" presetID="22" presetSubtype="8">
                                  <p:stCondLst>
                                    <p:cond delay="0"/>
                                  </p:stCondLst>
                                  <p:childTnLst>
                                    <p:set>
                                      <p:cBhvr>
                                        <p:cTn dur="1" fill="hold" id="52">
                                          <p:stCondLst>
                                            <p:cond delay="0"/>
                                          </p:stCondLst>
                                        </p:cTn>
                                        <p:tgtEl>
                                          <p:spTgt spid="13"/>
                                        </p:tgtEl>
                                        <p:attrNameLst>
                                          <p:attrName>style.visibility</p:attrName>
                                        </p:attrNameLst>
                                      </p:cBhvr>
                                      <p:to>
                                        <p:strVal val="visible"/>
                                      </p:to>
                                    </p:set>
                                    <p:animEffect filter="wipe(left)" transition="in">
                                      <p:cBhvr>
                                        <p:cTn dur="500" id="53"/>
                                        <p:tgtEl>
                                          <p:spTgt spid="13"/>
                                        </p:tgtEl>
                                      </p:cBhvr>
                                    </p:animEffect>
                                  </p:childTnLst>
                                </p:cTn>
                              </p:par>
                            </p:childTnLst>
                          </p:cTn>
                        </p:par>
                        <p:par>
                          <p:cTn fill="hold" id="54" nodeType="afterGroup">
                            <p:stCondLst>
                              <p:cond delay="3500"/>
                            </p:stCondLst>
                            <p:childTnLst>
                              <p:par>
                                <p:cTn fill="hold" grpId="0" id="55" nodeType="afterEffect" presetClass="entr" presetID="15" presetSubtype="0">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p:cTn dur="1000" fill="hold" id="57"/>
                                        <p:tgtEl>
                                          <p:spTgt spid="16"/>
                                        </p:tgtEl>
                                        <p:attrNameLst>
                                          <p:attrName>ppt_w</p:attrName>
                                        </p:attrNameLst>
                                      </p:cBhvr>
                                      <p:tavLst>
                                        <p:tav tm="0">
                                          <p:val>
                                            <p:fltVal val="0"/>
                                          </p:val>
                                        </p:tav>
                                        <p:tav tm="100000">
                                          <p:val>
                                            <p:strVal val="#ppt_w"/>
                                          </p:val>
                                        </p:tav>
                                      </p:tavLst>
                                    </p:anim>
                                    <p:anim calcmode="lin" valueType="num">
                                      <p:cBhvr>
                                        <p:cTn dur="1000" fill="hold" id="58"/>
                                        <p:tgtEl>
                                          <p:spTgt spid="16"/>
                                        </p:tgtEl>
                                        <p:attrNameLst>
                                          <p:attrName>ppt_h</p:attrName>
                                        </p:attrNameLst>
                                      </p:cBhvr>
                                      <p:tavLst>
                                        <p:tav tm="0">
                                          <p:val>
                                            <p:fltVal val="0"/>
                                          </p:val>
                                        </p:tav>
                                        <p:tav tm="100000">
                                          <p:val>
                                            <p:strVal val="#ppt_h"/>
                                          </p:val>
                                        </p:tav>
                                      </p:tavLst>
                                    </p:anim>
                                    <p:anim calcmode="lin" valueType="num">
                                      <p:cBhvr>
                                        <p:cTn dur="1000" fill="hold" id="59"/>
                                        <p:tgtEl>
                                          <p:spTgt spid="16"/>
                                        </p:tgtEl>
                                        <p:attrNameLst>
                                          <p:attrName>ppt_x</p:attrName>
                                        </p:attrNameLst>
                                      </p:cBhvr>
                                      <p:tavLst>
                                        <p:tav fmla="#ppt_x+(cos(-2*pi*(1-$))*-#ppt_x-sin(-2*pi*(1-$))*(1-#ppt_y))*(1-$)" tm="0">
                                          <p:val>
                                            <p:fltVal val="0"/>
                                          </p:val>
                                        </p:tav>
                                        <p:tav tm="100000">
                                          <p:val>
                                            <p:fltVal val="1"/>
                                          </p:val>
                                        </p:tav>
                                      </p:tavLst>
                                    </p:anim>
                                    <p:anim calcmode="lin" valueType="num">
                                      <p:cBhvr>
                                        <p:cTn dur="1000" fill="hold" id="60"/>
                                        <p:tgtEl>
                                          <p:spTgt spid="16"/>
                                        </p:tgtEl>
                                        <p:attrNameLst>
                                          <p:attrName>ppt_y</p:attrName>
                                        </p:attrNameLst>
                                      </p:cBhvr>
                                      <p:tavLst>
                                        <p:tav fmla="#ppt_y+(sin(-2*pi*(1-$))*-#ppt_x+cos(-2*pi*(1-$))*(1-#ppt_y))*(1-$)" tm="0">
                                          <p:val>
                                            <p:fltVal val="0"/>
                                          </p:val>
                                        </p:tav>
                                        <p:tav tm="100000">
                                          <p:val>
                                            <p:fltVal val="1"/>
                                          </p:val>
                                        </p:tav>
                                      </p:tavLst>
                                    </p:anim>
                                  </p:childTnLst>
                                </p:cTn>
                              </p:par>
                            </p:childTnLst>
                          </p:cTn>
                        </p:par>
                        <p:par>
                          <p:cTn fill="hold" id="61" nodeType="afterGroup">
                            <p:stCondLst>
                              <p:cond delay="4500"/>
                            </p:stCondLst>
                            <p:childTnLst>
                              <p:par>
                                <p:cTn fill="hold" grpId="0" id="62" nodeType="afterEffect" presetClass="entr" presetID="23" presetSubtype="528">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p:cTn dur="500" fill="hold" id="64"/>
                                        <p:tgtEl>
                                          <p:spTgt spid="15"/>
                                        </p:tgtEl>
                                        <p:attrNameLst>
                                          <p:attrName>ppt_w</p:attrName>
                                        </p:attrNameLst>
                                      </p:cBhvr>
                                      <p:tavLst>
                                        <p:tav tm="0">
                                          <p:val>
                                            <p:fltVal val="0"/>
                                          </p:val>
                                        </p:tav>
                                        <p:tav tm="100000">
                                          <p:val>
                                            <p:strVal val="#ppt_w"/>
                                          </p:val>
                                        </p:tav>
                                      </p:tavLst>
                                    </p:anim>
                                    <p:anim calcmode="lin" valueType="num">
                                      <p:cBhvr>
                                        <p:cTn dur="500" fill="hold" id="65"/>
                                        <p:tgtEl>
                                          <p:spTgt spid="15"/>
                                        </p:tgtEl>
                                        <p:attrNameLst>
                                          <p:attrName>ppt_h</p:attrName>
                                        </p:attrNameLst>
                                      </p:cBhvr>
                                      <p:tavLst>
                                        <p:tav tm="0">
                                          <p:val>
                                            <p:fltVal val="0"/>
                                          </p:val>
                                        </p:tav>
                                        <p:tav tm="100000">
                                          <p:val>
                                            <p:strVal val="#ppt_h"/>
                                          </p:val>
                                        </p:tav>
                                      </p:tavLst>
                                    </p:anim>
                                    <p:anim calcmode="lin" valueType="num">
                                      <p:cBhvr>
                                        <p:cTn dur="500" fill="hold" id="66"/>
                                        <p:tgtEl>
                                          <p:spTgt spid="15"/>
                                        </p:tgtEl>
                                        <p:attrNameLst>
                                          <p:attrName>ppt_x</p:attrName>
                                        </p:attrNameLst>
                                      </p:cBhvr>
                                      <p:tavLst>
                                        <p:tav tm="0">
                                          <p:val>
                                            <p:fltVal val="0.5"/>
                                          </p:val>
                                        </p:tav>
                                        <p:tav tm="100000">
                                          <p:val>
                                            <p:strVal val="#ppt_x"/>
                                          </p:val>
                                        </p:tav>
                                      </p:tavLst>
                                    </p:anim>
                                    <p:anim calcmode="lin" valueType="num">
                                      <p:cBhvr>
                                        <p:cTn dur="500" fill="hold" id="67"/>
                                        <p:tgtEl>
                                          <p:spTgt spid="15"/>
                                        </p:tgtEl>
                                        <p:attrNameLst>
                                          <p:attrName>ppt_y</p:attrName>
                                        </p:attrNameLst>
                                      </p:cBhvr>
                                      <p:tavLst>
                                        <p:tav tm="0">
                                          <p:val>
                                            <p:fltVal val="0.5"/>
                                          </p:val>
                                        </p:tav>
                                        <p:tav tm="100000">
                                          <p:val>
                                            <p:strVal val="#ppt_y"/>
                                          </p:val>
                                        </p:tav>
                                      </p:tavLst>
                                    </p:anim>
                                  </p:childTnLst>
                                </p:cTn>
                              </p:par>
                              <p:par>
                                <p:cTn fill="hold" grpId="0" id="68" nodeType="withEffect" presetClass="entr" presetID="23" presetSubtype="528">
                                  <p:stCondLst>
                                    <p:cond delay="0"/>
                                  </p:stCondLst>
                                  <p:childTnLst>
                                    <p:set>
                                      <p:cBhvr>
                                        <p:cTn dur="1" fill="hold" id="69">
                                          <p:stCondLst>
                                            <p:cond delay="0"/>
                                          </p:stCondLst>
                                        </p:cTn>
                                        <p:tgtEl>
                                          <p:spTgt spid="17"/>
                                        </p:tgtEl>
                                        <p:attrNameLst>
                                          <p:attrName>style.visibility</p:attrName>
                                        </p:attrNameLst>
                                      </p:cBhvr>
                                      <p:to>
                                        <p:strVal val="visible"/>
                                      </p:to>
                                    </p:set>
                                    <p:anim calcmode="lin" valueType="num">
                                      <p:cBhvr>
                                        <p:cTn dur="500" fill="hold" id="70"/>
                                        <p:tgtEl>
                                          <p:spTgt spid="17"/>
                                        </p:tgtEl>
                                        <p:attrNameLst>
                                          <p:attrName>ppt_w</p:attrName>
                                        </p:attrNameLst>
                                      </p:cBhvr>
                                      <p:tavLst>
                                        <p:tav tm="0">
                                          <p:val>
                                            <p:fltVal val="0"/>
                                          </p:val>
                                        </p:tav>
                                        <p:tav tm="100000">
                                          <p:val>
                                            <p:strVal val="#ppt_w"/>
                                          </p:val>
                                        </p:tav>
                                      </p:tavLst>
                                    </p:anim>
                                    <p:anim calcmode="lin" valueType="num">
                                      <p:cBhvr>
                                        <p:cTn dur="500" fill="hold" id="71"/>
                                        <p:tgtEl>
                                          <p:spTgt spid="17"/>
                                        </p:tgtEl>
                                        <p:attrNameLst>
                                          <p:attrName>ppt_h</p:attrName>
                                        </p:attrNameLst>
                                      </p:cBhvr>
                                      <p:tavLst>
                                        <p:tav tm="0">
                                          <p:val>
                                            <p:fltVal val="0"/>
                                          </p:val>
                                        </p:tav>
                                        <p:tav tm="100000">
                                          <p:val>
                                            <p:strVal val="#ppt_h"/>
                                          </p:val>
                                        </p:tav>
                                      </p:tavLst>
                                    </p:anim>
                                    <p:anim calcmode="lin" valueType="num">
                                      <p:cBhvr>
                                        <p:cTn dur="500" fill="hold" id="72"/>
                                        <p:tgtEl>
                                          <p:spTgt spid="17"/>
                                        </p:tgtEl>
                                        <p:attrNameLst>
                                          <p:attrName>ppt_x</p:attrName>
                                        </p:attrNameLst>
                                      </p:cBhvr>
                                      <p:tavLst>
                                        <p:tav tm="0">
                                          <p:val>
                                            <p:fltVal val="0.5"/>
                                          </p:val>
                                        </p:tav>
                                        <p:tav tm="100000">
                                          <p:val>
                                            <p:strVal val="#ppt_x"/>
                                          </p:val>
                                        </p:tav>
                                      </p:tavLst>
                                    </p:anim>
                                    <p:anim calcmode="lin" valueType="num">
                                      <p:cBhvr>
                                        <p:cTn dur="500" fill="hold" id="73"/>
                                        <p:tgtEl>
                                          <p:spTgt spid="17"/>
                                        </p:tgtEl>
                                        <p:attrNameLst>
                                          <p:attrName>ppt_y</p:attrName>
                                        </p:attrNameLst>
                                      </p:cBhvr>
                                      <p:tavLst>
                                        <p:tav tm="0">
                                          <p:val>
                                            <p:fltVal val="0.5"/>
                                          </p:val>
                                        </p:tav>
                                        <p:tav tm="100000">
                                          <p:val>
                                            <p:strVal val="#ppt_y"/>
                                          </p:val>
                                        </p:tav>
                                      </p:tavLst>
                                    </p:anim>
                                  </p:childTnLst>
                                </p:cTn>
                              </p:par>
                            </p:childTnLst>
                          </p:cTn>
                        </p:par>
                        <p:par>
                          <p:cTn fill="hold" id="74" nodeType="afterGroup">
                            <p:stCondLst>
                              <p:cond delay="5000"/>
                            </p:stCondLst>
                            <p:childTnLst>
                              <p:par>
                                <p:cTn fill="hold" grpId="0" id="75" nodeType="afterEffect" presetClass="entr" presetID="23" presetSubtype="528">
                                  <p:stCondLst>
                                    <p:cond delay="0"/>
                                  </p:stCondLst>
                                  <p:childTnLst>
                                    <p:set>
                                      <p:cBhvr>
                                        <p:cTn dur="1" fill="hold" id="76">
                                          <p:stCondLst>
                                            <p:cond delay="0"/>
                                          </p:stCondLst>
                                        </p:cTn>
                                        <p:tgtEl>
                                          <p:spTgt spid="14"/>
                                        </p:tgtEl>
                                        <p:attrNameLst>
                                          <p:attrName>style.visibility</p:attrName>
                                        </p:attrNameLst>
                                      </p:cBhvr>
                                      <p:to>
                                        <p:strVal val="visible"/>
                                      </p:to>
                                    </p:set>
                                    <p:anim calcmode="lin" valueType="num">
                                      <p:cBhvr>
                                        <p:cTn dur="500" fill="hold" id="77"/>
                                        <p:tgtEl>
                                          <p:spTgt spid="14"/>
                                        </p:tgtEl>
                                        <p:attrNameLst>
                                          <p:attrName>ppt_w</p:attrName>
                                        </p:attrNameLst>
                                      </p:cBhvr>
                                      <p:tavLst>
                                        <p:tav tm="0">
                                          <p:val>
                                            <p:fltVal val="0"/>
                                          </p:val>
                                        </p:tav>
                                        <p:tav tm="100000">
                                          <p:val>
                                            <p:strVal val="#ppt_w"/>
                                          </p:val>
                                        </p:tav>
                                      </p:tavLst>
                                    </p:anim>
                                    <p:anim calcmode="lin" valueType="num">
                                      <p:cBhvr>
                                        <p:cTn dur="500" fill="hold" id="78"/>
                                        <p:tgtEl>
                                          <p:spTgt spid="14"/>
                                        </p:tgtEl>
                                        <p:attrNameLst>
                                          <p:attrName>ppt_h</p:attrName>
                                        </p:attrNameLst>
                                      </p:cBhvr>
                                      <p:tavLst>
                                        <p:tav tm="0">
                                          <p:val>
                                            <p:fltVal val="0"/>
                                          </p:val>
                                        </p:tav>
                                        <p:tav tm="100000">
                                          <p:val>
                                            <p:strVal val="#ppt_h"/>
                                          </p:val>
                                        </p:tav>
                                      </p:tavLst>
                                    </p:anim>
                                    <p:anim calcmode="lin" valueType="num">
                                      <p:cBhvr>
                                        <p:cTn dur="500" fill="hold" id="79"/>
                                        <p:tgtEl>
                                          <p:spTgt spid="14"/>
                                        </p:tgtEl>
                                        <p:attrNameLst>
                                          <p:attrName>ppt_x</p:attrName>
                                        </p:attrNameLst>
                                      </p:cBhvr>
                                      <p:tavLst>
                                        <p:tav tm="0">
                                          <p:val>
                                            <p:fltVal val="0.5"/>
                                          </p:val>
                                        </p:tav>
                                        <p:tav tm="100000">
                                          <p:val>
                                            <p:strVal val="#ppt_x"/>
                                          </p:val>
                                        </p:tav>
                                      </p:tavLst>
                                    </p:anim>
                                    <p:anim calcmode="lin" valueType="num">
                                      <p:cBhvr>
                                        <p:cTn dur="500" fill="hold" id="80"/>
                                        <p:tgtEl>
                                          <p:spTgt spid="14"/>
                                        </p:tgtEl>
                                        <p:attrNameLst>
                                          <p:attrName>ppt_y</p:attrName>
                                        </p:attrNameLst>
                                      </p:cBhvr>
                                      <p:tavLst>
                                        <p:tav tm="0">
                                          <p:val>
                                            <p:fltVal val="0.5"/>
                                          </p:val>
                                        </p:tav>
                                        <p:tav tm="100000">
                                          <p:val>
                                            <p:strVal val="#ppt_y"/>
                                          </p:val>
                                        </p:tav>
                                      </p:tavLst>
                                    </p:anim>
                                  </p:childTnLst>
                                </p:cTn>
                              </p:par>
                              <p:par>
                                <p:cTn fill="hold" grpId="0" id="81" nodeType="withEffect" presetClass="entr" presetID="23" presetSubtype="528">
                                  <p:stCondLst>
                                    <p:cond delay="0"/>
                                  </p:stCondLst>
                                  <p:childTnLst>
                                    <p:set>
                                      <p:cBhvr>
                                        <p:cTn dur="1" fill="hold" id="82">
                                          <p:stCondLst>
                                            <p:cond delay="0"/>
                                          </p:stCondLst>
                                        </p:cTn>
                                        <p:tgtEl>
                                          <p:spTgt spid="18"/>
                                        </p:tgtEl>
                                        <p:attrNameLst>
                                          <p:attrName>style.visibility</p:attrName>
                                        </p:attrNameLst>
                                      </p:cBhvr>
                                      <p:to>
                                        <p:strVal val="visible"/>
                                      </p:to>
                                    </p:set>
                                    <p:anim calcmode="lin" valueType="num">
                                      <p:cBhvr>
                                        <p:cTn dur="500" fill="hold" id="83"/>
                                        <p:tgtEl>
                                          <p:spTgt spid="18"/>
                                        </p:tgtEl>
                                        <p:attrNameLst>
                                          <p:attrName>ppt_w</p:attrName>
                                        </p:attrNameLst>
                                      </p:cBhvr>
                                      <p:tavLst>
                                        <p:tav tm="0">
                                          <p:val>
                                            <p:fltVal val="0"/>
                                          </p:val>
                                        </p:tav>
                                        <p:tav tm="100000">
                                          <p:val>
                                            <p:strVal val="#ppt_w"/>
                                          </p:val>
                                        </p:tav>
                                      </p:tavLst>
                                    </p:anim>
                                    <p:anim calcmode="lin" valueType="num">
                                      <p:cBhvr>
                                        <p:cTn dur="500" fill="hold" id="84"/>
                                        <p:tgtEl>
                                          <p:spTgt spid="18"/>
                                        </p:tgtEl>
                                        <p:attrNameLst>
                                          <p:attrName>ppt_h</p:attrName>
                                        </p:attrNameLst>
                                      </p:cBhvr>
                                      <p:tavLst>
                                        <p:tav tm="0">
                                          <p:val>
                                            <p:fltVal val="0"/>
                                          </p:val>
                                        </p:tav>
                                        <p:tav tm="100000">
                                          <p:val>
                                            <p:strVal val="#ppt_h"/>
                                          </p:val>
                                        </p:tav>
                                      </p:tavLst>
                                    </p:anim>
                                    <p:anim calcmode="lin" valueType="num">
                                      <p:cBhvr>
                                        <p:cTn dur="500" fill="hold" id="85"/>
                                        <p:tgtEl>
                                          <p:spTgt spid="18"/>
                                        </p:tgtEl>
                                        <p:attrNameLst>
                                          <p:attrName>ppt_x</p:attrName>
                                        </p:attrNameLst>
                                      </p:cBhvr>
                                      <p:tavLst>
                                        <p:tav tm="0">
                                          <p:val>
                                            <p:fltVal val="0.5"/>
                                          </p:val>
                                        </p:tav>
                                        <p:tav tm="100000">
                                          <p:val>
                                            <p:strVal val="#ppt_x"/>
                                          </p:val>
                                        </p:tav>
                                      </p:tavLst>
                                    </p:anim>
                                    <p:anim calcmode="lin" valueType="num">
                                      <p:cBhvr>
                                        <p:cTn dur="500" fill="hold" id="86"/>
                                        <p:tgtEl>
                                          <p:spTgt spid="18"/>
                                        </p:tgtEl>
                                        <p:attrNameLst>
                                          <p:attrName>ppt_y</p:attrName>
                                        </p:attrNameLst>
                                      </p:cBhvr>
                                      <p:tavLst>
                                        <p:tav tm="0">
                                          <p:val>
                                            <p:fltVal val="0.5"/>
                                          </p:val>
                                        </p:tav>
                                        <p:tav tm="100000">
                                          <p:val>
                                            <p:strVal val="#ppt_y"/>
                                          </p:val>
                                        </p:tav>
                                      </p:tavLst>
                                    </p:anim>
                                  </p:childTnLst>
                                </p:cTn>
                              </p:par>
                            </p:childTnLst>
                          </p:cTn>
                        </p:par>
                        <p:par>
                          <p:cTn fill="hold" id="87" nodeType="afterGroup">
                            <p:stCondLst>
                              <p:cond delay="5500"/>
                            </p:stCondLst>
                            <p:childTnLst>
                              <p:par>
                                <p:cTn fill="hold" grpId="0" id="88" nodeType="afterEffect" presetClass="entr" presetID="42" presetSubtype="0">
                                  <p:stCondLst>
                                    <p:cond delay="0"/>
                                  </p:stCondLst>
                                  <p:childTnLst>
                                    <p:set>
                                      <p:cBhvr>
                                        <p:cTn dur="1" fill="hold" id="89">
                                          <p:stCondLst>
                                            <p:cond delay="0"/>
                                          </p:stCondLst>
                                        </p:cTn>
                                        <p:tgtEl>
                                          <p:spTgt spid="19"/>
                                        </p:tgtEl>
                                        <p:attrNameLst>
                                          <p:attrName>style.visibility</p:attrName>
                                        </p:attrNameLst>
                                      </p:cBhvr>
                                      <p:to>
                                        <p:strVal val="visible"/>
                                      </p:to>
                                    </p:set>
                                    <p:animEffect filter="fade" transition="in">
                                      <p:cBhvr>
                                        <p:cTn dur="1000" id="90"/>
                                        <p:tgtEl>
                                          <p:spTgt spid="19"/>
                                        </p:tgtEl>
                                      </p:cBhvr>
                                    </p:animEffect>
                                    <p:anim calcmode="lin" valueType="num">
                                      <p:cBhvr>
                                        <p:cTn dur="1000" fill="hold" id="91"/>
                                        <p:tgtEl>
                                          <p:spTgt spid="19"/>
                                        </p:tgtEl>
                                        <p:attrNameLst>
                                          <p:attrName>ppt_x</p:attrName>
                                        </p:attrNameLst>
                                      </p:cBhvr>
                                      <p:tavLst>
                                        <p:tav tm="0">
                                          <p:val>
                                            <p:strVal val="#ppt_x"/>
                                          </p:val>
                                        </p:tav>
                                        <p:tav tm="100000">
                                          <p:val>
                                            <p:strVal val="#ppt_x"/>
                                          </p:val>
                                        </p:tav>
                                      </p:tavLst>
                                    </p:anim>
                                    <p:anim calcmode="lin" valueType="num">
                                      <p:cBhvr>
                                        <p:cTn dur="1000" fill="hold" id="92"/>
                                        <p:tgtEl>
                                          <p:spTgt spid="19"/>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6500"/>
                            </p:stCondLst>
                            <p:childTnLst>
                              <p:par>
                                <p:cTn fill="hold" grpId="0" id="94" nodeType="afterEffect" presetClass="entr" presetID="42" presetSubtype="0">
                                  <p:stCondLst>
                                    <p:cond delay="0"/>
                                  </p:stCondLst>
                                  <p:childTnLst>
                                    <p:set>
                                      <p:cBhvr>
                                        <p:cTn dur="1" fill="hold" id="95">
                                          <p:stCondLst>
                                            <p:cond delay="0"/>
                                          </p:stCondLst>
                                        </p:cTn>
                                        <p:tgtEl>
                                          <p:spTgt spid="20"/>
                                        </p:tgtEl>
                                        <p:attrNameLst>
                                          <p:attrName>style.visibility</p:attrName>
                                        </p:attrNameLst>
                                      </p:cBhvr>
                                      <p:to>
                                        <p:strVal val="visible"/>
                                      </p:to>
                                    </p:set>
                                    <p:animEffect filter="fade" transition="in">
                                      <p:cBhvr>
                                        <p:cTn dur="1000" id="96"/>
                                        <p:tgtEl>
                                          <p:spTgt spid="20"/>
                                        </p:tgtEl>
                                      </p:cBhvr>
                                    </p:animEffect>
                                    <p:anim calcmode="lin" valueType="num">
                                      <p:cBhvr>
                                        <p:cTn dur="1000" fill="hold" id="97"/>
                                        <p:tgtEl>
                                          <p:spTgt spid="20"/>
                                        </p:tgtEl>
                                        <p:attrNameLst>
                                          <p:attrName>ppt_x</p:attrName>
                                        </p:attrNameLst>
                                      </p:cBhvr>
                                      <p:tavLst>
                                        <p:tav tm="0">
                                          <p:val>
                                            <p:strVal val="#ppt_x"/>
                                          </p:val>
                                        </p:tav>
                                        <p:tav tm="100000">
                                          <p:val>
                                            <p:strVal val="#ppt_x"/>
                                          </p:val>
                                        </p:tav>
                                      </p:tavLst>
                                    </p:anim>
                                    <p:anim calcmode="lin" valueType="num">
                                      <p:cBhvr>
                                        <p:cTn dur="1000" fill="hold" id="98"/>
                                        <p:tgtEl>
                                          <p:spTgt spid="20"/>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7500"/>
                            </p:stCondLst>
                            <p:childTnLst>
                              <p:par>
                                <p:cTn fill="hold" grpId="0" id="100" nodeType="afterEffect" presetClass="entr" presetID="42" presetSubtype="0">
                                  <p:stCondLst>
                                    <p:cond delay="0"/>
                                  </p:stCondLst>
                                  <p:childTnLst>
                                    <p:set>
                                      <p:cBhvr>
                                        <p:cTn dur="1" fill="hold" id="101">
                                          <p:stCondLst>
                                            <p:cond delay="0"/>
                                          </p:stCondLst>
                                        </p:cTn>
                                        <p:tgtEl>
                                          <p:spTgt spid="21"/>
                                        </p:tgtEl>
                                        <p:attrNameLst>
                                          <p:attrName>style.visibility</p:attrName>
                                        </p:attrNameLst>
                                      </p:cBhvr>
                                      <p:to>
                                        <p:strVal val="visible"/>
                                      </p:to>
                                    </p:set>
                                    <p:animEffect filter="fade" transition="in">
                                      <p:cBhvr>
                                        <p:cTn dur="1000" id="102"/>
                                        <p:tgtEl>
                                          <p:spTgt spid="21"/>
                                        </p:tgtEl>
                                      </p:cBhvr>
                                    </p:animEffect>
                                    <p:anim calcmode="lin" valueType="num">
                                      <p:cBhvr>
                                        <p:cTn dur="1000" fill="hold" id="103"/>
                                        <p:tgtEl>
                                          <p:spTgt spid="21"/>
                                        </p:tgtEl>
                                        <p:attrNameLst>
                                          <p:attrName>ppt_x</p:attrName>
                                        </p:attrNameLst>
                                      </p:cBhvr>
                                      <p:tavLst>
                                        <p:tav tm="0">
                                          <p:val>
                                            <p:strVal val="#ppt_x"/>
                                          </p:val>
                                        </p:tav>
                                        <p:tav tm="100000">
                                          <p:val>
                                            <p:strVal val="#ppt_x"/>
                                          </p:val>
                                        </p:tav>
                                      </p:tavLst>
                                    </p:anim>
                                    <p:anim calcmode="lin" valueType="num">
                                      <p:cBhvr>
                                        <p:cTn dur="1000" fill="hold" id="104"/>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6">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TextBox 6"/>
          <p:cNvSpPr txBox="1"/>
          <p:nvPr/>
        </p:nvSpPr>
        <p:spPr>
          <a:xfrm>
            <a:off x="755576" y="1059582"/>
            <a:ext cx="7560839" cy="73152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这里输入简单的文字概述这里输入简单文字概述这里输入简单的文字概述这里入简单的文字概述这里输入述简单的文字概述这里输入简单文字概述这里输入简单</a:t>
            </a:r>
          </a:p>
        </p:txBody>
      </p:sp>
      <p:sp>
        <p:nvSpPr>
          <p:cNvPr id="8" name="矩形 7"/>
          <p:cNvSpPr/>
          <p:nvPr/>
        </p:nvSpPr>
        <p:spPr>
          <a:xfrm>
            <a:off x="683568" y="2006313"/>
            <a:ext cx="2376264" cy="165618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矩形 8"/>
          <p:cNvSpPr/>
          <p:nvPr/>
        </p:nvSpPr>
        <p:spPr>
          <a:xfrm>
            <a:off x="683568" y="3662497"/>
            <a:ext cx="2376264"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TextBox 9"/>
          <p:cNvSpPr txBox="1"/>
          <p:nvPr/>
        </p:nvSpPr>
        <p:spPr>
          <a:xfrm>
            <a:off x="1390581" y="3664848"/>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标题一</a:t>
            </a:r>
          </a:p>
        </p:txBody>
      </p:sp>
      <p:sp>
        <p:nvSpPr>
          <p:cNvPr id="11" name="TextBox 10"/>
          <p:cNvSpPr txBox="1"/>
          <p:nvPr/>
        </p:nvSpPr>
        <p:spPr>
          <a:xfrm>
            <a:off x="683568" y="4155926"/>
            <a:ext cx="2376264" cy="73152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a:t>
            </a:r>
          </a:p>
        </p:txBody>
      </p:sp>
      <p:sp>
        <p:nvSpPr>
          <p:cNvPr id="12" name="矩形 11"/>
          <p:cNvSpPr/>
          <p:nvPr/>
        </p:nvSpPr>
        <p:spPr>
          <a:xfrm>
            <a:off x="3347864" y="2006313"/>
            <a:ext cx="2376264" cy="165618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矩形 12"/>
          <p:cNvSpPr/>
          <p:nvPr/>
        </p:nvSpPr>
        <p:spPr>
          <a:xfrm>
            <a:off x="3347864" y="3662497"/>
            <a:ext cx="2376264"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TextBox 13"/>
          <p:cNvSpPr txBox="1"/>
          <p:nvPr/>
        </p:nvSpPr>
        <p:spPr>
          <a:xfrm>
            <a:off x="4054877" y="3664848"/>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标题二</a:t>
            </a:r>
          </a:p>
        </p:txBody>
      </p:sp>
      <p:sp>
        <p:nvSpPr>
          <p:cNvPr id="15" name="TextBox 14"/>
          <p:cNvSpPr txBox="1"/>
          <p:nvPr/>
        </p:nvSpPr>
        <p:spPr>
          <a:xfrm>
            <a:off x="3347864" y="4155926"/>
            <a:ext cx="2376264" cy="73152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a:t>
            </a:r>
          </a:p>
        </p:txBody>
      </p:sp>
      <p:sp>
        <p:nvSpPr>
          <p:cNvPr id="16" name="矩形 15"/>
          <p:cNvSpPr/>
          <p:nvPr/>
        </p:nvSpPr>
        <p:spPr>
          <a:xfrm>
            <a:off x="6012160" y="2006313"/>
            <a:ext cx="2376264" cy="165618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矩形 16"/>
          <p:cNvSpPr/>
          <p:nvPr/>
        </p:nvSpPr>
        <p:spPr>
          <a:xfrm>
            <a:off x="6012160" y="3662497"/>
            <a:ext cx="2376264"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TextBox 17"/>
          <p:cNvSpPr txBox="1"/>
          <p:nvPr/>
        </p:nvSpPr>
        <p:spPr>
          <a:xfrm>
            <a:off x="6719172" y="3664848"/>
            <a:ext cx="868680"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标题三</a:t>
            </a:r>
          </a:p>
        </p:txBody>
      </p:sp>
      <p:sp>
        <p:nvSpPr>
          <p:cNvPr id="19" name="TextBox 18"/>
          <p:cNvSpPr txBox="1"/>
          <p:nvPr/>
        </p:nvSpPr>
        <p:spPr>
          <a:xfrm>
            <a:off x="6012160" y="4155926"/>
            <a:ext cx="2376264" cy="73152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这里输入简单的文字概述里输入简单文字概述这里简单</a:t>
            </a:r>
          </a:p>
        </p:txBody>
      </p:sp>
    </p:spTree>
    <p:extLst>
      <p:ext uri="{BB962C8B-B14F-4D97-AF65-F5344CB8AC3E}">
        <p14:creationId val="21250286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
                                          </p:val>
                                        </p:tav>
                                      </p:tavLst>
                                    </p:anim>
                                    <p:anim calcmode="lin" valueType="num">
                                      <p:cBhvr>
                                        <p:cTn dur="500" fill="hold" id="24"/>
                                        <p:tgtEl>
                                          <p:spTgt spid="8"/>
                                        </p:tgtEl>
                                        <p:attrNameLst>
                                          <p:attrName>ppt_h</p:attrName>
                                        </p:attrNameLst>
                                      </p:cBhvr>
                                      <p:tavLst>
                                        <p:tav tm="0">
                                          <p:val>
                                            <p:fltVal val="0"/>
                                          </p:val>
                                        </p:tav>
                                        <p:tav tm="100000">
                                          <p:val>
                                            <p:strVal val="#ppt_h"/>
                                          </p:val>
                                        </p:tav>
                                      </p:tavLst>
                                    </p:anim>
                                    <p:animEffect filter="fade" transition="in">
                                      <p:cBhvr>
                                        <p:cTn dur="500" id="25"/>
                                        <p:tgtEl>
                                          <p:spTgt spid="8"/>
                                        </p:tgtEl>
                                      </p:cBhvr>
                                    </p:animEffect>
                                  </p:childTnLst>
                                </p:cTn>
                              </p:par>
                            </p:childTnLst>
                          </p:cTn>
                        </p:par>
                        <p:par>
                          <p:cTn fill="hold" id="26" nodeType="afterGroup">
                            <p:stCondLst>
                              <p:cond delay="2500"/>
                            </p:stCondLst>
                            <p:childTnLst>
                              <p:par>
                                <p:cTn fill="hold" grpId="0" id="27" nodeType="afterEffect" presetClass="entr" presetID="16" presetSubtype="37">
                                  <p:stCondLst>
                                    <p:cond delay="0"/>
                                  </p:stCondLst>
                                  <p:childTnLst>
                                    <p:set>
                                      <p:cBhvr>
                                        <p:cTn dur="1" fill="hold" id="28">
                                          <p:stCondLst>
                                            <p:cond delay="0"/>
                                          </p:stCondLst>
                                        </p:cTn>
                                        <p:tgtEl>
                                          <p:spTgt spid="9"/>
                                        </p:tgtEl>
                                        <p:attrNameLst>
                                          <p:attrName>style.visibility</p:attrName>
                                        </p:attrNameLst>
                                      </p:cBhvr>
                                      <p:to>
                                        <p:strVal val="visible"/>
                                      </p:to>
                                    </p:set>
                                    <p:animEffect filter="barn(outVertical)" transition="in">
                                      <p:cBhvr>
                                        <p:cTn dur="500" id="29"/>
                                        <p:tgtEl>
                                          <p:spTgt spid="9"/>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500" id="33"/>
                                        <p:tgtEl>
                                          <p:spTgt spid="10"/>
                                        </p:tgtEl>
                                      </p:cBhvr>
                                    </p:animEffect>
                                  </p:childTnLst>
                                </p:cTn>
                              </p:par>
                            </p:childTnLst>
                          </p:cTn>
                        </p:par>
                        <p:par>
                          <p:cTn fill="hold" id="34" nodeType="afterGroup">
                            <p:stCondLst>
                              <p:cond delay="3500"/>
                            </p:stCondLst>
                            <p:childTnLst>
                              <p:par>
                                <p:cTn fill="hold" grpId="0" id="35" nodeType="afterEffect" presetClass="entr" presetID="22" presetSubtype="1">
                                  <p:stCondLst>
                                    <p:cond delay="0"/>
                                  </p:stCondLst>
                                  <p:childTnLst>
                                    <p:set>
                                      <p:cBhvr>
                                        <p:cTn dur="1" fill="hold" id="36">
                                          <p:stCondLst>
                                            <p:cond delay="0"/>
                                          </p:stCondLst>
                                        </p:cTn>
                                        <p:tgtEl>
                                          <p:spTgt spid="11"/>
                                        </p:tgtEl>
                                        <p:attrNameLst>
                                          <p:attrName>style.visibility</p:attrName>
                                        </p:attrNameLst>
                                      </p:cBhvr>
                                      <p:to>
                                        <p:strVal val="visible"/>
                                      </p:to>
                                    </p:set>
                                    <p:animEffect filter="wipe(up)" transition="in">
                                      <p:cBhvr>
                                        <p:cTn dur="500" id="37"/>
                                        <p:tgtEl>
                                          <p:spTgt spid="11"/>
                                        </p:tgtEl>
                                      </p:cBhvr>
                                    </p:animEffect>
                                  </p:childTnLst>
                                </p:cTn>
                              </p:par>
                            </p:childTnLst>
                          </p:cTn>
                        </p:par>
                        <p:par>
                          <p:cTn fill="hold" id="38" nodeType="afterGroup">
                            <p:stCondLst>
                              <p:cond delay="4000"/>
                            </p:stCondLst>
                            <p:childTnLst>
                              <p:par>
                                <p:cTn fill="hold" grpId="0" id="39" nodeType="after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childTnLst>
                                </p:cTn>
                              </p:par>
                            </p:childTnLst>
                          </p:cTn>
                        </p:par>
                        <p:par>
                          <p:cTn fill="hold" id="44" nodeType="afterGroup">
                            <p:stCondLst>
                              <p:cond delay="4500"/>
                            </p:stCondLst>
                            <p:childTnLst>
                              <p:par>
                                <p:cTn fill="hold" grpId="0" id="45" nodeType="afterEffect" presetClass="entr" presetID="10"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500" id="47"/>
                                        <p:tgtEl>
                                          <p:spTgt spid="14"/>
                                        </p:tgtEl>
                                      </p:cBhvr>
                                    </p:animEffect>
                                  </p:childTnLst>
                                </p:cTn>
                              </p:par>
                            </p:childTnLst>
                          </p:cTn>
                        </p:par>
                        <p:par>
                          <p:cTn fill="hold" id="48" nodeType="afterGroup">
                            <p:stCondLst>
                              <p:cond delay="5000"/>
                            </p:stCondLst>
                            <p:childTnLst>
                              <p:par>
                                <p:cTn fill="hold" grpId="0" id="49" nodeType="afterEffect" presetClass="entr" presetID="16" presetSubtype="37">
                                  <p:stCondLst>
                                    <p:cond delay="0"/>
                                  </p:stCondLst>
                                  <p:childTnLst>
                                    <p:set>
                                      <p:cBhvr>
                                        <p:cTn dur="1" fill="hold" id="50">
                                          <p:stCondLst>
                                            <p:cond delay="0"/>
                                          </p:stCondLst>
                                        </p:cTn>
                                        <p:tgtEl>
                                          <p:spTgt spid="13"/>
                                        </p:tgtEl>
                                        <p:attrNameLst>
                                          <p:attrName>style.visibility</p:attrName>
                                        </p:attrNameLst>
                                      </p:cBhvr>
                                      <p:to>
                                        <p:strVal val="visible"/>
                                      </p:to>
                                    </p:set>
                                    <p:animEffect filter="barn(outVertical)" transition="in">
                                      <p:cBhvr>
                                        <p:cTn dur="500" id="51"/>
                                        <p:tgtEl>
                                          <p:spTgt spid="13"/>
                                        </p:tgtEl>
                                      </p:cBhvr>
                                    </p:animEffect>
                                  </p:childTnLst>
                                </p:cTn>
                              </p:par>
                            </p:childTnLst>
                          </p:cTn>
                        </p:par>
                        <p:par>
                          <p:cTn fill="hold" id="52" nodeType="afterGroup">
                            <p:stCondLst>
                              <p:cond delay="5500"/>
                            </p:stCondLst>
                            <p:childTnLst>
                              <p:par>
                                <p:cTn fill="hold" grpId="0" id="53" nodeType="afterEffect" presetClass="entr" presetID="22" presetSubtype="1">
                                  <p:stCondLst>
                                    <p:cond delay="0"/>
                                  </p:stCondLst>
                                  <p:childTnLst>
                                    <p:set>
                                      <p:cBhvr>
                                        <p:cTn dur="1" fill="hold" id="54">
                                          <p:stCondLst>
                                            <p:cond delay="0"/>
                                          </p:stCondLst>
                                        </p:cTn>
                                        <p:tgtEl>
                                          <p:spTgt spid="15"/>
                                        </p:tgtEl>
                                        <p:attrNameLst>
                                          <p:attrName>style.visibility</p:attrName>
                                        </p:attrNameLst>
                                      </p:cBhvr>
                                      <p:to>
                                        <p:strVal val="visible"/>
                                      </p:to>
                                    </p:set>
                                    <p:animEffect filter="wipe(up)" transition="in">
                                      <p:cBhvr>
                                        <p:cTn dur="500" id="55"/>
                                        <p:tgtEl>
                                          <p:spTgt spid="15"/>
                                        </p:tgtEl>
                                      </p:cBhvr>
                                    </p:animEffect>
                                  </p:childTnLst>
                                </p:cTn>
                              </p:par>
                            </p:childTnLst>
                          </p:cTn>
                        </p:par>
                        <p:par>
                          <p:cTn fill="hold" id="56" nodeType="afterGroup">
                            <p:stCondLst>
                              <p:cond delay="6000"/>
                            </p:stCondLst>
                            <p:childTnLst>
                              <p:par>
                                <p:cTn fill="hold" grpId="0" id="57" nodeType="afterEffect" presetClass="entr" presetID="53" presetSubtype="0">
                                  <p:stCondLst>
                                    <p:cond delay="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par>
                          <p:cTn fill="hold" id="62" nodeType="afterGroup">
                            <p:stCondLst>
                              <p:cond delay="6500"/>
                            </p:stCondLst>
                            <p:childTnLst>
                              <p:par>
                                <p:cTn fill="hold" grpId="0" id="63" nodeType="afterEffect" presetClass="entr" presetID="16" presetSubtype="37">
                                  <p:stCondLst>
                                    <p:cond delay="0"/>
                                  </p:stCondLst>
                                  <p:childTnLst>
                                    <p:set>
                                      <p:cBhvr>
                                        <p:cTn dur="1" fill="hold" id="64">
                                          <p:stCondLst>
                                            <p:cond delay="0"/>
                                          </p:stCondLst>
                                        </p:cTn>
                                        <p:tgtEl>
                                          <p:spTgt spid="17"/>
                                        </p:tgtEl>
                                        <p:attrNameLst>
                                          <p:attrName>style.visibility</p:attrName>
                                        </p:attrNameLst>
                                      </p:cBhvr>
                                      <p:to>
                                        <p:strVal val="visible"/>
                                      </p:to>
                                    </p:set>
                                    <p:animEffect filter="barn(outVertical)" transition="in">
                                      <p:cBhvr>
                                        <p:cTn dur="500" id="65"/>
                                        <p:tgtEl>
                                          <p:spTgt spid="17"/>
                                        </p:tgtEl>
                                      </p:cBhvr>
                                    </p:animEffect>
                                  </p:childTnLst>
                                </p:cTn>
                              </p:par>
                            </p:childTnLst>
                          </p:cTn>
                        </p:par>
                        <p:par>
                          <p:cTn fill="hold" id="66" nodeType="afterGroup">
                            <p:stCondLst>
                              <p:cond delay="7000"/>
                            </p:stCondLst>
                            <p:childTnLst>
                              <p:par>
                                <p:cTn fill="hold" grpId="0" id="67" nodeType="afterEffect" presetClass="entr" presetID="10" presetSubtype="0">
                                  <p:stCondLst>
                                    <p:cond delay="0"/>
                                  </p:stCondLst>
                                  <p:childTnLst>
                                    <p:set>
                                      <p:cBhvr>
                                        <p:cTn dur="1" fill="hold" id="68">
                                          <p:stCondLst>
                                            <p:cond delay="0"/>
                                          </p:stCondLst>
                                        </p:cTn>
                                        <p:tgtEl>
                                          <p:spTgt spid="18"/>
                                        </p:tgtEl>
                                        <p:attrNameLst>
                                          <p:attrName>style.visibility</p:attrName>
                                        </p:attrNameLst>
                                      </p:cBhvr>
                                      <p:to>
                                        <p:strVal val="visible"/>
                                      </p:to>
                                    </p:set>
                                    <p:animEffect filter="fade" transition="in">
                                      <p:cBhvr>
                                        <p:cTn dur="500" id="69"/>
                                        <p:tgtEl>
                                          <p:spTgt spid="18"/>
                                        </p:tgtEl>
                                      </p:cBhvr>
                                    </p:animEffect>
                                  </p:childTnLst>
                                </p:cTn>
                              </p:par>
                            </p:childTnLst>
                          </p:cTn>
                        </p:par>
                        <p:par>
                          <p:cTn fill="hold" id="70" nodeType="afterGroup">
                            <p:stCondLst>
                              <p:cond delay="7500"/>
                            </p:stCondLst>
                            <p:childTnLst>
                              <p:par>
                                <p:cTn fill="hold" grpId="0" id="71" nodeType="afterEffect" presetClass="entr" presetID="22" presetSubtype="1">
                                  <p:stCondLst>
                                    <p:cond delay="0"/>
                                  </p:stCondLst>
                                  <p:childTnLst>
                                    <p:set>
                                      <p:cBhvr>
                                        <p:cTn dur="1" fill="hold" id="72">
                                          <p:stCondLst>
                                            <p:cond delay="0"/>
                                          </p:stCondLst>
                                        </p:cTn>
                                        <p:tgtEl>
                                          <p:spTgt spid="19"/>
                                        </p:tgtEl>
                                        <p:attrNameLst>
                                          <p:attrName>style.visibility</p:attrName>
                                        </p:attrNameLst>
                                      </p:cBhvr>
                                      <p:to>
                                        <p:strVal val="visible"/>
                                      </p:to>
                                    </p:set>
                                    <p:animEffect filter="wipe(up)" transition="in">
                                      <p:cBhvr>
                                        <p:cTn dur="500" id="7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8">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矩形 6"/>
          <p:cNvSpPr/>
          <p:nvPr/>
        </p:nvSpPr>
        <p:spPr>
          <a:xfrm>
            <a:off x="426091" y="1275606"/>
            <a:ext cx="1512168" cy="151216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矩形 7"/>
          <p:cNvSpPr/>
          <p:nvPr/>
        </p:nvSpPr>
        <p:spPr>
          <a:xfrm>
            <a:off x="2093397" y="1275606"/>
            <a:ext cx="1512168" cy="1512168"/>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矩形 8"/>
          <p:cNvSpPr/>
          <p:nvPr/>
        </p:nvSpPr>
        <p:spPr>
          <a:xfrm>
            <a:off x="3779912" y="1275606"/>
            <a:ext cx="1512168" cy="1512168"/>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矩形 9"/>
          <p:cNvSpPr/>
          <p:nvPr/>
        </p:nvSpPr>
        <p:spPr>
          <a:xfrm>
            <a:off x="426091" y="2952821"/>
            <a:ext cx="1512168" cy="1512168"/>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矩形 10"/>
          <p:cNvSpPr/>
          <p:nvPr/>
        </p:nvSpPr>
        <p:spPr>
          <a:xfrm>
            <a:off x="2093397" y="2952821"/>
            <a:ext cx="1512168" cy="1512168"/>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矩形 11"/>
          <p:cNvSpPr/>
          <p:nvPr/>
        </p:nvSpPr>
        <p:spPr>
          <a:xfrm>
            <a:off x="3779912" y="2952821"/>
            <a:ext cx="1512168" cy="151216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TextBox 12"/>
          <p:cNvSpPr txBox="1"/>
          <p:nvPr/>
        </p:nvSpPr>
        <p:spPr>
          <a:xfrm>
            <a:off x="4001291" y="3281519"/>
            <a:ext cx="1097280" cy="914400"/>
          </a:xfrm>
          <a:prstGeom prst="rect">
            <a:avLst/>
          </a:prstGeom>
          <a:noFill/>
        </p:spPr>
        <p:txBody>
          <a:bodyPr rtlCol="0" wrap="non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部分工作</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成果展示</a:t>
            </a:r>
          </a:p>
        </p:txBody>
      </p:sp>
      <p:cxnSp>
        <p:nvCxnSpPr>
          <p:cNvPr id="14" name="肘形连接符 13"/>
          <p:cNvCxnSpPr/>
          <p:nvPr/>
        </p:nvCxnSpPr>
        <p:spPr>
          <a:xfrm flipH="1" rot="16200000">
            <a:off x="5724128" y="1347614"/>
            <a:ext cx="2880320" cy="2880320"/>
          </a:xfrm>
          <a:prstGeom prst="bentConnector3">
            <a:avLst/>
          </a:prstGeom>
          <a:ln w="57150">
            <a:solidFill>
              <a:srgbClr val="3090D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5851823" y="1707654"/>
            <a:ext cx="2824633"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6" name="矩形 15"/>
          <p:cNvSpPr/>
          <p:nvPr/>
        </p:nvSpPr>
        <p:spPr bwMode="auto">
          <a:xfrm>
            <a:off x="5868145" y="1347614"/>
            <a:ext cx="2020887" cy="365760"/>
          </a:xfrm>
          <a:prstGeom prst="rect">
            <a:avLst/>
          </a:prstGeom>
        </p:spPr>
        <p:txBody>
          <a:bodyPr>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7" name="TextBox 16"/>
          <p:cNvSpPr txBox="1"/>
          <p:nvPr/>
        </p:nvSpPr>
        <p:spPr bwMode="auto">
          <a:xfrm>
            <a:off x="5724129" y="3376612"/>
            <a:ext cx="2824633"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8" name="矩形 17"/>
          <p:cNvSpPr/>
          <p:nvPr/>
        </p:nvSpPr>
        <p:spPr bwMode="auto">
          <a:xfrm>
            <a:off x="5740450" y="3016572"/>
            <a:ext cx="2020887" cy="365760"/>
          </a:xfrm>
          <a:prstGeom prst="rect">
            <a:avLst/>
          </a:prstGeom>
        </p:spPr>
        <p:txBody>
          <a:bodyPr>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Tree>
    <p:extLst>
      <p:ext uri="{BB962C8B-B14F-4D97-AF65-F5344CB8AC3E}">
        <p14:creationId val="317009912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ppt_x"/>
                                          </p:val>
                                        </p:tav>
                                        <p:tav tm="100000">
                                          <p:val>
                                            <p:strVal val="#ppt_x"/>
                                          </p:val>
                                        </p:tav>
                                      </p:tavLst>
                                    </p:anim>
                                    <p:anim calcmode="lin" valueType="num">
                                      <p:cBhvr additive="base">
                                        <p:cTn dur="500" fill="hold" id="18"/>
                                        <p:tgtEl>
                                          <p:spTgt spid="7"/>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1">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ppt_x"/>
                                          </p:val>
                                        </p:tav>
                                        <p:tav tm="100000">
                                          <p:val>
                                            <p:strVal val="#ppt_x"/>
                                          </p:val>
                                        </p:tav>
                                      </p:tavLst>
                                    </p:anim>
                                    <p:anim calcmode="lin" valueType="num">
                                      <p:cBhvr additive="base">
                                        <p:cTn dur="500" fill="hold" id="23"/>
                                        <p:tgtEl>
                                          <p:spTgt spid="8"/>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1">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ppt_x"/>
                                          </p:val>
                                        </p:tav>
                                        <p:tav tm="100000">
                                          <p:val>
                                            <p:strVal val="#ppt_x"/>
                                          </p:val>
                                        </p:tav>
                                      </p:tavLst>
                                    </p:anim>
                                    <p:anim calcmode="lin" valueType="num">
                                      <p:cBhvr additive="base">
                                        <p:cTn dur="500" fill="hold" id="28"/>
                                        <p:tgtEl>
                                          <p:spTgt spid="10"/>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1">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500" fill="hold" id="32"/>
                                        <p:tgtEl>
                                          <p:spTgt spid="11"/>
                                        </p:tgtEl>
                                        <p:attrNameLst>
                                          <p:attrName>ppt_x</p:attrName>
                                        </p:attrNameLst>
                                      </p:cBhvr>
                                      <p:tavLst>
                                        <p:tav tm="0">
                                          <p:val>
                                            <p:strVal val="#ppt_x"/>
                                          </p:val>
                                        </p:tav>
                                        <p:tav tm="100000">
                                          <p:val>
                                            <p:strVal val="#ppt_x"/>
                                          </p:val>
                                        </p:tav>
                                      </p:tavLst>
                                    </p:anim>
                                    <p:anim calcmode="lin" valueType="num">
                                      <p:cBhvr additive="base">
                                        <p:cTn dur="500" fill="hold" id="33"/>
                                        <p:tgtEl>
                                          <p:spTgt spid="11"/>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1">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ppt_x"/>
                                          </p:val>
                                        </p:tav>
                                        <p:tav tm="100000">
                                          <p:val>
                                            <p:strVal val="#ppt_x"/>
                                          </p:val>
                                        </p:tav>
                                      </p:tavLst>
                                    </p:anim>
                                    <p:anim calcmode="lin" valueType="num">
                                      <p:cBhvr additive="base">
                                        <p:cTn dur="500" fill="hold" id="38"/>
                                        <p:tgtEl>
                                          <p:spTgt spid="9"/>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1">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500" fill="hold" id="42"/>
                                        <p:tgtEl>
                                          <p:spTgt spid="12"/>
                                        </p:tgtEl>
                                        <p:attrNameLst>
                                          <p:attrName>ppt_x</p:attrName>
                                        </p:attrNameLst>
                                      </p:cBhvr>
                                      <p:tavLst>
                                        <p:tav tm="0">
                                          <p:val>
                                            <p:strVal val="#ppt_x"/>
                                          </p:val>
                                        </p:tav>
                                        <p:tav tm="100000">
                                          <p:val>
                                            <p:strVal val="#ppt_x"/>
                                          </p:val>
                                        </p:tav>
                                      </p:tavLst>
                                    </p:anim>
                                    <p:anim calcmode="lin" valueType="num">
                                      <p:cBhvr additive="base">
                                        <p:cTn dur="500" fill="hold" id="43"/>
                                        <p:tgtEl>
                                          <p:spTgt spid="12"/>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childTnLst>
                          </p:cTn>
                        </p:par>
                        <p:par>
                          <p:cTn fill="hold" id="50" nodeType="afterGroup">
                            <p:stCondLst>
                              <p:cond delay="4500"/>
                            </p:stCondLst>
                            <p:childTnLst>
                              <p:par>
                                <p:cTn fill="hold" id="51" nodeType="afterEffect" presetClass="entr" presetID="22" presetSubtype="1">
                                  <p:stCondLst>
                                    <p:cond delay="0"/>
                                  </p:stCondLst>
                                  <p:childTnLst>
                                    <p:set>
                                      <p:cBhvr>
                                        <p:cTn dur="1" fill="hold" id="52">
                                          <p:stCondLst>
                                            <p:cond delay="0"/>
                                          </p:stCondLst>
                                        </p:cTn>
                                        <p:tgtEl>
                                          <p:spTgt spid="14"/>
                                        </p:tgtEl>
                                        <p:attrNameLst>
                                          <p:attrName>style.visibility</p:attrName>
                                        </p:attrNameLst>
                                      </p:cBhvr>
                                      <p:to>
                                        <p:strVal val="visible"/>
                                      </p:to>
                                    </p:set>
                                    <p:animEffect filter="wipe(up)" transition="in">
                                      <p:cBhvr>
                                        <p:cTn dur="500" id="53"/>
                                        <p:tgtEl>
                                          <p:spTgt spid="14"/>
                                        </p:tgtEl>
                                      </p:cBhvr>
                                    </p:animEffect>
                                  </p:childTnLst>
                                </p:cTn>
                              </p:par>
                            </p:childTnLst>
                          </p:cTn>
                        </p:par>
                        <p:par>
                          <p:cTn fill="hold" id="54" nodeType="afterGroup">
                            <p:stCondLst>
                              <p:cond delay="5000"/>
                            </p:stCondLst>
                            <p:childTnLst>
                              <p:par>
                                <p:cTn fill="hold" grpId="0" id="55" nodeType="afterEffect" presetClass="entr" presetID="42" presetSubtype="0">
                                  <p:stCondLst>
                                    <p:cond delay="0"/>
                                  </p:stCondLst>
                                  <p:childTnLst>
                                    <p:set>
                                      <p:cBhvr>
                                        <p:cTn dur="1" fill="hold" id="56">
                                          <p:stCondLst>
                                            <p:cond delay="0"/>
                                          </p:stCondLst>
                                        </p:cTn>
                                        <p:tgtEl>
                                          <p:spTgt spid="16"/>
                                        </p:tgtEl>
                                        <p:attrNameLst>
                                          <p:attrName>style.visibility</p:attrName>
                                        </p:attrNameLst>
                                      </p:cBhvr>
                                      <p:to>
                                        <p:strVal val="visible"/>
                                      </p:to>
                                    </p:set>
                                    <p:animEffect filter="fade" transition="in">
                                      <p:cBhvr>
                                        <p:cTn dur="1000" id="57"/>
                                        <p:tgtEl>
                                          <p:spTgt spid="16"/>
                                        </p:tgtEl>
                                      </p:cBhvr>
                                    </p:animEffect>
                                    <p:anim calcmode="lin" valueType="num">
                                      <p:cBhvr>
                                        <p:cTn dur="1000" fill="hold" id="58"/>
                                        <p:tgtEl>
                                          <p:spTgt spid="16"/>
                                        </p:tgtEl>
                                        <p:attrNameLst>
                                          <p:attrName>ppt_x</p:attrName>
                                        </p:attrNameLst>
                                      </p:cBhvr>
                                      <p:tavLst>
                                        <p:tav tm="0">
                                          <p:val>
                                            <p:strVal val="#ppt_x"/>
                                          </p:val>
                                        </p:tav>
                                        <p:tav tm="100000">
                                          <p:val>
                                            <p:strVal val="#ppt_x"/>
                                          </p:val>
                                        </p:tav>
                                      </p:tavLst>
                                    </p:anim>
                                    <p:anim calcmode="lin" valueType="num">
                                      <p:cBhvr>
                                        <p:cTn dur="1000" fill="hold" id="59"/>
                                        <p:tgtEl>
                                          <p:spTgt spid="16"/>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15"/>
                                        </p:tgtEl>
                                        <p:attrNameLst>
                                          <p:attrName>style.visibility</p:attrName>
                                        </p:attrNameLst>
                                      </p:cBhvr>
                                      <p:to>
                                        <p:strVal val="visible"/>
                                      </p:to>
                                    </p:set>
                                    <p:animEffect filter="fade" transition="in">
                                      <p:cBhvr>
                                        <p:cTn dur="1000" id="62"/>
                                        <p:tgtEl>
                                          <p:spTgt spid="15"/>
                                        </p:tgtEl>
                                      </p:cBhvr>
                                    </p:animEffect>
                                    <p:anim calcmode="lin" valueType="num">
                                      <p:cBhvr>
                                        <p:cTn dur="1000" fill="hold" id="63"/>
                                        <p:tgtEl>
                                          <p:spTgt spid="15"/>
                                        </p:tgtEl>
                                        <p:attrNameLst>
                                          <p:attrName>ppt_x</p:attrName>
                                        </p:attrNameLst>
                                      </p:cBhvr>
                                      <p:tavLst>
                                        <p:tav tm="0">
                                          <p:val>
                                            <p:strVal val="#ppt_x"/>
                                          </p:val>
                                        </p:tav>
                                        <p:tav tm="100000">
                                          <p:val>
                                            <p:strVal val="#ppt_x"/>
                                          </p:val>
                                        </p:tav>
                                      </p:tavLst>
                                    </p:anim>
                                    <p:anim calcmode="lin" valueType="num">
                                      <p:cBhvr>
                                        <p:cTn dur="1000" fill="hold" id="64"/>
                                        <p:tgtEl>
                                          <p:spTgt spid="15"/>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6000"/>
                            </p:stCondLst>
                            <p:childTnLst>
                              <p:par>
                                <p:cTn fill="hold" grpId="0" id="66" nodeType="afterEffect" presetClass="entr" presetID="42" presetSubtype="0">
                                  <p:stCondLst>
                                    <p:cond delay="0"/>
                                  </p:stCondLst>
                                  <p:childTnLst>
                                    <p:set>
                                      <p:cBhvr>
                                        <p:cTn dur="1" fill="hold" id="67">
                                          <p:stCondLst>
                                            <p:cond delay="0"/>
                                          </p:stCondLst>
                                        </p:cTn>
                                        <p:tgtEl>
                                          <p:spTgt spid="18"/>
                                        </p:tgtEl>
                                        <p:attrNameLst>
                                          <p:attrName>style.visibility</p:attrName>
                                        </p:attrNameLst>
                                      </p:cBhvr>
                                      <p:to>
                                        <p:strVal val="visible"/>
                                      </p:to>
                                    </p:set>
                                    <p:animEffect filter="fade" transition="in">
                                      <p:cBhvr>
                                        <p:cTn dur="1000" id="68"/>
                                        <p:tgtEl>
                                          <p:spTgt spid="18"/>
                                        </p:tgtEl>
                                      </p:cBhvr>
                                    </p:animEffect>
                                    <p:anim calcmode="lin" valueType="num">
                                      <p:cBhvr>
                                        <p:cTn dur="1000" fill="hold" id="69"/>
                                        <p:tgtEl>
                                          <p:spTgt spid="18"/>
                                        </p:tgtEl>
                                        <p:attrNameLst>
                                          <p:attrName>ppt_x</p:attrName>
                                        </p:attrNameLst>
                                      </p:cBhvr>
                                      <p:tavLst>
                                        <p:tav tm="0">
                                          <p:val>
                                            <p:strVal val="#ppt_x"/>
                                          </p:val>
                                        </p:tav>
                                        <p:tav tm="100000">
                                          <p:val>
                                            <p:strVal val="#ppt_x"/>
                                          </p:val>
                                        </p:tav>
                                      </p:tavLst>
                                    </p:anim>
                                    <p:anim calcmode="lin" valueType="num">
                                      <p:cBhvr>
                                        <p:cTn dur="1000" fill="hold" id="70"/>
                                        <p:tgtEl>
                                          <p:spTgt spid="18"/>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7"/>
                                        </p:tgtEl>
                                        <p:attrNameLst>
                                          <p:attrName>style.visibility</p:attrName>
                                        </p:attrNameLst>
                                      </p:cBhvr>
                                      <p:to>
                                        <p:strVal val="visible"/>
                                      </p:to>
                                    </p:set>
                                    <p:animEffect filter="fade" transition="in">
                                      <p:cBhvr>
                                        <p:cTn dur="1000" id="73"/>
                                        <p:tgtEl>
                                          <p:spTgt spid="17"/>
                                        </p:tgtEl>
                                      </p:cBhvr>
                                    </p:animEffect>
                                    <p:anim calcmode="lin" valueType="num">
                                      <p:cBhvr>
                                        <p:cTn dur="1000" fill="hold" id="74"/>
                                        <p:tgtEl>
                                          <p:spTgt spid="17"/>
                                        </p:tgtEl>
                                        <p:attrNameLst>
                                          <p:attrName>ppt_x</p:attrName>
                                        </p:attrNameLst>
                                      </p:cBhvr>
                                      <p:tavLst>
                                        <p:tav tm="0">
                                          <p:val>
                                            <p:strVal val="#ppt_x"/>
                                          </p:val>
                                        </p:tav>
                                        <p:tav tm="100000">
                                          <p:val>
                                            <p:strVal val="#ppt_x"/>
                                          </p:val>
                                        </p:tav>
                                      </p:tavLst>
                                    </p:anim>
                                    <p:anim calcmode="lin" valueType="num">
                                      <p:cBhvr>
                                        <p:cTn dur="1000" fill="hold" id="75"/>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5"/>
      <p:bldP grpId="0" spid="16"/>
      <p:bldP grpId="0" spid="17"/>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grpSp>
        <p:nvGrpSpPr>
          <p:cNvPr id="7" name="组合 6"/>
          <p:cNvGrpSpPr/>
          <p:nvPr/>
        </p:nvGrpSpPr>
        <p:grpSpPr>
          <a:xfrm>
            <a:off x="971600" y="855130"/>
            <a:ext cx="2025258" cy="1638766"/>
            <a:chOff x="1043608" y="1068872"/>
            <a:chExt cx="2025258" cy="1638766"/>
          </a:xfrm>
          <a:solidFill>
            <a:srgbClr val="3090D8"/>
          </a:solidFill>
        </p:grpSpPr>
        <p:sp>
          <p:nvSpPr>
            <p:cNvPr id="8" name="流程图: 摘录 7"/>
            <p:cNvSpPr/>
            <p:nvPr/>
          </p:nvSpPr>
          <p:spPr>
            <a:xfrm>
              <a:off x="1043608"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TextBox 8"/>
            <p:cNvSpPr txBox="1"/>
            <p:nvPr/>
          </p:nvSpPr>
          <p:spPr>
            <a:xfrm>
              <a:off x="1547664" y="1978264"/>
              <a:ext cx="944880" cy="396240"/>
            </a:xfrm>
            <a:prstGeom prst="rect">
              <a:avLst/>
            </a:prstGeom>
            <a:grpFill/>
          </p:spPr>
          <p:txBody>
            <a:bodyPr rtlCol="0" wrap="none">
              <a:spAutoFit/>
            </a:bodyPr>
            <a:lstStyle/>
            <a:p>
              <a:r>
                <a:rPr altLang="en-US" b="1" lang="zh-CN" sz="20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grpSp>
      <p:grpSp>
        <p:nvGrpSpPr>
          <p:cNvPr id="10" name="组合 9"/>
          <p:cNvGrpSpPr/>
          <p:nvPr/>
        </p:nvGrpSpPr>
        <p:grpSpPr>
          <a:xfrm>
            <a:off x="2267744" y="843558"/>
            <a:ext cx="2025258" cy="1638766"/>
            <a:chOff x="2339752" y="1057300"/>
            <a:chExt cx="2025258" cy="1638766"/>
          </a:xfrm>
          <a:solidFill>
            <a:srgbClr val="3090D8"/>
          </a:solidFill>
        </p:grpSpPr>
        <p:sp>
          <p:nvSpPr>
            <p:cNvPr id="11" name="流程图: 摘录 10"/>
            <p:cNvSpPr/>
            <p:nvPr/>
          </p:nvSpPr>
          <p:spPr>
            <a:xfrm flipV="1">
              <a:off x="233975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TextBox 11"/>
            <p:cNvSpPr txBox="1"/>
            <p:nvPr/>
          </p:nvSpPr>
          <p:spPr>
            <a:xfrm>
              <a:off x="2875327" y="1339486"/>
              <a:ext cx="944880" cy="396240"/>
            </a:xfrm>
            <a:prstGeom prst="rect">
              <a:avLst/>
            </a:prstGeom>
            <a:grpFill/>
          </p:spPr>
          <p:txBody>
            <a:bodyPr rtlCol="0" wrap="none">
              <a:spAutoFit/>
            </a:bodyPr>
            <a:lstStyle/>
            <a:p>
              <a:r>
                <a:rPr altLang="en-US" b="1" lang="zh-CN" sz="20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grpSp>
      <p:grpSp>
        <p:nvGrpSpPr>
          <p:cNvPr id="13" name="组合 12"/>
          <p:cNvGrpSpPr/>
          <p:nvPr/>
        </p:nvGrpSpPr>
        <p:grpSpPr>
          <a:xfrm>
            <a:off x="3563888" y="855130"/>
            <a:ext cx="2025258" cy="1638766"/>
            <a:chOff x="3635896" y="1068872"/>
            <a:chExt cx="2025258" cy="1638766"/>
          </a:xfrm>
          <a:solidFill>
            <a:srgbClr val="3090D8"/>
          </a:solidFill>
        </p:grpSpPr>
        <p:sp>
          <p:nvSpPr>
            <p:cNvPr id="14" name="流程图: 摘录 13"/>
            <p:cNvSpPr/>
            <p:nvPr/>
          </p:nvSpPr>
          <p:spPr>
            <a:xfrm>
              <a:off x="3635896"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TextBox 14"/>
            <p:cNvSpPr txBox="1"/>
            <p:nvPr/>
          </p:nvSpPr>
          <p:spPr>
            <a:xfrm>
              <a:off x="4171471" y="1978264"/>
              <a:ext cx="944880" cy="396240"/>
            </a:xfrm>
            <a:prstGeom prst="rect">
              <a:avLst/>
            </a:prstGeom>
            <a:grpFill/>
          </p:spPr>
          <p:txBody>
            <a:bodyPr rtlCol="0" wrap="none">
              <a:spAutoFit/>
            </a:bodyPr>
            <a:lstStyle/>
            <a:p>
              <a:r>
                <a:rPr altLang="en-US" b="1" lang="zh-CN" sz="20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grpSp>
      <p:grpSp>
        <p:nvGrpSpPr>
          <p:cNvPr id="16" name="组合 15"/>
          <p:cNvGrpSpPr/>
          <p:nvPr/>
        </p:nvGrpSpPr>
        <p:grpSpPr>
          <a:xfrm>
            <a:off x="6075134" y="855130"/>
            <a:ext cx="2025258" cy="1638766"/>
            <a:chOff x="6147142" y="1068872"/>
            <a:chExt cx="2025258" cy="1638766"/>
          </a:xfrm>
          <a:solidFill>
            <a:srgbClr val="3090D8"/>
          </a:solidFill>
        </p:grpSpPr>
        <p:sp>
          <p:nvSpPr>
            <p:cNvPr id="17" name="流程图: 摘录 16"/>
            <p:cNvSpPr/>
            <p:nvPr/>
          </p:nvSpPr>
          <p:spPr>
            <a:xfrm>
              <a:off x="6147142"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TextBox 17"/>
            <p:cNvSpPr txBox="1"/>
            <p:nvPr/>
          </p:nvSpPr>
          <p:spPr>
            <a:xfrm>
              <a:off x="6679818" y="1978264"/>
              <a:ext cx="944880" cy="396240"/>
            </a:xfrm>
            <a:prstGeom prst="rect">
              <a:avLst/>
            </a:prstGeom>
            <a:grpFill/>
          </p:spPr>
          <p:txBody>
            <a:bodyPr rtlCol="0" wrap="none">
              <a:spAutoFit/>
            </a:bodyPr>
            <a:lstStyle/>
            <a:p>
              <a:r>
                <a:rPr altLang="en-US" b="1" lang="zh-CN" sz="20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grpSp>
      <p:cxnSp>
        <p:nvCxnSpPr>
          <p:cNvPr id="19" name="直接连接符 18"/>
          <p:cNvCxnSpPr/>
          <p:nvPr/>
        </p:nvCxnSpPr>
        <p:spPr>
          <a:xfrm>
            <a:off x="331363" y="2579677"/>
            <a:ext cx="8424936" cy="0"/>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55576" y="2931790"/>
            <a:ext cx="0" cy="1008112"/>
          </a:xfrm>
          <a:prstGeom prst="line">
            <a:avLst/>
          </a:prstGeom>
          <a:ln w="38100">
            <a:solidFill>
              <a:srgbClr val="3090D8"/>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827584" y="3280337"/>
            <a:ext cx="7432495"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p>
        </p:txBody>
      </p:sp>
      <p:sp>
        <p:nvSpPr>
          <p:cNvPr id="22" name="矩形 21"/>
          <p:cNvSpPr/>
          <p:nvPr/>
        </p:nvSpPr>
        <p:spPr bwMode="auto">
          <a:xfrm>
            <a:off x="899592" y="2956323"/>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grpSp>
        <p:nvGrpSpPr>
          <p:cNvPr id="23" name="组合 22"/>
          <p:cNvGrpSpPr/>
          <p:nvPr/>
        </p:nvGrpSpPr>
        <p:grpSpPr>
          <a:xfrm>
            <a:off x="4788023" y="843558"/>
            <a:ext cx="2025258" cy="1638766"/>
            <a:chOff x="4860032" y="1057300"/>
            <a:chExt cx="2025258" cy="1638766"/>
          </a:xfrm>
          <a:solidFill>
            <a:srgbClr val="3090D8"/>
          </a:solidFill>
        </p:grpSpPr>
        <p:sp>
          <p:nvSpPr>
            <p:cNvPr id="24" name="流程图: 摘录 23"/>
            <p:cNvSpPr/>
            <p:nvPr/>
          </p:nvSpPr>
          <p:spPr>
            <a:xfrm flipV="1">
              <a:off x="486003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TextBox 24"/>
            <p:cNvSpPr txBox="1"/>
            <p:nvPr/>
          </p:nvSpPr>
          <p:spPr>
            <a:xfrm>
              <a:off x="5395607" y="1339486"/>
              <a:ext cx="944880" cy="396240"/>
            </a:xfrm>
            <a:prstGeom prst="rect">
              <a:avLst/>
            </a:prstGeom>
            <a:grpFill/>
          </p:spPr>
          <p:txBody>
            <a:bodyPr rtlCol="0" wrap="none">
              <a:spAutoFit/>
            </a:bodyPr>
            <a:lstStyle/>
            <a:p>
              <a:r>
                <a:rPr altLang="en-US" b="1" lang="zh-CN" sz="20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grpSp>
      <p:cxnSp>
        <p:nvCxnSpPr>
          <p:cNvPr id="26" name="直接连接符 25"/>
          <p:cNvCxnSpPr/>
          <p:nvPr/>
        </p:nvCxnSpPr>
        <p:spPr>
          <a:xfrm flipH="1">
            <a:off x="755576" y="4011910"/>
            <a:ext cx="0" cy="1008112"/>
          </a:xfrm>
          <a:prstGeom prst="line">
            <a:avLst/>
          </a:prstGeom>
          <a:ln w="38100">
            <a:solidFill>
              <a:srgbClr val="3090D8"/>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827584" y="4360457"/>
            <a:ext cx="7432495"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p>
        </p:txBody>
      </p:sp>
      <p:sp>
        <p:nvSpPr>
          <p:cNvPr id="28" name="矩形 27"/>
          <p:cNvSpPr/>
          <p:nvPr/>
        </p:nvSpPr>
        <p:spPr bwMode="auto">
          <a:xfrm>
            <a:off x="899592" y="4036444"/>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Tree>
    <p:extLst>
      <p:ext uri="{BB962C8B-B14F-4D97-AF65-F5344CB8AC3E}">
        <p14:creationId val="40426512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3"/>
                                        </p:tgtEl>
                                        <p:attrNameLst>
                                          <p:attrName>style.visibility</p:attrName>
                                        </p:attrNameLst>
                                      </p:cBhvr>
                                      <p:to>
                                        <p:strVal val="visible"/>
                                      </p:to>
                                    </p:set>
                                    <p:animEffect filter="fade" transition="in">
                                      <p:cBhvr>
                                        <p:cTn dur="1000" id="22"/>
                                        <p:tgtEl>
                                          <p:spTgt spid="13"/>
                                        </p:tgtEl>
                                      </p:cBhvr>
                                    </p:animEffect>
                                    <p:anim calcmode="lin" valueType="num">
                                      <p:cBhvr>
                                        <p:cTn dur="1000" fill="hold" id="23"/>
                                        <p:tgtEl>
                                          <p:spTgt spid="13"/>
                                        </p:tgtEl>
                                        <p:attrNameLst>
                                          <p:attrName>ppt_x</p:attrName>
                                        </p:attrNameLst>
                                      </p:cBhvr>
                                      <p:tavLst>
                                        <p:tav tm="0">
                                          <p:val>
                                            <p:strVal val="#ppt_x"/>
                                          </p:val>
                                        </p:tav>
                                        <p:tav tm="100000">
                                          <p:val>
                                            <p:strVal val="#ppt_x"/>
                                          </p:val>
                                        </p:tav>
                                      </p:tavLst>
                                    </p:anim>
                                    <p:anim calcmode="lin" valueType="num">
                                      <p:cBhvr>
                                        <p:cTn dur="1000" fill="hold" id="24"/>
                                        <p:tgtEl>
                                          <p:spTgt spid="13"/>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1000" id="27"/>
                                        <p:tgtEl>
                                          <p:spTgt spid="16"/>
                                        </p:tgtEl>
                                      </p:cBhvr>
                                    </p:animEffect>
                                    <p:anim calcmode="lin" valueType="num">
                                      <p:cBhvr>
                                        <p:cTn dur="1000" fill="hold" id="28"/>
                                        <p:tgtEl>
                                          <p:spTgt spid="16"/>
                                        </p:tgtEl>
                                        <p:attrNameLst>
                                          <p:attrName>ppt_x</p:attrName>
                                        </p:attrNameLst>
                                      </p:cBhvr>
                                      <p:tavLst>
                                        <p:tav tm="0">
                                          <p:val>
                                            <p:strVal val="#ppt_x"/>
                                          </p:val>
                                        </p:tav>
                                        <p:tav tm="100000">
                                          <p:val>
                                            <p:strVal val="#ppt_x"/>
                                          </p:val>
                                        </p:tav>
                                      </p:tavLst>
                                    </p:anim>
                                    <p:anim calcmode="lin" valueType="num">
                                      <p:cBhvr>
                                        <p:cTn dur="1000" fill="hold" id="29"/>
                                        <p:tgtEl>
                                          <p:spTgt spid="16"/>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000"/>
                            </p:stCondLst>
                            <p:childTnLst>
                              <p:par>
                                <p:cTn fill="hold" id="41" nodeType="afterEffect" presetClass="entr" presetID="16" presetSubtype="37">
                                  <p:stCondLst>
                                    <p:cond delay="0"/>
                                  </p:stCondLst>
                                  <p:childTnLst>
                                    <p:set>
                                      <p:cBhvr>
                                        <p:cTn dur="1" fill="hold" id="42">
                                          <p:stCondLst>
                                            <p:cond delay="0"/>
                                          </p:stCondLst>
                                        </p:cTn>
                                        <p:tgtEl>
                                          <p:spTgt spid="19"/>
                                        </p:tgtEl>
                                        <p:attrNameLst>
                                          <p:attrName>style.visibility</p:attrName>
                                        </p:attrNameLst>
                                      </p:cBhvr>
                                      <p:to>
                                        <p:strVal val="visible"/>
                                      </p:to>
                                    </p:set>
                                    <p:animEffect filter="barn(outVertical)" transition="in">
                                      <p:cBhvr>
                                        <p:cTn dur="500" id="43"/>
                                        <p:tgtEl>
                                          <p:spTgt spid="19"/>
                                        </p:tgtEl>
                                      </p:cBhvr>
                                    </p:animEffect>
                                  </p:childTnLst>
                                </p:cTn>
                              </p:par>
                            </p:childTnLst>
                          </p:cTn>
                        </p:par>
                        <p:par>
                          <p:cTn fill="hold" id="44" nodeType="afterGroup">
                            <p:stCondLst>
                              <p:cond delay="2500"/>
                            </p:stCondLst>
                            <p:childTnLst>
                              <p:par>
                                <p:cTn fill="hold" id="45" nodeType="afterEffect" presetClass="entr" presetID="2" presetSubtype="4">
                                  <p:stCondLst>
                                    <p:cond delay="0"/>
                                  </p:stCondLst>
                                  <p:childTnLst>
                                    <p:set>
                                      <p:cBhvr>
                                        <p:cTn dur="1" fill="hold" id="46">
                                          <p:stCondLst>
                                            <p:cond delay="0"/>
                                          </p:stCondLst>
                                        </p:cTn>
                                        <p:tgtEl>
                                          <p:spTgt spid="20"/>
                                        </p:tgtEl>
                                        <p:attrNameLst>
                                          <p:attrName>style.visibility</p:attrName>
                                        </p:attrNameLst>
                                      </p:cBhvr>
                                      <p:to>
                                        <p:strVal val="visible"/>
                                      </p:to>
                                    </p:set>
                                    <p:anim calcmode="lin" valueType="num">
                                      <p:cBhvr additive="base">
                                        <p:cTn dur="500" fill="hold" id="47"/>
                                        <p:tgtEl>
                                          <p:spTgt spid="20"/>
                                        </p:tgtEl>
                                        <p:attrNameLst>
                                          <p:attrName>ppt_x</p:attrName>
                                        </p:attrNameLst>
                                      </p:cBhvr>
                                      <p:tavLst>
                                        <p:tav tm="0">
                                          <p:val>
                                            <p:strVal val="#ppt_x"/>
                                          </p:val>
                                        </p:tav>
                                        <p:tav tm="100000">
                                          <p:val>
                                            <p:strVal val="#ppt_x"/>
                                          </p:val>
                                        </p:tav>
                                      </p:tavLst>
                                    </p:anim>
                                    <p:anim calcmode="lin" valueType="num">
                                      <p:cBhvr additive="base">
                                        <p:cTn dur="500" fill="hold" id="48"/>
                                        <p:tgtEl>
                                          <p:spTgt spid="20"/>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000"/>
                            </p:stCondLst>
                            <p:childTnLst>
                              <p:par>
                                <p:cTn fill="hold" grpId="0" id="50" nodeType="afterEffect" presetClass="entr" presetID="2" presetSubtype="2">
                                  <p:stCondLst>
                                    <p:cond delay="0"/>
                                  </p:stCondLst>
                                  <p:childTnLst>
                                    <p:set>
                                      <p:cBhvr>
                                        <p:cTn dur="1" fill="hold" id="51">
                                          <p:stCondLst>
                                            <p:cond delay="0"/>
                                          </p:stCondLst>
                                        </p:cTn>
                                        <p:tgtEl>
                                          <p:spTgt spid="22"/>
                                        </p:tgtEl>
                                        <p:attrNameLst>
                                          <p:attrName>style.visibility</p:attrName>
                                        </p:attrNameLst>
                                      </p:cBhvr>
                                      <p:to>
                                        <p:strVal val="visible"/>
                                      </p:to>
                                    </p:set>
                                    <p:anim calcmode="lin" valueType="num">
                                      <p:cBhvr additive="base">
                                        <p:cTn dur="500" fill="hold" id="52"/>
                                        <p:tgtEl>
                                          <p:spTgt spid="22"/>
                                        </p:tgtEl>
                                        <p:attrNameLst>
                                          <p:attrName>ppt_x</p:attrName>
                                        </p:attrNameLst>
                                      </p:cBhvr>
                                      <p:tavLst>
                                        <p:tav tm="0">
                                          <p:val>
                                            <p:strVal val="1+#ppt_w/2"/>
                                          </p:val>
                                        </p:tav>
                                        <p:tav tm="100000">
                                          <p:val>
                                            <p:strVal val="#ppt_x"/>
                                          </p:val>
                                        </p:tav>
                                      </p:tavLst>
                                    </p:anim>
                                    <p:anim calcmode="lin" valueType="num">
                                      <p:cBhvr additive="base">
                                        <p:cTn dur="500" fill="hold" id="53"/>
                                        <p:tgtEl>
                                          <p:spTgt spid="22"/>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additive="base">
                                        <p:cTn dur="500" fill="hold" id="56"/>
                                        <p:tgtEl>
                                          <p:spTgt spid="21"/>
                                        </p:tgtEl>
                                        <p:attrNameLst>
                                          <p:attrName>ppt_x</p:attrName>
                                        </p:attrNameLst>
                                      </p:cBhvr>
                                      <p:tavLst>
                                        <p:tav tm="0">
                                          <p:val>
                                            <p:strVal val="1+#ppt_w/2"/>
                                          </p:val>
                                        </p:tav>
                                        <p:tav tm="100000">
                                          <p:val>
                                            <p:strVal val="#ppt_x"/>
                                          </p:val>
                                        </p:tav>
                                      </p:tavLst>
                                    </p:anim>
                                    <p:anim calcmode="lin" valueType="num">
                                      <p:cBhvr additive="base">
                                        <p:cTn dur="500" fill="hold" id="57"/>
                                        <p:tgtEl>
                                          <p:spTgt spid="21"/>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3500"/>
                            </p:stCondLst>
                            <p:childTnLst>
                              <p:par>
                                <p:cTn fill="hold" id="59" nodeType="afterEffect" presetClass="entr" presetID="2" presetSubtype="4">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additive="base">
                                        <p:cTn dur="500" fill="hold" id="61"/>
                                        <p:tgtEl>
                                          <p:spTgt spid="26"/>
                                        </p:tgtEl>
                                        <p:attrNameLst>
                                          <p:attrName>ppt_x</p:attrName>
                                        </p:attrNameLst>
                                      </p:cBhvr>
                                      <p:tavLst>
                                        <p:tav tm="0">
                                          <p:val>
                                            <p:strVal val="#ppt_x"/>
                                          </p:val>
                                        </p:tav>
                                        <p:tav tm="100000">
                                          <p:val>
                                            <p:strVal val="#ppt_x"/>
                                          </p:val>
                                        </p:tav>
                                      </p:tavLst>
                                    </p:anim>
                                    <p:anim calcmode="lin" valueType="num">
                                      <p:cBhvr additive="base">
                                        <p:cTn dur="500" fill="hold" id="62"/>
                                        <p:tgtEl>
                                          <p:spTgt spid="26"/>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4000"/>
                            </p:stCondLst>
                            <p:childTnLst>
                              <p:par>
                                <p:cTn fill="hold" grpId="0" id="64" nodeType="afterEffect" presetClass="entr" presetID="2" presetSubtype="2">
                                  <p:stCondLst>
                                    <p:cond delay="0"/>
                                  </p:stCondLst>
                                  <p:childTnLst>
                                    <p:set>
                                      <p:cBhvr>
                                        <p:cTn dur="1" fill="hold" id="65">
                                          <p:stCondLst>
                                            <p:cond delay="0"/>
                                          </p:stCondLst>
                                        </p:cTn>
                                        <p:tgtEl>
                                          <p:spTgt spid="28"/>
                                        </p:tgtEl>
                                        <p:attrNameLst>
                                          <p:attrName>style.visibility</p:attrName>
                                        </p:attrNameLst>
                                      </p:cBhvr>
                                      <p:to>
                                        <p:strVal val="visible"/>
                                      </p:to>
                                    </p:set>
                                    <p:anim calcmode="lin" valueType="num">
                                      <p:cBhvr additive="base">
                                        <p:cTn dur="500" fill="hold" id="66"/>
                                        <p:tgtEl>
                                          <p:spTgt spid="28"/>
                                        </p:tgtEl>
                                        <p:attrNameLst>
                                          <p:attrName>ppt_x</p:attrName>
                                        </p:attrNameLst>
                                      </p:cBhvr>
                                      <p:tavLst>
                                        <p:tav tm="0">
                                          <p:val>
                                            <p:strVal val="1+#ppt_w/2"/>
                                          </p:val>
                                        </p:tav>
                                        <p:tav tm="100000">
                                          <p:val>
                                            <p:strVal val="#ppt_x"/>
                                          </p:val>
                                        </p:tav>
                                      </p:tavLst>
                                    </p:anim>
                                    <p:anim calcmode="lin" valueType="num">
                                      <p:cBhvr additive="base">
                                        <p:cTn dur="500" fill="hold" id="67"/>
                                        <p:tgtEl>
                                          <p:spTgt spid="28"/>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0"/>
                                  </p:stCondLst>
                                  <p:childTnLst>
                                    <p:set>
                                      <p:cBhvr>
                                        <p:cTn dur="1" fill="hold" id="69">
                                          <p:stCondLst>
                                            <p:cond delay="0"/>
                                          </p:stCondLst>
                                        </p:cTn>
                                        <p:tgtEl>
                                          <p:spTgt spid="27"/>
                                        </p:tgtEl>
                                        <p:attrNameLst>
                                          <p:attrName>style.visibility</p:attrName>
                                        </p:attrNameLst>
                                      </p:cBhvr>
                                      <p:to>
                                        <p:strVal val="visible"/>
                                      </p:to>
                                    </p:set>
                                    <p:anim calcmode="lin" valueType="num">
                                      <p:cBhvr additive="base">
                                        <p:cTn dur="500" fill="hold" id="70"/>
                                        <p:tgtEl>
                                          <p:spTgt spid="27"/>
                                        </p:tgtEl>
                                        <p:attrNameLst>
                                          <p:attrName>ppt_x</p:attrName>
                                        </p:attrNameLst>
                                      </p:cBhvr>
                                      <p:tavLst>
                                        <p:tav tm="0">
                                          <p:val>
                                            <p:strVal val="1+#ppt_w/2"/>
                                          </p:val>
                                        </p:tav>
                                        <p:tav tm="100000">
                                          <p:val>
                                            <p:strVal val="#ppt_x"/>
                                          </p:val>
                                        </p:tav>
                                      </p:tavLst>
                                    </p:anim>
                                    <p:anim calcmode="lin" valueType="num">
                                      <p:cBhvr additive="base">
                                        <p:cTn dur="500" fill="hold" id="71"/>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1"/>
      <p:bldP grpId="0" spid="22"/>
      <p:bldP grpId="0" spid="27"/>
      <p:bldP grpId="0" spid="2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TextBox 4"/>
          <p:cNvSpPr txBox="1"/>
          <p:nvPr/>
        </p:nvSpPr>
        <p:spPr>
          <a:xfrm>
            <a:off x="5179218" y="2067694"/>
            <a:ext cx="1932305" cy="518160"/>
          </a:xfrm>
          <a:prstGeom prst="rect">
            <a:avLst/>
          </a:prstGeom>
          <a:noFill/>
          <a:ln>
            <a:noFill/>
          </a:ln>
        </p:spPr>
        <p:txBody>
          <a:bodyPr wrap="none">
            <a:spAutoFit/>
          </a:bodyPr>
          <a:lstStyle/>
          <a:p>
            <a:pPr fontAlgn="auto">
              <a:spcBef>
                <a:spcPct val="0"/>
              </a:spcBef>
              <a:spcAft>
                <a:spcPct val="0"/>
              </a:spcAft>
              <a:defRPr/>
            </a:pPr>
            <a:r>
              <a:rPr altLang="zh-CN" lang="en-US" sz="28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Part Three</a:t>
            </a:r>
          </a:p>
        </p:txBody>
      </p:sp>
      <p:sp>
        <p:nvSpPr>
          <p:cNvPr id="6" name="TextBox 5"/>
          <p:cNvSpPr txBox="1"/>
          <p:nvPr/>
        </p:nvSpPr>
        <p:spPr>
          <a:xfrm>
            <a:off x="5198219" y="2643758"/>
            <a:ext cx="3046189" cy="396240"/>
          </a:xfrm>
          <a:prstGeom prst="rect">
            <a:avLst/>
          </a:prstGeom>
          <a:noFill/>
        </p:spPr>
        <p:txBody>
          <a:bodyPr wrap="square">
            <a:spAutoFit/>
          </a:bodyPr>
          <a:lstStyle/>
          <a:p>
            <a:pPr fontAlgn="auto">
              <a:spcBef>
                <a:spcPct val="0"/>
              </a:spcBef>
              <a:spcAft>
                <a:spcPct val="0"/>
              </a:spcAft>
              <a:defRPr/>
            </a:pPr>
            <a:r>
              <a:rPr altLang="en-US"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点击输入相关文字标题词</a:t>
            </a:r>
          </a:p>
        </p:txBody>
      </p:sp>
      <p:sp>
        <p:nvSpPr>
          <p:cNvPr id="7" name="TextBox 6"/>
          <p:cNvSpPr txBox="1">
            <a:spLocks noChangeArrowheads="1"/>
          </p:cNvSpPr>
          <p:nvPr/>
        </p:nvSpPr>
        <p:spPr bwMode="auto">
          <a:xfrm>
            <a:off x="3417093" y="1814513"/>
            <a:ext cx="1687830" cy="1554480"/>
          </a:xfrm>
          <a:prstGeom prst="rect">
            <a:avLst/>
          </a:prstGeom>
          <a:noFill/>
          <a:ln w="9525">
            <a:noFill/>
            <a:miter lim="800000"/>
          </a:ln>
        </p:spPr>
        <p:txBody>
          <a:bodyPr wrap="none">
            <a:spAutoFit/>
          </a:bodyPr>
          <a:lstStyle/>
          <a:p>
            <a:r>
              <a:rPr altLang="zh-CN" b="1" lang="en-US" sz="9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Tree>
    <p:extLst>
      <p:ext uri="{BB962C8B-B14F-4D97-AF65-F5344CB8AC3E}">
        <p14:creationId val="427933198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1000" id="11"/>
                                        <p:tgtEl>
                                          <p:spTgt spid="7"/>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1000" id="15"/>
                                        <p:tgtEl>
                                          <p:spTgt spid="5"/>
                                        </p:tgtEl>
                                      </p:cBhvr>
                                    </p:animEffect>
                                  </p:childTnLst>
                                </p:cTn>
                              </p:par>
                            </p:childTnLst>
                          </p:cTn>
                        </p:par>
                        <p:par>
                          <p:cTn fill="hold" id="16" nodeType="afterGroup">
                            <p:stCondLst>
                              <p:cond delay="2500"/>
                            </p:stCondLst>
                            <p:childTnLst>
                              <p:par>
                                <p:cTn fill="hold" grpId="0" id="17" nodeType="afterEffect" presetClass="entr" presetID="47"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6" name="矩形 5"/>
          <p:cNvSpPr/>
          <p:nvPr/>
        </p:nvSpPr>
        <p:spPr>
          <a:xfrm>
            <a:off x="2788867" y="168965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TextBox 6"/>
          <p:cNvSpPr txBox="1"/>
          <p:nvPr/>
        </p:nvSpPr>
        <p:spPr>
          <a:xfrm>
            <a:off x="2780009" y="1721010"/>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nvGrpSpPr>
          <p:cNvPr id="8" name="组合 7"/>
          <p:cNvGrpSpPr/>
          <p:nvPr/>
        </p:nvGrpSpPr>
        <p:grpSpPr>
          <a:xfrm>
            <a:off x="3225859" y="1689652"/>
            <a:ext cx="3362365" cy="432048"/>
            <a:chOff x="3369875" y="1633364"/>
            <a:chExt cx="3362365" cy="432048"/>
          </a:xfrm>
        </p:grpSpPr>
        <p:sp>
          <p:nvSpPr>
            <p:cNvPr id="9" name="矩形 8"/>
            <p:cNvSpPr/>
            <p:nvPr/>
          </p:nvSpPr>
          <p:spPr>
            <a:xfrm>
              <a:off x="3369875" y="163336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TextBox 9"/>
            <p:cNvSpPr txBox="1"/>
            <p:nvPr/>
          </p:nvSpPr>
          <p:spPr>
            <a:xfrm>
              <a:off x="3497320" y="1680111"/>
              <a:ext cx="22148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grpSp>
      <p:sp>
        <p:nvSpPr>
          <p:cNvPr id="11" name="矩形 10"/>
          <p:cNvSpPr/>
          <p:nvPr/>
        </p:nvSpPr>
        <p:spPr>
          <a:xfrm>
            <a:off x="2788867" y="231972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TextBox 11"/>
          <p:cNvSpPr txBox="1"/>
          <p:nvPr/>
        </p:nvSpPr>
        <p:spPr>
          <a:xfrm>
            <a:off x="2780009" y="2351080"/>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nvGrpSpPr>
          <p:cNvPr id="13" name="组合 12"/>
          <p:cNvGrpSpPr/>
          <p:nvPr/>
        </p:nvGrpSpPr>
        <p:grpSpPr>
          <a:xfrm>
            <a:off x="3225859" y="2319722"/>
            <a:ext cx="3362365" cy="432048"/>
            <a:chOff x="3369875" y="2263434"/>
            <a:chExt cx="3362365" cy="432048"/>
          </a:xfrm>
        </p:grpSpPr>
        <p:sp>
          <p:nvSpPr>
            <p:cNvPr id="14" name="矩形 13"/>
            <p:cNvSpPr/>
            <p:nvPr/>
          </p:nvSpPr>
          <p:spPr>
            <a:xfrm>
              <a:off x="3369875" y="226343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TextBox 14"/>
            <p:cNvSpPr txBox="1"/>
            <p:nvPr/>
          </p:nvSpPr>
          <p:spPr>
            <a:xfrm>
              <a:off x="3497320" y="2310181"/>
              <a:ext cx="22148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grpSp>
      <p:sp>
        <p:nvSpPr>
          <p:cNvPr id="16" name="矩形 15"/>
          <p:cNvSpPr/>
          <p:nvPr/>
        </p:nvSpPr>
        <p:spPr>
          <a:xfrm>
            <a:off x="2788867" y="294979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TextBox 16"/>
          <p:cNvSpPr txBox="1"/>
          <p:nvPr/>
        </p:nvSpPr>
        <p:spPr>
          <a:xfrm>
            <a:off x="2780009" y="2981150"/>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nvGrpSpPr>
          <p:cNvPr id="18" name="组合 17"/>
          <p:cNvGrpSpPr/>
          <p:nvPr/>
        </p:nvGrpSpPr>
        <p:grpSpPr>
          <a:xfrm>
            <a:off x="3225859" y="2949792"/>
            <a:ext cx="3362365" cy="432048"/>
            <a:chOff x="3369875" y="2893504"/>
            <a:chExt cx="3362365" cy="432048"/>
          </a:xfrm>
        </p:grpSpPr>
        <p:sp>
          <p:nvSpPr>
            <p:cNvPr id="19" name="矩形 18"/>
            <p:cNvSpPr/>
            <p:nvPr/>
          </p:nvSpPr>
          <p:spPr>
            <a:xfrm>
              <a:off x="3369875" y="289350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TextBox 19"/>
            <p:cNvSpPr txBox="1"/>
            <p:nvPr/>
          </p:nvSpPr>
          <p:spPr>
            <a:xfrm>
              <a:off x="3497320" y="2940251"/>
              <a:ext cx="22148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grpSp>
      <p:sp>
        <p:nvSpPr>
          <p:cNvPr id="21" name="矩形 20"/>
          <p:cNvSpPr/>
          <p:nvPr/>
        </p:nvSpPr>
        <p:spPr>
          <a:xfrm>
            <a:off x="2788867" y="357986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TextBox 21"/>
          <p:cNvSpPr txBox="1"/>
          <p:nvPr/>
        </p:nvSpPr>
        <p:spPr>
          <a:xfrm>
            <a:off x="2780009" y="3611219"/>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04</a:t>
            </a:r>
          </a:p>
        </p:txBody>
      </p:sp>
      <p:grpSp>
        <p:nvGrpSpPr>
          <p:cNvPr id="23" name="组合 22"/>
          <p:cNvGrpSpPr/>
          <p:nvPr/>
        </p:nvGrpSpPr>
        <p:grpSpPr>
          <a:xfrm>
            <a:off x="3225859" y="3579862"/>
            <a:ext cx="3362365" cy="432048"/>
            <a:chOff x="3369875" y="3523574"/>
            <a:chExt cx="3362365" cy="432048"/>
          </a:xfrm>
        </p:grpSpPr>
        <p:sp>
          <p:nvSpPr>
            <p:cNvPr id="24" name="矩形 23"/>
            <p:cNvSpPr/>
            <p:nvPr/>
          </p:nvSpPr>
          <p:spPr>
            <a:xfrm>
              <a:off x="3369875" y="352357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TextBox 24"/>
            <p:cNvSpPr txBox="1"/>
            <p:nvPr/>
          </p:nvSpPr>
          <p:spPr>
            <a:xfrm>
              <a:off x="3497320" y="3570322"/>
              <a:ext cx="22148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grpSp>
      <p:sp>
        <p:nvSpPr>
          <p:cNvPr id="31" name="五边形 30"/>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TextBox 31"/>
          <p:cNvSpPr txBox="1"/>
          <p:nvPr/>
        </p:nvSpPr>
        <p:spPr>
          <a:xfrm>
            <a:off x="417989" y="209173"/>
            <a:ext cx="690880" cy="396240"/>
          </a:xfrm>
          <a:prstGeom prst="rect">
            <a:avLst/>
          </a:prstGeom>
          <a:noFill/>
        </p:spPr>
        <p:txBody>
          <a:bodyPr rtlCol="0" wrap="none">
            <a:spAutoFit/>
          </a:bodyPr>
          <a:lstStyle/>
          <a:p>
            <a:r>
              <a:rPr altLang="en-US" b="1" lang="zh-CN" sz="2000">
                <a:solidFill>
                  <a:srgbClr val="483018"/>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Tree>
    <p:extLst>
      <p:ext uri="{BB962C8B-B14F-4D97-AF65-F5344CB8AC3E}">
        <p14:creationId val="348729396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p:cTn dur="500" fill="hold" id="11"/>
                                        <p:tgtEl>
                                          <p:spTgt spid="32"/>
                                        </p:tgtEl>
                                        <p:attrNameLst>
                                          <p:attrName>ppt_w</p:attrName>
                                        </p:attrNameLst>
                                      </p:cBhvr>
                                      <p:tavLst>
                                        <p:tav tm="0">
                                          <p:val>
                                            <p:fltVal val="0"/>
                                          </p:val>
                                        </p:tav>
                                        <p:tav tm="100000">
                                          <p:val>
                                            <p:strVal val="#ppt_w"/>
                                          </p:val>
                                        </p:tav>
                                      </p:tavLst>
                                    </p:anim>
                                    <p:anim calcmode="lin" valueType="num">
                                      <p:cBhvr>
                                        <p:cTn dur="500" fill="hold" id="12"/>
                                        <p:tgtEl>
                                          <p:spTgt spid="32"/>
                                        </p:tgtEl>
                                        <p:attrNameLst>
                                          <p:attrName>ppt_h</p:attrName>
                                        </p:attrNameLst>
                                      </p:cBhvr>
                                      <p:tavLst>
                                        <p:tav tm="0">
                                          <p:val>
                                            <p:fltVal val="0"/>
                                          </p:val>
                                        </p:tav>
                                        <p:tav tm="100000">
                                          <p:val>
                                            <p:strVal val="#ppt_h"/>
                                          </p:val>
                                        </p:tav>
                                      </p:tavLst>
                                    </p:anim>
                                    <p:animEffect filter="fade" transition="in">
                                      <p:cBhvr>
                                        <p:cTn dur="500" id="13"/>
                                        <p:tgtEl>
                                          <p:spTgt spid="32"/>
                                        </p:tgtEl>
                                      </p:cBhvr>
                                    </p:animEffect>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0-#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15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0-#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250"/>
                                  </p:stCondLst>
                                  <p:childTnLst>
                                    <p:set>
                                      <p:cBhvr>
                                        <p:cTn dur="1" fill="hold" id="24">
                                          <p:stCondLst>
                                            <p:cond delay="0"/>
                                          </p:stCondLst>
                                        </p:cTn>
                                        <p:tgtEl>
                                          <p:spTgt spid="16"/>
                                        </p:tgtEl>
                                        <p:attrNameLst>
                                          <p:attrName>style.visibility</p:attrName>
                                        </p:attrNameLst>
                                      </p:cBhvr>
                                      <p:to>
                                        <p:strVal val="visible"/>
                                      </p:to>
                                    </p:set>
                                    <p:anim calcmode="lin" valueType="num">
                                      <p:cBhvr additive="base">
                                        <p:cTn dur="500" fill="hold" id="25"/>
                                        <p:tgtEl>
                                          <p:spTgt spid="16"/>
                                        </p:tgtEl>
                                        <p:attrNameLst>
                                          <p:attrName>ppt_x</p:attrName>
                                        </p:attrNameLst>
                                      </p:cBhvr>
                                      <p:tavLst>
                                        <p:tav tm="0">
                                          <p:val>
                                            <p:strVal val="0-#ppt_w/2"/>
                                          </p:val>
                                        </p:tav>
                                        <p:tav tm="100000">
                                          <p:val>
                                            <p:strVal val="#ppt_x"/>
                                          </p:val>
                                        </p:tav>
                                      </p:tavLst>
                                    </p:anim>
                                    <p:anim calcmode="lin" valueType="num">
                                      <p:cBhvr additive="base">
                                        <p:cTn dur="500" fill="hold" id="26"/>
                                        <p:tgtEl>
                                          <p:spTgt spid="16"/>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35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0-#ppt_w/2"/>
                                          </p:val>
                                        </p:tav>
                                        <p:tav tm="100000">
                                          <p:val>
                                            <p:strVal val="#ppt_x"/>
                                          </p:val>
                                        </p:tav>
                                      </p:tavLst>
                                    </p:anim>
                                    <p:anim calcmode="lin" valueType="num">
                                      <p:cBhvr additive="base">
                                        <p:cTn dur="500" fill="hold" id="30"/>
                                        <p:tgtEl>
                                          <p:spTgt spid="2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850"/>
                            </p:stCondLst>
                            <p:childTnLst>
                              <p:par>
                                <p:cTn decel="100000" fill="hold" grpId="0" id="32" nodeType="afterEffect" presetClass="entr" presetID="49" presetSubtype="0">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p:cTn dur="500" fill="hold" id="34"/>
                                        <p:tgtEl>
                                          <p:spTgt spid="7"/>
                                        </p:tgtEl>
                                        <p:attrNameLst>
                                          <p:attrName>ppt_w</p:attrName>
                                        </p:attrNameLst>
                                      </p:cBhvr>
                                      <p:tavLst>
                                        <p:tav tm="0">
                                          <p:val>
                                            <p:fltVal val="0"/>
                                          </p:val>
                                        </p:tav>
                                        <p:tav tm="100000">
                                          <p:val>
                                            <p:strVal val="#ppt_w"/>
                                          </p:val>
                                        </p:tav>
                                      </p:tavLst>
                                    </p:anim>
                                    <p:anim calcmode="lin" valueType="num">
                                      <p:cBhvr>
                                        <p:cTn dur="500" fill="hold" id="35"/>
                                        <p:tgtEl>
                                          <p:spTgt spid="7"/>
                                        </p:tgtEl>
                                        <p:attrNameLst>
                                          <p:attrName>ppt_h</p:attrName>
                                        </p:attrNameLst>
                                      </p:cBhvr>
                                      <p:tavLst>
                                        <p:tav tm="0">
                                          <p:val>
                                            <p:fltVal val="0"/>
                                          </p:val>
                                        </p:tav>
                                        <p:tav tm="100000">
                                          <p:val>
                                            <p:strVal val="#ppt_h"/>
                                          </p:val>
                                        </p:tav>
                                      </p:tavLst>
                                    </p:anim>
                                    <p:anim calcmode="lin" valueType="num">
                                      <p:cBhvr>
                                        <p:cTn dur="500" fill="hold" id="36"/>
                                        <p:tgtEl>
                                          <p:spTgt spid="7"/>
                                        </p:tgtEl>
                                        <p:attrNameLst>
                                          <p:attrName>style.rotation</p:attrName>
                                        </p:attrNameLst>
                                      </p:cBhvr>
                                      <p:tavLst>
                                        <p:tav tm="0">
                                          <p:val>
                                            <p:fltVal val="360"/>
                                          </p:val>
                                        </p:tav>
                                        <p:tav tm="100000">
                                          <p:val>
                                            <p:fltVal val="0"/>
                                          </p:val>
                                        </p:tav>
                                      </p:tavLst>
                                    </p:anim>
                                    <p:animEffect filter="fade" transition="in">
                                      <p:cBhvr>
                                        <p:cTn dur="500" id="37"/>
                                        <p:tgtEl>
                                          <p:spTgt spid="7"/>
                                        </p:tgtEl>
                                      </p:cBhvr>
                                    </p:animEffect>
                                  </p:childTnLst>
                                </p:cTn>
                              </p:par>
                            </p:childTnLst>
                          </p:cTn>
                        </p:par>
                        <p:par>
                          <p:cTn fill="hold" id="38" nodeType="afterGroup">
                            <p:stCondLst>
                              <p:cond delay="2350"/>
                            </p:stCondLst>
                            <p:childTnLst>
                              <p:par>
                                <p:cTn fill="hold" id="39" nodeType="afterEffect" presetClass="entr" presetID="22" presetSubtype="8">
                                  <p:stCondLst>
                                    <p:cond delay="0"/>
                                  </p:stCondLst>
                                  <p:childTnLst>
                                    <p:set>
                                      <p:cBhvr>
                                        <p:cTn dur="1" fill="hold" id="40">
                                          <p:stCondLst>
                                            <p:cond delay="0"/>
                                          </p:stCondLst>
                                        </p:cTn>
                                        <p:tgtEl>
                                          <p:spTgt spid="8"/>
                                        </p:tgtEl>
                                        <p:attrNameLst>
                                          <p:attrName>style.visibility</p:attrName>
                                        </p:attrNameLst>
                                      </p:cBhvr>
                                      <p:to>
                                        <p:strVal val="visible"/>
                                      </p:to>
                                    </p:set>
                                    <p:animEffect filter="wipe(left)" transition="in">
                                      <p:cBhvr>
                                        <p:cTn dur="500" id="41"/>
                                        <p:tgtEl>
                                          <p:spTgt spid="8"/>
                                        </p:tgtEl>
                                      </p:cBhvr>
                                    </p:animEffect>
                                  </p:childTnLst>
                                </p:cTn>
                              </p:par>
                            </p:childTnLst>
                          </p:cTn>
                        </p:par>
                        <p:par>
                          <p:cTn fill="hold" id="42" nodeType="afterGroup">
                            <p:stCondLst>
                              <p:cond delay="2850"/>
                            </p:stCondLst>
                            <p:childTnLst>
                              <p:par>
                                <p:cTn decel="100000" fill="hold" grpId="0" id="43" nodeType="afterEffect" presetClass="entr" presetID="49" presetSubtype="0">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p:cTn dur="500" fill="hold" id="45"/>
                                        <p:tgtEl>
                                          <p:spTgt spid="12"/>
                                        </p:tgtEl>
                                        <p:attrNameLst>
                                          <p:attrName>ppt_w</p:attrName>
                                        </p:attrNameLst>
                                      </p:cBhvr>
                                      <p:tavLst>
                                        <p:tav tm="0">
                                          <p:val>
                                            <p:fltVal val="0"/>
                                          </p:val>
                                        </p:tav>
                                        <p:tav tm="100000">
                                          <p:val>
                                            <p:strVal val="#ppt_w"/>
                                          </p:val>
                                        </p:tav>
                                      </p:tavLst>
                                    </p:anim>
                                    <p:anim calcmode="lin" valueType="num">
                                      <p:cBhvr>
                                        <p:cTn dur="500" fill="hold" id="46"/>
                                        <p:tgtEl>
                                          <p:spTgt spid="12"/>
                                        </p:tgtEl>
                                        <p:attrNameLst>
                                          <p:attrName>ppt_h</p:attrName>
                                        </p:attrNameLst>
                                      </p:cBhvr>
                                      <p:tavLst>
                                        <p:tav tm="0">
                                          <p:val>
                                            <p:fltVal val="0"/>
                                          </p:val>
                                        </p:tav>
                                        <p:tav tm="100000">
                                          <p:val>
                                            <p:strVal val="#ppt_h"/>
                                          </p:val>
                                        </p:tav>
                                      </p:tavLst>
                                    </p:anim>
                                    <p:anim calcmode="lin" valueType="num">
                                      <p:cBhvr>
                                        <p:cTn dur="500" fill="hold" id="47"/>
                                        <p:tgtEl>
                                          <p:spTgt spid="12"/>
                                        </p:tgtEl>
                                        <p:attrNameLst>
                                          <p:attrName>style.rotation</p:attrName>
                                        </p:attrNameLst>
                                      </p:cBhvr>
                                      <p:tavLst>
                                        <p:tav tm="0">
                                          <p:val>
                                            <p:fltVal val="360"/>
                                          </p:val>
                                        </p:tav>
                                        <p:tav tm="100000">
                                          <p:val>
                                            <p:fltVal val="0"/>
                                          </p:val>
                                        </p:tav>
                                      </p:tavLst>
                                    </p:anim>
                                    <p:animEffect filter="fade" transition="in">
                                      <p:cBhvr>
                                        <p:cTn dur="500" id="48"/>
                                        <p:tgtEl>
                                          <p:spTgt spid="12"/>
                                        </p:tgtEl>
                                      </p:cBhvr>
                                    </p:animEffect>
                                  </p:childTnLst>
                                </p:cTn>
                              </p:par>
                            </p:childTnLst>
                          </p:cTn>
                        </p:par>
                        <p:par>
                          <p:cTn fill="hold" id="49" nodeType="afterGroup">
                            <p:stCondLst>
                              <p:cond delay="3350"/>
                            </p:stCondLst>
                            <p:childTnLst>
                              <p:par>
                                <p:cTn fill="hold" id="50" nodeType="afterEffect" presetClass="entr" presetID="22" presetSubtype="8">
                                  <p:stCondLst>
                                    <p:cond delay="0"/>
                                  </p:stCondLst>
                                  <p:childTnLst>
                                    <p:set>
                                      <p:cBhvr>
                                        <p:cTn dur="1" fill="hold" id="51">
                                          <p:stCondLst>
                                            <p:cond delay="0"/>
                                          </p:stCondLst>
                                        </p:cTn>
                                        <p:tgtEl>
                                          <p:spTgt spid="13"/>
                                        </p:tgtEl>
                                        <p:attrNameLst>
                                          <p:attrName>style.visibility</p:attrName>
                                        </p:attrNameLst>
                                      </p:cBhvr>
                                      <p:to>
                                        <p:strVal val="visible"/>
                                      </p:to>
                                    </p:set>
                                    <p:animEffect filter="wipe(left)" transition="in">
                                      <p:cBhvr>
                                        <p:cTn dur="500" id="52"/>
                                        <p:tgtEl>
                                          <p:spTgt spid="13"/>
                                        </p:tgtEl>
                                      </p:cBhvr>
                                    </p:animEffect>
                                  </p:childTnLst>
                                </p:cTn>
                              </p:par>
                            </p:childTnLst>
                          </p:cTn>
                        </p:par>
                        <p:par>
                          <p:cTn fill="hold" id="53" nodeType="afterGroup">
                            <p:stCondLst>
                              <p:cond delay="3850"/>
                            </p:stCondLst>
                            <p:childTnLst>
                              <p:par>
                                <p:cTn decel="100000" fill="hold" grpId="0" id="54" nodeType="afterEffect" presetClass="entr" presetID="49" presetSubtype="0">
                                  <p:stCondLst>
                                    <p:cond delay="0"/>
                                  </p:stCondLst>
                                  <p:childTnLst>
                                    <p:set>
                                      <p:cBhvr>
                                        <p:cTn dur="1" fill="hold" id="55">
                                          <p:stCondLst>
                                            <p:cond delay="0"/>
                                          </p:stCondLst>
                                        </p:cTn>
                                        <p:tgtEl>
                                          <p:spTgt spid="17"/>
                                        </p:tgtEl>
                                        <p:attrNameLst>
                                          <p:attrName>style.visibility</p:attrName>
                                        </p:attrNameLst>
                                      </p:cBhvr>
                                      <p:to>
                                        <p:strVal val="visible"/>
                                      </p:to>
                                    </p:set>
                                    <p:anim calcmode="lin" valueType="num">
                                      <p:cBhvr>
                                        <p:cTn dur="500" fill="hold" id="56"/>
                                        <p:tgtEl>
                                          <p:spTgt spid="17"/>
                                        </p:tgtEl>
                                        <p:attrNameLst>
                                          <p:attrName>ppt_w</p:attrName>
                                        </p:attrNameLst>
                                      </p:cBhvr>
                                      <p:tavLst>
                                        <p:tav tm="0">
                                          <p:val>
                                            <p:fltVal val="0"/>
                                          </p:val>
                                        </p:tav>
                                        <p:tav tm="100000">
                                          <p:val>
                                            <p:strVal val="#ppt_w"/>
                                          </p:val>
                                        </p:tav>
                                      </p:tavLst>
                                    </p:anim>
                                    <p:anim calcmode="lin" valueType="num">
                                      <p:cBhvr>
                                        <p:cTn dur="500" fill="hold" id="57"/>
                                        <p:tgtEl>
                                          <p:spTgt spid="17"/>
                                        </p:tgtEl>
                                        <p:attrNameLst>
                                          <p:attrName>ppt_h</p:attrName>
                                        </p:attrNameLst>
                                      </p:cBhvr>
                                      <p:tavLst>
                                        <p:tav tm="0">
                                          <p:val>
                                            <p:fltVal val="0"/>
                                          </p:val>
                                        </p:tav>
                                        <p:tav tm="100000">
                                          <p:val>
                                            <p:strVal val="#ppt_h"/>
                                          </p:val>
                                        </p:tav>
                                      </p:tavLst>
                                    </p:anim>
                                    <p:anim calcmode="lin" valueType="num">
                                      <p:cBhvr>
                                        <p:cTn dur="500" fill="hold" id="58"/>
                                        <p:tgtEl>
                                          <p:spTgt spid="17"/>
                                        </p:tgtEl>
                                        <p:attrNameLst>
                                          <p:attrName>style.rotation</p:attrName>
                                        </p:attrNameLst>
                                      </p:cBhvr>
                                      <p:tavLst>
                                        <p:tav tm="0">
                                          <p:val>
                                            <p:fltVal val="360"/>
                                          </p:val>
                                        </p:tav>
                                        <p:tav tm="100000">
                                          <p:val>
                                            <p:fltVal val="0"/>
                                          </p:val>
                                        </p:tav>
                                      </p:tavLst>
                                    </p:anim>
                                    <p:animEffect filter="fade" transition="in">
                                      <p:cBhvr>
                                        <p:cTn dur="500" id="59"/>
                                        <p:tgtEl>
                                          <p:spTgt spid="17"/>
                                        </p:tgtEl>
                                      </p:cBhvr>
                                    </p:animEffect>
                                  </p:childTnLst>
                                </p:cTn>
                              </p:par>
                            </p:childTnLst>
                          </p:cTn>
                        </p:par>
                        <p:par>
                          <p:cTn fill="hold" id="60" nodeType="afterGroup">
                            <p:stCondLst>
                              <p:cond delay="4350"/>
                            </p:stCondLst>
                            <p:childTnLst>
                              <p:par>
                                <p:cTn fill="hold" id="61" nodeType="afterEffect" presetClass="entr" presetID="22" presetSubtype="8">
                                  <p:stCondLst>
                                    <p:cond delay="0"/>
                                  </p:stCondLst>
                                  <p:childTnLst>
                                    <p:set>
                                      <p:cBhvr>
                                        <p:cTn dur="1" fill="hold" id="62">
                                          <p:stCondLst>
                                            <p:cond delay="0"/>
                                          </p:stCondLst>
                                        </p:cTn>
                                        <p:tgtEl>
                                          <p:spTgt spid="18"/>
                                        </p:tgtEl>
                                        <p:attrNameLst>
                                          <p:attrName>style.visibility</p:attrName>
                                        </p:attrNameLst>
                                      </p:cBhvr>
                                      <p:to>
                                        <p:strVal val="visible"/>
                                      </p:to>
                                    </p:set>
                                    <p:animEffect filter="wipe(left)" transition="in">
                                      <p:cBhvr>
                                        <p:cTn dur="500" id="63"/>
                                        <p:tgtEl>
                                          <p:spTgt spid="18"/>
                                        </p:tgtEl>
                                      </p:cBhvr>
                                    </p:animEffect>
                                  </p:childTnLst>
                                </p:cTn>
                              </p:par>
                            </p:childTnLst>
                          </p:cTn>
                        </p:par>
                        <p:par>
                          <p:cTn fill="hold" id="64" nodeType="afterGroup">
                            <p:stCondLst>
                              <p:cond delay="4850"/>
                            </p:stCondLst>
                            <p:childTnLst>
                              <p:par>
                                <p:cTn decel="100000" fill="hold" grpId="0" id="65" nodeType="afterEffect" presetClass="entr" presetID="49" presetSubtype="0">
                                  <p:stCondLst>
                                    <p:cond delay="0"/>
                                  </p:stCondLst>
                                  <p:childTnLst>
                                    <p:set>
                                      <p:cBhvr>
                                        <p:cTn dur="1" fill="hold" id="66">
                                          <p:stCondLst>
                                            <p:cond delay="0"/>
                                          </p:stCondLst>
                                        </p:cTn>
                                        <p:tgtEl>
                                          <p:spTgt spid="22"/>
                                        </p:tgtEl>
                                        <p:attrNameLst>
                                          <p:attrName>style.visibility</p:attrName>
                                        </p:attrNameLst>
                                      </p:cBhvr>
                                      <p:to>
                                        <p:strVal val="visible"/>
                                      </p:to>
                                    </p:set>
                                    <p:anim calcmode="lin" valueType="num">
                                      <p:cBhvr>
                                        <p:cTn dur="500" fill="hold" id="67"/>
                                        <p:tgtEl>
                                          <p:spTgt spid="22"/>
                                        </p:tgtEl>
                                        <p:attrNameLst>
                                          <p:attrName>ppt_w</p:attrName>
                                        </p:attrNameLst>
                                      </p:cBhvr>
                                      <p:tavLst>
                                        <p:tav tm="0">
                                          <p:val>
                                            <p:fltVal val="0"/>
                                          </p:val>
                                        </p:tav>
                                        <p:tav tm="100000">
                                          <p:val>
                                            <p:strVal val="#ppt_w"/>
                                          </p:val>
                                        </p:tav>
                                      </p:tavLst>
                                    </p:anim>
                                    <p:anim calcmode="lin" valueType="num">
                                      <p:cBhvr>
                                        <p:cTn dur="500" fill="hold" id="68"/>
                                        <p:tgtEl>
                                          <p:spTgt spid="22"/>
                                        </p:tgtEl>
                                        <p:attrNameLst>
                                          <p:attrName>ppt_h</p:attrName>
                                        </p:attrNameLst>
                                      </p:cBhvr>
                                      <p:tavLst>
                                        <p:tav tm="0">
                                          <p:val>
                                            <p:fltVal val="0"/>
                                          </p:val>
                                        </p:tav>
                                        <p:tav tm="100000">
                                          <p:val>
                                            <p:strVal val="#ppt_h"/>
                                          </p:val>
                                        </p:tav>
                                      </p:tavLst>
                                    </p:anim>
                                    <p:anim calcmode="lin" valueType="num">
                                      <p:cBhvr>
                                        <p:cTn dur="500" fill="hold" id="69"/>
                                        <p:tgtEl>
                                          <p:spTgt spid="22"/>
                                        </p:tgtEl>
                                        <p:attrNameLst>
                                          <p:attrName>style.rotation</p:attrName>
                                        </p:attrNameLst>
                                      </p:cBhvr>
                                      <p:tavLst>
                                        <p:tav tm="0">
                                          <p:val>
                                            <p:fltVal val="360"/>
                                          </p:val>
                                        </p:tav>
                                        <p:tav tm="100000">
                                          <p:val>
                                            <p:fltVal val="0"/>
                                          </p:val>
                                        </p:tav>
                                      </p:tavLst>
                                    </p:anim>
                                    <p:animEffect filter="fade" transition="in">
                                      <p:cBhvr>
                                        <p:cTn dur="500" id="70"/>
                                        <p:tgtEl>
                                          <p:spTgt spid="22"/>
                                        </p:tgtEl>
                                      </p:cBhvr>
                                    </p:animEffect>
                                  </p:childTnLst>
                                </p:cTn>
                              </p:par>
                            </p:childTnLst>
                          </p:cTn>
                        </p:par>
                        <p:par>
                          <p:cTn fill="hold" id="71" nodeType="afterGroup">
                            <p:stCondLst>
                              <p:cond delay="5350"/>
                            </p:stCondLst>
                            <p:childTnLst>
                              <p:par>
                                <p:cTn fill="hold" id="72" nodeType="afterEffect" presetClass="entr" presetID="22" presetSubtype="8">
                                  <p:stCondLst>
                                    <p:cond delay="0"/>
                                  </p:stCondLst>
                                  <p:childTnLst>
                                    <p:set>
                                      <p:cBhvr>
                                        <p:cTn dur="1" fill="hold" id="73">
                                          <p:stCondLst>
                                            <p:cond delay="0"/>
                                          </p:stCondLst>
                                        </p:cTn>
                                        <p:tgtEl>
                                          <p:spTgt spid="23"/>
                                        </p:tgtEl>
                                        <p:attrNameLst>
                                          <p:attrName>style.visibility</p:attrName>
                                        </p:attrNameLst>
                                      </p:cBhvr>
                                      <p:to>
                                        <p:strVal val="visible"/>
                                      </p:to>
                                    </p:set>
                                    <p:animEffect filter="wipe(left)" transition="in">
                                      <p:cBhvr>
                                        <p:cTn dur="500" id="7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1"/>
      <p:bldP grpId="0" spid="12"/>
      <p:bldP grpId="0" spid="16"/>
      <p:bldP grpId="0" spid="17"/>
      <p:bldP grpId="0" spid="21"/>
      <p:bldP grpId="0" spid="22"/>
      <p:bldP grpId="0" spid="31"/>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4">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grpSp>
        <p:nvGrpSpPr>
          <p:cNvPr id="34" name="组合 33"/>
          <p:cNvGrpSpPr/>
          <p:nvPr/>
        </p:nvGrpSpPr>
        <p:grpSpPr>
          <a:xfrm>
            <a:off x="539552" y="2153439"/>
            <a:ext cx="1327474" cy="1410442"/>
            <a:chOff x="395537" y="2426415"/>
            <a:chExt cx="1327474" cy="1410442"/>
          </a:xfrm>
          <a:solidFill>
            <a:srgbClr val="3090D8"/>
          </a:solidFill>
        </p:grpSpPr>
        <p:sp>
          <p:nvSpPr>
            <p:cNvPr id="35" name="六边形 34"/>
            <p:cNvSpPr/>
            <p:nvPr/>
          </p:nvSpPr>
          <p:spPr>
            <a:xfrm rot="16200000">
              <a:off x="354053" y="2467899"/>
              <a:ext cx="1410442" cy="1327474"/>
            </a:xfrm>
            <a:prstGeom prst="hexagon">
              <a:avLst/>
            </a:prstGeom>
            <a:grp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TextBox 35"/>
            <p:cNvSpPr txBox="1"/>
            <p:nvPr/>
          </p:nvSpPr>
          <p:spPr>
            <a:xfrm>
              <a:off x="576707" y="2931581"/>
              <a:ext cx="944880" cy="396240"/>
            </a:xfrm>
            <a:prstGeom prst="rect">
              <a:avLst/>
            </a:prstGeom>
            <a:grpFill/>
            <a:ln>
              <a:noFill/>
            </a:ln>
          </p:spPr>
          <p:txBody>
            <a:bodyPr rtlCol="0" wrap="none">
              <a:spAutoFit/>
            </a:bodyPr>
            <a:lstStyle/>
            <a:p>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grpSp>
      <p:sp>
        <p:nvSpPr>
          <p:cNvPr id="37" name="等腰三角形 36"/>
          <p:cNvSpPr/>
          <p:nvPr/>
        </p:nvSpPr>
        <p:spPr>
          <a:xfrm rot="5400000">
            <a:off x="1947350" y="2786652"/>
            <a:ext cx="224916" cy="193893"/>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等腰三角形 37"/>
          <p:cNvSpPr/>
          <p:nvPr/>
        </p:nvSpPr>
        <p:spPr>
          <a:xfrm rot="5400000">
            <a:off x="2185504" y="2783386"/>
            <a:ext cx="224916" cy="193893"/>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六边形 38"/>
          <p:cNvSpPr/>
          <p:nvPr/>
        </p:nvSpPr>
        <p:spPr>
          <a:xfrm rot="16200000">
            <a:off x="2396007" y="1454503"/>
            <a:ext cx="2983834" cy="2808313"/>
          </a:xfrm>
          <a:prstGeom prst="hexagon">
            <a:avLst/>
          </a:prstGeom>
          <a:blipFill dpi="0" rotWithShape="1">
            <a:blip r:embed="rId3">
              <a:extLst>
                <a:ext uri="{28A0092B-C50C-407E-A947-70E740481C1C}">
                  <a14:useLocalDpi val="0"/>
                </a:ext>
              </a:extLst>
            </a:blip>
            <a:stretch>
              <a:fillRect/>
            </a:stretch>
          </a:blipFill>
          <a:ln cap="rnd" w="15875">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六边形 39"/>
          <p:cNvSpPr/>
          <p:nvPr/>
        </p:nvSpPr>
        <p:spPr>
          <a:xfrm rot="16200000">
            <a:off x="4332524" y="1311832"/>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TextBox 40"/>
          <p:cNvSpPr txBox="1"/>
          <p:nvPr/>
        </p:nvSpPr>
        <p:spPr>
          <a:xfrm>
            <a:off x="4412212" y="1423686"/>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42" name="六边形 41"/>
          <p:cNvSpPr/>
          <p:nvPr/>
        </p:nvSpPr>
        <p:spPr>
          <a:xfrm rot="16200000">
            <a:off x="4893398" y="2483428"/>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3" name="TextBox 42"/>
          <p:cNvSpPr txBox="1"/>
          <p:nvPr/>
        </p:nvSpPr>
        <p:spPr>
          <a:xfrm>
            <a:off x="4973086" y="2595282"/>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44" name="六边形 43"/>
          <p:cNvSpPr/>
          <p:nvPr/>
        </p:nvSpPr>
        <p:spPr>
          <a:xfrm rot="16200000">
            <a:off x="4389935" y="3746208"/>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TextBox 44"/>
          <p:cNvSpPr txBox="1"/>
          <p:nvPr/>
        </p:nvSpPr>
        <p:spPr>
          <a:xfrm>
            <a:off x="4469623" y="3858062"/>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46" name="TextBox 45"/>
          <p:cNvSpPr txBox="1"/>
          <p:nvPr/>
        </p:nvSpPr>
        <p:spPr bwMode="auto">
          <a:xfrm>
            <a:off x="5380938" y="1144364"/>
            <a:ext cx="2834054"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47" name="TextBox 46"/>
          <p:cNvSpPr txBox="1"/>
          <p:nvPr/>
        </p:nvSpPr>
        <p:spPr bwMode="auto">
          <a:xfrm>
            <a:off x="5884994" y="2360329"/>
            <a:ext cx="2834054"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48" name="TextBox 47"/>
          <p:cNvSpPr txBox="1"/>
          <p:nvPr/>
        </p:nvSpPr>
        <p:spPr bwMode="auto">
          <a:xfrm>
            <a:off x="5380938" y="3664645"/>
            <a:ext cx="2834054"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Tree>
    <p:extLst>
      <p:ext uri="{BB962C8B-B14F-4D97-AF65-F5344CB8AC3E}">
        <p14:creationId val="26976492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31" presetSubtype="0">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p:cTn dur="1000" fill="hold" id="17"/>
                                        <p:tgtEl>
                                          <p:spTgt spid="34"/>
                                        </p:tgtEl>
                                        <p:attrNameLst>
                                          <p:attrName>ppt_w</p:attrName>
                                        </p:attrNameLst>
                                      </p:cBhvr>
                                      <p:tavLst>
                                        <p:tav tm="0">
                                          <p:val>
                                            <p:fltVal val="0"/>
                                          </p:val>
                                        </p:tav>
                                        <p:tav tm="100000">
                                          <p:val>
                                            <p:strVal val="#ppt_w"/>
                                          </p:val>
                                        </p:tav>
                                      </p:tavLst>
                                    </p:anim>
                                    <p:anim calcmode="lin" valueType="num">
                                      <p:cBhvr>
                                        <p:cTn dur="1000" fill="hold" id="18"/>
                                        <p:tgtEl>
                                          <p:spTgt spid="34"/>
                                        </p:tgtEl>
                                        <p:attrNameLst>
                                          <p:attrName>ppt_h</p:attrName>
                                        </p:attrNameLst>
                                      </p:cBhvr>
                                      <p:tavLst>
                                        <p:tav tm="0">
                                          <p:val>
                                            <p:fltVal val="0"/>
                                          </p:val>
                                        </p:tav>
                                        <p:tav tm="100000">
                                          <p:val>
                                            <p:strVal val="#ppt_h"/>
                                          </p:val>
                                        </p:tav>
                                      </p:tavLst>
                                    </p:anim>
                                    <p:anim calcmode="lin" valueType="num">
                                      <p:cBhvr>
                                        <p:cTn dur="1000" fill="hold" id="19"/>
                                        <p:tgtEl>
                                          <p:spTgt spid="34"/>
                                        </p:tgtEl>
                                        <p:attrNameLst>
                                          <p:attrName>style.rotation</p:attrName>
                                        </p:attrNameLst>
                                      </p:cBhvr>
                                      <p:tavLst>
                                        <p:tav tm="0">
                                          <p:val>
                                            <p:fltVal val="90"/>
                                          </p:val>
                                        </p:tav>
                                        <p:tav tm="100000">
                                          <p:val>
                                            <p:fltVal val="0"/>
                                          </p:val>
                                        </p:tav>
                                      </p:tavLst>
                                    </p:anim>
                                    <p:animEffect filter="fade" transition="in">
                                      <p:cBhvr>
                                        <p:cTn dur="1000" id="20"/>
                                        <p:tgtEl>
                                          <p:spTgt spid="34"/>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37"/>
                                        </p:tgtEl>
                                        <p:attrNameLst>
                                          <p:attrName>style.visibility</p:attrName>
                                        </p:attrNameLst>
                                      </p:cBhvr>
                                      <p:to>
                                        <p:strVal val="visible"/>
                                      </p:to>
                                    </p:set>
                                    <p:animEffect filter="wipe(left)" transition="in">
                                      <p:cBhvr>
                                        <p:cTn dur="500" id="24"/>
                                        <p:tgtEl>
                                          <p:spTgt spid="37"/>
                                        </p:tgtEl>
                                      </p:cBhvr>
                                    </p:animEffect>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38"/>
                                        </p:tgtEl>
                                        <p:attrNameLst>
                                          <p:attrName>style.visibility</p:attrName>
                                        </p:attrNameLst>
                                      </p:cBhvr>
                                      <p:to>
                                        <p:strVal val="visible"/>
                                      </p:to>
                                    </p:set>
                                    <p:animEffect filter="wipe(left)" transition="in">
                                      <p:cBhvr>
                                        <p:cTn dur="500" id="28"/>
                                        <p:tgtEl>
                                          <p:spTgt spid="38"/>
                                        </p:tgtEl>
                                      </p:cBhvr>
                                    </p:animEffect>
                                  </p:childTnLst>
                                </p:cTn>
                              </p:par>
                            </p:childTnLst>
                          </p:cTn>
                        </p:par>
                        <p:par>
                          <p:cTn fill="hold" id="29" nodeType="afterGroup">
                            <p:stCondLst>
                              <p:cond delay="3000"/>
                            </p:stCondLst>
                            <p:childTnLst>
                              <p:par>
                                <p:cTn fill="hold" grpId="0" id="30" nodeType="afterEffect" presetClass="entr" presetID="53" presetSubtype="0">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p:cTn dur="500" fill="hold" id="32"/>
                                        <p:tgtEl>
                                          <p:spTgt spid="39"/>
                                        </p:tgtEl>
                                        <p:attrNameLst>
                                          <p:attrName>ppt_w</p:attrName>
                                        </p:attrNameLst>
                                      </p:cBhvr>
                                      <p:tavLst>
                                        <p:tav tm="0">
                                          <p:val>
                                            <p:fltVal val="0"/>
                                          </p:val>
                                        </p:tav>
                                        <p:tav tm="100000">
                                          <p:val>
                                            <p:strVal val="#ppt_w"/>
                                          </p:val>
                                        </p:tav>
                                      </p:tavLst>
                                    </p:anim>
                                    <p:anim calcmode="lin" valueType="num">
                                      <p:cBhvr>
                                        <p:cTn dur="500" fill="hold" id="33"/>
                                        <p:tgtEl>
                                          <p:spTgt spid="39"/>
                                        </p:tgtEl>
                                        <p:attrNameLst>
                                          <p:attrName>ppt_h</p:attrName>
                                        </p:attrNameLst>
                                      </p:cBhvr>
                                      <p:tavLst>
                                        <p:tav tm="0">
                                          <p:val>
                                            <p:fltVal val="0"/>
                                          </p:val>
                                        </p:tav>
                                        <p:tav tm="100000">
                                          <p:val>
                                            <p:strVal val="#ppt_h"/>
                                          </p:val>
                                        </p:tav>
                                      </p:tavLst>
                                    </p:anim>
                                    <p:animEffect filter="fade" transition="in">
                                      <p:cBhvr>
                                        <p:cTn dur="500" id="34"/>
                                        <p:tgtEl>
                                          <p:spTgt spid="39"/>
                                        </p:tgtEl>
                                      </p:cBhvr>
                                    </p:animEffect>
                                  </p:childTnLst>
                                </p:cTn>
                              </p:par>
                            </p:childTnLst>
                          </p:cTn>
                        </p:par>
                        <p:par>
                          <p:cTn fill="hold" id="35" nodeType="afterGroup">
                            <p:stCondLst>
                              <p:cond delay="3500"/>
                            </p:stCondLst>
                            <p:childTnLst>
                              <p:par>
                                <p:cTn fill="hold" grpId="0" id="36" nodeType="afterEffect" presetClass="entr" presetID="2" presetSubtype="8">
                                  <p:stCondLst>
                                    <p:cond delay="0"/>
                                  </p:stCondLst>
                                  <p:childTnLst>
                                    <p:set>
                                      <p:cBhvr>
                                        <p:cTn dur="1" fill="hold" id="37">
                                          <p:stCondLst>
                                            <p:cond delay="0"/>
                                          </p:stCondLst>
                                        </p:cTn>
                                        <p:tgtEl>
                                          <p:spTgt spid="40"/>
                                        </p:tgtEl>
                                        <p:attrNameLst>
                                          <p:attrName>style.visibility</p:attrName>
                                        </p:attrNameLst>
                                      </p:cBhvr>
                                      <p:to>
                                        <p:strVal val="visible"/>
                                      </p:to>
                                    </p:set>
                                    <p:anim calcmode="lin" valueType="num">
                                      <p:cBhvr additive="base">
                                        <p:cTn dur="500" fill="hold" id="38"/>
                                        <p:tgtEl>
                                          <p:spTgt spid="40"/>
                                        </p:tgtEl>
                                        <p:attrNameLst>
                                          <p:attrName>ppt_x</p:attrName>
                                        </p:attrNameLst>
                                      </p:cBhvr>
                                      <p:tavLst>
                                        <p:tav tm="0">
                                          <p:val>
                                            <p:strVal val="0-#ppt_w/2"/>
                                          </p:val>
                                        </p:tav>
                                        <p:tav tm="100000">
                                          <p:val>
                                            <p:strVal val="#ppt_x"/>
                                          </p:val>
                                        </p:tav>
                                      </p:tavLst>
                                    </p:anim>
                                    <p:anim calcmode="lin" valueType="num">
                                      <p:cBhvr additive="base">
                                        <p:cTn dur="500" fill="hold" id="39"/>
                                        <p:tgtEl>
                                          <p:spTgt spid="40"/>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0"/>
                                  </p:stCondLst>
                                  <p:childTnLst>
                                    <p:set>
                                      <p:cBhvr>
                                        <p:cTn dur="1" fill="hold" id="41">
                                          <p:stCondLst>
                                            <p:cond delay="0"/>
                                          </p:stCondLst>
                                        </p:cTn>
                                        <p:tgtEl>
                                          <p:spTgt spid="41"/>
                                        </p:tgtEl>
                                        <p:attrNameLst>
                                          <p:attrName>style.visibility</p:attrName>
                                        </p:attrNameLst>
                                      </p:cBhvr>
                                      <p:to>
                                        <p:strVal val="visible"/>
                                      </p:to>
                                    </p:set>
                                    <p:anim calcmode="lin" valueType="num">
                                      <p:cBhvr additive="base">
                                        <p:cTn dur="500" fill="hold" id="42"/>
                                        <p:tgtEl>
                                          <p:spTgt spid="41"/>
                                        </p:tgtEl>
                                        <p:attrNameLst>
                                          <p:attrName>ppt_x</p:attrName>
                                        </p:attrNameLst>
                                      </p:cBhvr>
                                      <p:tavLst>
                                        <p:tav tm="0">
                                          <p:val>
                                            <p:strVal val="0-#ppt_w/2"/>
                                          </p:val>
                                        </p:tav>
                                        <p:tav tm="100000">
                                          <p:val>
                                            <p:strVal val="#ppt_x"/>
                                          </p:val>
                                        </p:tav>
                                      </p:tavLst>
                                    </p:anim>
                                    <p:anim calcmode="lin" valueType="num">
                                      <p:cBhvr additive="base">
                                        <p:cTn dur="500" fill="hold" id="43"/>
                                        <p:tgtEl>
                                          <p:spTgt spid="41"/>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42"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1000" id="47"/>
                                        <p:tgtEl>
                                          <p:spTgt spid="46"/>
                                        </p:tgtEl>
                                      </p:cBhvr>
                                    </p:animEffect>
                                    <p:anim calcmode="lin" valueType="num">
                                      <p:cBhvr>
                                        <p:cTn dur="1000" fill="hold" id="48"/>
                                        <p:tgtEl>
                                          <p:spTgt spid="46"/>
                                        </p:tgtEl>
                                        <p:attrNameLst>
                                          <p:attrName>ppt_x</p:attrName>
                                        </p:attrNameLst>
                                      </p:cBhvr>
                                      <p:tavLst>
                                        <p:tav tm="0">
                                          <p:val>
                                            <p:strVal val="#ppt_x"/>
                                          </p:val>
                                        </p:tav>
                                        <p:tav tm="100000">
                                          <p:val>
                                            <p:strVal val="#ppt_x"/>
                                          </p:val>
                                        </p:tav>
                                      </p:tavLst>
                                    </p:anim>
                                    <p:anim calcmode="lin" valueType="num">
                                      <p:cBhvr>
                                        <p:cTn dur="1000" fill="hold" id="49"/>
                                        <p:tgtEl>
                                          <p:spTgt spid="4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5000"/>
                            </p:stCondLst>
                            <p:childTnLst>
                              <p:par>
                                <p:cTn fill="hold" grpId="0" id="51" nodeType="afterEffect" presetClass="entr" presetID="2" presetSubtype="8">
                                  <p:stCondLst>
                                    <p:cond delay="0"/>
                                  </p:stCondLst>
                                  <p:childTnLst>
                                    <p:set>
                                      <p:cBhvr>
                                        <p:cTn dur="1" fill="hold" id="52">
                                          <p:stCondLst>
                                            <p:cond delay="0"/>
                                          </p:stCondLst>
                                        </p:cTn>
                                        <p:tgtEl>
                                          <p:spTgt spid="43"/>
                                        </p:tgtEl>
                                        <p:attrNameLst>
                                          <p:attrName>style.visibility</p:attrName>
                                        </p:attrNameLst>
                                      </p:cBhvr>
                                      <p:to>
                                        <p:strVal val="visible"/>
                                      </p:to>
                                    </p:set>
                                    <p:anim calcmode="lin" valueType="num">
                                      <p:cBhvr additive="base">
                                        <p:cTn dur="500" fill="hold" id="53"/>
                                        <p:tgtEl>
                                          <p:spTgt spid="43"/>
                                        </p:tgtEl>
                                        <p:attrNameLst>
                                          <p:attrName>ppt_x</p:attrName>
                                        </p:attrNameLst>
                                      </p:cBhvr>
                                      <p:tavLst>
                                        <p:tav tm="0">
                                          <p:val>
                                            <p:strVal val="0-#ppt_w/2"/>
                                          </p:val>
                                        </p:tav>
                                        <p:tav tm="100000">
                                          <p:val>
                                            <p:strVal val="#ppt_x"/>
                                          </p:val>
                                        </p:tav>
                                      </p:tavLst>
                                    </p:anim>
                                    <p:anim calcmode="lin" valueType="num">
                                      <p:cBhvr additive="base">
                                        <p:cTn dur="500" fill="hold" id="54"/>
                                        <p:tgtEl>
                                          <p:spTgt spid="43"/>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42"/>
                                        </p:tgtEl>
                                        <p:attrNameLst>
                                          <p:attrName>style.visibility</p:attrName>
                                        </p:attrNameLst>
                                      </p:cBhvr>
                                      <p:to>
                                        <p:strVal val="visible"/>
                                      </p:to>
                                    </p:set>
                                    <p:anim calcmode="lin" valueType="num">
                                      <p:cBhvr additive="base">
                                        <p:cTn dur="500" fill="hold" id="57"/>
                                        <p:tgtEl>
                                          <p:spTgt spid="42"/>
                                        </p:tgtEl>
                                        <p:attrNameLst>
                                          <p:attrName>ppt_x</p:attrName>
                                        </p:attrNameLst>
                                      </p:cBhvr>
                                      <p:tavLst>
                                        <p:tav tm="0">
                                          <p:val>
                                            <p:strVal val="0-#ppt_w/2"/>
                                          </p:val>
                                        </p:tav>
                                        <p:tav tm="100000">
                                          <p:val>
                                            <p:strVal val="#ppt_x"/>
                                          </p:val>
                                        </p:tav>
                                      </p:tavLst>
                                    </p:anim>
                                    <p:anim calcmode="lin" valueType="num">
                                      <p:cBhvr additive="base">
                                        <p:cTn dur="500" fill="hold" id="58"/>
                                        <p:tgtEl>
                                          <p:spTgt spid="42"/>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42" presetSubtype="0">
                                  <p:stCondLst>
                                    <p:cond delay="0"/>
                                  </p:stCondLst>
                                  <p:childTnLst>
                                    <p:set>
                                      <p:cBhvr>
                                        <p:cTn dur="1" fill="hold" id="61">
                                          <p:stCondLst>
                                            <p:cond delay="0"/>
                                          </p:stCondLst>
                                        </p:cTn>
                                        <p:tgtEl>
                                          <p:spTgt spid="47"/>
                                        </p:tgtEl>
                                        <p:attrNameLst>
                                          <p:attrName>style.visibility</p:attrName>
                                        </p:attrNameLst>
                                      </p:cBhvr>
                                      <p:to>
                                        <p:strVal val="visible"/>
                                      </p:to>
                                    </p:set>
                                    <p:animEffect filter="fade" transition="in">
                                      <p:cBhvr>
                                        <p:cTn dur="1000" id="62"/>
                                        <p:tgtEl>
                                          <p:spTgt spid="47"/>
                                        </p:tgtEl>
                                      </p:cBhvr>
                                    </p:animEffect>
                                    <p:anim calcmode="lin" valueType="num">
                                      <p:cBhvr>
                                        <p:cTn dur="1000" fill="hold" id="63"/>
                                        <p:tgtEl>
                                          <p:spTgt spid="47"/>
                                        </p:tgtEl>
                                        <p:attrNameLst>
                                          <p:attrName>ppt_x</p:attrName>
                                        </p:attrNameLst>
                                      </p:cBhvr>
                                      <p:tavLst>
                                        <p:tav tm="0">
                                          <p:val>
                                            <p:strVal val="#ppt_x"/>
                                          </p:val>
                                        </p:tav>
                                        <p:tav tm="100000">
                                          <p:val>
                                            <p:strVal val="#ppt_x"/>
                                          </p:val>
                                        </p:tav>
                                      </p:tavLst>
                                    </p:anim>
                                    <p:anim calcmode="lin" valueType="num">
                                      <p:cBhvr>
                                        <p:cTn dur="1000" fill="hold" id="64"/>
                                        <p:tgtEl>
                                          <p:spTgt spid="47"/>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6500"/>
                            </p:stCondLst>
                            <p:childTnLst>
                              <p:par>
                                <p:cTn fill="hold" grpId="0" id="66" nodeType="afterEffect" presetClass="entr" presetID="2" presetSubtype="8">
                                  <p:stCondLst>
                                    <p:cond delay="0"/>
                                  </p:stCondLst>
                                  <p:childTnLst>
                                    <p:set>
                                      <p:cBhvr>
                                        <p:cTn dur="1" fill="hold" id="67">
                                          <p:stCondLst>
                                            <p:cond delay="0"/>
                                          </p:stCondLst>
                                        </p:cTn>
                                        <p:tgtEl>
                                          <p:spTgt spid="45"/>
                                        </p:tgtEl>
                                        <p:attrNameLst>
                                          <p:attrName>style.visibility</p:attrName>
                                        </p:attrNameLst>
                                      </p:cBhvr>
                                      <p:to>
                                        <p:strVal val="visible"/>
                                      </p:to>
                                    </p:set>
                                    <p:anim calcmode="lin" valueType="num">
                                      <p:cBhvr additive="base">
                                        <p:cTn dur="500" fill="hold" id="68"/>
                                        <p:tgtEl>
                                          <p:spTgt spid="45"/>
                                        </p:tgtEl>
                                        <p:attrNameLst>
                                          <p:attrName>ppt_x</p:attrName>
                                        </p:attrNameLst>
                                      </p:cBhvr>
                                      <p:tavLst>
                                        <p:tav tm="0">
                                          <p:val>
                                            <p:strVal val="0-#ppt_w/2"/>
                                          </p:val>
                                        </p:tav>
                                        <p:tav tm="100000">
                                          <p:val>
                                            <p:strVal val="#ppt_x"/>
                                          </p:val>
                                        </p:tav>
                                      </p:tavLst>
                                    </p:anim>
                                    <p:anim calcmode="lin" valueType="num">
                                      <p:cBhvr additive="base">
                                        <p:cTn dur="500" fill="hold" id="69"/>
                                        <p:tgtEl>
                                          <p:spTgt spid="45"/>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8">
                                  <p:stCondLst>
                                    <p:cond delay="0"/>
                                  </p:stCondLst>
                                  <p:childTnLst>
                                    <p:set>
                                      <p:cBhvr>
                                        <p:cTn dur="1" fill="hold" id="71">
                                          <p:stCondLst>
                                            <p:cond delay="0"/>
                                          </p:stCondLst>
                                        </p:cTn>
                                        <p:tgtEl>
                                          <p:spTgt spid="44"/>
                                        </p:tgtEl>
                                        <p:attrNameLst>
                                          <p:attrName>style.visibility</p:attrName>
                                        </p:attrNameLst>
                                      </p:cBhvr>
                                      <p:to>
                                        <p:strVal val="visible"/>
                                      </p:to>
                                    </p:set>
                                    <p:anim calcmode="lin" valueType="num">
                                      <p:cBhvr additive="base">
                                        <p:cTn dur="500" fill="hold" id="72"/>
                                        <p:tgtEl>
                                          <p:spTgt spid="44"/>
                                        </p:tgtEl>
                                        <p:attrNameLst>
                                          <p:attrName>ppt_x</p:attrName>
                                        </p:attrNameLst>
                                      </p:cBhvr>
                                      <p:tavLst>
                                        <p:tav tm="0">
                                          <p:val>
                                            <p:strVal val="0-#ppt_w/2"/>
                                          </p:val>
                                        </p:tav>
                                        <p:tav tm="100000">
                                          <p:val>
                                            <p:strVal val="#ppt_x"/>
                                          </p:val>
                                        </p:tav>
                                      </p:tavLst>
                                    </p:anim>
                                    <p:anim calcmode="lin" valueType="num">
                                      <p:cBhvr additive="base">
                                        <p:cTn dur="500" fill="hold" id="73"/>
                                        <p:tgtEl>
                                          <p:spTgt spid="44"/>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7000"/>
                            </p:stCondLst>
                            <p:childTnLst>
                              <p:par>
                                <p:cTn fill="hold" grpId="0" id="75" nodeType="afterEffect" presetClass="entr" presetID="42" presetSubtype="0">
                                  <p:stCondLst>
                                    <p:cond delay="0"/>
                                  </p:stCondLst>
                                  <p:childTnLst>
                                    <p:set>
                                      <p:cBhvr>
                                        <p:cTn dur="1" fill="hold" id="76">
                                          <p:stCondLst>
                                            <p:cond delay="0"/>
                                          </p:stCondLst>
                                        </p:cTn>
                                        <p:tgtEl>
                                          <p:spTgt spid="48"/>
                                        </p:tgtEl>
                                        <p:attrNameLst>
                                          <p:attrName>style.visibility</p:attrName>
                                        </p:attrNameLst>
                                      </p:cBhvr>
                                      <p:to>
                                        <p:strVal val="visible"/>
                                      </p:to>
                                    </p:set>
                                    <p:animEffect filter="fade" transition="in">
                                      <p:cBhvr>
                                        <p:cTn dur="1000" id="77"/>
                                        <p:tgtEl>
                                          <p:spTgt spid="48"/>
                                        </p:tgtEl>
                                      </p:cBhvr>
                                    </p:animEffect>
                                    <p:anim calcmode="lin" valueType="num">
                                      <p:cBhvr>
                                        <p:cTn dur="1000" fill="hold" id="78"/>
                                        <p:tgtEl>
                                          <p:spTgt spid="48"/>
                                        </p:tgtEl>
                                        <p:attrNameLst>
                                          <p:attrName>ppt_x</p:attrName>
                                        </p:attrNameLst>
                                      </p:cBhvr>
                                      <p:tavLst>
                                        <p:tav tm="0">
                                          <p:val>
                                            <p:strVal val="#ppt_x"/>
                                          </p:val>
                                        </p:tav>
                                        <p:tav tm="100000">
                                          <p:val>
                                            <p:strVal val="#ppt_x"/>
                                          </p:val>
                                        </p:tav>
                                      </p:tavLst>
                                    </p:anim>
                                    <p:anim calcmode="lin" valueType="num">
                                      <p:cBhvr>
                                        <p:cTn dur="1000" fill="hold" id="79"/>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37"/>
      <p:bldP grpId="0" spid="38"/>
      <p:bldP grpId="0" spid="39"/>
      <p:bldP grpId="0" spid="40"/>
      <p:bldP grpId="0" spid="41"/>
      <p:bldP grpId="0" spid="42"/>
      <p:bldP grpId="0" spid="43"/>
      <p:bldP grpId="0" spid="44"/>
      <p:bldP grpId="0" spid="45"/>
      <p:bldP grpId="0" spid="46"/>
      <p:bldP grpId="0" spid="47"/>
      <p:bldP grpId="0" spid="4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5">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33" name="任意多边形 32"/>
          <p:cNvSpPr/>
          <p:nvPr/>
        </p:nvSpPr>
        <p:spPr>
          <a:xfrm rot="1723431">
            <a:off x="2864170" y="2522631"/>
            <a:ext cx="1817395" cy="1339301"/>
          </a:xfrm>
          <a:custGeom>
            <a:rect b="b" l="l" r="r" t="t"/>
            <a:pathLst>
              <a:path h="1732770" w="2351321">
                <a:moveTo>
                  <a:pt x="1516639" y="0"/>
                </a:moveTo>
                <a:lnTo>
                  <a:pt x="2302371" y="743002"/>
                </a:lnTo>
                <a:cubicBezTo>
                  <a:pt x="2370314" y="1065730"/>
                  <a:pt x="2367934" y="1403106"/>
                  <a:pt x="2292691" y="1732770"/>
                </a:cubicBezTo>
                <a:lnTo>
                  <a:pt x="0" y="1209479"/>
                </a:lnTo>
                <a:close/>
              </a:path>
            </a:pathLst>
          </a:custGeom>
          <a:solidFill>
            <a:srgbClr val="3090D8"/>
          </a:solidFill>
          <a:ln algn="ctr" cap="flat" cmpd="sng" w="25400">
            <a:solidFill>
              <a:schemeClr val="bg1"/>
            </a:solidFill>
            <a:prstDash val="solid"/>
          </a:ln>
          <a:effectLst/>
        </p:spPr>
        <p:txBody>
          <a:bodyPr anchor="ctr" anchorCtr="0" bIns="1612899" lIns="2385060" numCol="1" rIns="133604" spcCol="1270" spcFirstLastPara="0" tIns="1267461" vert="horz" wrap="square">
            <a:noAutofit/>
          </a:bodyPr>
          <a:lstStyle/>
          <a:p>
            <a:pPr algn="ctr" defTabSz="1689100">
              <a:lnSpc>
                <a:spcPct val="90000"/>
              </a:lnSpc>
              <a:spcBef>
                <a:spcPct val="0"/>
              </a:spcBef>
              <a:spcAft>
                <a:spcPct val="35000"/>
              </a:spcAft>
              <a:defRPr/>
            </a:pPr>
            <a:endParaRPr altLang="en-US" lang="zh-CN" sz="3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任意多边形 33"/>
          <p:cNvSpPr/>
          <p:nvPr/>
        </p:nvSpPr>
        <p:spPr>
          <a:xfrm rot="1723431">
            <a:off x="1012652" y="1166895"/>
            <a:ext cx="3635301" cy="3635301"/>
          </a:xfrm>
          <a:custGeom>
            <a:gdLst>
              <a:gd fmla="*/ 3370965 w 3413760" name="connsiteX0"/>
              <a:gd fmla="*/ 2086696 h 3413760" name="connsiteY0"/>
              <a:gd fmla="*/ 2447467 w 3413760" name="connsiteX1"/>
              <a:gd fmla="*/ 3244726 h 3413760" name="connsiteY1"/>
              <a:gd fmla="*/ 1706880 w 3413760" name="connsiteX2"/>
              <a:gd fmla="*/ 1706880 h 3413760" name="connsiteY2"/>
              <a:gd fmla="*/ 3370965 w 3413760" name="connsiteX3"/>
              <a:gd fmla="*/ 2086696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3370965" y="2086696"/>
                </a:moveTo>
                <a:cubicBezTo>
                  <a:pt x="3255378" y="2593118"/>
                  <a:pt x="2915472" y="3019346"/>
                  <a:pt x="2447467" y="3244726"/>
                </a:cubicBezTo>
                <a:lnTo>
                  <a:pt x="1706880" y="1706880"/>
                </a:lnTo>
                <a:lnTo>
                  <a:pt x="3370965" y="2086696"/>
                </a:lnTo>
                <a:close/>
              </a:path>
            </a:pathLst>
          </a:custGeom>
          <a:solidFill>
            <a:srgbClr val="3090D8"/>
          </a:solidFill>
          <a:ln algn="ctr" cap="flat" cmpd="sng" w="25400">
            <a:solidFill>
              <a:schemeClr val="bg1"/>
            </a:solidFill>
            <a:prstDash val="solid"/>
          </a:ln>
          <a:effectLst/>
        </p:spPr>
        <p:txBody>
          <a:bodyPr anchor="ctr" anchorCtr="0" bIns="781050" lIns="2244090" numCol="1" rIns="374650" spcCol="1270" spcFirstLastPara="0" tIns="2081530" vert="horz" wrap="square">
            <a:noAutofit/>
          </a:bodyPr>
          <a:lstStyle/>
          <a:p>
            <a:pPr algn="ctr" defTabSz="1733550">
              <a:lnSpc>
                <a:spcPct val="90000"/>
              </a:lnSpc>
              <a:spcBef>
                <a:spcPct val="0"/>
              </a:spcBef>
              <a:spcAft>
                <a:spcPct val="35000"/>
              </a:spcAft>
              <a:defRPr/>
            </a:pPr>
            <a:endParaRPr altLang="en-US" lang="zh-CN" sz="39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任意多边形 34"/>
          <p:cNvSpPr/>
          <p:nvPr/>
        </p:nvSpPr>
        <p:spPr>
          <a:xfrm rot="1723431">
            <a:off x="1012652" y="1166895"/>
            <a:ext cx="3635301" cy="3635301"/>
          </a:xfrm>
          <a:custGeom>
            <a:gdLst>
              <a:gd fmla="*/ 2447430 w 3413760" name="connsiteX0"/>
              <a:gd fmla="*/ 3244744 h 3413760" name="connsiteY0"/>
              <a:gd fmla="*/ 966292 w 3413760" name="connsiteX1"/>
              <a:gd fmla="*/ 3244726 h 3413760" name="connsiteY1"/>
              <a:gd fmla="*/ 1706880 w 3413760" name="connsiteX2"/>
              <a:gd fmla="*/ 1706880 h 3413760" name="connsiteY2"/>
              <a:gd fmla="*/ 2447430 w 3413760" name="connsiteX3"/>
              <a:gd fmla="*/ 3244744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2447430" y="3244744"/>
                </a:moveTo>
                <a:cubicBezTo>
                  <a:pt x="1979433" y="3470105"/>
                  <a:pt x="1434283" y="3470099"/>
                  <a:pt x="966292" y="3244726"/>
                </a:cubicBezTo>
                <a:lnTo>
                  <a:pt x="1706880" y="1706880"/>
                </a:lnTo>
                <a:lnTo>
                  <a:pt x="2447430" y="3244744"/>
                </a:lnTo>
                <a:close/>
              </a:path>
            </a:pathLst>
          </a:custGeom>
          <a:solidFill>
            <a:srgbClr val="3090D8"/>
          </a:solidFill>
          <a:ln algn="ctr" cap="flat" cmpd="sng" w="25400">
            <a:solidFill>
              <a:schemeClr val="bg1"/>
            </a:solidFill>
            <a:prstDash val="solid"/>
          </a:ln>
          <a:effectLst/>
        </p:spPr>
        <p:txBody>
          <a:bodyPr anchor="ctr" anchorCtr="0" bIns="130809" lIns="1299210" numCol="1" rIns="1299210" spcCol="1270" spcFirstLastPara="0" tIns="2731771" vert="horz" wrap="square">
            <a:noAutofit/>
          </a:bodyPr>
          <a:lstStyle/>
          <a:p>
            <a:pPr algn="ctr" defTabSz="1733550">
              <a:lnSpc>
                <a:spcPct val="90000"/>
              </a:lnSpc>
              <a:spcBef>
                <a:spcPct val="0"/>
              </a:spcBef>
              <a:spcAft>
                <a:spcPct val="35000"/>
              </a:spcAft>
              <a:defRPr/>
            </a:pPr>
            <a:endParaRPr altLang="en-US" lang="zh-CN" sz="39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任意多边形 35"/>
          <p:cNvSpPr/>
          <p:nvPr/>
        </p:nvSpPr>
        <p:spPr>
          <a:xfrm rot="1723431">
            <a:off x="1012652" y="1166895"/>
            <a:ext cx="3635301" cy="3635301"/>
          </a:xfrm>
          <a:custGeom>
            <a:gdLst>
              <a:gd fmla="*/ 966292 w 3413760" name="connsiteX0"/>
              <a:gd fmla="*/ 3244726 h 3413760" name="connsiteY0"/>
              <a:gd fmla="*/ 42795 w 3413760" name="connsiteX1"/>
              <a:gd fmla="*/ 2086696 h 3413760" name="connsiteY1"/>
              <a:gd fmla="*/ 1706880 w 3413760" name="connsiteX2"/>
              <a:gd fmla="*/ 1706880 h 3413760" name="connsiteY2"/>
              <a:gd fmla="*/ 966292 w 3413760" name="connsiteX3"/>
              <a:gd fmla="*/ 3244726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966292" y="3244726"/>
                </a:moveTo>
                <a:cubicBezTo>
                  <a:pt x="498287" y="3019347"/>
                  <a:pt x="158382" y="2593118"/>
                  <a:pt x="42795" y="2086696"/>
                </a:cubicBezTo>
                <a:lnTo>
                  <a:pt x="1706880" y="1706880"/>
                </a:lnTo>
                <a:lnTo>
                  <a:pt x="966292" y="3244726"/>
                </a:lnTo>
                <a:close/>
              </a:path>
            </a:pathLst>
          </a:custGeom>
          <a:solidFill>
            <a:srgbClr val="3090D8"/>
          </a:solidFill>
          <a:ln algn="ctr" cap="flat" cmpd="sng" w="25400">
            <a:solidFill>
              <a:schemeClr val="bg1"/>
            </a:solidFill>
            <a:prstDash val="solid"/>
          </a:ln>
          <a:effectLst/>
        </p:spPr>
        <p:txBody>
          <a:bodyPr anchor="ctr" anchorCtr="0" bIns="781050" lIns="374650" numCol="1" rIns="2244090" spcCol="1270" spcFirstLastPara="0" tIns="2081530" vert="horz" wrap="square">
            <a:noAutofit/>
          </a:bodyPr>
          <a:lstStyle/>
          <a:p>
            <a:pPr algn="ctr" defTabSz="1733550">
              <a:lnSpc>
                <a:spcPct val="90000"/>
              </a:lnSpc>
              <a:spcBef>
                <a:spcPct val="0"/>
              </a:spcBef>
              <a:spcAft>
                <a:spcPct val="35000"/>
              </a:spcAft>
              <a:defRPr/>
            </a:pPr>
            <a:endParaRPr altLang="en-US" lang="zh-CN" sz="39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7" name="任意多边形 36"/>
          <p:cNvSpPr/>
          <p:nvPr/>
        </p:nvSpPr>
        <p:spPr>
          <a:xfrm rot="1723431">
            <a:off x="1012652" y="1166895"/>
            <a:ext cx="3635301" cy="3635301"/>
          </a:xfrm>
          <a:custGeom>
            <a:gdLst>
              <a:gd fmla="*/ 42795 w 3413760" name="connsiteX0"/>
              <a:gd fmla="*/ 2086695 h 3413760" name="connsiteY0"/>
              <a:gd fmla="*/ 372387 w 3413760" name="connsiteX1"/>
              <a:gd fmla="*/ 642658 h 3413760" name="connsiteY1"/>
              <a:gd fmla="*/ 1706880 w 3413760" name="connsiteX2"/>
              <a:gd fmla="*/ 1706880 h 3413760" name="connsiteY2"/>
              <a:gd fmla="*/ 42795 w 3413760" name="connsiteX3"/>
              <a:gd fmla="*/ 2086695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42795" y="2086695"/>
                </a:moveTo>
                <a:cubicBezTo>
                  <a:pt x="-72792" y="1580274"/>
                  <a:pt x="48519" y="1048777"/>
                  <a:pt x="372387" y="642658"/>
                </a:cubicBezTo>
                <a:lnTo>
                  <a:pt x="1706880" y="1706880"/>
                </a:lnTo>
                <a:lnTo>
                  <a:pt x="42795" y="2086695"/>
                </a:lnTo>
                <a:close/>
              </a:path>
            </a:pathLst>
          </a:custGeom>
          <a:solidFill>
            <a:srgbClr val="3090D8"/>
          </a:solidFill>
          <a:ln algn="ctr" cap="flat" cmpd="sng" w="25400">
            <a:solidFill>
              <a:schemeClr val="bg1"/>
            </a:solidFill>
            <a:prstDash val="solid"/>
          </a:ln>
          <a:effectLst/>
        </p:spPr>
        <p:txBody>
          <a:bodyPr anchor="ctr" anchorCtr="0" bIns="1604009" lIns="124714" numCol="1" rIns="2376170" spcCol="1270" spcFirstLastPara="0" tIns="1258571" vert="horz" wrap="square">
            <a:noAutofit/>
          </a:bodyPr>
          <a:lstStyle/>
          <a:p>
            <a:pPr algn="ctr" defTabSz="1377950">
              <a:lnSpc>
                <a:spcPct val="90000"/>
              </a:lnSpc>
              <a:spcBef>
                <a:spcPct val="0"/>
              </a:spcBef>
              <a:spcAft>
                <a:spcPct val="35000"/>
              </a:spcAft>
              <a:defRPr/>
            </a:pPr>
            <a:endParaRPr altLang="en-US" lang="zh-CN" sz="31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任意多边形 37"/>
          <p:cNvSpPr/>
          <p:nvPr/>
        </p:nvSpPr>
        <p:spPr>
          <a:xfrm rot="1723431">
            <a:off x="1012652" y="1166895"/>
            <a:ext cx="3635301" cy="3635301"/>
          </a:xfrm>
          <a:custGeom>
            <a:gdLst>
              <a:gd fmla="*/ 372387 w 3413760" name="connsiteX0"/>
              <a:gd fmla="*/ 642658 h 3413760" name="connsiteY0"/>
              <a:gd fmla="*/ 1706880 w 3413760" name="connsiteX1"/>
              <a:gd fmla="*/ 0 h 3413760" name="connsiteY1"/>
              <a:gd fmla="*/ 1706880 w 3413760" name="connsiteX2"/>
              <a:gd fmla="*/ 1706880 h 3413760" name="connsiteY2"/>
              <a:gd fmla="*/ 372387 w 3413760" name="connsiteX3"/>
              <a:gd fmla="*/ 642658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372387" y="642658"/>
                </a:moveTo>
                <a:cubicBezTo>
                  <a:pt x="696256" y="236539"/>
                  <a:pt x="1187434" y="0"/>
                  <a:pt x="1706880" y="0"/>
                </a:cubicBezTo>
                <a:lnTo>
                  <a:pt x="1706880" y="1706880"/>
                </a:lnTo>
                <a:lnTo>
                  <a:pt x="372387" y="642658"/>
                </a:lnTo>
                <a:close/>
              </a:path>
            </a:pathLst>
          </a:custGeom>
          <a:solidFill>
            <a:srgbClr val="3090D8"/>
          </a:solidFill>
          <a:ln algn="ctr" cap="flat" cmpd="sng" w="25400">
            <a:solidFill>
              <a:schemeClr val="bg1"/>
            </a:solidFill>
            <a:prstDash val="solid"/>
          </a:ln>
          <a:effectLst/>
        </p:spPr>
        <p:txBody>
          <a:bodyPr anchor="ctr" anchorCtr="0" bIns="2536189" lIns="776478" numCol="1" rIns="1776222" spcCol="1270" spcFirstLastPara="0" tIns="361951" vert="horz" wrap="square">
            <a:noAutofit/>
          </a:bodyPr>
          <a:lstStyle/>
          <a:p>
            <a:pPr algn="ctr" defTabSz="1289050">
              <a:lnSpc>
                <a:spcPct val="90000"/>
              </a:lnSpc>
              <a:spcBef>
                <a:spcPct val="0"/>
              </a:spcBef>
              <a:spcAft>
                <a:spcPct val="35000"/>
              </a:spcAft>
              <a:defRPr/>
            </a:pPr>
            <a:endParaRPr altLang="en-US" lang="zh-CN" sz="29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椭圆 38"/>
          <p:cNvSpPr/>
          <p:nvPr/>
        </p:nvSpPr>
        <p:spPr>
          <a:xfrm>
            <a:off x="2590513" y="2753316"/>
            <a:ext cx="507037" cy="507037"/>
          </a:xfrm>
          <a:prstGeom prst="ellipse">
            <a:avLst/>
          </a:prstGeom>
          <a:solidFill>
            <a:srgbClr val="3090D8"/>
          </a:solidFill>
          <a:ln algn="ctr" cap="flat" cmpd="sng" w="25400">
            <a:solidFill>
              <a:schemeClr val="bg1"/>
            </a:solid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altLang="en-US" kern="0"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TextBox 39"/>
          <p:cNvSpPr txBox="1"/>
          <p:nvPr/>
        </p:nvSpPr>
        <p:spPr>
          <a:xfrm>
            <a:off x="2654162" y="2385936"/>
            <a:ext cx="404789" cy="368808"/>
          </a:xfrm>
          <a:prstGeom prst="rect">
            <a:avLst/>
          </a:prstGeom>
          <a:noFill/>
        </p:spPr>
        <p:txBody>
          <a:bodyPr rtlCol="0" wrap="square">
            <a:spAutoFit/>
          </a:bodyPr>
          <a:lstStyle/>
          <a:p>
            <a:pPr algn="ctr">
              <a:lnSpc>
                <a:spcPct val="130000"/>
              </a:lnSpc>
              <a:defRPr/>
            </a:pPr>
            <a:r>
              <a:rPr altLang="zh-CN" kern="0" lang="en-US" sz="1400">
                <a:solidFill>
                  <a:schemeClr val="bg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06</a:t>
            </a:r>
          </a:p>
        </p:txBody>
      </p:sp>
      <p:sp>
        <p:nvSpPr>
          <p:cNvPr id="41" name="TextBox 40"/>
          <p:cNvSpPr txBox="1"/>
          <p:nvPr/>
        </p:nvSpPr>
        <p:spPr>
          <a:xfrm>
            <a:off x="2280286" y="2527600"/>
            <a:ext cx="404789" cy="368808"/>
          </a:xfrm>
          <a:prstGeom prst="rect">
            <a:avLst/>
          </a:prstGeom>
          <a:noFill/>
        </p:spPr>
        <p:txBody>
          <a:bodyPr rtlCol="0" wrap="square">
            <a:spAutoFit/>
          </a:bodyPr>
          <a:lstStyle/>
          <a:p>
            <a:pPr algn="ctr">
              <a:lnSpc>
                <a:spcPct val="130000"/>
              </a:lnSpc>
              <a:defRPr/>
            </a:pPr>
            <a:r>
              <a:rPr altLang="zh-CN" kern="0" lang="en-US" sz="1400">
                <a:solidFill>
                  <a:schemeClr val="bg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05</a:t>
            </a:r>
          </a:p>
        </p:txBody>
      </p:sp>
      <p:sp>
        <p:nvSpPr>
          <p:cNvPr id="42" name="TextBox 41"/>
          <p:cNvSpPr txBox="1"/>
          <p:nvPr/>
        </p:nvSpPr>
        <p:spPr>
          <a:xfrm>
            <a:off x="2203861" y="2897208"/>
            <a:ext cx="404789" cy="368808"/>
          </a:xfrm>
          <a:prstGeom prst="rect">
            <a:avLst/>
          </a:prstGeom>
          <a:noFill/>
        </p:spPr>
        <p:txBody>
          <a:bodyPr rtlCol="0" wrap="square">
            <a:spAutoFit/>
          </a:bodyPr>
          <a:lstStyle/>
          <a:p>
            <a:pPr algn="ctr">
              <a:lnSpc>
                <a:spcPct val="130000"/>
              </a:lnSpc>
              <a:defRPr/>
            </a:pPr>
            <a:r>
              <a:rPr altLang="zh-CN" kern="0" lang="en-US" sz="1400">
                <a:solidFill>
                  <a:schemeClr val="bg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04</a:t>
            </a:r>
          </a:p>
        </p:txBody>
      </p:sp>
      <p:sp>
        <p:nvSpPr>
          <p:cNvPr id="43" name="TextBox 42"/>
          <p:cNvSpPr txBox="1"/>
          <p:nvPr/>
        </p:nvSpPr>
        <p:spPr>
          <a:xfrm>
            <a:off x="2421174" y="3201349"/>
            <a:ext cx="404789" cy="368808"/>
          </a:xfrm>
          <a:prstGeom prst="rect">
            <a:avLst/>
          </a:prstGeom>
          <a:noFill/>
        </p:spPr>
        <p:txBody>
          <a:bodyPr rtlCol="0" wrap="square">
            <a:spAutoFit/>
          </a:bodyPr>
          <a:lstStyle/>
          <a:p>
            <a:pPr algn="ctr">
              <a:lnSpc>
                <a:spcPct val="130000"/>
              </a:lnSpc>
              <a:defRPr/>
            </a:pPr>
            <a:r>
              <a:rPr altLang="zh-CN" kern="0" lang="en-US" sz="1400">
                <a:solidFill>
                  <a:schemeClr val="bg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03</a:t>
            </a:r>
          </a:p>
        </p:txBody>
      </p:sp>
      <p:sp>
        <p:nvSpPr>
          <p:cNvPr id="44" name="TextBox 43"/>
          <p:cNvSpPr txBox="1"/>
          <p:nvPr/>
        </p:nvSpPr>
        <p:spPr>
          <a:xfrm>
            <a:off x="2801714" y="3234888"/>
            <a:ext cx="404789" cy="368808"/>
          </a:xfrm>
          <a:prstGeom prst="rect">
            <a:avLst/>
          </a:prstGeom>
          <a:noFill/>
        </p:spPr>
        <p:txBody>
          <a:bodyPr rtlCol="0" wrap="square">
            <a:spAutoFit/>
          </a:bodyPr>
          <a:lstStyle/>
          <a:p>
            <a:pPr algn="ctr">
              <a:lnSpc>
                <a:spcPct val="130000"/>
              </a:lnSpc>
              <a:defRPr/>
            </a:pPr>
            <a:r>
              <a:rPr altLang="zh-CN" kern="0" lang="en-US" sz="1400">
                <a:solidFill>
                  <a:schemeClr val="bg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02</a:t>
            </a:r>
          </a:p>
        </p:txBody>
      </p:sp>
      <p:sp>
        <p:nvSpPr>
          <p:cNvPr id="45" name="TextBox 44"/>
          <p:cNvSpPr txBox="1"/>
          <p:nvPr/>
        </p:nvSpPr>
        <p:spPr>
          <a:xfrm>
            <a:off x="3086760" y="2931742"/>
            <a:ext cx="404789" cy="368808"/>
          </a:xfrm>
          <a:prstGeom prst="rect">
            <a:avLst/>
          </a:prstGeom>
          <a:noFill/>
        </p:spPr>
        <p:txBody>
          <a:bodyPr rtlCol="0" wrap="square">
            <a:spAutoFit/>
          </a:bodyPr>
          <a:lstStyle/>
          <a:p>
            <a:pPr algn="ctr">
              <a:lnSpc>
                <a:spcPct val="130000"/>
              </a:lnSpc>
              <a:defRPr/>
            </a:pPr>
            <a:r>
              <a:rPr altLang="zh-CN" kern="0" lang="en-US" sz="1400">
                <a:solidFill>
                  <a:schemeClr val="bg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01</a:t>
            </a:r>
          </a:p>
        </p:txBody>
      </p:sp>
      <p:sp>
        <p:nvSpPr>
          <p:cNvPr id="46" name="TextBox 45"/>
          <p:cNvSpPr txBox="1"/>
          <p:nvPr/>
        </p:nvSpPr>
        <p:spPr>
          <a:xfrm>
            <a:off x="2439311" y="1270730"/>
            <a:ext cx="867981" cy="804672"/>
          </a:xfrm>
          <a:prstGeom prst="rect">
            <a:avLst/>
          </a:prstGeom>
          <a:noFill/>
        </p:spPr>
        <p:txBody>
          <a:bodyPr rtlCol="0" wrap="square">
            <a:spAutoFit/>
          </a:bodyPr>
          <a:lstStyle/>
          <a:p>
            <a:pPr algn="just">
              <a:lnSpc>
                <a:spcPct val="130000"/>
              </a:lnSpc>
              <a:defRPr/>
            </a:pPr>
            <a:r>
              <a:rPr altLang="en-US" kern="0"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47" name="TextBox 46"/>
          <p:cNvSpPr txBox="1"/>
          <p:nvPr/>
        </p:nvSpPr>
        <p:spPr>
          <a:xfrm>
            <a:off x="1108759" y="2761297"/>
            <a:ext cx="820620" cy="804672"/>
          </a:xfrm>
          <a:prstGeom prst="rect">
            <a:avLst/>
          </a:prstGeom>
          <a:noFill/>
        </p:spPr>
        <p:txBody>
          <a:bodyPr rtlCol="0" wrap="square">
            <a:spAutoFit/>
          </a:bodyPr>
          <a:lstStyle/>
          <a:p>
            <a:pPr algn="just">
              <a:lnSpc>
                <a:spcPct val="130000"/>
              </a:lnSpc>
              <a:defRPr/>
            </a:pPr>
            <a:r>
              <a:rPr altLang="en-US" kern="0"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48" name="TextBox 47"/>
          <p:cNvSpPr txBox="1"/>
          <p:nvPr/>
        </p:nvSpPr>
        <p:spPr>
          <a:xfrm>
            <a:off x="1807095" y="3695815"/>
            <a:ext cx="865035" cy="804672"/>
          </a:xfrm>
          <a:prstGeom prst="rect">
            <a:avLst/>
          </a:prstGeom>
          <a:noFill/>
        </p:spPr>
        <p:txBody>
          <a:bodyPr rtlCol="0" wrap="square">
            <a:spAutoFit/>
          </a:bodyPr>
          <a:lstStyle/>
          <a:p>
            <a:pPr algn="just">
              <a:lnSpc>
                <a:spcPct val="130000"/>
              </a:lnSpc>
              <a:defRPr/>
            </a:pPr>
            <a:r>
              <a:rPr altLang="en-US" kern="0"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49" name="TextBox 48"/>
          <p:cNvSpPr txBox="1"/>
          <p:nvPr/>
        </p:nvSpPr>
        <p:spPr>
          <a:xfrm>
            <a:off x="1464741" y="1772399"/>
            <a:ext cx="839756" cy="804672"/>
          </a:xfrm>
          <a:prstGeom prst="rect">
            <a:avLst/>
          </a:prstGeom>
          <a:noFill/>
        </p:spPr>
        <p:txBody>
          <a:bodyPr rtlCol="0" wrap="square">
            <a:spAutoFit/>
          </a:bodyPr>
          <a:lstStyle/>
          <a:p>
            <a:pPr algn="just">
              <a:lnSpc>
                <a:spcPct val="130000"/>
              </a:lnSpc>
              <a:defRPr/>
            </a:pPr>
            <a:r>
              <a:rPr altLang="en-US" kern="0"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50" name="TextBox 49"/>
          <p:cNvSpPr txBox="1"/>
          <p:nvPr/>
        </p:nvSpPr>
        <p:spPr>
          <a:xfrm>
            <a:off x="2878320" y="3758917"/>
            <a:ext cx="825688" cy="804672"/>
          </a:xfrm>
          <a:prstGeom prst="rect">
            <a:avLst/>
          </a:prstGeom>
          <a:noFill/>
        </p:spPr>
        <p:txBody>
          <a:bodyPr rtlCol="0" wrap="square">
            <a:spAutoFit/>
          </a:bodyPr>
          <a:lstStyle/>
          <a:p>
            <a:pPr algn="just">
              <a:lnSpc>
                <a:spcPct val="130000"/>
              </a:lnSpc>
              <a:defRPr/>
            </a:pPr>
            <a:r>
              <a:rPr altLang="en-US" kern="0"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51" name="TextBox 50"/>
          <p:cNvSpPr txBox="1"/>
          <p:nvPr/>
        </p:nvSpPr>
        <p:spPr>
          <a:xfrm>
            <a:off x="3551897" y="2860681"/>
            <a:ext cx="811259" cy="804672"/>
          </a:xfrm>
          <a:prstGeom prst="rect">
            <a:avLst/>
          </a:prstGeom>
          <a:noFill/>
        </p:spPr>
        <p:txBody>
          <a:bodyPr rtlCol="0" wrap="square">
            <a:spAutoFit/>
          </a:bodyPr>
          <a:lstStyle/>
          <a:p>
            <a:pPr algn="just">
              <a:lnSpc>
                <a:spcPct val="130000"/>
              </a:lnSpc>
              <a:defRPr/>
            </a:pPr>
            <a:r>
              <a:rPr altLang="en-US" kern="0"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52" name="TextBox 51"/>
          <p:cNvSpPr txBox="1"/>
          <p:nvPr/>
        </p:nvSpPr>
        <p:spPr>
          <a:xfrm>
            <a:off x="4424626" y="1093085"/>
            <a:ext cx="3485142" cy="646176"/>
          </a:xfrm>
          <a:prstGeom prst="rect">
            <a:avLst/>
          </a:prstGeom>
          <a:noFill/>
        </p:spPr>
        <p:txBody>
          <a:bodyPr rtlCol="0" wrap="square">
            <a:spAutoFit/>
          </a:bodyPr>
          <a:lstStyle/>
          <a:p>
            <a:pPr algn="r" fontAlgn="base">
              <a:lnSpc>
                <a:spcPct val="130000"/>
              </a:lnSpc>
              <a:spcBef>
                <a:spcPct val="0"/>
              </a:spcBef>
              <a:spcAft>
                <a:spcPct val="0"/>
              </a:spcAft>
            </a:pPr>
            <a:r>
              <a:rPr altLang="en-US" b="1" lang="zh-CN" sz="28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您的标题打在这里</a:t>
            </a:r>
          </a:p>
        </p:txBody>
      </p:sp>
      <p:sp>
        <p:nvSpPr>
          <p:cNvPr id="53" name="TextBox 52"/>
          <p:cNvSpPr txBox="1"/>
          <p:nvPr/>
        </p:nvSpPr>
        <p:spPr>
          <a:xfrm>
            <a:off x="4901388" y="1661854"/>
            <a:ext cx="3271011" cy="408432"/>
          </a:xfrm>
          <a:prstGeom prst="rect">
            <a:avLst/>
          </a:prstGeom>
          <a:noFill/>
        </p:spPr>
        <p:txBody>
          <a:bodyPr rtlCol="0" wrap="square">
            <a:spAutoFit/>
          </a:bodyPr>
          <a:lstStyle/>
          <a:p>
            <a:pPr>
              <a:lnSpc>
                <a:spcPct val="130000"/>
              </a:lnSpc>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您的副标题打在这里或通过复制</a:t>
            </a:r>
          </a:p>
        </p:txBody>
      </p:sp>
      <p:cxnSp>
        <p:nvCxnSpPr>
          <p:cNvPr id="54" name="直接连接符 53"/>
          <p:cNvCxnSpPr/>
          <p:nvPr/>
        </p:nvCxnSpPr>
        <p:spPr>
          <a:xfrm>
            <a:off x="4115702" y="1682071"/>
            <a:ext cx="3730566" cy="0"/>
          </a:xfrm>
          <a:prstGeom prst="line">
            <a:avLst/>
          </a:prstGeom>
          <a:noFill/>
          <a:ln algn="ctr" cap="flat" cmpd="sng" w="19050">
            <a:solidFill>
              <a:srgbClr val="3090D8"/>
            </a:solidFill>
            <a:prstDash val="solid"/>
          </a:ln>
          <a:effectLst/>
        </p:spPr>
      </p:cxnSp>
      <p:sp>
        <p:nvSpPr>
          <p:cNvPr id="55" name="六边形 54"/>
          <p:cNvSpPr/>
          <p:nvPr/>
        </p:nvSpPr>
        <p:spPr>
          <a:xfrm>
            <a:off x="5652675" y="2401821"/>
            <a:ext cx="1497221" cy="1290708"/>
          </a:xfrm>
          <a:prstGeom prst="hexagon">
            <a:avLst/>
          </a:prstGeom>
          <a:blipFill>
            <a:blip r:embed="rId3"/>
            <a:stretch>
              <a:fillRect b="-22000" l="-9000" r="-42000" t="-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六边形 55"/>
          <p:cNvSpPr/>
          <p:nvPr/>
        </p:nvSpPr>
        <p:spPr>
          <a:xfrm>
            <a:off x="6877481" y="3235867"/>
            <a:ext cx="1106131" cy="953562"/>
          </a:xfrm>
          <a:prstGeom prst="hexagon">
            <a:avLst/>
          </a:prstGeom>
          <a:blipFill dpi="0" rotWithShape="1">
            <a:blip r:embed="rId4"/>
            <a:stretch>
              <a:fillRect b="-22000" l="-9000" r="-42000" t="-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7" name="六边形 56"/>
          <p:cNvSpPr/>
          <p:nvPr/>
        </p:nvSpPr>
        <p:spPr>
          <a:xfrm>
            <a:off x="5115306" y="3354549"/>
            <a:ext cx="808660" cy="697121"/>
          </a:xfrm>
          <a:prstGeom prst="hexagon">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8" name="六边形 57"/>
          <p:cNvSpPr/>
          <p:nvPr/>
        </p:nvSpPr>
        <p:spPr>
          <a:xfrm>
            <a:off x="7061911" y="2520586"/>
            <a:ext cx="615484" cy="530590"/>
          </a:xfrm>
          <a:prstGeom prst="hexagon">
            <a:avLst/>
          </a:prstGeom>
          <a:solidFill>
            <a:srgbClr val="3090D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253654193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1" presetSubtype="0">
                                  <p:stCondLst>
                                    <p:cond delay="0"/>
                                  </p:stCondLst>
                                  <p:childTnLst>
                                    <p:set>
                                      <p:cBhvr>
                                        <p:cTn dur="1" fill="hold" id="16">
                                          <p:stCondLst>
                                            <p:cond delay="0"/>
                                          </p:stCondLst>
                                        </p:cTn>
                                        <p:tgtEl>
                                          <p:spTgt spid="39"/>
                                        </p:tgtEl>
                                        <p:attrNameLst>
                                          <p:attrName>style.visibility</p:attrName>
                                        </p:attrNameLst>
                                      </p:cBhvr>
                                      <p:to>
                                        <p:strVal val="visible"/>
                                      </p:to>
                                    </p:set>
                                  </p:childTnLst>
                                </p:cTn>
                              </p:par>
                              <p:par>
                                <p:cTn fill="hold" grpId="0" id="17" nodeType="withEffect" presetClass="entr" presetID="10" presetSubtype="0">
                                  <p:stCondLst>
                                    <p:cond delay="0"/>
                                  </p:stCondLst>
                                  <p:childTnLst>
                                    <p:set>
                                      <p:cBhvr>
                                        <p:cTn dur="1" fill="hold" id="18">
                                          <p:stCondLst>
                                            <p:cond delay="0"/>
                                          </p:stCondLst>
                                        </p:cTn>
                                        <p:tgtEl>
                                          <p:spTgt spid="38"/>
                                        </p:tgtEl>
                                        <p:attrNameLst>
                                          <p:attrName>style.visibility</p:attrName>
                                        </p:attrNameLst>
                                      </p:cBhvr>
                                      <p:to>
                                        <p:strVal val="visible"/>
                                      </p:to>
                                    </p:set>
                                    <p:animEffect filter="fade" transition="in">
                                      <p:cBhvr>
                                        <p:cTn dur="500" id="19"/>
                                        <p:tgtEl>
                                          <p:spTgt spid="38"/>
                                        </p:tgtEl>
                                      </p:cBhvr>
                                    </p:animEffect>
                                  </p:childTnLst>
                                </p:cTn>
                              </p:par>
                              <p:par>
                                <p:cTn fill="hold" grpId="0" id="20" nodeType="withEffect" presetClass="entr" presetID="10" presetSubtype="0">
                                  <p:stCondLst>
                                    <p:cond delay="250"/>
                                  </p:stCondLst>
                                  <p:childTnLst>
                                    <p:set>
                                      <p:cBhvr>
                                        <p:cTn dur="1" fill="hold" id="21">
                                          <p:stCondLst>
                                            <p:cond delay="0"/>
                                          </p:stCondLst>
                                        </p:cTn>
                                        <p:tgtEl>
                                          <p:spTgt spid="37"/>
                                        </p:tgtEl>
                                        <p:attrNameLst>
                                          <p:attrName>style.visibility</p:attrName>
                                        </p:attrNameLst>
                                      </p:cBhvr>
                                      <p:to>
                                        <p:strVal val="visible"/>
                                      </p:to>
                                    </p:set>
                                    <p:animEffect filter="fade" transition="in">
                                      <p:cBhvr>
                                        <p:cTn dur="500" id="22"/>
                                        <p:tgtEl>
                                          <p:spTgt spid="37"/>
                                        </p:tgtEl>
                                      </p:cBhvr>
                                    </p:animEffect>
                                  </p:childTnLst>
                                </p:cTn>
                              </p:par>
                              <p:par>
                                <p:cTn fill="hold" grpId="0" id="23" nodeType="withEffect" presetClass="entr" presetID="10" presetSubtype="0">
                                  <p:stCondLst>
                                    <p:cond delay="500"/>
                                  </p:stCondLst>
                                  <p:childTnLst>
                                    <p:set>
                                      <p:cBhvr>
                                        <p:cTn dur="1" fill="hold" id="24">
                                          <p:stCondLst>
                                            <p:cond delay="0"/>
                                          </p:stCondLst>
                                        </p:cTn>
                                        <p:tgtEl>
                                          <p:spTgt spid="36"/>
                                        </p:tgtEl>
                                        <p:attrNameLst>
                                          <p:attrName>style.visibility</p:attrName>
                                        </p:attrNameLst>
                                      </p:cBhvr>
                                      <p:to>
                                        <p:strVal val="visible"/>
                                      </p:to>
                                    </p:set>
                                    <p:animEffect filter="fade" transition="in">
                                      <p:cBhvr>
                                        <p:cTn dur="500" id="25"/>
                                        <p:tgtEl>
                                          <p:spTgt spid="36"/>
                                        </p:tgtEl>
                                      </p:cBhvr>
                                    </p:animEffect>
                                  </p:childTnLst>
                                </p:cTn>
                              </p:par>
                              <p:par>
                                <p:cTn fill="hold" grpId="0" id="26" nodeType="withEffect" presetClass="entr" presetID="10" presetSubtype="0">
                                  <p:stCondLst>
                                    <p:cond delay="750"/>
                                  </p:stCondLst>
                                  <p:childTnLst>
                                    <p:set>
                                      <p:cBhvr>
                                        <p:cTn dur="1" fill="hold" id="27">
                                          <p:stCondLst>
                                            <p:cond delay="0"/>
                                          </p:stCondLst>
                                        </p:cTn>
                                        <p:tgtEl>
                                          <p:spTgt spid="35"/>
                                        </p:tgtEl>
                                        <p:attrNameLst>
                                          <p:attrName>style.visibility</p:attrName>
                                        </p:attrNameLst>
                                      </p:cBhvr>
                                      <p:to>
                                        <p:strVal val="visible"/>
                                      </p:to>
                                    </p:set>
                                    <p:animEffect filter="fade" transition="in">
                                      <p:cBhvr>
                                        <p:cTn dur="500" id="28"/>
                                        <p:tgtEl>
                                          <p:spTgt spid="35"/>
                                        </p:tgtEl>
                                      </p:cBhvr>
                                    </p:animEffect>
                                  </p:childTnLst>
                                </p:cTn>
                              </p:par>
                              <p:par>
                                <p:cTn fill="hold" grpId="0" id="29" nodeType="withEffect" presetClass="entr" presetID="10" presetSubtype="0">
                                  <p:stCondLst>
                                    <p:cond delay="1000"/>
                                  </p:stCondLst>
                                  <p:childTnLst>
                                    <p:set>
                                      <p:cBhvr>
                                        <p:cTn dur="1" fill="hold" id="30">
                                          <p:stCondLst>
                                            <p:cond delay="0"/>
                                          </p:stCondLst>
                                        </p:cTn>
                                        <p:tgtEl>
                                          <p:spTgt spid="34"/>
                                        </p:tgtEl>
                                        <p:attrNameLst>
                                          <p:attrName>style.visibility</p:attrName>
                                        </p:attrNameLst>
                                      </p:cBhvr>
                                      <p:to>
                                        <p:strVal val="visible"/>
                                      </p:to>
                                    </p:set>
                                    <p:animEffect filter="fade" transition="in">
                                      <p:cBhvr>
                                        <p:cTn dur="500" id="31"/>
                                        <p:tgtEl>
                                          <p:spTgt spid="34"/>
                                        </p:tgtEl>
                                      </p:cBhvr>
                                    </p:animEffect>
                                  </p:childTnLst>
                                </p:cTn>
                              </p:par>
                              <p:par>
                                <p:cTn fill="hold" grpId="0" id="32" nodeType="withEffect" presetClass="entr" presetID="10" presetSubtype="0">
                                  <p:stCondLst>
                                    <p:cond delay="1250"/>
                                  </p:stCondLst>
                                  <p:childTnLst>
                                    <p:set>
                                      <p:cBhvr>
                                        <p:cTn dur="1" fill="hold" id="33">
                                          <p:stCondLst>
                                            <p:cond delay="0"/>
                                          </p:stCondLst>
                                        </p:cTn>
                                        <p:tgtEl>
                                          <p:spTgt spid="33"/>
                                        </p:tgtEl>
                                        <p:attrNameLst>
                                          <p:attrName>style.visibility</p:attrName>
                                        </p:attrNameLst>
                                      </p:cBhvr>
                                      <p:to>
                                        <p:strVal val="visible"/>
                                      </p:to>
                                    </p:set>
                                    <p:animEffect filter="fade" transition="in">
                                      <p:cBhvr>
                                        <p:cTn dur="500" id="34"/>
                                        <p:tgtEl>
                                          <p:spTgt spid="33"/>
                                        </p:tgtEl>
                                      </p:cBhvr>
                                    </p:animEffect>
                                  </p:childTnLst>
                                </p:cTn>
                              </p:par>
                            </p:childTnLst>
                          </p:cTn>
                        </p:par>
                        <p:par>
                          <p:cTn fill="hold" id="35" nodeType="afterGroup">
                            <p:stCondLst>
                              <p:cond delay="2750"/>
                            </p:stCondLst>
                            <p:childTnLst>
                              <p:par>
                                <p:cTn fill="hold" grpId="0" id="36" nodeType="afterEffect" presetClass="entr" presetID="10" presetSubtype="0">
                                  <p:stCondLst>
                                    <p:cond delay="0"/>
                                  </p:stCondLst>
                                  <p:childTnLst>
                                    <p:set>
                                      <p:cBhvr>
                                        <p:cTn dur="1" fill="hold" id="37">
                                          <p:stCondLst>
                                            <p:cond delay="0"/>
                                          </p:stCondLst>
                                        </p:cTn>
                                        <p:tgtEl>
                                          <p:spTgt spid="45"/>
                                        </p:tgtEl>
                                        <p:attrNameLst>
                                          <p:attrName>style.visibility</p:attrName>
                                        </p:attrNameLst>
                                      </p:cBhvr>
                                      <p:to>
                                        <p:strVal val="visible"/>
                                      </p:to>
                                    </p:set>
                                    <p:animEffect filter="fade" transition="in">
                                      <p:cBhvr>
                                        <p:cTn dur="500" id="38"/>
                                        <p:tgtEl>
                                          <p:spTgt spid="45"/>
                                        </p:tgtEl>
                                      </p:cBhvr>
                                    </p:animEffect>
                                  </p:childTnLst>
                                </p:cTn>
                              </p:par>
                              <p:par>
                                <p:cTn fill="hold" grpId="0" id="39" nodeType="withEffect" presetClass="entr" presetID="10" presetSubtype="0">
                                  <p:stCondLst>
                                    <p:cond delay="250"/>
                                  </p:stCondLst>
                                  <p:childTnLst>
                                    <p:set>
                                      <p:cBhvr>
                                        <p:cTn dur="1" fill="hold" id="40">
                                          <p:stCondLst>
                                            <p:cond delay="0"/>
                                          </p:stCondLst>
                                        </p:cTn>
                                        <p:tgtEl>
                                          <p:spTgt spid="44"/>
                                        </p:tgtEl>
                                        <p:attrNameLst>
                                          <p:attrName>style.visibility</p:attrName>
                                        </p:attrNameLst>
                                      </p:cBhvr>
                                      <p:to>
                                        <p:strVal val="visible"/>
                                      </p:to>
                                    </p:set>
                                    <p:animEffect filter="fade" transition="in">
                                      <p:cBhvr>
                                        <p:cTn dur="500" id="41"/>
                                        <p:tgtEl>
                                          <p:spTgt spid="44"/>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43"/>
                                        </p:tgtEl>
                                        <p:attrNameLst>
                                          <p:attrName>style.visibility</p:attrName>
                                        </p:attrNameLst>
                                      </p:cBhvr>
                                      <p:to>
                                        <p:strVal val="visible"/>
                                      </p:to>
                                    </p:set>
                                    <p:animEffect filter="fade" transition="in">
                                      <p:cBhvr>
                                        <p:cTn dur="500" id="44"/>
                                        <p:tgtEl>
                                          <p:spTgt spid="43"/>
                                        </p:tgtEl>
                                      </p:cBhvr>
                                    </p:animEffect>
                                  </p:childTnLst>
                                </p:cTn>
                              </p:par>
                              <p:par>
                                <p:cTn fill="hold" grpId="0" id="45" nodeType="withEffect" presetClass="entr" presetID="10" presetSubtype="0">
                                  <p:stCondLst>
                                    <p:cond delay="750"/>
                                  </p:stCondLst>
                                  <p:childTnLst>
                                    <p:set>
                                      <p:cBhvr>
                                        <p:cTn dur="1" fill="hold" id="46">
                                          <p:stCondLst>
                                            <p:cond delay="0"/>
                                          </p:stCondLst>
                                        </p:cTn>
                                        <p:tgtEl>
                                          <p:spTgt spid="42"/>
                                        </p:tgtEl>
                                        <p:attrNameLst>
                                          <p:attrName>style.visibility</p:attrName>
                                        </p:attrNameLst>
                                      </p:cBhvr>
                                      <p:to>
                                        <p:strVal val="visible"/>
                                      </p:to>
                                    </p:set>
                                    <p:animEffect filter="fade" transition="in">
                                      <p:cBhvr>
                                        <p:cTn dur="500" id="47"/>
                                        <p:tgtEl>
                                          <p:spTgt spid="42"/>
                                        </p:tgtEl>
                                      </p:cBhvr>
                                    </p:animEffect>
                                  </p:childTnLst>
                                </p:cTn>
                              </p:par>
                              <p:par>
                                <p:cTn fill="hold" grpId="0" id="48" nodeType="withEffect" presetClass="entr" presetID="10" presetSubtype="0">
                                  <p:stCondLst>
                                    <p:cond delay="1000"/>
                                  </p:stCondLst>
                                  <p:childTnLst>
                                    <p:set>
                                      <p:cBhvr>
                                        <p:cTn dur="1" fill="hold" id="49">
                                          <p:stCondLst>
                                            <p:cond delay="0"/>
                                          </p:stCondLst>
                                        </p:cTn>
                                        <p:tgtEl>
                                          <p:spTgt spid="41"/>
                                        </p:tgtEl>
                                        <p:attrNameLst>
                                          <p:attrName>style.visibility</p:attrName>
                                        </p:attrNameLst>
                                      </p:cBhvr>
                                      <p:to>
                                        <p:strVal val="visible"/>
                                      </p:to>
                                    </p:set>
                                    <p:animEffect filter="fade" transition="in">
                                      <p:cBhvr>
                                        <p:cTn dur="500" id="50"/>
                                        <p:tgtEl>
                                          <p:spTgt spid="41"/>
                                        </p:tgtEl>
                                      </p:cBhvr>
                                    </p:animEffect>
                                  </p:childTnLst>
                                </p:cTn>
                              </p:par>
                              <p:par>
                                <p:cTn fill="hold" grpId="0" id="51" nodeType="withEffect" presetClass="entr" presetID="10" presetSubtype="0">
                                  <p:stCondLst>
                                    <p:cond delay="1250"/>
                                  </p:stCondLst>
                                  <p:childTnLst>
                                    <p:set>
                                      <p:cBhvr>
                                        <p:cTn dur="1" fill="hold" id="52">
                                          <p:stCondLst>
                                            <p:cond delay="0"/>
                                          </p:stCondLst>
                                        </p:cTn>
                                        <p:tgtEl>
                                          <p:spTgt spid="40"/>
                                        </p:tgtEl>
                                        <p:attrNameLst>
                                          <p:attrName>style.visibility</p:attrName>
                                        </p:attrNameLst>
                                      </p:cBhvr>
                                      <p:to>
                                        <p:strVal val="visible"/>
                                      </p:to>
                                    </p:set>
                                    <p:animEffect filter="fade" transition="in">
                                      <p:cBhvr>
                                        <p:cTn dur="500" id="53"/>
                                        <p:tgtEl>
                                          <p:spTgt spid="40"/>
                                        </p:tgtEl>
                                      </p:cBhvr>
                                    </p:animEffect>
                                  </p:childTnLst>
                                </p:cTn>
                              </p:par>
                            </p:childTnLst>
                          </p:cTn>
                        </p:par>
                        <p:par>
                          <p:cTn fill="hold" id="54" nodeType="afterGroup">
                            <p:stCondLst>
                              <p:cond delay="4500"/>
                            </p:stCondLst>
                            <p:childTnLst>
                              <p:par>
                                <p:cTn fill="hold" grpId="0" id="55" nodeType="afterEffect" presetClass="entr" presetID="31" presetSubtype="0">
                                  <p:stCondLst>
                                    <p:cond delay="0"/>
                                  </p:stCondLst>
                                  <p:childTnLst>
                                    <p:set>
                                      <p:cBhvr>
                                        <p:cTn dur="1" fill="hold" id="56">
                                          <p:stCondLst>
                                            <p:cond delay="0"/>
                                          </p:stCondLst>
                                        </p:cTn>
                                        <p:tgtEl>
                                          <p:spTgt spid="46"/>
                                        </p:tgtEl>
                                        <p:attrNameLst>
                                          <p:attrName>style.visibility</p:attrName>
                                        </p:attrNameLst>
                                      </p:cBhvr>
                                      <p:to>
                                        <p:strVal val="visible"/>
                                      </p:to>
                                    </p:set>
                                    <p:anim calcmode="lin" valueType="num">
                                      <p:cBhvr>
                                        <p:cTn dur="1000" fill="hold" id="57"/>
                                        <p:tgtEl>
                                          <p:spTgt spid="46"/>
                                        </p:tgtEl>
                                        <p:attrNameLst>
                                          <p:attrName>ppt_w</p:attrName>
                                        </p:attrNameLst>
                                      </p:cBhvr>
                                      <p:tavLst>
                                        <p:tav tm="0">
                                          <p:val>
                                            <p:fltVal val="0"/>
                                          </p:val>
                                        </p:tav>
                                        <p:tav tm="100000">
                                          <p:val>
                                            <p:strVal val="#ppt_w"/>
                                          </p:val>
                                        </p:tav>
                                      </p:tavLst>
                                    </p:anim>
                                    <p:anim calcmode="lin" valueType="num">
                                      <p:cBhvr>
                                        <p:cTn dur="1000" fill="hold" id="58"/>
                                        <p:tgtEl>
                                          <p:spTgt spid="46"/>
                                        </p:tgtEl>
                                        <p:attrNameLst>
                                          <p:attrName>ppt_h</p:attrName>
                                        </p:attrNameLst>
                                      </p:cBhvr>
                                      <p:tavLst>
                                        <p:tav tm="0">
                                          <p:val>
                                            <p:fltVal val="0"/>
                                          </p:val>
                                        </p:tav>
                                        <p:tav tm="100000">
                                          <p:val>
                                            <p:strVal val="#ppt_h"/>
                                          </p:val>
                                        </p:tav>
                                      </p:tavLst>
                                    </p:anim>
                                    <p:anim calcmode="lin" valueType="num">
                                      <p:cBhvr>
                                        <p:cTn dur="1000" fill="hold" id="59"/>
                                        <p:tgtEl>
                                          <p:spTgt spid="46"/>
                                        </p:tgtEl>
                                        <p:attrNameLst>
                                          <p:attrName>style.rotation</p:attrName>
                                        </p:attrNameLst>
                                      </p:cBhvr>
                                      <p:tavLst>
                                        <p:tav tm="0">
                                          <p:val>
                                            <p:fltVal val="90"/>
                                          </p:val>
                                        </p:tav>
                                        <p:tav tm="100000">
                                          <p:val>
                                            <p:fltVal val="0"/>
                                          </p:val>
                                        </p:tav>
                                      </p:tavLst>
                                    </p:anim>
                                    <p:animEffect filter="fade" transition="in">
                                      <p:cBhvr>
                                        <p:cTn dur="1000" id="60"/>
                                        <p:tgtEl>
                                          <p:spTgt spid="46"/>
                                        </p:tgtEl>
                                      </p:cBhvr>
                                    </p:animEffect>
                                  </p:childTnLst>
                                </p:cTn>
                              </p:par>
                              <p:par>
                                <p:cTn fill="hold" grpId="0" id="61" nodeType="withEffect" presetClass="entr" presetID="31" presetSubtype="0">
                                  <p:stCondLst>
                                    <p:cond delay="0"/>
                                  </p:stCondLst>
                                  <p:childTnLst>
                                    <p:set>
                                      <p:cBhvr>
                                        <p:cTn dur="1" fill="hold" id="62">
                                          <p:stCondLst>
                                            <p:cond delay="0"/>
                                          </p:stCondLst>
                                        </p:cTn>
                                        <p:tgtEl>
                                          <p:spTgt spid="49"/>
                                        </p:tgtEl>
                                        <p:attrNameLst>
                                          <p:attrName>style.visibility</p:attrName>
                                        </p:attrNameLst>
                                      </p:cBhvr>
                                      <p:to>
                                        <p:strVal val="visible"/>
                                      </p:to>
                                    </p:set>
                                    <p:anim calcmode="lin" valueType="num">
                                      <p:cBhvr>
                                        <p:cTn dur="500" fill="hold" id="63"/>
                                        <p:tgtEl>
                                          <p:spTgt spid="49"/>
                                        </p:tgtEl>
                                        <p:attrNameLst>
                                          <p:attrName>ppt_w</p:attrName>
                                        </p:attrNameLst>
                                      </p:cBhvr>
                                      <p:tavLst>
                                        <p:tav tm="0">
                                          <p:val>
                                            <p:fltVal val="0"/>
                                          </p:val>
                                        </p:tav>
                                        <p:tav tm="100000">
                                          <p:val>
                                            <p:strVal val="#ppt_w"/>
                                          </p:val>
                                        </p:tav>
                                      </p:tavLst>
                                    </p:anim>
                                    <p:anim calcmode="lin" valueType="num">
                                      <p:cBhvr>
                                        <p:cTn dur="500" fill="hold" id="64"/>
                                        <p:tgtEl>
                                          <p:spTgt spid="49"/>
                                        </p:tgtEl>
                                        <p:attrNameLst>
                                          <p:attrName>ppt_h</p:attrName>
                                        </p:attrNameLst>
                                      </p:cBhvr>
                                      <p:tavLst>
                                        <p:tav tm="0">
                                          <p:val>
                                            <p:fltVal val="0"/>
                                          </p:val>
                                        </p:tav>
                                        <p:tav tm="100000">
                                          <p:val>
                                            <p:strVal val="#ppt_h"/>
                                          </p:val>
                                        </p:tav>
                                      </p:tavLst>
                                    </p:anim>
                                    <p:anim calcmode="lin" valueType="num">
                                      <p:cBhvr>
                                        <p:cTn dur="500" fill="hold" id="65"/>
                                        <p:tgtEl>
                                          <p:spTgt spid="49"/>
                                        </p:tgtEl>
                                        <p:attrNameLst>
                                          <p:attrName>style.rotation</p:attrName>
                                        </p:attrNameLst>
                                      </p:cBhvr>
                                      <p:tavLst>
                                        <p:tav tm="0">
                                          <p:val>
                                            <p:fltVal val="90"/>
                                          </p:val>
                                        </p:tav>
                                        <p:tav tm="100000">
                                          <p:val>
                                            <p:fltVal val="0"/>
                                          </p:val>
                                        </p:tav>
                                      </p:tavLst>
                                    </p:anim>
                                    <p:animEffect filter="fade" transition="in">
                                      <p:cBhvr>
                                        <p:cTn dur="500" id="66"/>
                                        <p:tgtEl>
                                          <p:spTgt spid="49"/>
                                        </p:tgtEl>
                                      </p:cBhvr>
                                    </p:animEffect>
                                  </p:childTnLst>
                                </p:cTn>
                              </p:par>
                              <p:par>
                                <p:cTn fill="hold" grpId="0" id="67" nodeType="withEffect" presetClass="entr" presetID="31" presetSubtype="0">
                                  <p:stCondLst>
                                    <p:cond delay="250"/>
                                  </p:stCondLst>
                                  <p:childTnLst>
                                    <p:set>
                                      <p:cBhvr>
                                        <p:cTn dur="1" fill="hold" id="68">
                                          <p:stCondLst>
                                            <p:cond delay="0"/>
                                          </p:stCondLst>
                                        </p:cTn>
                                        <p:tgtEl>
                                          <p:spTgt spid="47"/>
                                        </p:tgtEl>
                                        <p:attrNameLst>
                                          <p:attrName>style.visibility</p:attrName>
                                        </p:attrNameLst>
                                      </p:cBhvr>
                                      <p:to>
                                        <p:strVal val="visible"/>
                                      </p:to>
                                    </p:set>
                                    <p:anim calcmode="lin" valueType="num">
                                      <p:cBhvr>
                                        <p:cTn dur="500" fill="hold" id="69"/>
                                        <p:tgtEl>
                                          <p:spTgt spid="47"/>
                                        </p:tgtEl>
                                        <p:attrNameLst>
                                          <p:attrName>ppt_w</p:attrName>
                                        </p:attrNameLst>
                                      </p:cBhvr>
                                      <p:tavLst>
                                        <p:tav tm="0">
                                          <p:val>
                                            <p:fltVal val="0"/>
                                          </p:val>
                                        </p:tav>
                                        <p:tav tm="100000">
                                          <p:val>
                                            <p:strVal val="#ppt_w"/>
                                          </p:val>
                                        </p:tav>
                                      </p:tavLst>
                                    </p:anim>
                                    <p:anim calcmode="lin" valueType="num">
                                      <p:cBhvr>
                                        <p:cTn dur="500" fill="hold" id="70"/>
                                        <p:tgtEl>
                                          <p:spTgt spid="47"/>
                                        </p:tgtEl>
                                        <p:attrNameLst>
                                          <p:attrName>ppt_h</p:attrName>
                                        </p:attrNameLst>
                                      </p:cBhvr>
                                      <p:tavLst>
                                        <p:tav tm="0">
                                          <p:val>
                                            <p:fltVal val="0"/>
                                          </p:val>
                                        </p:tav>
                                        <p:tav tm="100000">
                                          <p:val>
                                            <p:strVal val="#ppt_h"/>
                                          </p:val>
                                        </p:tav>
                                      </p:tavLst>
                                    </p:anim>
                                    <p:anim calcmode="lin" valueType="num">
                                      <p:cBhvr>
                                        <p:cTn dur="500" fill="hold" id="71"/>
                                        <p:tgtEl>
                                          <p:spTgt spid="47"/>
                                        </p:tgtEl>
                                        <p:attrNameLst>
                                          <p:attrName>style.rotation</p:attrName>
                                        </p:attrNameLst>
                                      </p:cBhvr>
                                      <p:tavLst>
                                        <p:tav tm="0">
                                          <p:val>
                                            <p:fltVal val="90"/>
                                          </p:val>
                                        </p:tav>
                                        <p:tav tm="100000">
                                          <p:val>
                                            <p:fltVal val="0"/>
                                          </p:val>
                                        </p:tav>
                                      </p:tavLst>
                                    </p:anim>
                                    <p:animEffect filter="fade" transition="in">
                                      <p:cBhvr>
                                        <p:cTn dur="500" id="72"/>
                                        <p:tgtEl>
                                          <p:spTgt spid="47"/>
                                        </p:tgtEl>
                                      </p:cBhvr>
                                    </p:animEffect>
                                  </p:childTnLst>
                                </p:cTn>
                              </p:par>
                              <p:par>
                                <p:cTn fill="hold" grpId="0" id="73" nodeType="withEffect" presetClass="entr" presetID="31" presetSubtype="0">
                                  <p:stCondLst>
                                    <p:cond delay="500"/>
                                  </p:stCondLst>
                                  <p:childTnLst>
                                    <p:set>
                                      <p:cBhvr>
                                        <p:cTn dur="1" fill="hold" id="74">
                                          <p:stCondLst>
                                            <p:cond delay="0"/>
                                          </p:stCondLst>
                                        </p:cTn>
                                        <p:tgtEl>
                                          <p:spTgt spid="48"/>
                                        </p:tgtEl>
                                        <p:attrNameLst>
                                          <p:attrName>style.visibility</p:attrName>
                                        </p:attrNameLst>
                                      </p:cBhvr>
                                      <p:to>
                                        <p:strVal val="visible"/>
                                      </p:to>
                                    </p:set>
                                    <p:anim calcmode="lin" valueType="num">
                                      <p:cBhvr>
                                        <p:cTn dur="500" fill="hold" id="75"/>
                                        <p:tgtEl>
                                          <p:spTgt spid="48"/>
                                        </p:tgtEl>
                                        <p:attrNameLst>
                                          <p:attrName>ppt_w</p:attrName>
                                        </p:attrNameLst>
                                      </p:cBhvr>
                                      <p:tavLst>
                                        <p:tav tm="0">
                                          <p:val>
                                            <p:fltVal val="0"/>
                                          </p:val>
                                        </p:tav>
                                        <p:tav tm="100000">
                                          <p:val>
                                            <p:strVal val="#ppt_w"/>
                                          </p:val>
                                        </p:tav>
                                      </p:tavLst>
                                    </p:anim>
                                    <p:anim calcmode="lin" valueType="num">
                                      <p:cBhvr>
                                        <p:cTn dur="500" fill="hold" id="76"/>
                                        <p:tgtEl>
                                          <p:spTgt spid="48"/>
                                        </p:tgtEl>
                                        <p:attrNameLst>
                                          <p:attrName>ppt_h</p:attrName>
                                        </p:attrNameLst>
                                      </p:cBhvr>
                                      <p:tavLst>
                                        <p:tav tm="0">
                                          <p:val>
                                            <p:fltVal val="0"/>
                                          </p:val>
                                        </p:tav>
                                        <p:tav tm="100000">
                                          <p:val>
                                            <p:strVal val="#ppt_h"/>
                                          </p:val>
                                        </p:tav>
                                      </p:tavLst>
                                    </p:anim>
                                    <p:anim calcmode="lin" valueType="num">
                                      <p:cBhvr>
                                        <p:cTn dur="500" fill="hold" id="77"/>
                                        <p:tgtEl>
                                          <p:spTgt spid="48"/>
                                        </p:tgtEl>
                                        <p:attrNameLst>
                                          <p:attrName>style.rotation</p:attrName>
                                        </p:attrNameLst>
                                      </p:cBhvr>
                                      <p:tavLst>
                                        <p:tav tm="0">
                                          <p:val>
                                            <p:fltVal val="90"/>
                                          </p:val>
                                        </p:tav>
                                        <p:tav tm="100000">
                                          <p:val>
                                            <p:fltVal val="0"/>
                                          </p:val>
                                        </p:tav>
                                      </p:tavLst>
                                    </p:anim>
                                    <p:animEffect filter="fade" transition="in">
                                      <p:cBhvr>
                                        <p:cTn dur="500" id="78"/>
                                        <p:tgtEl>
                                          <p:spTgt spid="48"/>
                                        </p:tgtEl>
                                      </p:cBhvr>
                                    </p:animEffect>
                                  </p:childTnLst>
                                </p:cTn>
                              </p:par>
                              <p:par>
                                <p:cTn fill="hold" grpId="0" id="79" nodeType="withEffect" presetClass="entr" presetID="31" presetSubtype="0">
                                  <p:stCondLst>
                                    <p:cond delay="750"/>
                                  </p:stCondLst>
                                  <p:childTnLst>
                                    <p:set>
                                      <p:cBhvr>
                                        <p:cTn dur="1" fill="hold" id="80">
                                          <p:stCondLst>
                                            <p:cond delay="0"/>
                                          </p:stCondLst>
                                        </p:cTn>
                                        <p:tgtEl>
                                          <p:spTgt spid="50"/>
                                        </p:tgtEl>
                                        <p:attrNameLst>
                                          <p:attrName>style.visibility</p:attrName>
                                        </p:attrNameLst>
                                      </p:cBhvr>
                                      <p:to>
                                        <p:strVal val="visible"/>
                                      </p:to>
                                    </p:set>
                                    <p:anim calcmode="lin" valueType="num">
                                      <p:cBhvr>
                                        <p:cTn dur="500" fill="hold" id="81"/>
                                        <p:tgtEl>
                                          <p:spTgt spid="50"/>
                                        </p:tgtEl>
                                        <p:attrNameLst>
                                          <p:attrName>ppt_w</p:attrName>
                                        </p:attrNameLst>
                                      </p:cBhvr>
                                      <p:tavLst>
                                        <p:tav tm="0">
                                          <p:val>
                                            <p:fltVal val="0"/>
                                          </p:val>
                                        </p:tav>
                                        <p:tav tm="100000">
                                          <p:val>
                                            <p:strVal val="#ppt_w"/>
                                          </p:val>
                                        </p:tav>
                                      </p:tavLst>
                                    </p:anim>
                                    <p:anim calcmode="lin" valueType="num">
                                      <p:cBhvr>
                                        <p:cTn dur="500" fill="hold" id="82"/>
                                        <p:tgtEl>
                                          <p:spTgt spid="50"/>
                                        </p:tgtEl>
                                        <p:attrNameLst>
                                          <p:attrName>ppt_h</p:attrName>
                                        </p:attrNameLst>
                                      </p:cBhvr>
                                      <p:tavLst>
                                        <p:tav tm="0">
                                          <p:val>
                                            <p:fltVal val="0"/>
                                          </p:val>
                                        </p:tav>
                                        <p:tav tm="100000">
                                          <p:val>
                                            <p:strVal val="#ppt_h"/>
                                          </p:val>
                                        </p:tav>
                                      </p:tavLst>
                                    </p:anim>
                                    <p:anim calcmode="lin" valueType="num">
                                      <p:cBhvr>
                                        <p:cTn dur="500" fill="hold" id="83"/>
                                        <p:tgtEl>
                                          <p:spTgt spid="50"/>
                                        </p:tgtEl>
                                        <p:attrNameLst>
                                          <p:attrName>style.rotation</p:attrName>
                                        </p:attrNameLst>
                                      </p:cBhvr>
                                      <p:tavLst>
                                        <p:tav tm="0">
                                          <p:val>
                                            <p:fltVal val="90"/>
                                          </p:val>
                                        </p:tav>
                                        <p:tav tm="100000">
                                          <p:val>
                                            <p:fltVal val="0"/>
                                          </p:val>
                                        </p:tav>
                                      </p:tavLst>
                                    </p:anim>
                                    <p:animEffect filter="fade" transition="in">
                                      <p:cBhvr>
                                        <p:cTn dur="500" id="84"/>
                                        <p:tgtEl>
                                          <p:spTgt spid="50"/>
                                        </p:tgtEl>
                                      </p:cBhvr>
                                    </p:animEffect>
                                  </p:childTnLst>
                                </p:cTn>
                              </p:par>
                              <p:par>
                                <p:cTn fill="hold" grpId="0" id="85" nodeType="withEffect" presetClass="entr" presetID="31" presetSubtype="0">
                                  <p:stCondLst>
                                    <p:cond delay="1000"/>
                                  </p:stCondLst>
                                  <p:childTnLst>
                                    <p:set>
                                      <p:cBhvr>
                                        <p:cTn dur="1" fill="hold" id="86">
                                          <p:stCondLst>
                                            <p:cond delay="0"/>
                                          </p:stCondLst>
                                        </p:cTn>
                                        <p:tgtEl>
                                          <p:spTgt spid="51"/>
                                        </p:tgtEl>
                                        <p:attrNameLst>
                                          <p:attrName>style.visibility</p:attrName>
                                        </p:attrNameLst>
                                      </p:cBhvr>
                                      <p:to>
                                        <p:strVal val="visible"/>
                                      </p:to>
                                    </p:set>
                                    <p:anim calcmode="lin" valueType="num">
                                      <p:cBhvr>
                                        <p:cTn dur="500" fill="hold" id="87"/>
                                        <p:tgtEl>
                                          <p:spTgt spid="51"/>
                                        </p:tgtEl>
                                        <p:attrNameLst>
                                          <p:attrName>ppt_w</p:attrName>
                                        </p:attrNameLst>
                                      </p:cBhvr>
                                      <p:tavLst>
                                        <p:tav tm="0">
                                          <p:val>
                                            <p:fltVal val="0"/>
                                          </p:val>
                                        </p:tav>
                                        <p:tav tm="100000">
                                          <p:val>
                                            <p:strVal val="#ppt_w"/>
                                          </p:val>
                                        </p:tav>
                                      </p:tavLst>
                                    </p:anim>
                                    <p:anim calcmode="lin" valueType="num">
                                      <p:cBhvr>
                                        <p:cTn dur="500" fill="hold" id="88"/>
                                        <p:tgtEl>
                                          <p:spTgt spid="51"/>
                                        </p:tgtEl>
                                        <p:attrNameLst>
                                          <p:attrName>ppt_h</p:attrName>
                                        </p:attrNameLst>
                                      </p:cBhvr>
                                      <p:tavLst>
                                        <p:tav tm="0">
                                          <p:val>
                                            <p:fltVal val="0"/>
                                          </p:val>
                                        </p:tav>
                                        <p:tav tm="100000">
                                          <p:val>
                                            <p:strVal val="#ppt_h"/>
                                          </p:val>
                                        </p:tav>
                                      </p:tavLst>
                                    </p:anim>
                                    <p:anim calcmode="lin" valueType="num">
                                      <p:cBhvr>
                                        <p:cTn dur="500" fill="hold" id="89"/>
                                        <p:tgtEl>
                                          <p:spTgt spid="51"/>
                                        </p:tgtEl>
                                        <p:attrNameLst>
                                          <p:attrName>style.rotation</p:attrName>
                                        </p:attrNameLst>
                                      </p:cBhvr>
                                      <p:tavLst>
                                        <p:tav tm="0">
                                          <p:val>
                                            <p:fltVal val="90"/>
                                          </p:val>
                                        </p:tav>
                                        <p:tav tm="100000">
                                          <p:val>
                                            <p:fltVal val="0"/>
                                          </p:val>
                                        </p:tav>
                                      </p:tavLst>
                                    </p:anim>
                                    <p:animEffect filter="fade" transition="in">
                                      <p:cBhvr>
                                        <p:cTn dur="500" id="90"/>
                                        <p:tgtEl>
                                          <p:spTgt spid="51"/>
                                        </p:tgtEl>
                                      </p:cBhvr>
                                    </p:animEffect>
                                  </p:childTnLst>
                                </p:cTn>
                              </p:par>
                            </p:childTnLst>
                          </p:cTn>
                        </p:par>
                        <p:par>
                          <p:cTn fill="hold" id="91" nodeType="afterGroup">
                            <p:stCondLst>
                              <p:cond delay="6000"/>
                            </p:stCondLst>
                            <p:childTnLst>
                              <p:par>
                                <p:cTn fill="hold" id="92" nodeType="afterEffect" presetClass="entr" presetID="22" presetSubtype="2">
                                  <p:stCondLst>
                                    <p:cond delay="0"/>
                                  </p:stCondLst>
                                  <p:childTnLst>
                                    <p:set>
                                      <p:cBhvr>
                                        <p:cTn dur="1" fill="hold" id="93">
                                          <p:stCondLst>
                                            <p:cond delay="0"/>
                                          </p:stCondLst>
                                        </p:cTn>
                                        <p:tgtEl>
                                          <p:spTgt spid="54"/>
                                        </p:tgtEl>
                                        <p:attrNameLst>
                                          <p:attrName>style.visibility</p:attrName>
                                        </p:attrNameLst>
                                      </p:cBhvr>
                                      <p:to>
                                        <p:strVal val="visible"/>
                                      </p:to>
                                    </p:set>
                                    <p:animEffect filter="wipe(right)" transition="in">
                                      <p:cBhvr>
                                        <p:cTn dur="500" id="94"/>
                                        <p:tgtEl>
                                          <p:spTgt spid="54"/>
                                        </p:tgtEl>
                                      </p:cBhvr>
                                    </p:animEffect>
                                  </p:childTnLst>
                                </p:cTn>
                              </p:par>
                            </p:childTnLst>
                          </p:cTn>
                        </p:par>
                        <p:par>
                          <p:cTn fill="hold" id="95" nodeType="afterGroup">
                            <p:stCondLst>
                              <p:cond delay="6500"/>
                            </p:stCondLst>
                            <p:childTnLst>
                              <p:par>
                                <p:cTn fill="hold" grpId="0" id="96" nodeType="afterEffect" presetClass="entr" presetID="42" presetSubtype="0">
                                  <p:stCondLst>
                                    <p:cond delay="0"/>
                                  </p:stCondLst>
                                  <p:childTnLst>
                                    <p:set>
                                      <p:cBhvr>
                                        <p:cTn dur="1" fill="hold" id="97">
                                          <p:stCondLst>
                                            <p:cond delay="0"/>
                                          </p:stCondLst>
                                        </p:cTn>
                                        <p:tgtEl>
                                          <p:spTgt spid="52"/>
                                        </p:tgtEl>
                                        <p:attrNameLst>
                                          <p:attrName>style.visibility</p:attrName>
                                        </p:attrNameLst>
                                      </p:cBhvr>
                                      <p:to>
                                        <p:strVal val="visible"/>
                                      </p:to>
                                    </p:set>
                                    <p:animEffect filter="fade" transition="in">
                                      <p:cBhvr>
                                        <p:cTn dur="1000" id="98"/>
                                        <p:tgtEl>
                                          <p:spTgt spid="52"/>
                                        </p:tgtEl>
                                      </p:cBhvr>
                                    </p:animEffect>
                                    <p:anim calcmode="lin" valueType="num">
                                      <p:cBhvr>
                                        <p:cTn dur="1000" fill="hold" id="99"/>
                                        <p:tgtEl>
                                          <p:spTgt spid="52"/>
                                        </p:tgtEl>
                                        <p:attrNameLst>
                                          <p:attrName>ppt_x</p:attrName>
                                        </p:attrNameLst>
                                      </p:cBhvr>
                                      <p:tavLst>
                                        <p:tav tm="0">
                                          <p:val>
                                            <p:strVal val="#ppt_x"/>
                                          </p:val>
                                        </p:tav>
                                        <p:tav tm="100000">
                                          <p:val>
                                            <p:strVal val="#ppt_x"/>
                                          </p:val>
                                        </p:tav>
                                      </p:tavLst>
                                    </p:anim>
                                    <p:anim calcmode="lin" valueType="num">
                                      <p:cBhvr>
                                        <p:cTn dur="1000" fill="hold" id="100"/>
                                        <p:tgtEl>
                                          <p:spTgt spid="52"/>
                                        </p:tgtEl>
                                        <p:attrNameLst>
                                          <p:attrName>ppt_y</p:attrName>
                                        </p:attrNameLst>
                                      </p:cBhvr>
                                      <p:tavLst>
                                        <p:tav tm="0">
                                          <p:val>
                                            <p:strVal val="#ppt_y+.1"/>
                                          </p:val>
                                        </p:tav>
                                        <p:tav tm="100000">
                                          <p:val>
                                            <p:strVal val="#ppt_y"/>
                                          </p:val>
                                        </p:tav>
                                      </p:tavLst>
                                    </p:anim>
                                  </p:childTnLst>
                                </p:cTn>
                              </p:par>
                              <p:par>
                                <p:cTn fill="hold" grpId="0" id="101" nodeType="withEffect" presetClass="entr" presetID="47" presetSubtype="0">
                                  <p:stCondLst>
                                    <p:cond delay="0"/>
                                  </p:stCondLst>
                                  <p:childTnLst>
                                    <p:set>
                                      <p:cBhvr>
                                        <p:cTn dur="1" fill="hold" id="102">
                                          <p:stCondLst>
                                            <p:cond delay="0"/>
                                          </p:stCondLst>
                                        </p:cTn>
                                        <p:tgtEl>
                                          <p:spTgt spid="53"/>
                                        </p:tgtEl>
                                        <p:attrNameLst>
                                          <p:attrName>style.visibility</p:attrName>
                                        </p:attrNameLst>
                                      </p:cBhvr>
                                      <p:to>
                                        <p:strVal val="visible"/>
                                      </p:to>
                                    </p:set>
                                    <p:animEffect filter="fade" transition="in">
                                      <p:cBhvr>
                                        <p:cTn dur="1000" id="103"/>
                                        <p:tgtEl>
                                          <p:spTgt spid="53"/>
                                        </p:tgtEl>
                                      </p:cBhvr>
                                    </p:animEffect>
                                    <p:anim calcmode="lin" valueType="num">
                                      <p:cBhvr>
                                        <p:cTn dur="1000" fill="hold" id="104"/>
                                        <p:tgtEl>
                                          <p:spTgt spid="53"/>
                                        </p:tgtEl>
                                        <p:attrNameLst>
                                          <p:attrName>ppt_x</p:attrName>
                                        </p:attrNameLst>
                                      </p:cBhvr>
                                      <p:tavLst>
                                        <p:tav tm="0">
                                          <p:val>
                                            <p:strVal val="#ppt_x"/>
                                          </p:val>
                                        </p:tav>
                                        <p:tav tm="100000">
                                          <p:val>
                                            <p:strVal val="#ppt_x"/>
                                          </p:val>
                                        </p:tav>
                                      </p:tavLst>
                                    </p:anim>
                                    <p:anim calcmode="lin" valueType="num">
                                      <p:cBhvr>
                                        <p:cTn dur="1000" fill="hold" id="105"/>
                                        <p:tgtEl>
                                          <p:spTgt spid="53"/>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7500"/>
                            </p:stCondLst>
                            <p:childTnLst>
                              <p:par>
                                <p:cTn fill="hold" grpId="0" id="107" nodeType="afterEffect" presetClass="entr" presetID="23" presetSubtype="16">
                                  <p:stCondLst>
                                    <p:cond delay="0"/>
                                  </p:stCondLst>
                                  <p:childTnLst>
                                    <p:set>
                                      <p:cBhvr>
                                        <p:cTn dur="1" fill="hold" id="108">
                                          <p:stCondLst>
                                            <p:cond delay="0"/>
                                          </p:stCondLst>
                                        </p:cTn>
                                        <p:tgtEl>
                                          <p:spTgt spid="55"/>
                                        </p:tgtEl>
                                        <p:attrNameLst>
                                          <p:attrName>style.visibility</p:attrName>
                                        </p:attrNameLst>
                                      </p:cBhvr>
                                      <p:to>
                                        <p:strVal val="visible"/>
                                      </p:to>
                                    </p:set>
                                    <p:anim calcmode="lin" valueType="num">
                                      <p:cBhvr>
                                        <p:cTn dur="500" fill="hold" id="109"/>
                                        <p:tgtEl>
                                          <p:spTgt spid="55"/>
                                        </p:tgtEl>
                                        <p:attrNameLst>
                                          <p:attrName>ppt_w</p:attrName>
                                        </p:attrNameLst>
                                      </p:cBhvr>
                                      <p:tavLst>
                                        <p:tav tm="0">
                                          <p:val>
                                            <p:fltVal val="0"/>
                                          </p:val>
                                        </p:tav>
                                        <p:tav tm="100000">
                                          <p:val>
                                            <p:strVal val="#ppt_w"/>
                                          </p:val>
                                        </p:tav>
                                      </p:tavLst>
                                    </p:anim>
                                    <p:anim calcmode="lin" valueType="num">
                                      <p:cBhvr>
                                        <p:cTn dur="500" fill="hold" id="110"/>
                                        <p:tgtEl>
                                          <p:spTgt spid="55"/>
                                        </p:tgtEl>
                                        <p:attrNameLst>
                                          <p:attrName>ppt_h</p:attrName>
                                        </p:attrNameLst>
                                      </p:cBhvr>
                                      <p:tavLst>
                                        <p:tav tm="0">
                                          <p:val>
                                            <p:fltVal val="0"/>
                                          </p:val>
                                        </p:tav>
                                        <p:tav tm="100000">
                                          <p:val>
                                            <p:strVal val="#ppt_h"/>
                                          </p:val>
                                        </p:tav>
                                      </p:tavLst>
                                    </p:anim>
                                  </p:childTnLst>
                                </p:cTn>
                              </p:par>
                              <p:par>
                                <p:cTn fill="hold" grpId="0" id="111" nodeType="withEffect" presetClass="entr" presetID="23" presetSubtype="16">
                                  <p:stCondLst>
                                    <p:cond delay="200"/>
                                  </p:stCondLst>
                                  <p:childTnLst>
                                    <p:set>
                                      <p:cBhvr>
                                        <p:cTn dur="1" fill="hold" id="112">
                                          <p:stCondLst>
                                            <p:cond delay="0"/>
                                          </p:stCondLst>
                                        </p:cTn>
                                        <p:tgtEl>
                                          <p:spTgt spid="57"/>
                                        </p:tgtEl>
                                        <p:attrNameLst>
                                          <p:attrName>style.visibility</p:attrName>
                                        </p:attrNameLst>
                                      </p:cBhvr>
                                      <p:to>
                                        <p:strVal val="visible"/>
                                      </p:to>
                                    </p:set>
                                    <p:anim calcmode="lin" valueType="num">
                                      <p:cBhvr>
                                        <p:cTn dur="500" fill="hold" id="113"/>
                                        <p:tgtEl>
                                          <p:spTgt spid="57"/>
                                        </p:tgtEl>
                                        <p:attrNameLst>
                                          <p:attrName>ppt_w</p:attrName>
                                        </p:attrNameLst>
                                      </p:cBhvr>
                                      <p:tavLst>
                                        <p:tav tm="0">
                                          <p:val>
                                            <p:fltVal val="0"/>
                                          </p:val>
                                        </p:tav>
                                        <p:tav tm="100000">
                                          <p:val>
                                            <p:strVal val="#ppt_w"/>
                                          </p:val>
                                        </p:tav>
                                      </p:tavLst>
                                    </p:anim>
                                    <p:anim calcmode="lin" valueType="num">
                                      <p:cBhvr>
                                        <p:cTn dur="500" fill="hold" id="114"/>
                                        <p:tgtEl>
                                          <p:spTgt spid="57"/>
                                        </p:tgtEl>
                                        <p:attrNameLst>
                                          <p:attrName>ppt_h</p:attrName>
                                        </p:attrNameLst>
                                      </p:cBhvr>
                                      <p:tavLst>
                                        <p:tav tm="0">
                                          <p:val>
                                            <p:fltVal val="0"/>
                                          </p:val>
                                        </p:tav>
                                        <p:tav tm="100000">
                                          <p:val>
                                            <p:strVal val="#ppt_h"/>
                                          </p:val>
                                        </p:tav>
                                      </p:tavLst>
                                    </p:anim>
                                  </p:childTnLst>
                                </p:cTn>
                              </p:par>
                              <p:par>
                                <p:cTn fill="hold" grpId="0" id="115" nodeType="withEffect" presetClass="entr" presetID="23" presetSubtype="16">
                                  <p:stCondLst>
                                    <p:cond delay="300"/>
                                  </p:stCondLst>
                                  <p:childTnLst>
                                    <p:set>
                                      <p:cBhvr>
                                        <p:cTn dur="1" fill="hold" id="116">
                                          <p:stCondLst>
                                            <p:cond delay="0"/>
                                          </p:stCondLst>
                                        </p:cTn>
                                        <p:tgtEl>
                                          <p:spTgt spid="56"/>
                                        </p:tgtEl>
                                        <p:attrNameLst>
                                          <p:attrName>style.visibility</p:attrName>
                                        </p:attrNameLst>
                                      </p:cBhvr>
                                      <p:to>
                                        <p:strVal val="visible"/>
                                      </p:to>
                                    </p:set>
                                    <p:anim calcmode="lin" valueType="num">
                                      <p:cBhvr>
                                        <p:cTn dur="500" fill="hold" id="117"/>
                                        <p:tgtEl>
                                          <p:spTgt spid="56"/>
                                        </p:tgtEl>
                                        <p:attrNameLst>
                                          <p:attrName>ppt_w</p:attrName>
                                        </p:attrNameLst>
                                      </p:cBhvr>
                                      <p:tavLst>
                                        <p:tav tm="0">
                                          <p:val>
                                            <p:fltVal val="0"/>
                                          </p:val>
                                        </p:tav>
                                        <p:tav tm="100000">
                                          <p:val>
                                            <p:strVal val="#ppt_w"/>
                                          </p:val>
                                        </p:tav>
                                      </p:tavLst>
                                    </p:anim>
                                    <p:anim calcmode="lin" valueType="num">
                                      <p:cBhvr>
                                        <p:cTn dur="500" fill="hold" id="118"/>
                                        <p:tgtEl>
                                          <p:spTgt spid="56"/>
                                        </p:tgtEl>
                                        <p:attrNameLst>
                                          <p:attrName>ppt_h</p:attrName>
                                        </p:attrNameLst>
                                      </p:cBhvr>
                                      <p:tavLst>
                                        <p:tav tm="0">
                                          <p:val>
                                            <p:fltVal val="0"/>
                                          </p:val>
                                        </p:tav>
                                        <p:tav tm="100000">
                                          <p:val>
                                            <p:strVal val="#ppt_h"/>
                                          </p:val>
                                        </p:tav>
                                      </p:tavLst>
                                    </p:anim>
                                  </p:childTnLst>
                                </p:cTn>
                              </p:par>
                              <p:par>
                                <p:cTn fill="hold" grpId="0" id="119" nodeType="withEffect" presetClass="entr" presetID="23" presetSubtype="16">
                                  <p:stCondLst>
                                    <p:cond delay="500"/>
                                  </p:stCondLst>
                                  <p:childTnLst>
                                    <p:set>
                                      <p:cBhvr>
                                        <p:cTn dur="1" fill="hold" id="120">
                                          <p:stCondLst>
                                            <p:cond delay="0"/>
                                          </p:stCondLst>
                                        </p:cTn>
                                        <p:tgtEl>
                                          <p:spTgt spid="58"/>
                                        </p:tgtEl>
                                        <p:attrNameLst>
                                          <p:attrName>style.visibility</p:attrName>
                                        </p:attrNameLst>
                                      </p:cBhvr>
                                      <p:to>
                                        <p:strVal val="visible"/>
                                      </p:to>
                                    </p:set>
                                    <p:anim calcmode="lin" valueType="num">
                                      <p:cBhvr>
                                        <p:cTn dur="500" fill="hold" id="121"/>
                                        <p:tgtEl>
                                          <p:spTgt spid="58"/>
                                        </p:tgtEl>
                                        <p:attrNameLst>
                                          <p:attrName>ppt_w</p:attrName>
                                        </p:attrNameLst>
                                      </p:cBhvr>
                                      <p:tavLst>
                                        <p:tav tm="0">
                                          <p:val>
                                            <p:fltVal val="0"/>
                                          </p:val>
                                        </p:tav>
                                        <p:tav tm="100000">
                                          <p:val>
                                            <p:strVal val="#ppt_w"/>
                                          </p:val>
                                        </p:tav>
                                      </p:tavLst>
                                    </p:anim>
                                    <p:anim calcmode="lin" valueType="num">
                                      <p:cBhvr>
                                        <p:cTn dur="500" fill="hold" id="122"/>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5"/>
      <p:bldP grpId="0" spid="56"/>
      <p:bldP grpId="0" spid="57"/>
      <p:bldP grpId="0" spid="5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11">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六边形 6"/>
          <p:cNvSpPr/>
          <p:nvPr/>
        </p:nvSpPr>
        <p:spPr>
          <a:xfrm rot="16200000">
            <a:off x="4439938" y="2254042"/>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六边形 7"/>
          <p:cNvSpPr/>
          <p:nvPr/>
        </p:nvSpPr>
        <p:spPr>
          <a:xfrm rot="16200000">
            <a:off x="6112775" y="3492183"/>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六边形 8"/>
          <p:cNvSpPr/>
          <p:nvPr/>
        </p:nvSpPr>
        <p:spPr>
          <a:xfrm rot="16200000">
            <a:off x="5911061" y="949179"/>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六边形 9"/>
          <p:cNvSpPr/>
          <p:nvPr/>
        </p:nvSpPr>
        <p:spPr>
          <a:xfrm rot="16200000">
            <a:off x="7444266" y="2242630"/>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11" name="图片 10"/>
          <p:cNvPicPr>
            <a:picLocks noChangeAspect="1"/>
          </p:cNvPicPr>
          <p:nvPr/>
        </p:nvPicPr>
        <p:blipFill>
          <a:blip r:embed="rId3">
            <a:biLevel thresh="25000"/>
            <a:extLst>
              <a:ext uri="{BEBA8EAE-BF5A-486C-A8C5-ECC9F3942E4B}">
                <a14:imgProps>
                  <a14:imgLayer r:embed="rId4">
                    <a14:imgEffect>
                      <a14:brightnessContrast bright="-40000" contrast="-40000"/>
                    </a14:imgEffect>
                  </a14:imgLayer>
                </a14:imgProps>
              </a:ext>
              <a:ext uri="{28A0092B-C50C-407E-A947-70E740481C1C}">
                <a14:useLocalDpi val="0"/>
              </a:ext>
            </a:extLst>
          </a:blip>
          <a:stretch>
            <a:fillRect/>
          </a:stretch>
        </p:blipFill>
        <p:spPr>
          <a:xfrm>
            <a:off x="4791697" y="2569923"/>
            <a:ext cx="452586" cy="421010"/>
          </a:xfrm>
          <a:prstGeom prst="rect">
            <a:avLst/>
          </a:prstGeom>
        </p:spPr>
      </p:pic>
      <p:pic>
        <p:nvPicPr>
          <p:cNvPr id="12" name="图片 11"/>
          <p:cNvPicPr>
            <a:picLocks noChangeAspect="1"/>
          </p:cNvPicPr>
          <p:nvPr/>
        </p:nvPicPr>
        <p:blipFill>
          <a:blip r:embed="rId5">
            <a:biLevel thresh="25000"/>
            <a:extLst>
              <a:ext uri="{BEBA8EAE-BF5A-486C-A8C5-ECC9F3942E4B}">
                <a14:imgProps>
                  <a14:imgLayer r:embed="rId6">
                    <a14:imgEffect>
                      <a14:brightnessContrast bright="-40000" contrast="-20000"/>
                    </a14:imgEffect>
                  </a14:imgLayer>
                </a14:imgProps>
              </a:ext>
              <a:ext uri="{28A0092B-C50C-407E-A947-70E740481C1C}">
                <a14:useLocalDpi val="0"/>
              </a:ext>
            </a:extLst>
          </a:blip>
          <a:stretch>
            <a:fillRect/>
          </a:stretch>
        </p:blipFill>
        <p:spPr>
          <a:xfrm>
            <a:off x="6370898" y="3746602"/>
            <a:ext cx="600385" cy="626402"/>
          </a:xfrm>
          <a:prstGeom prst="rect">
            <a:avLst/>
          </a:prstGeom>
        </p:spPr>
      </p:pic>
      <p:pic>
        <p:nvPicPr>
          <p:cNvPr id="13" name="图片 12"/>
          <p:cNvPicPr>
            <a:picLocks noChangeAspect="1"/>
          </p:cNvPicPr>
          <p:nvPr/>
        </p:nvPicPr>
        <p:blipFill>
          <a:blip r:embed="rId7">
            <a:biLevel thresh="25000"/>
            <a:extLst>
              <a:ext uri="{BEBA8EAE-BF5A-486C-A8C5-ECC9F3942E4B}">
                <a14:imgProps>
                  <a14:imgLayer r:embed="rId8">
                    <a14:imgEffect>
                      <a14:brightnessContrast bright="-40000" contrast="-40000"/>
                    </a14:imgEffect>
                  </a14:imgLayer>
                </a14:imgProps>
              </a:ext>
              <a:ext uri="{28A0092B-C50C-407E-A947-70E740481C1C}">
                <a14:useLocalDpi val="0"/>
              </a:ext>
            </a:extLst>
          </a:blip>
          <a:stretch>
            <a:fillRect/>
          </a:stretch>
        </p:blipFill>
        <p:spPr>
          <a:xfrm>
            <a:off x="6189771" y="1225102"/>
            <a:ext cx="585401" cy="573413"/>
          </a:xfrm>
          <a:prstGeom prst="rect">
            <a:avLst/>
          </a:prstGeom>
        </p:spPr>
      </p:pic>
      <p:pic>
        <p:nvPicPr>
          <p:cNvPr id="14" name="图片 13"/>
          <p:cNvPicPr>
            <a:picLocks noChangeAspect="1"/>
          </p:cNvPicPr>
          <p:nvPr/>
        </p:nvPicPr>
        <p:blipFill>
          <a:blip r:embed="rId9">
            <a:biLevel thresh="25000"/>
            <a:extLst>
              <a:ext uri="{BEBA8EAE-BF5A-486C-A8C5-ECC9F3942E4B}">
                <a14:imgProps>
                  <a14:imgLayer r:embed="rId10">
                    <a14:imgEffect>
                      <a14:brightnessContrast bright="-40000" contrast="-40000"/>
                    </a14:imgEffect>
                  </a14:imgLayer>
                </a14:imgProps>
              </a:ext>
              <a:ext uri="{28A0092B-C50C-407E-A947-70E740481C1C}">
                <a14:useLocalDpi val="0"/>
              </a:ext>
            </a:extLst>
          </a:blip>
          <a:stretch>
            <a:fillRect/>
          </a:stretch>
        </p:blipFill>
        <p:spPr>
          <a:xfrm>
            <a:off x="7733297" y="2508245"/>
            <a:ext cx="564761" cy="585401"/>
          </a:xfrm>
          <a:prstGeom prst="rect">
            <a:avLst/>
          </a:prstGeom>
        </p:spPr>
      </p:pic>
      <p:sp>
        <p:nvSpPr>
          <p:cNvPr id="15" name="圆角右箭头 14"/>
          <p:cNvSpPr/>
          <p:nvPr/>
        </p:nvSpPr>
        <p:spPr>
          <a:xfrm>
            <a:off x="5017990" y="1318608"/>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圆角右箭头 15"/>
          <p:cNvSpPr/>
          <p:nvPr/>
        </p:nvSpPr>
        <p:spPr>
          <a:xfrm rot="5400000">
            <a:off x="7394428" y="1330584"/>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圆角右箭头 16"/>
          <p:cNvSpPr/>
          <p:nvPr/>
        </p:nvSpPr>
        <p:spPr>
          <a:xfrm rot="10800000">
            <a:off x="7406404" y="3516193"/>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圆角右箭头 17"/>
          <p:cNvSpPr/>
          <p:nvPr/>
        </p:nvSpPr>
        <p:spPr>
          <a:xfrm rot="16200000">
            <a:off x="5029966" y="3470545"/>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TextBox 18"/>
          <p:cNvSpPr txBox="1"/>
          <p:nvPr/>
        </p:nvSpPr>
        <p:spPr>
          <a:xfrm>
            <a:off x="6102681" y="2561008"/>
            <a:ext cx="1097280" cy="457200"/>
          </a:xfrm>
          <a:prstGeom prst="rect">
            <a:avLst/>
          </a:prstGeom>
          <a:noFill/>
        </p:spPr>
        <p:txBody>
          <a:bodyPr rtlCol="0" wrap="none">
            <a:spAutoFit/>
          </a:bodyPr>
          <a:lstStyle/>
          <a:p>
            <a:r>
              <a:rPr altLang="en-US" b="1" lang="zh-CN" sz="2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20" name="矩形 19"/>
          <p:cNvSpPr/>
          <p:nvPr/>
        </p:nvSpPr>
        <p:spPr>
          <a:xfrm flipH="1">
            <a:off x="625326" y="1696973"/>
            <a:ext cx="322659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这里输入简单的文字概述这里输入简单文字概述简单的文字概述。这里输入简单的文字概述这里输入简单文字概述简单的文字概述。</a:t>
            </a:r>
          </a:p>
        </p:txBody>
      </p:sp>
      <p:sp>
        <p:nvSpPr>
          <p:cNvPr id="21" name="矩形 20"/>
          <p:cNvSpPr/>
          <p:nvPr/>
        </p:nvSpPr>
        <p:spPr>
          <a:xfrm>
            <a:off x="635691" y="1347614"/>
            <a:ext cx="2338167"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2" name="矩形 21"/>
          <p:cNvSpPr/>
          <p:nvPr/>
        </p:nvSpPr>
        <p:spPr>
          <a:xfrm flipH="1">
            <a:off x="611560" y="3360451"/>
            <a:ext cx="3226594"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这里输入简单的文字概述这里输入简单文字概述简单的文字概述。这里输入简单的文字概述这里输入简单文字概述简单的文字概述。</a:t>
            </a:r>
          </a:p>
        </p:txBody>
      </p:sp>
      <p:sp>
        <p:nvSpPr>
          <p:cNvPr id="23" name="矩形 22"/>
          <p:cNvSpPr/>
          <p:nvPr/>
        </p:nvSpPr>
        <p:spPr>
          <a:xfrm>
            <a:off x="621925" y="3011092"/>
            <a:ext cx="2338167"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Tree>
    <p:extLst>
      <p:ext uri="{BB962C8B-B14F-4D97-AF65-F5344CB8AC3E}">
        <p14:creationId val="84457999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1" presetSubtype="1">
                                  <p:stCondLst>
                                    <p:cond delay="0"/>
                                  </p:stCondLst>
                                  <p:childTnLst>
                                    <p:set>
                                      <p:cBhvr>
                                        <p:cTn dur="1" fill="hold" id="16">
                                          <p:stCondLst>
                                            <p:cond delay="0"/>
                                          </p:stCondLst>
                                        </p:cTn>
                                        <p:tgtEl>
                                          <p:spTgt spid="9"/>
                                        </p:tgtEl>
                                        <p:attrNameLst>
                                          <p:attrName>style.visibility</p:attrName>
                                        </p:attrNameLst>
                                      </p:cBhvr>
                                      <p:to>
                                        <p:strVal val="visible"/>
                                      </p:to>
                                    </p:set>
                                    <p:animEffect filter="wheel(1)" transition="in">
                                      <p:cBhvr>
                                        <p:cTn dur="2000" id="17"/>
                                        <p:tgtEl>
                                          <p:spTgt spid="9"/>
                                        </p:tgtEl>
                                      </p:cBhvr>
                                    </p:animEffect>
                                  </p:childTnLst>
                                </p:cTn>
                              </p:par>
                              <p:par>
                                <p:cTn fill="hold" id="18" nodeType="withEffect" presetClass="entr" presetID="21" presetSubtype="1">
                                  <p:stCondLst>
                                    <p:cond delay="0"/>
                                  </p:stCondLst>
                                  <p:childTnLst>
                                    <p:set>
                                      <p:cBhvr>
                                        <p:cTn dur="1" fill="hold" id="19">
                                          <p:stCondLst>
                                            <p:cond delay="0"/>
                                          </p:stCondLst>
                                        </p:cTn>
                                        <p:tgtEl>
                                          <p:spTgt spid="11"/>
                                        </p:tgtEl>
                                        <p:attrNameLst>
                                          <p:attrName>style.visibility</p:attrName>
                                        </p:attrNameLst>
                                      </p:cBhvr>
                                      <p:to>
                                        <p:strVal val="visible"/>
                                      </p:to>
                                    </p:set>
                                    <p:animEffect filter="wheel(1)" transition="in">
                                      <p:cBhvr>
                                        <p:cTn dur="2000" id="20"/>
                                        <p:tgtEl>
                                          <p:spTgt spid="11"/>
                                        </p:tgtEl>
                                      </p:cBhvr>
                                    </p:animEffect>
                                  </p:childTnLst>
                                </p:cTn>
                              </p:par>
                              <p:par>
                                <p:cTn fill="hold" grpId="0" id="21" nodeType="withEffect" presetClass="entr" presetID="21" presetSubtype="1">
                                  <p:stCondLst>
                                    <p:cond delay="0"/>
                                  </p:stCondLst>
                                  <p:childTnLst>
                                    <p:set>
                                      <p:cBhvr>
                                        <p:cTn dur="1" fill="hold" id="22">
                                          <p:stCondLst>
                                            <p:cond delay="0"/>
                                          </p:stCondLst>
                                        </p:cTn>
                                        <p:tgtEl>
                                          <p:spTgt spid="7"/>
                                        </p:tgtEl>
                                        <p:attrNameLst>
                                          <p:attrName>style.visibility</p:attrName>
                                        </p:attrNameLst>
                                      </p:cBhvr>
                                      <p:to>
                                        <p:strVal val="visible"/>
                                      </p:to>
                                    </p:set>
                                    <p:animEffect filter="wheel(1)" transition="in">
                                      <p:cBhvr>
                                        <p:cTn dur="2000" id="23"/>
                                        <p:tgtEl>
                                          <p:spTgt spid="7"/>
                                        </p:tgtEl>
                                      </p:cBhvr>
                                    </p:animEffect>
                                  </p:childTnLst>
                                </p:cTn>
                              </p:par>
                              <p:par>
                                <p:cTn fill="hold" id="24" nodeType="withEffect" presetClass="entr" presetID="21" presetSubtype="1">
                                  <p:stCondLst>
                                    <p:cond delay="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2000" id="26"/>
                                        <p:tgtEl>
                                          <p:spTgt spid="13"/>
                                        </p:tgtEl>
                                      </p:cBhvr>
                                    </p:animEffect>
                                  </p:childTnLst>
                                </p:cTn>
                              </p:par>
                              <p:par>
                                <p:cTn fill="hold" id="27" nodeType="withEffect" presetClass="entr" presetID="21" presetSubtype="1">
                                  <p:stCondLst>
                                    <p:cond delay="0"/>
                                  </p:stCondLst>
                                  <p:childTnLst>
                                    <p:set>
                                      <p:cBhvr>
                                        <p:cTn dur="1" fill="hold" id="28">
                                          <p:stCondLst>
                                            <p:cond delay="0"/>
                                          </p:stCondLst>
                                        </p:cTn>
                                        <p:tgtEl>
                                          <p:spTgt spid="14"/>
                                        </p:tgtEl>
                                        <p:attrNameLst>
                                          <p:attrName>style.visibility</p:attrName>
                                        </p:attrNameLst>
                                      </p:cBhvr>
                                      <p:to>
                                        <p:strVal val="visible"/>
                                      </p:to>
                                    </p:set>
                                    <p:animEffect filter="wheel(1)" transition="in">
                                      <p:cBhvr>
                                        <p:cTn dur="2000" id="29"/>
                                        <p:tgtEl>
                                          <p:spTgt spid="14"/>
                                        </p:tgtEl>
                                      </p:cBhvr>
                                    </p:animEffect>
                                  </p:childTnLst>
                                </p:cTn>
                              </p:par>
                              <p:par>
                                <p:cTn fill="hold" grpId="0" id="30" nodeType="withEffect" presetClass="entr" presetID="21" presetSubtype="1">
                                  <p:stCondLst>
                                    <p:cond delay="0"/>
                                  </p:stCondLst>
                                  <p:childTnLst>
                                    <p:set>
                                      <p:cBhvr>
                                        <p:cTn dur="1" fill="hold" id="31">
                                          <p:stCondLst>
                                            <p:cond delay="0"/>
                                          </p:stCondLst>
                                        </p:cTn>
                                        <p:tgtEl>
                                          <p:spTgt spid="10"/>
                                        </p:tgtEl>
                                        <p:attrNameLst>
                                          <p:attrName>style.visibility</p:attrName>
                                        </p:attrNameLst>
                                      </p:cBhvr>
                                      <p:to>
                                        <p:strVal val="visible"/>
                                      </p:to>
                                    </p:set>
                                    <p:animEffect filter="wheel(1)" transition="in">
                                      <p:cBhvr>
                                        <p:cTn dur="2000" id="32"/>
                                        <p:tgtEl>
                                          <p:spTgt spid="10"/>
                                        </p:tgtEl>
                                      </p:cBhvr>
                                    </p:animEffect>
                                  </p:childTnLst>
                                </p:cTn>
                              </p:par>
                              <p:par>
                                <p:cTn fill="hold" id="33" nodeType="withEffect" presetClass="entr" presetID="21" presetSubtype="1">
                                  <p:stCondLst>
                                    <p:cond delay="0"/>
                                  </p:stCondLst>
                                  <p:childTnLst>
                                    <p:set>
                                      <p:cBhvr>
                                        <p:cTn dur="1" fill="hold" id="34">
                                          <p:stCondLst>
                                            <p:cond delay="0"/>
                                          </p:stCondLst>
                                        </p:cTn>
                                        <p:tgtEl>
                                          <p:spTgt spid="12"/>
                                        </p:tgtEl>
                                        <p:attrNameLst>
                                          <p:attrName>style.visibility</p:attrName>
                                        </p:attrNameLst>
                                      </p:cBhvr>
                                      <p:to>
                                        <p:strVal val="visible"/>
                                      </p:to>
                                    </p:set>
                                    <p:animEffect filter="wheel(1)" transition="in">
                                      <p:cBhvr>
                                        <p:cTn dur="2000" id="35"/>
                                        <p:tgtEl>
                                          <p:spTgt spid="12"/>
                                        </p:tgtEl>
                                      </p:cBhvr>
                                    </p:animEffect>
                                  </p:childTnLst>
                                </p:cTn>
                              </p:par>
                              <p:par>
                                <p:cTn fill="hold" grpId="0" id="36" nodeType="withEffect" presetClass="entr" presetID="21" presetSubtype="1">
                                  <p:stCondLst>
                                    <p:cond delay="0"/>
                                  </p:stCondLst>
                                  <p:childTnLst>
                                    <p:set>
                                      <p:cBhvr>
                                        <p:cTn dur="1" fill="hold" id="37">
                                          <p:stCondLst>
                                            <p:cond delay="0"/>
                                          </p:stCondLst>
                                        </p:cTn>
                                        <p:tgtEl>
                                          <p:spTgt spid="8"/>
                                        </p:tgtEl>
                                        <p:attrNameLst>
                                          <p:attrName>style.visibility</p:attrName>
                                        </p:attrNameLst>
                                      </p:cBhvr>
                                      <p:to>
                                        <p:strVal val="visible"/>
                                      </p:to>
                                    </p:set>
                                    <p:animEffect filter="wheel(1)" transition="in">
                                      <p:cBhvr>
                                        <p:cTn dur="2000" id="38"/>
                                        <p:tgtEl>
                                          <p:spTgt spid="8"/>
                                        </p:tgtEl>
                                      </p:cBhvr>
                                    </p:animEffect>
                                  </p:childTnLst>
                                </p:cTn>
                              </p:par>
                            </p:childTnLst>
                          </p:cTn>
                        </p:par>
                        <p:par>
                          <p:cTn fill="hold" id="39" nodeType="afterGroup">
                            <p:stCondLst>
                              <p:cond delay="3000"/>
                            </p:stCondLst>
                            <p:childTnLst>
                              <p:par>
                                <p:cTn fill="hold" grpId="0" id="40" nodeType="afterEffect" presetClass="entr" presetID="22" presetSubtype="4">
                                  <p:stCondLst>
                                    <p:cond delay="0"/>
                                  </p:stCondLst>
                                  <p:childTnLst>
                                    <p:set>
                                      <p:cBhvr>
                                        <p:cTn dur="1" fill="hold" id="41">
                                          <p:stCondLst>
                                            <p:cond delay="0"/>
                                          </p:stCondLst>
                                        </p:cTn>
                                        <p:tgtEl>
                                          <p:spTgt spid="15"/>
                                        </p:tgtEl>
                                        <p:attrNameLst>
                                          <p:attrName>style.visibility</p:attrName>
                                        </p:attrNameLst>
                                      </p:cBhvr>
                                      <p:to>
                                        <p:strVal val="visible"/>
                                      </p:to>
                                    </p:set>
                                    <p:animEffect filter="wipe(down)" transition="in">
                                      <p:cBhvr>
                                        <p:cTn dur="500" id="42"/>
                                        <p:tgtEl>
                                          <p:spTgt spid="15"/>
                                        </p:tgtEl>
                                      </p:cBhvr>
                                    </p:animEffect>
                                  </p:childTnLst>
                                </p:cTn>
                              </p:par>
                            </p:childTnLst>
                          </p:cTn>
                        </p:par>
                        <p:par>
                          <p:cTn fill="hold" id="43" nodeType="afterGroup">
                            <p:stCondLst>
                              <p:cond delay="3500"/>
                            </p:stCondLst>
                            <p:childTnLst>
                              <p:par>
                                <p:cTn fill="hold" grpId="0" id="44" nodeType="afterEffect" presetClass="entr" presetID="22" presetSubtype="1">
                                  <p:stCondLst>
                                    <p:cond delay="0"/>
                                  </p:stCondLst>
                                  <p:childTnLst>
                                    <p:set>
                                      <p:cBhvr>
                                        <p:cTn dur="1" fill="hold" id="45">
                                          <p:stCondLst>
                                            <p:cond delay="0"/>
                                          </p:stCondLst>
                                        </p:cTn>
                                        <p:tgtEl>
                                          <p:spTgt spid="16"/>
                                        </p:tgtEl>
                                        <p:attrNameLst>
                                          <p:attrName>style.visibility</p:attrName>
                                        </p:attrNameLst>
                                      </p:cBhvr>
                                      <p:to>
                                        <p:strVal val="visible"/>
                                      </p:to>
                                    </p:set>
                                    <p:animEffect filter="wipe(up)" transition="in">
                                      <p:cBhvr>
                                        <p:cTn dur="500" id="46"/>
                                        <p:tgtEl>
                                          <p:spTgt spid="16"/>
                                        </p:tgtEl>
                                      </p:cBhvr>
                                    </p:animEffect>
                                  </p:childTnLst>
                                </p:cTn>
                              </p:par>
                            </p:childTnLst>
                          </p:cTn>
                        </p:par>
                        <p:par>
                          <p:cTn fill="hold" id="47" nodeType="afterGroup">
                            <p:stCondLst>
                              <p:cond delay="4000"/>
                            </p:stCondLst>
                            <p:childTnLst>
                              <p:par>
                                <p:cTn fill="hold" grpId="0" id="48" nodeType="afterEffect" presetClass="entr" presetID="22" presetSubtype="1">
                                  <p:stCondLst>
                                    <p:cond delay="0"/>
                                  </p:stCondLst>
                                  <p:childTnLst>
                                    <p:set>
                                      <p:cBhvr>
                                        <p:cTn dur="1" fill="hold" id="49">
                                          <p:stCondLst>
                                            <p:cond delay="0"/>
                                          </p:stCondLst>
                                        </p:cTn>
                                        <p:tgtEl>
                                          <p:spTgt spid="17"/>
                                        </p:tgtEl>
                                        <p:attrNameLst>
                                          <p:attrName>style.visibility</p:attrName>
                                        </p:attrNameLst>
                                      </p:cBhvr>
                                      <p:to>
                                        <p:strVal val="visible"/>
                                      </p:to>
                                    </p:set>
                                    <p:animEffect filter="wipe(up)" transition="in">
                                      <p:cBhvr>
                                        <p:cTn dur="500" id="50"/>
                                        <p:tgtEl>
                                          <p:spTgt spid="17"/>
                                        </p:tgtEl>
                                      </p:cBhvr>
                                    </p:animEffect>
                                  </p:childTnLst>
                                </p:cTn>
                              </p:par>
                            </p:childTnLst>
                          </p:cTn>
                        </p:par>
                        <p:par>
                          <p:cTn fill="hold" id="51" nodeType="afterGroup">
                            <p:stCondLst>
                              <p:cond delay="4500"/>
                            </p:stCondLst>
                            <p:childTnLst>
                              <p:par>
                                <p:cTn fill="hold" grpId="0" id="52" nodeType="afterEffect" presetClass="entr" presetID="22" presetSubtype="4">
                                  <p:stCondLst>
                                    <p:cond delay="0"/>
                                  </p:stCondLst>
                                  <p:childTnLst>
                                    <p:set>
                                      <p:cBhvr>
                                        <p:cTn dur="1" fill="hold" id="53">
                                          <p:stCondLst>
                                            <p:cond delay="0"/>
                                          </p:stCondLst>
                                        </p:cTn>
                                        <p:tgtEl>
                                          <p:spTgt spid="18"/>
                                        </p:tgtEl>
                                        <p:attrNameLst>
                                          <p:attrName>style.visibility</p:attrName>
                                        </p:attrNameLst>
                                      </p:cBhvr>
                                      <p:to>
                                        <p:strVal val="visible"/>
                                      </p:to>
                                    </p:set>
                                    <p:animEffect filter="wipe(down)" transition="in">
                                      <p:cBhvr>
                                        <p:cTn dur="500" id="54"/>
                                        <p:tgtEl>
                                          <p:spTgt spid="18"/>
                                        </p:tgtEl>
                                      </p:cBhvr>
                                    </p:animEffect>
                                  </p:childTnLst>
                                </p:cTn>
                              </p:par>
                            </p:childTnLst>
                          </p:cTn>
                        </p:par>
                        <p:par>
                          <p:cTn fill="hold" id="55" nodeType="afterGroup">
                            <p:stCondLst>
                              <p:cond delay="5000"/>
                            </p:stCondLst>
                            <p:childTnLst>
                              <p:par>
                                <p:cTn fill="hold" grpId="0" id="56" nodeType="afterEffect" presetClass="entr" presetID="53" presetSubtype="0">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p:cTn dur="500" fill="hold" id="58"/>
                                        <p:tgtEl>
                                          <p:spTgt spid="19"/>
                                        </p:tgtEl>
                                        <p:attrNameLst>
                                          <p:attrName>ppt_w</p:attrName>
                                        </p:attrNameLst>
                                      </p:cBhvr>
                                      <p:tavLst>
                                        <p:tav tm="0">
                                          <p:val>
                                            <p:fltVal val="0"/>
                                          </p:val>
                                        </p:tav>
                                        <p:tav tm="100000">
                                          <p:val>
                                            <p:strVal val="#ppt_w"/>
                                          </p:val>
                                        </p:tav>
                                      </p:tavLst>
                                    </p:anim>
                                    <p:anim calcmode="lin" valueType="num">
                                      <p:cBhvr>
                                        <p:cTn dur="500" fill="hold" id="59"/>
                                        <p:tgtEl>
                                          <p:spTgt spid="19"/>
                                        </p:tgtEl>
                                        <p:attrNameLst>
                                          <p:attrName>ppt_h</p:attrName>
                                        </p:attrNameLst>
                                      </p:cBhvr>
                                      <p:tavLst>
                                        <p:tav tm="0">
                                          <p:val>
                                            <p:fltVal val="0"/>
                                          </p:val>
                                        </p:tav>
                                        <p:tav tm="100000">
                                          <p:val>
                                            <p:strVal val="#ppt_h"/>
                                          </p:val>
                                        </p:tav>
                                      </p:tavLst>
                                    </p:anim>
                                    <p:animEffect filter="fade" transition="in">
                                      <p:cBhvr>
                                        <p:cTn dur="500" id="60"/>
                                        <p:tgtEl>
                                          <p:spTgt spid="19"/>
                                        </p:tgtEl>
                                      </p:cBhvr>
                                    </p:animEffect>
                                  </p:childTnLst>
                                </p:cTn>
                              </p:par>
                            </p:childTnLst>
                          </p:cTn>
                        </p:par>
                        <p:par>
                          <p:cTn fill="hold" id="61" nodeType="afterGroup">
                            <p:stCondLst>
                              <p:cond delay="5500"/>
                            </p:stCondLst>
                            <p:childTnLst>
                              <p:par>
                                <p:cTn fill="hold" grpId="0" id="62" nodeType="afterEffect" presetClass="entr" presetID="10" presetSubtype="0">
                                  <p:stCondLst>
                                    <p:cond delay="0"/>
                                  </p:stCondLst>
                                  <p:childTnLst>
                                    <p:set>
                                      <p:cBhvr>
                                        <p:cTn dur="1" fill="hold" id="63">
                                          <p:stCondLst>
                                            <p:cond delay="0"/>
                                          </p:stCondLst>
                                        </p:cTn>
                                        <p:tgtEl>
                                          <p:spTgt spid="21"/>
                                        </p:tgtEl>
                                        <p:attrNameLst>
                                          <p:attrName>style.visibility</p:attrName>
                                        </p:attrNameLst>
                                      </p:cBhvr>
                                      <p:to>
                                        <p:strVal val="visible"/>
                                      </p:to>
                                    </p:set>
                                    <p:animEffect filter="fade" transition="in">
                                      <p:cBhvr>
                                        <p:cTn dur="350" id="64"/>
                                        <p:tgtEl>
                                          <p:spTgt spid="21"/>
                                        </p:tgtEl>
                                      </p:cBhvr>
                                    </p:animEffect>
                                  </p:childTnLst>
                                </p:cTn>
                              </p:par>
                              <p:par>
                                <p:cTn fill="hold" grpId="1" id="65" nodeType="withEffect" presetClass="emph" presetID="26" presetSubtype="0">
                                  <p:stCondLst>
                                    <p:cond delay="0"/>
                                  </p:stCondLst>
                                  <p:childTnLst>
                                    <p:animEffect filter="fade" transition="out">
                                      <p:cBhvr>
                                        <p:cTn dur="400" id="66" tmFilter="0, 0; .2, .5; .8, .5; 1, 0"/>
                                        <p:tgtEl>
                                          <p:spTgt spid="21"/>
                                        </p:tgtEl>
                                      </p:cBhvr>
                                    </p:animEffect>
                                    <p:animScale>
                                      <p:cBhvr>
                                        <p:cTn autoRev="1" dur="200" fill="hold" id="67"/>
                                        <p:tgtEl>
                                          <p:spTgt spid="21"/>
                                        </p:tgtEl>
                                      </p:cBhvr>
                                      <p:by x="105000" y="105000"/>
                                    </p:animScale>
                                  </p:childTnLst>
                                </p:cTn>
                              </p:par>
                            </p:childTnLst>
                          </p:cTn>
                        </p:par>
                        <p:par>
                          <p:cTn fill="hold" id="68" nodeType="afterGroup">
                            <p:stCondLst>
                              <p:cond delay="5900"/>
                            </p:stCondLst>
                            <p:childTnLst>
                              <p:par>
                                <p:cTn fill="hold" grpId="0" id="69" nodeType="afterEffect" presetClass="entr" presetID="10" presetSubtype="0">
                                  <p:stCondLst>
                                    <p:cond delay="0"/>
                                  </p:stCondLst>
                                  <p:childTnLst>
                                    <p:set>
                                      <p:cBhvr>
                                        <p:cTn dur="1" fill="hold" id="70">
                                          <p:stCondLst>
                                            <p:cond delay="0"/>
                                          </p:stCondLst>
                                        </p:cTn>
                                        <p:tgtEl>
                                          <p:spTgt spid="20"/>
                                        </p:tgtEl>
                                        <p:attrNameLst>
                                          <p:attrName>style.visibility</p:attrName>
                                        </p:attrNameLst>
                                      </p:cBhvr>
                                      <p:to>
                                        <p:strVal val="visible"/>
                                      </p:to>
                                    </p:set>
                                    <p:animEffect filter="fade" transition="in">
                                      <p:cBhvr>
                                        <p:cTn dur="500" id="71"/>
                                        <p:tgtEl>
                                          <p:spTgt spid="20"/>
                                        </p:tgtEl>
                                      </p:cBhvr>
                                    </p:animEffect>
                                  </p:childTnLst>
                                </p:cTn>
                              </p:par>
                            </p:childTnLst>
                          </p:cTn>
                        </p:par>
                        <p:par>
                          <p:cTn fill="hold" id="72" nodeType="afterGroup">
                            <p:stCondLst>
                              <p:cond delay="6400"/>
                            </p:stCondLst>
                            <p:childTnLst>
                              <p:par>
                                <p:cTn fill="hold" grpId="0" id="73" nodeType="afterEffect" presetClass="entr" presetID="10" presetSubtype="0">
                                  <p:stCondLst>
                                    <p:cond delay="0"/>
                                  </p:stCondLst>
                                  <p:childTnLst>
                                    <p:set>
                                      <p:cBhvr>
                                        <p:cTn dur="1" fill="hold" id="74">
                                          <p:stCondLst>
                                            <p:cond delay="0"/>
                                          </p:stCondLst>
                                        </p:cTn>
                                        <p:tgtEl>
                                          <p:spTgt spid="23"/>
                                        </p:tgtEl>
                                        <p:attrNameLst>
                                          <p:attrName>style.visibility</p:attrName>
                                        </p:attrNameLst>
                                      </p:cBhvr>
                                      <p:to>
                                        <p:strVal val="visible"/>
                                      </p:to>
                                    </p:set>
                                    <p:animEffect filter="fade" transition="in">
                                      <p:cBhvr>
                                        <p:cTn dur="350" id="75"/>
                                        <p:tgtEl>
                                          <p:spTgt spid="23"/>
                                        </p:tgtEl>
                                      </p:cBhvr>
                                    </p:animEffect>
                                  </p:childTnLst>
                                </p:cTn>
                              </p:par>
                              <p:par>
                                <p:cTn fill="hold" grpId="1" id="76" nodeType="withEffect" presetClass="emph" presetID="26" presetSubtype="0">
                                  <p:stCondLst>
                                    <p:cond delay="0"/>
                                  </p:stCondLst>
                                  <p:childTnLst>
                                    <p:animEffect filter="fade" transition="out">
                                      <p:cBhvr>
                                        <p:cTn dur="400" id="77" tmFilter="0, 0; .2, .5; .8, .5; 1, 0"/>
                                        <p:tgtEl>
                                          <p:spTgt spid="23"/>
                                        </p:tgtEl>
                                      </p:cBhvr>
                                    </p:animEffect>
                                    <p:animScale>
                                      <p:cBhvr>
                                        <p:cTn autoRev="1" dur="200" fill="hold" id="78"/>
                                        <p:tgtEl>
                                          <p:spTgt spid="23"/>
                                        </p:tgtEl>
                                      </p:cBhvr>
                                      <p:by x="105000" y="105000"/>
                                    </p:animScale>
                                  </p:childTnLst>
                                </p:cTn>
                              </p:par>
                            </p:childTnLst>
                          </p:cTn>
                        </p:par>
                        <p:par>
                          <p:cTn fill="hold" id="79" nodeType="afterGroup">
                            <p:stCondLst>
                              <p:cond delay="6800"/>
                            </p:stCondLst>
                            <p:childTnLst>
                              <p:par>
                                <p:cTn fill="hold" grpId="0" id="80" nodeType="afterEffect" presetClass="entr" presetID="10" presetSubtype="0">
                                  <p:stCondLst>
                                    <p:cond delay="0"/>
                                  </p:stCondLst>
                                  <p:childTnLst>
                                    <p:set>
                                      <p:cBhvr>
                                        <p:cTn dur="1" fill="hold" id="81">
                                          <p:stCondLst>
                                            <p:cond delay="0"/>
                                          </p:stCondLst>
                                        </p:cTn>
                                        <p:tgtEl>
                                          <p:spTgt spid="22"/>
                                        </p:tgtEl>
                                        <p:attrNameLst>
                                          <p:attrName>style.visibility</p:attrName>
                                        </p:attrNameLst>
                                      </p:cBhvr>
                                      <p:to>
                                        <p:strVal val="visible"/>
                                      </p:to>
                                    </p:set>
                                    <p:animEffect filter="fade" transition="in">
                                      <p:cBhvr>
                                        <p:cTn dur="500" id="8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5"/>
      <p:bldP grpId="0" spid="16"/>
      <p:bldP grpId="0" spid="17"/>
      <p:bldP grpId="0" spid="18"/>
      <p:bldP grpId="0" spid="19"/>
      <p:bldP grpId="0" spid="20"/>
      <p:bldP grpId="0" spid="21"/>
      <p:bldP grpId="1" spid="21"/>
      <p:bldP grpId="0" spid="22"/>
      <p:bldP grpId="0" spid="23"/>
      <p:bldP grpId="1"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24" name="五边形 23"/>
          <p:cNvSpPr/>
          <p:nvPr/>
        </p:nvSpPr>
        <p:spPr>
          <a:xfrm flipV="1" rot="16200000">
            <a:off x="7824983" y="4096541"/>
            <a:ext cx="1509742" cy="625252"/>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TextBox 24"/>
          <p:cNvSpPr txBox="1"/>
          <p:nvPr/>
        </p:nvSpPr>
        <p:spPr bwMode="auto">
          <a:xfrm>
            <a:off x="302330" y="1576801"/>
            <a:ext cx="4629710"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这里输入简单的文字概述这里输入简单文字概述简单的文字概述这里输入这里输入简单的文字概述这里输入简单文字概述简单的文字</a:t>
            </a:r>
          </a:p>
        </p:txBody>
      </p:sp>
      <p:sp>
        <p:nvSpPr>
          <p:cNvPr id="26" name="矩形 25"/>
          <p:cNvSpPr/>
          <p:nvPr/>
        </p:nvSpPr>
        <p:spPr bwMode="auto">
          <a:xfrm>
            <a:off x="374337" y="1252787"/>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27" name="TextBox 26"/>
          <p:cNvSpPr txBox="1"/>
          <p:nvPr/>
        </p:nvSpPr>
        <p:spPr bwMode="auto">
          <a:xfrm>
            <a:off x="302330" y="2619154"/>
            <a:ext cx="4629710"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这里输入简单的文字概述这里输入简单文字概述简单的文字概述这里输入这里输入简单的文字概述这里输入简单文字概述简单的文字</a:t>
            </a:r>
          </a:p>
        </p:txBody>
      </p:sp>
      <p:sp>
        <p:nvSpPr>
          <p:cNvPr id="28" name="矩形 27"/>
          <p:cNvSpPr/>
          <p:nvPr/>
        </p:nvSpPr>
        <p:spPr bwMode="auto">
          <a:xfrm>
            <a:off x="374337" y="2295140"/>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29" name="TextBox 28"/>
          <p:cNvSpPr txBox="1"/>
          <p:nvPr/>
        </p:nvSpPr>
        <p:spPr bwMode="auto">
          <a:xfrm>
            <a:off x="302330" y="3665032"/>
            <a:ext cx="4629710" cy="64008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这里输入简单的文字概述这里输入简单文字概述简单的文字概述这里输入这里输入简单的文字概述这里输入简单文字概述简单的文字</a:t>
            </a:r>
          </a:p>
        </p:txBody>
      </p:sp>
      <p:sp>
        <p:nvSpPr>
          <p:cNvPr id="30" name="矩形 29"/>
          <p:cNvSpPr/>
          <p:nvPr/>
        </p:nvSpPr>
        <p:spPr bwMode="auto">
          <a:xfrm>
            <a:off x="374337" y="3341019"/>
            <a:ext cx="2020887" cy="335280"/>
          </a:xfrm>
          <a:prstGeom prst="rect">
            <a:avLst/>
          </a:prstGeom>
        </p:spPr>
        <p:txBody>
          <a:bodyPr>
            <a:spAutoFit/>
          </a:bodyPr>
          <a:lstStyle/>
          <a:p>
            <a:pPr>
              <a:defRPr/>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grpSp>
        <p:nvGrpSpPr>
          <p:cNvPr id="31" name="组合 30"/>
          <p:cNvGrpSpPr/>
          <p:nvPr/>
        </p:nvGrpSpPr>
        <p:grpSpPr>
          <a:xfrm>
            <a:off x="5458916" y="2"/>
            <a:ext cx="625252" cy="3081902"/>
            <a:chOff x="5458916" y="380579"/>
            <a:chExt cx="625252" cy="3081902"/>
          </a:xfrm>
          <a:solidFill>
            <a:srgbClr val="3090D8"/>
          </a:solidFill>
        </p:grpSpPr>
        <p:sp>
          <p:nvSpPr>
            <p:cNvPr id="32" name="五边形 31"/>
            <p:cNvSpPr/>
            <p:nvPr/>
          </p:nvSpPr>
          <p:spPr>
            <a:xfrm rot="5400000">
              <a:off x="4230591" y="1608904"/>
              <a:ext cx="3081902"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TextBox 32"/>
            <p:cNvSpPr txBox="1"/>
            <p:nvPr/>
          </p:nvSpPr>
          <p:spPr>
            <a:xfrm>
              <a:off x="5540708" y="761745"/>
              <a:ext cx="457200" cy="1987112"/>
            </a:xfrm>
            <a:prstGeom prst="rect">
              <a:avLst/>
            </a:prstGeom>
            <a:grpFill/>
          </p:spPr>
          <p:txBody>
            <a:bodyPr rtlCol="0" vert="eaVert"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输入相关文字标题</a:t>
              </a:r>
            </a:p>
          </p:txBody>
        </p:sp>
      </p:grpSp>
      <p:grpSp>
        <p:nvGrpSpPr>
          <p:cNvPr id="34" name="组合 33"/>
          <p:cNvGrpSpPr/>
          <p:nvPr/>
        </p:nvGrpSpPr>
        <p:grpSpPr>
          <a:xfrm>
            <a:off x="7331124" y="2"/>
            <a:ext cx="625252" cy="4311362"/>
            <a:chOff x="7331124" y="380579"/>
            <a:chExt cx="625252" cy="4311362"/>
          </a:xfrm>
          <a:solidFill>
            <a:srgbClr val="3090D8"/>
          </a:solidFill>
        </p:grpSpPr>
        <p:sp>
          <p:nvSpPr>
            <p:cNvPr id="35" name="五边形 34"/>
            <p:cNvSpPr/>
            <p:nvPr/>
          </p:nvSpPr>
          <p:spPr>
            <a:xfrm rot="5400000">
              <a:off x="5488069" y="2223634"/>
              <a:ext cx="4311362"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TextBox 35"/>
            <p:cNvSpPr txBox="1"/>
            <p:nvPr/>
          </p:nvSpPr>
          <p:spPr>
            <a:xfrm>
              <a:off x="7412917" y="941186"/>
              <a:ext cx="457200" cy="1987112"/>
            </a:xfrm>
            <a:prstGeom prst="rect">
              <a:avLst/>
            </a:prstGeom>
            <a:grpFill/>
          </p:spPr>
          <p:txBody>
            <a:bodyPr rtlCol="0" vert="eaVert"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输入相关文字标题</a:t>
              </a:r>
            </a:p>
          </p:txBody>
        </p:sp>
      </p:grpSp>
      <p:grpSp>
        <p:nvGrpSpPr>
          <p:cNvPr id="37" name="组合 36"/>
          <p:cNvGrpSpPr/>
          <p:nvPr/>
        </p:nvGrpSpPr>
        <p:grpSpPr>
          <a:xfrm>
            <a:off x="6395020" y="2139679"/>
            <a:ext cx="625252" cy="3024359"/>
            <a:chOff x="6395020" y="2376256"/>
            <a:chExt cx="625252" cy="3024359"/>
          </a:xfrm>
          <a:solidFill>
            <a:srgbClr val="3090D8"/>
          </a:solidFill>
        </p:grpSpPr>
        <p:sp>
          <p:nvSpPr>
            <p:cNvPr id="38" name="五边形 37"/>
            <p:cNvSpPr/>
            <p:nvPr/>
          </p:nvSpPr>
          <p:spPr>
            <a:xfrm flipV="1" rot="16200000">
              <a:off x="5195466" y="3575810"/>
              <a:ext cx="3024359"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TextBox 38"/>
            <p:cNvSpPr txBox="1"/>
            <p:nvPr/>
          </p:nvSpPr>
          <p:spPr>
            <a:xfrm>
              <a:off x="6476814" y="2921377"/>
              <a:ext cx="457200" cy="1987112"/>
            </a:xfrm>
            <a:prstGeom prst="rect">
              <a:avLst/>
            </a:prstGeom>
            <a:grpFill/>
          </p:spPr>
          <p:txBody>
            <a:bodyPr rtlCol="0" vert="eaVert"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输入相关文字标题</a:t>
              </a:r>
            </a:p>
          </p:txBody>
        </p:sp>
      </p:grpSp>
    </p:spTree>
    <p:extLst>
      <p:ext uri="{BB962C8B-B14F-4D97-AF65-F5344CB8AC3E}">
        <p14:creationId val="357584261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31"/>
                                        </p:tgtEl>
                                        <p:attrNameLst>
                                          <p:attrName>style.visibility</p:attrName>
                                        </p:attrNameLst>
                                      </p:cBhvr>
                                      <p:to>
                                        <p:strVal val="visible"/>
                                      </p:to>
                                    </p:set>
                                    <p:animEffect filter="wipe(up)" transition="in">
                                      <p:cBhvr>
                                        <p:cTn dur="500" id="17"/>
                                        <p:tgtEl>
                                          <p:spTgt spid="31"/>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37"/>
                                        </p:tgtEl>
                                        <p:attrNameLst>
                                          <p:attrName>style.visibility</p:attrName>
                                        </p:attrNameLst>
                                      </p:cBhvr>
                                      <p:to>
                                        <p:strVal val="visible"/>
                                      </p:to>
                                    </p:set>
                                    <p:animEffect filter="wipe(down)" transition="in">
                                      <p:cBhvr>
                                        <p:cTn dur="500" id="21"/>
                                        <p:tgtEl>
                                          <p:spTgt spid="37"/>
                                        </p:tgtEl>
                                      </p:cBhvr>
                                    </p:animEffect>
                                  </p:childTnLst>
                                </p:cTn>
                              </p:par>
                            </p:childTnLst>
                          </p:cTn>
                        </p:par>
                        <p:par>
                          <p:cTn fill="hold" id="22" nodeType="afterGroup">
                            <p:stCondLst>
                              <p:cond delay="2000"/>
                            </p:stCondLst>
                            <p:childTnLst>
                              <p:par>
                                <p:cTn fill="hold" id="23" nodeType="afterEffect" presetClass="entr" presetID="22" presetSubtype="1">
                                  <p:stCondLst>
                                    <p:cond delay="0"/>
                                  </p:stCondLst>
                                  <p:childTnLst>
                                    <p:set>
                                      <p:cBhvr>
                                        <p:cTn dur="1" fill="hold" id="24">
                                          <p:stCondLst>
                                            <p:cond delay="0"/>
                                          </p:stCondLst>
                                        </p:cTn>
                                        <p:tgtEl>
                                          <p:spTgt spid="34"/>
                                        </p:tgtEl>
                                        <p:attrNameLst>
                                          <p:attrName>style.visibility</p:attrName>
                                        </p:attrNameLst>
                                      </p:cBhvr>
                                      <p:to>
                                        <p:strVal val="visible"/>
                                      </p:to>
                                    </p:set>
                                    <p:animEffect filter="wipe(up)" transition="in">
                                      <p:cBhvr>
                                        <p:cTn dur="500" id="25"/>
                                        <p:tgtEl>
                                          <p:spTgt spid="34"/>
                                        </p:tgtEl>
                                      </p:cBhvr>
                                    </p:animEffect>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24"/>
                                        </p:tgtEl>
                                        <p:attrNameLst>
                                          <p:attrName>style.visibility</p:attrName>
                                        </p:attrNameLst>
                                      </p:cBhvr>
                                      <p:to>
                                        <p:strVal val="visible"/>
                                      </p:to>
                                    </p:set>
                                    <p:animEffect filter="wipe(down)" transition="in">
                                      <p:cBhvr>
                                        <p:cTn dur="500" id="29"/>
                                        <p:tgtEl>
                                          <p:spTgt spid="24"/>
                                        </p:tgtEl>
                                      </p:cBhvr>
                                    </p:animEffect>
                                  </p:childTnLst>
                                </p:cTn>
                              </p:par>
                            </p:childTnLst>
                          </p:cTn>
                        </p:par>
                        <p:par>
                          <p:cTn fill="hold" id="30" nodeType="afterGroup">
                            <p:stCondLst>
                              <p:cond delay="3000"/>
                            </p:stCondLst>
                            <p:childTnLst>
                              <p:par>
                                <p:cTn fill="hold" grpId="0" id="31" nodeType="afterEffect" presetClass="entr" presetID="2" presetSubtype="2">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additive="base">
                                        <p:cTn dur="500" fill="hold" id="33"/>
                                        <p:tgtEl>
                                          <p:spTgt spid="26"/>
                                        </p:tgtEl>
                                        <p:attrNameLst>
                                          <p:attrName>ppt_x</p:attrName>
                                        </p:attrNameLst>
                                      </p:cBhvr>
                                      <p:tavLst>
                                        <p:tav tm="0">
                                          <p:val>
                                            <p:strVal val="1+#ppt_w/2"/>
                                          </p:val>
                                        </p:tav>
                                        <p:tav tm="100000">
                                          <p:val>
                                            <p:strVal val="#ppt_x"/>
                                          </p:val>
                                        </p:tav>
                                      </p:tavLst>
                                    </p:anim>
                                    <p:anim calcmode="lin" valueType="num">
                                      <p:cBhvr additive="base">
                                        <p:cTn dur="500" fill="hold" id="34"/>
                                        <p:tgtEl>
                                          <p:spTgt spid="26"/>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additive="base">
                                        <p:cTn dur="500" fill="hold" id="37"/>
                                        <p:tgtEl>
                                          <p:spTgt spid="25"/>
                                        </p:tgtEl>
                                        <p:attrNameLst>
                                          <p:attrName>ppt_x</p:attrName>
                                        </p:attrNameLst>
                                      </p:cBhvr>
                                      <p:tavLst>
                                        <p:tav tm="0">
                                          <p:val>
                                            <p:strVal val="1+#ppt_w/2"/>
                                          </p:val>
                                        </p:tav>
                                        <p:tav tm="100000">
                                          <p:val>
                                            <p:strVal val="#ppt_x"/>
                                          </p:val>
                                        </p:tav>
                                      </p:tavLst>
                                    </p:anim>
                                    <p:anim calcmode="lin" valueType="num">
                                      <p:cBhvr additive="base">
                                        <p:cTn dur="500" fill="hold" id="38"/>
                                        <p:tgtEl>
                                          <p:spTgt spid="25"/>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additive="base">
                                        <p:cTn dur="500" fill="hold" id="42"/>
                                        <p:tgtEl>
                                          <p:spTgt spid="28"/>
                                        </p:tgtEl>
                                        <p:attrNameLst>
                                          <p:attrName>ppt_x</p:attrName>
                                        </p:attrNameLst>
                                      </p:cBhvr>
                                      <p:tavLst>
                                        <p:tav tm="0">
                                          <p:val>
                                            <p:strVal val="1+#ppt_w/2"/>
                                          </p:val>
                                        </p:tav>
                                        <p:tav tm="100000">
                                          <p:val>
                                            <p:strVal val="#ppt_x"/>
                                          </p:val>
                                        </p:tav>
                                      </p:tavLst>
                                    </p:anim>
                                    <p:anim calcmode="lin" valueType="num">
                                      <p:cBhvr additive="base">
                                        <p:cTn dur="500" fill="hold" id="43"/>
                                        <p:tgtEl>
                                          <p:spTgt spid="28"/>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0"/>
                                  </p:stCondLst>
                                  <p:childTnLst>
                                    <p:set>
                                      <p:cBhvr>
                                        <p:cTn dur="1" fill="hold" id="45">
                                          <p:stCondLst>
                                            <p:cond delay="0"/>
                                          </p:stCondLst>
                                        </p:cTn>
                                        <p:tgtEl>
                                          <p:spTgt spid="27"/>
                                        </p:tgtEl>
                                        <p:attrNameLst>
                                          <p:attrName>style.visibility</p:attrName>
                                        </p:attrNameLst>
                                      </p:cBhvr>
                                      <p:to>
                                        <p:strVal val="visible"/>
                                      </p:to>
                                    </p:set>
                                    <p:anim calcmode="lin" valueType="num">
                                      <p:cBhvr additive="base">
                                        <p:cTn dur="500" fill="hold" id="46"/>
                                        <p:tgtEl>
                                          <p:spTgt spid="27"/>
                                        </p:tgtEl>
                                        <p:attrNameLst>
                                          <p:attrName>ppt_x</p:attrName>
                                        </p:attrNameLst>
                                      </p:cBhvr>
                                      <p:tavLst>
                                        <p:tav tm="0">
                                          <p:val>
                                            <p:strVal val="1+#ppt_w/2"/>
                                          </p:val>
                                        </p:tav>
                                        <p:tav tm="100000">
                                          <p:val>
                                            <p:strVal val="#ppt_x"/>
                                          </p:val>
                                        </p:tav>
                                      </p:tavLst>
                                    </p:anim>
                                    <p:anim calcmode="lin" valueType="num">
                                      <p:cBhvr additive="base">
                                        <p:cTn dur="500" fill="hold" id="47"/>
                                        <p:tgtEl>
                                          <p:spTgt spid="27"/>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2" presetSubtype="2">
                                  <p:stCondLst>
                                    <p:cond delay="0"/>
                                  </p:stCondLst>
                                  <p:childTnLst>
                                    <p:set>
                                      <p:cBhvr>
                                        <p:cTn dur="1" fill="hold" id="50">
                                          <p:stCondLst>
                                            <p:cond delay="0"/>
                                          </p:stCondLst>
                                        </p:cTn>
                                        <p:tgtEl>
                                          <p:spTgt spid="30"/>
                                        </p:tgtEl>
                                        <p:attrNameLst>
                                          <p:attrName>style.visibility</p:attrName>
                                        </p:attrNameLst>
                                      </p:cBhvr>
                                      <p:to>
                                        <p:strVal val="visible"/>
                                      </p:to>
                                    </p:set>
                                    <p:anim calcmode="lin" valueType="num">
                                      <p:cBhvr additive="base">
                                        <p:cTn dur="500" fill="hold" id="51"/>
                                        <p:tgtEl>
                                          <p:spTgt spid="30"/>
                                        </p:tgtEl>
                                        <p:attrNameLst>
                                          <p:attrName>ppt_x</p:attrName>
                                        </p:attrNameLst>
                                      </p:cBhvr>
                                      <p:tavLst>
                                        <p:tav tm="0">
                                          <p:val>
                                            <p:strVal val="1+#ppt_w/2"/>
                                          </p:val>
                                        </p:tav>
                                        <p:tav tm="100000">
                                          <p:val>
                                            <p:strVal val="#ppt_x"/>
                                          </p:val>
                                        </p:tav>
                                      </p:tavLst>
                                    </p:anim>
                                    <p:anim calcmode="lin" valueType="num">
                                      <p:cBhvr additive="base">
                                        <p:cTn dur="500" fill="hold" id="52"/>
                                        <p:tgtEl>
                                          <p:spTgt spid="30"/>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29"/>
                                        </p:tgtEl>
                                        <p:attrNameLst>
                                          <p:attrName>style.visibility</p:attrName>
                                        </p:attrNameLst>
                                      </p:cBhvr>
                                      <p:to>
                                        <p:strVal val="visible"/>
                                      </p:to>
                                    </p:set>
                                    <p:anim calcmode="lin" valueType="num">
                                      <p:cBhvr additive="base">
                                        <p:cTn dur="500" fill="hold" id="55"/>
                                        <p:tgtEl>
                                          <p:spTgt spid="29"/>
                                        </p:tgtEl>
                                        <p:attrNameLst>
                                          <p:attrName>ppt_x</p:attrName>
                                        </p:attrNameLst>
                                      </p:cBhvr>
                                      <p:tavLst>
                                        <p:tav tm="0">
                                          <p:val>
                                            <p:strVal val="1+#ppt_w/2"/>
                                          </p:val>
                                        </p:tav>
                                        <p:tav tm="100000">
                                          <p:val>
                                            <p:strVal val="#ppt_x"/>
                                          </p:val>
                                        </p:tav>
                                      </p:tavLst>
                                    </p:anim>
                                    <p:anim calcmode="lin" valueType="num">
                                      <p:cBhvr additive="base">
                                        <p:cTn dur="500" fill="hold" id="56"/>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4"/>
      <p:bldP grpId="0" spid="25"/>
      <p:bldP grpId="0" spid="26"/>
      <p:bldP grpId="0" spid="27"/>
      <p:bldP grpId="0" spid="28"/>
      <p:bldP grpId="0" spid="29"/>
      <p:bldP grpId="0" spid="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4">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8" name="Line 3"/>
          <p:cNvSpPr>
            <a:spLocks noChangeShapeType="1"/>
          </p:cNvSpPr>
          <p:nvPr/>
        </p:nvSpPr>
        <p:spPr bwMode="auto">
          <a:xfrm rot="10800000">
            <a:off x="1713185" y="3922040"/>
            <a:ext cx="2381250"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Line 4"/>
          <p:cNvSpPr>
            <a:spLocks noChangeShapeType="1"/>
          </p:cNvSpPr>
          <p:nvPr/>
        </p:nvSpPr>
        <p:spPr bwMode="auto">
          <a:xfrm rot="10800000">
            <a:off x="1717948" y="3153690"/>
            <a:ext cx="3557587"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Line 5"/>
          <p:cNvSpPr>
            <a:spLocks noChangeShapeType="1"/>
          </p:cNvSpPr>
          <p:nvPr/>
        </p:nvSpPr>
        <p:spPr bwMode="auto">
          <a:xfrm rot="10800000">
            <a:off x="1698898" y="2544090"/>
            <a:ext cx="4805362"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Line 6"/>
          <p:cNvSpPr>
            <a:spLocks noChangeShapeType="1"/>
          </p:cNvSpPr>
          <p:nvPr/>
        </p:nvSpPr>
        <p:spPr bwMode="auto">
          <a:xfrm rot="10800000">
            <a:off x="1710010" y="1886865"/>
            <a:ext cx="5994400"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Rectangle 9"/>
          <p:cNvSpPr>
            <a:spLocks noChangeArrowheads="1"/>
          </p:cNvSpPr>
          <p:nvPr/>
        </p:nvSpPr>
        <p:spPr bwMode="auto">
          <a:xfrm>
            <a:off x="6520658" y="1890040"/>
            <a:ext cx="1219200" cy="495300"/>
          </a:xfrm>
          <a:prstGeom prst="rect">
            <a:avLst/>
          </a:prstGeom>
          <a:gradFill rotWithShape="1">
            <a:gsLst>
              <a:gs pos="0">
                <a:srgbClr val="DDDDDD"/>
              </a:gs>
              <a:gs pos="100000">
                <a:srgbClr val="FFFFFF"/>
              </a:gs>
            </a:gsLst>
            <a:lin ang="54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Rectangle 10"/>
          <p:cNvSpPr>
            <a:spLocks noChangeArrowheads="1"/>
          </p:cNvSpPr>
          <p:nvPr/>
        </p:nvSpPr>
        <p:spPr bwMode="auto">
          <a:xfrm>
            <a:off x="5299348" y="253774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kern="0"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Rectangle 11"/>
          <p:cNvSpPr>
            <a:spLocks noChangeArrowheads="1"/>
          </p:cNvSpPr>
          <p:nvPr/>
        </p:nvSpPr>
        <p:spPr bwMode="auto">
          <a:xfrm>
            <a:off x="4113485" y="3158686"/>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kern="0"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Rectangle 12"/>
          <p:cNvSpPr>
            <a:spLocks noChangeArrowheads="1"/>
          </p:cNvSpPr>
          <p:nvPr/>
        </p:nvSpPr>
        <p:spPr bwMode="auto">
          <a:xfrm>
            <a:off x="2646635" y="3918865"/>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kern="0"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Line 13"/>
          <p:cNvSpPr>
            <a:spLocks noChangeShapeType="1"/>
          </p:cNvSpPr>
          <p:nvPr/>
        </p:nvSpPr>
        <p:spPr bwMode="auto">
          <a:xfrm>
            <a:off x="1705248" y="4430040"/>
            <a:ext cx="6103937" cy="0"/>
          </a:xfrm>
          <a:prstGeom prst="line">
            <a:avLst/>
          </a:prstGeom>
          <a:noFill/>
          <a:ln w="9525">
            <a:solidFill>
              <a:srgbClr val="3090D8"/>
            </a:solidFill>
            <a:roun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Line 14"/>
          <p:cNvSpPr>
            <a:spLocks noChangeShapeType="1"/>
          </p:cNvSpPr>
          <p:nvPr/>
        </p:nvSpPr>
        <p:spPr bwMode="auto">
          <a:xfrm rot="16200000">
            <a:off x="51073" y="2777453"/>
            <a:ext cx="3308350" cy="0"/>
          </a:xfrm>
          <a:prstGeom prst="line">
            <a:avLst/>
          </a:prstGeom>
          <a:noFill/>
          <a:ln w="9525">
            <a:solidFill>
              <a:srgbClr val="3090D8"/>
            </a:solidFill>
            <a:roun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Line 15"/>
          <p:cNvSpPr>
            <a:spLocks noChangeShapeType="1"/>
          </p:cNvSpPr>
          <p:nvPr/>
        </p:nvSpPr>
        <p:spPr bwMode="auto">
          <a:xfrm flipV="1">
            <a:off x="1708423" y="1174078"/>
            <a:ext cx="6103937" cy="3248025"/>
          </a:xfrm>
          <a:prstGeom prst="line">
            <a:avLst/>
          </a:prstGeom>
          <a:noFill/>
          <a:ln w="38100">
            <a:solidFill>
              <a:srgbClr val="3090D8"/>
            </a:solidFill>
            <a:roun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Line 16"/>
          <p:cNvSpPr>
            <a:spLocks noChangeShapeType="1"/>
          </p:cNvSpPr>
          <p:nvPr/>
        </p:nvSpPr>
        <p:spPr bwMode="auto">
          <a:xfrm rot="16200000">
            <a:off x="996429" y="2778247"/>
            <a:ext cx="3309937"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Line 17"/>
          <p:cNvSpPr>
            <a:spLocks noChangeShapeType="1"/>
          </p:cNvSpPr>
          <p:nvPr/>
        </p:nvSpPr>
        <p:spPr bwMode="auto">
          <a:xfrm rot="16200000">
            <a:off x="2456929" y="2778247"/>
            <a:ext cx="3309937"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Line 18"/>
          <p:cNvSpPr>
            <a:spLocks noChangeShapeType="1"/>
          </p:cNvSpPr>
          <p:nvPr/>
        </p:nvSpPr>
        <p:spPr bwMode="auto">
          <a:xfrm rot="16200000">
            <a:off x="3644379" y="2778247"/>
            <a:ext cx="3309937"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Line 19"/>
          <p:cNvSpPr>
            <a:spLocks noChangeShapeType="1"/>
          </p:cNvSpPr>
          <p:nvPr/>
        </p:nvSpPr>
        <p:spPr bwMode="auto">
          <a:xfrm rot="16200000">
            <a:off x="4863579" y="2778247"/>
            <a:ext cx="3309937" cy="0"/>
          </a:xfrm>
          <a:prstGeom prst="line">
            <a:avLst/>
          </a:prstGeom>
          <a:noFill/>
          <a:ln w="9525">
            <a:solidFill>
              <a:srgbClr val="3090D8"/>
            </a:solidFill>
            <a:roun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3" name="Group 20"/>
          <p:cNvGrpSpPr/>
          <p:nvPr/>
        </p:nvGrpSpPr>
        <p:grpSpPr>
          <a:xfrm>
            <a:off x="2416448" y="3710903"/>
            <a:ext cx="479425" cy="466725"/>
            <a:chExt cx="784" cy="765"/>
          </a:xfrm>
        </p:grpSpPr>
        <p:grpSp>
          <p:nvGrpSpPr>
            <p:cNvPr id="24" name="Group 22"/>
            <p:cNvGrpSpPr/>
            <p:nvPr/>
          </p:nvGrpSpPr>
          <p:grpSpPr>
            <a:xfrm>
              <a:off x="0" y="0"/>
              <a:ext cx="784" cy="765"/>
              <a:chExt cx="1042" cy="1019"/>
            </a:xfrm>
          </p:grpSpPr>
          <p:pic>
            <p:nvPicPr>
              <p:cNvPr descr="circuler_1" id="26" name="Picture 23"/>
              <p:cNvPicPr>
                <a:picLocks noChangeArrowheads="1" noChangeAspect="1"/>
              </p:cNvPicPr>
              <p:nvPr/>
            </p:nvPicPr>
            <p:blipFill>
              <a:blip r:embed="rId3">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 name="Oval 24"/>
              <p:cNvSpPr>
                <a:spLocks noChangeArrowheads="1"/>
              </p:cNvSpPr>
              <p:nvPr/>
            </p:nvSpPr>
            <p:spPr bwMode="auto">
              <a:xfrm>
                <a:off x="0" y="0"/>
                <a:ext cx="1035" cy="1019"/>
              </a:xfrm>
              <a:prstGeom prst="ellipse">
                <a:avLst/>
              </a:prstGeom>
              <a:solidFill>
                <a:srgbClr val="3090D8"/>
              </a:solidFill>
              <a:ln w="19050">
                <a:solidFill>
                  <a:srgbClr val="3090D8"/>
                </a:solidFill>
                <a:round/>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800" u="none">
                  <a:solidFill>
                    <a:srgbClr val="C0A878"/>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5" name="WordArt 26"/>
            <p:cNvSpPr>
              <a:spLocks noChangeArrowheads="1" noChangeShapeType="1"/>
            </p:cNvSpPr>
            <p:nvPr/>
          </p:nvSpPr>
          <p:spPr bwMode="auto">
            <a:xfrm>
              <a:off x="288" y="227"/>
              <a:ext cx="157" cy="299"/>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10" kumimoji="0" lang="en-US" noProof="0" normalizeH="0" spc="0" strike="noStrike" sz="2400" u="none">
                  <a:ln w="9525">
                    <a:noFill/>
                    <a:round/>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1</a:t>
              </a:r>
            </a:p>
          </p:txBody>
        </p:sp>
      </p:grpSp>
      <p:grpSp>
        <p:nvGrpSpPr>
          <p:cNvPr id="28" name="Group 27"/>
          <p:cNvGrpSpPr/>
          <p:nvPr/>
        </p:nvGrpSpPr>
        <p:grpSpPr>
          <a:xfrm>
            <a:off x="3865835" y="2869528"/>
            <a:ext cx="479425" cy="466725"/>
            <a:chExt cx="302" cy="294"/>
          </a:xfrm>
        </p:grpSpPr>
        <p:grpSp>
          <p:nvGrpSpPr>
            <p:cNvPr id="29" name="Group 29"/>
            <p:cNvGrpSpPr/>
            <p:nvPr/>
          </p:nvGrpSpPr>
          <p:grpSpPr>
            <a:xfrm>
              <a:off x="0" y="0"/>
              <a:ext cx="302" cy="294"/>
              <a:chExt cx="1042" cy="1019"/>
            </a:xfrm>
          </p:grpSpPr>
          <p:pic>
            <p:nvPicPr>
              <p:cNvPr descr="circuler_1" id="31" name="Picture 30"/>
              <p:cNvPicPr>
                <a:picLocks noChangeArrowheads="1" noChangeAspect="1"/>
              </p:cNvPicPr>
              <p:nvPr/>
            </p:nvPicPr>
            <p:blipFill>
              <a:blip r:embed="rId3">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3090D8"/>
              </a:solidFill>
              <a:ln w="19050">
                <a:solidFill>
                  <a:srgbClr val="3090D8"/>
                </a:solidFill>
                <a:round/>
              </a:ln>
            </p:spPr>
            <p:txBody>
              <a:bodyPr anchor="ctr" wrap="none"/>
              <a:lstStyle/>
              <a:p>
                <a:endParaRPr altLang="en-US" kern="0"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0" name="WordArt 33"/>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10" kumimoji="0" lang="en-US" noProof="0" normalizeH="0" spc="0" strike="noStrike" sz="2400" u="none">
                  <a:ln w="9525">
                    <a:noFill/>
                    <a:round/>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2</a:t>
              </a:r>
            </a:p>
          </p:txBody>
        </p:sp>
      </p:grpSp>
      <p:grpSp>
        <p:nvGrpSpPr>
          <p:cNvPr id="33" name="Group 34"/>
          <p:cNvGrpSpPr/>
          <p:nvPr/>
        </p:nvGrpSpPr>
        <p:grpSpPr>
          <a:xfrm>
            <a:off x="4996135" y="2226590"/>
            <a:ext cx="605563" cy="593725"/>
            <a:chExt cx="300" cy="294"/>
          </a:xfrm>
        </p:grpSpPr>
        <p:sp>
          <p:nvSpPr>
            <p:cNvPr id="34" name="Oval 38"/>
            <p:cNvSpPr>
              <a:spLocks noChangeArrowheads="1"/>
            </p:cNvSpPr>
            <p:nvPr/>
          </p:nvSpPr>
          <p:spPr bwMode="auto">
            <a:xfrm>
              <a:off x="0" y="0"/>
              <a:ext cx="300" cy="294"/>
            </a:xfrm>
            <a:prstGeom prst="ellipse">
              <a:avLst/>
            </a:prstGeom>
            <a:solidFill>
              <a:srgbClr val="3090D8"/>
            </a:solidFill>
            <a:ln w="9525">
              <a:solidFill>
                <a:srgbClr val="3090D8"/>
              </a:solidFill>
              <a:round/>
            </a:ln>
            <a:effectLst/>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3200" u="none">
                <a:ln>
                  <a:noFill/>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10" kumimoji="0" lang="en-US" noProof="0" normalizeH="0" spc="0" strike="noStrike" sz="2400" u="none">
                  <a:ln w="9525">
                    <a:noFill/>
                    <a:round/>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3</a:t>
              </a:r>
            </a:p>
          </p:txBody>
        </p:sp>
      </p:grpSp>
      <p:grpSp>
        <p:nvGrpSpPr>
          <p:cNvPr id="36" name="Group 41"/>
          <p:cNvGrpSpPr/>
          <p:nvPr/>
        </p:nvGrpSpPr>
        <p:grpSpPr>
          <a:xfrm>
            <a:off x="6288360" y="1634453"/>
            <a:ext cx="479425" cy="466725"/>
            <a:chExt cx="302" cy="294"/>
          </a:xfrm>
        </p:grpSpPr>
        <p:grpSp>
          <p:nvGrpSpPr>
            <p:cNvPr id="37" name="Group 43"/>
            <p:cNvGrpSpPr/>
            <p:nvPr/>
          </p:nvGrpSpPr>
          <p:grpSpPr>
            <a:xfrm>
              <a:off x="0" y="0"/>
              <a:ext cx="302" cy="294"/>
              <a:chExt cx="1042" cy="1019"/>
            </a:xfrm>
          </p:grpSpPr>
          <p:pic>
            <p:nvPicPr>
              <p:cNvPr descr="circuler_1" id="39" name="Picture 44"/>
              <p:cNvPicPr>
                <a:picLocks noChangeArrowheads="1" noChangeAspect="1"/>
              </p:cNvPicPr>
              <p:nvPr/>
            </p:nvPicPr>
            <p:blipFill>
              <a:blip r:embed="rId3">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 name="Oval 45"/>
              <p:cNvSpPr>
                <a:spLocks noChangeArrowheads="1"/>
              </p:cNvSpPr>
              <p:nvPr/>
            </p:nvSpPr>
            <p:spPr bwMode="auto">
              <a:xfrm>
                <a:off x="0" y="0"/>
                <a:ext cx="1035" cy="1019"/>
              </a:xfrm>
              <a:prstGeom prst="ellipse">
                <a:avLst/>
              </a:prstGeom>
              <a:solidFill>
                <a:srgbClr val="3090D8"/>
              </a:solidFill>
              <a:ln w="19050">
                <a:solidFill>
                  <a:srgbClr val="3090D8"/>
                </a:solidFill>
                <a:round/>
              </a:ln>
            </p:spPr>
            <p:txBody>
              <a:bodyPr anchor="ctr" wrap="none"/>
              <a:lstStyle/>
              <a:p>
                <a:endParaRPr altLang="en-US" kern="0"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8" name="WordArt 47"/>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10" kumimoji="0" lang="en-US" noProof="0" normalizeH="0" spc="0" strike="noStrike" sz="2400" u="none">
                  <a:ln w="9525">
                    <a:noFill/>
                    <a:round/>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4</a:t>
              </a:r>
            </a:p>
          </p:txBody>
        </p:sp>
      </p:grpSp>
      <p:sp>
        <p:nvSpPr>
          <p:cNvPr id="41" name="Rectangle 48"/>
          <p:cNvSpPr>
            <a:spLocks noChangeArrowheads="1"/>
          </p:cNvSpPr>
          <p:nvPr/>
        </p:nvSpPr>
        <p:spPr bwMode="auto">
          <a:xfrm>
            <a:off x="2652985" y="3927174"/>
            <a:ext cx="1449388"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42" name="Rectangle 49"/>
          <p:cNvSpPr>
            <a:spLocks noChangeArrowheads="1"/>
          </p:cNvSpPr>
          <p:nvPr/>
        </p:nvSpPr>
        <p:spPr bwMode="auto">
          <a:xfrm>
            <a:off x="4108723" y="3153690"/>
            <a:ext cx="1198562"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43" name="Rectangle 50"/>
          <p:cNvSpPr>
            <a:spLocks noChangeArrowheads="1"/>
          </p:cNvSpPr>
          <p:nvPr/>
        </p:nvSpPr>
        <p:spPr bwMode="auto">
          <a:xfrm>
            <a:off x="5416226" y="2544091"/>
            <a:ext cx="1198562"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44" name="Rectangle 51"/>
          <p:cNvSpPr>
            <a:spLocks noChangeArrowheads="1"/>
          </p:cNvSpPr>
          <p:nvPr/>
        </p:nvSpPr>
        <p:spPr bwMode="auto">
          <a:xfrm>
            <a:off x="6528596" y="1882896"/>
            <a:ext cx="1198562"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a:lnSpc>
                <a:spcPct val="150000"/>
              </a:lnSpc>
            </a:pPr>
            <a:r>
              <a:rPr altLang="en-US" kern="0" lang="zh-CN" sz="1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45" name="Text Box 52"/>
          <p:cNvSpPr txBox="1">
            <a:spLocks noChangeArrowheads="1"/>
          </p:cNvSpPr>
          <p:nvPr/>
        </p:nvSpPr>
        <p:spPr bwMode="auto">
          <a:xfrm>
            <a:off x="1197545" y="1103688"/>
            <a:ext cx="457200"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en-US" b="1" i="0" kern="0"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46" name="Text Box 53"/>
          <p:cNvSpPr txBox="1">
            <a:spLocks noChangeArrowheads="1"/>
          </p:cNvSpPr>
          <p:nvPr/>
        </p:nvSpPr>
        <p:spPr bwMode="auto">
          <a:xfrm>
            <a:off x="2275160" y="444432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en-US" i="0" kern="0"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文字</a:t>
            </a:r>
          </a:p>
        </p:txBody>
      </p:sp>
      <p:sp>
        <p:nvSpPr>
          <p:cNvPr id="47" name="Text Box 54"/>
          <p:cNvSpPr txBox="1">
            <a:spLocks noChangeArrowheads="1"/>
          </p:cNvSpPr>
          <p:nvPr/>
        </p:nvSpPr>
        <p:spPr bwMode="auto">
          <a:xfrm>
            <a:off x="3732485" y="444432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en-US" baseline="0" cap="none" i="0" kern="0" kumimoji="0" lang="zh-CN" noProof="0" normalizeH="0" spc="0" strike="noStrike" sz="18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文字</a:t>
            </a:r>
          </a:p>
        </p:txBody>
      </p:sp>
      <p:sp>
        <p:nvSpPr>
          <p:cNvPr id="48" name="Text Box 55"/>
          <p:cNvSpPr txBox="1">
            <a:spLocks noChangeArrowheads="1"/>
          </p:cNvSpPr>
          <p:nvPr/>
        </p:nvSpPr>
        <p:spPr bwMode="auto">
          <a:xfrm>
            <a:off x="4923110" y="444432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en-US" baseline="0" cap="none" i="0" kern="0" kumimoji="0" lang="zh-CN" noProof="0" normalizeH="0" spc="0" strike="noStrike" sz="18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文字</a:t>
            </a:r>
          </a:p>
        </p:txBody>
      </p:sp>
      <p:sp>
        <p:nvSpPr>
          <p:cNvPr id="49" name="Text Box 56"/>
          <p:cNvSpPr txBox="1">
            <a:spLocks noChangeArrowheads="1"/>
          </p:cNvSpPr>
          <p:nvPr/>
        </p:nvSpPr>
        <p:spPr bwMode="auto">
          <a:xfrm>
            <a:off x="6137548" y="444432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4400" eaLnBrk="1" fontAlgn="auto" hangingPunct="1" indent="0" latinLnBrk="0" lvl="0" marL="0" marR="0">
              <a:lnSpc>
                <a:spcPct val="100000"/>
              </a:lnSpc>
              <a:spcBef>
                <a:spcPct val="50000"/>
              </a:spcBef>
              <a:spcAft>
                <a:spcPct val="0"/>
              </a:spcAft>
              <a:buClrTx/>
              <a:buSzTx/>
              <a:buFontTx/>
              <a:buNone/>
              <a:defRPr/>
            </a:pPr>
            <a:r>
              <a:rPr altLang="en-US" baseline="0" cap="none" i="0" kern="0" kumimoji="0" lang="zh-CN" noProof="0" normalizeH="0" spc="0" strike="noStrike" sz="18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文字</a:t>
            </a:r>
          </a:p>
        </p:txBody>
      </p:sp>
    </p:spTree>
    <p:extLst>
      <p:ext uri="{BB962C8B-B14F-4D97-AF65-F5344CB8AC3E}">
        <p14:creationId val="265026787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6"/>
                                        </p:tgtEl>
                                        <p:attrNameLst>
                                          <p:attrName>style.visibility</p:attrName>
                                        </p:attrNameLst>
                                      </p:cBhvr>
                                      <p:to>
                                        <p:strVal val="visible"/>
                                      </p:to>
                                    </p:set>
                                    <p:animEffect filter="wipe(left)" transition="in">
                                      <p:cBhvr>
                                        <p:cTn dur="500" id="20"/>
                                        <p:tgtEl>
                                          <p:spTgt spid="16"/>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500" id="24"/>
                                        <p:tgtEl>
                                          <p:spTgt spid="11"/>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9"/>
                                        </p:tgtEl>
                                        <p:attrNameLst>
                                          <p:attrName>style.visibility</p:attrName>
                                        </p:attrNameLst>
                                      </p:cBhvr>
                                      <p:to>
                                        <p:strVal val="visible"/>
                                      </p:to>
                                    </p:set>
                                    <p:animEffect filter="wipe(left)" transition="in">
                                      <p:cBhvr>
                                        <p:cTn dur="500" id="30"/>
                                        <p:tgtEl>
                                          <p:spTgt spid="9"/>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8"/>
                                        </p:tgtEl>
                                        <p:attrNameLst>
                                          <p:attrName>style.visibility</p:attrName>
                                        </p:attrNameLst>
                                      </p:cBhvr>
                                      <p:to>
                                        <p:strVal val="visible"/>
                                      </p:to>
                                    </p:set>
                                    <p:animEffect filter="wipe(left)" transition="in">
                                      <p:cBhvr>
                                        <p:cTn dur="500" id="33"/>
                                        <p:tgtEl>
                                          <p:spTgt spid="8"/>
                                        </p:tgtEl>
                                      </p:cBhvr>
                                    </p:animEffect>
                                  </p:childTnLst>
                                </p:cTn>
                              </p:par>
                            </p:childTnLst>
                          </p:cTn>
                        </p:par>
                        <p:par>
                          <p:cTn fill="hold" id="34" nodeType="afterGroup">
                            <p:stCondLst>
                              <p:cond delay="2000"/>
                            </p:stCondLst>
                            <p:childTnLst>
                              <p:par>
                                <p:cTn fill="hold" grpId="0" id="35" nodeType="afterEffect" presetClass="entr" presetID="22" presetSubtype="4">
                                  <p:stCondLst>
                                    <p:cond delay="0"/>
                                  </p:stCondLst>
                                  <p:childTnLst>
                                    <p:set>
                                      <p:cBhvr>
                                        <p:cTn dur="1" fill="hold" id="36">
                                          <p:stCondLst>
                                            <p:cond delay="0"/>
                                          </p:stCondLst>
                                        </p:cTn>
                                        <p:tgtEl>
                                          <p:spTgt spid="19"/>
                                        </p:tgtEl>
                                        <p:attrNameLst>
                                          <p:attrName>style.visibility</p:attrName>
                                        </p:attrNameLst>
                                      </p:cBhvr>
                                      <p:to>
                                        <p:strVal val="visible"/>
                                      </p:to>
                                    </p:set>
                                    <p:animEffect filter="wipe(down)" transition="in">
                                      <p:cBhvr>
                                        <p:cTn dur="500" id="37"/>
                                        <p:tgtEl>
                                          <p:spTgt spid="19"/>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20"/>
                                        </p:tgtEl>
                                        <p:attrNameLst>
                                          <p:attrName>style.visibility</p:attrName>
                                        </p:attrNameLst>
                                      </p:cBhvr>
                                      <p:to>
                                        <p:strVal val="visible"/>
                                      </p:to>
                                    </p:set>
                                    <p:animEffect filter="wipe(down)" transition="in">
                                      <p:cBhvr>
                                        <p:cTn dur="500" id="40"/>
                                        <p:tgtEl>
                                          <p:spTgt spid="20"/>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21"/>
                                        </p:tgtEl>
                                        <p:attrNameLst>
                                          <p:attrName>style.visibility</p:attrName>
                                        </p:attrNameLst>
                                      </p:cBhvr>
                                      <p:to>
                                        <p:strVal val="visible"/>
                                      </p:to>
                                    </p:set>
                                    <p:animEffect filter="wipe(down)" transition="in">
                                      <p:cBhvr>
                                        <p:cTn dur="500" id="43"/>
                                        <p:tgtEl>
                                          <p:spTgt spid="21"/>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22"/>
                                        </p:tgtEl>
                                        <p:attrNameLst>
                                          <p:attrName>style.visibility</p:attrName>
                                        </p:attrNameLst>
                                      </p:cBhvr>
                                      <p:to>
                                        <p:strVal val="visible"/>
                                      </p:to>
                                    </p:set>
                                    <p:animEffect filter="wipe(down)" transition="in">
                                      <p:cBhvr>
                                        <p:cTn dur="500" id="46"/>
                                        <p:tgtEl>
                                          <p:spTgt spid="22"/>
                                        </p:tgtEl>
                                      </p:cBhvr>
                                    </p:animEffect>
                                  </p:childTnLst>
                                </p:cTn>
                              </p:par>
                            </p:childTnLst>
                          </p:cTn>
                        </p:par>
                        <p:par>
                          <p:cTn fill="hold" id="47" nodeType="afterGroup">
                            <p:stCondLst>
                              <p:cond delay="2500"/>
                            </p:stCondLst>
                            <p:childTnLst>
                              <p:par>
                                <p:cTn fill="hold" grpId="0" id="48" nodeType="afterEffect" presetClass="entr" presetID="22" presetSubtype="4">
                                  <p:stCondLst>
                                    <p:cond delay="0"/>
                                  </p:stCondLst>
                                  <p:childTnLst>
                                    <p:set>
                                      <p:cBhvr>
                                        <p:cTn dur="1" fill="hold" id="49">
                                          <p:stCondLst>
                                            <p:cond delay="0"/>
                                          </p:stCondLst>
                                        </p:cTn>
                                        <p:tgtEl>
                                          <p:spTgt spid="18"/>
                                        </p:tgtEl>
                                        <p:attrNameLst>
                                          <p:attrName>style.visibility</p:attrName>
                                        </p:attrNameLst>
                                      </p:cBhvr>
                                      <p:to>
                                        <p:strVal val="visible"/>
                                      </p:to>
                                    </p:set>
                                    <p:animEffect filter="wipe(down)" transition="in">
                                      <p:cBhvr>
                                        <p:cTn dur="500" id="50"/>
                                        <p:tgtEl>
                                          <p:spTgt spid="18"/>
                                        </p:tgtEl>
                                      </p:cBhvr>
                                    </p:animEffect>
                                  </p:childTnLst>
                                </p:cTn>
                              </p:par>
                            </p:childTnLst>
                          </p:cTn>
                        </p:par>
                        <p:par>
                          <p:cTn fill="hold" id="51" nodeType="afterGroup">
                            <p:stCondLst>
                              <p:cond delay="3000"/>
                            </p:stCondLst>
                            <p:childTnLst>
                              <p:par>
                                <p:cTn fill="hold" id="52" nodeType="afterEffect" presetClass="entr" presetID="52" presetSubtype="0">
                                  <p:stCondLst>
                                    <p:cond delay="0"/>
                                  </p:stCondLst>
                                  <p:childTnLst>
                                    <p:set>
                                      <p:cBhvr>
                                        <p:cTn dur="1" fill="hold" id="53">
                                          <p:stCondLst>
                                            <p:cond delay="0"/>
                                          </p:stCondLst>
                                        </p:cTn>
                                        <p:tgtEl>
                                          <p:spTgt spid="23"/>
                                        </p:tgtEl>
                                        <p:attrNameLst>
                                          <p:attrName>style.visibility</p:attrName>
                                        </p:attrNameLst>
                                      </p:cBhvr>
                                      <p:to>
                                        <p:strVal val="visible"/>
                                      </p:to>
                                    </p:set>
                                    <p:animScale>
                                      <p:cBhvr>
                                        <p:cTn decel="50000" dur="250" fill="hold" id="54">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50" fill="hold" id="55">
                                          <p:stCondLst>
                                            <p:cond delay="0"/>
                                          </p:stCondLst>
                                        </p:cTn>
                                        <p:tgtEl>
                                          <p:spTgt spid="23"/>
                                        </p:tgtEl>
                                        <p:attrNameLst>
                                          <p:attrName>ppt_x</p:attrName>
                                          <p:attrName>ppt_y</p:attrName>
                                        </p:attrNameLst>
                                      </p:cBhvr>
                                    </p:animMotion>
                                    <p:animEffect filter="fade" transition="in">
                                      <p:cBhvr>
                                        <p:cTn dur="250" id="56"/>
                                        <p:tgtEl>
                                          <p:spTgt spid="23"/>
                                        </p:tgtEl>
                                      </p:cBhvr>
                                    </p:animEffect>
                                  </p:childTnLst>
                                </p:cTn>
                              </p:par>
                              <p:par>
                                <p:cTn fill="hold" id="57" nodeType="withEffect" presetClass="entr" presetID="52" presetSubtype="0">
                                  <p:stCondLst>
                                    <p:cond delay="250"/>
                                  </p:stCondLst>
                                  <p:childTnLst>
                                    <p:set>
                                      <p:cBhvr>
                                        <p:cTn dur="1" fill="hold" id="58">
                                          <p:stCondLst>
                                            <p:cond delay="0"/>
                                          </p:stCondLst>
                                        </p:cTn>
                                        <p:tgtEl>
                                          <p:spTgt spid="28"/>
                                        </p:tgtEl>
                                        <p:attrNameLst>
                                          <p:attrName>style.visibility</p:attrName>
                                        </p:attrNameLst>
                                      </p:cBhvr>
                                      <p:to>
                                        <p:strVal val="visible"/>
                                      </p:to>
                                    </p:set>
                                    <p:animScale>
                                      <p:cBhvr>
                                        <p:cTn decel="50000" dur="250" fill="hold" id="59">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50" fill="hold" id="60">
                                          <p:stCondLst>
                                            <p:cond delay="0"/>
                                          </p:stCondLst>
                                        </p:cTn>
                                        <p:tgtEl>
                                          <p:spTgt spid="28"/>
                                        </p:tgtEl>
                                        <p:attrNameLst>
                                          <p:attrName>ppt_x</p:attrName>
                                          <p:attrName>ppt_y</p:attrName>
                                        </p:attrNameLst>
                                      </p:cBhvr>
                                    </p:animMotion>
                                    <p:animEffect filter="fade" transition="in">
                                      <p:cBhvr>
                                        <p:cTn dur="250" id="61"/>
                                        <p:tgtEl>
                                          <p:spTgt spid="28"/>
                                        </p:tgtEl>
                                      </p:cBhvr>
                                    </p:animEffect>
                                  </p:childTnLst>
                                </p:cTn>
                              </p:par>
                              <p:par>
                                <p:cTn fill="hold" id="62" nodeType="withEffect" presetClass="entr" presetID="52" presetSubtype="0">
                                  <p:stCondLst>
                                    <p:cond delay="500"/>
                                  </p:stCondLst>
                                  <p:childTnLst>
                                    <p:set>
                                      <p:cBhvr>
                                        <p:cTn dur="1" fill="hold" id="63">
                                          <p:stCondLst>
                                            <p:cond delay="0"/>
                                          </p:stCondLst>
                                        </p:cTn>
                                        <p:tgtEl>
                                          <p:spTgt spid="33"/>
                                        </p:tgtEl>
                                        <p:attrNameLst>
                                          <p:attrName>style.visibility</p:attrName>
                                        </p:attrNameLst>
                                      </p:cBhvr>
                                      <p:to>
                                        <p:strVal val="visible"/>
                                      </p:to>
                                    </p:set>
                                    <p:animScale>
                                      <p:cBhvr>
                                        <p:cTn decel="50000" dur="250" fill="hold" id="64">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50" fill="hold" id="65">
                                          <p:stCondLst>
                                            <p:cond delay="0"/>
                                          </p:stCondLst>
                                        </p:cTn>
                                        <p:tgtEl>
                                          <p:spTgt spid="33"/>
                                        </p:tgtEl>
                                        <p:attrNameLst>
                                          <p:attrName>ppt_x</p:attrName>
                                          <p:attrName>ppt_y</p:attrName>
                                        </p:attrNameLst>
                                      </p:cBhvr>
                                    </p:animMotion>
                                    <p:animEffect filter="fade" transition="in">
                                      <p:cBhvr>
                                        <p:cTn dur="250" id="66"/>
                                        <p:tgtEl>
                                          <p:spTgt spid="33"/>
                                        </p:tgtEl>
                                      </p:cBhvr>
                                    </p:animEffect>
                                  </p:childTnLst>
                                </p:cTn>
                              </p:par>
                              <p:par>
                                <p:cTn fill="hold" id="67" nodeType="withEffect" presetClass="entr" presetID="52" presetSubtype="0">
                                  <p:stCondLst>
                                    <p:cond delay="750"/>
                                  </p:stCondLst>
                                  <p:childTnLst>
                                    <p:set>
                                      <p:cBhvr>
                                        <p:cTn dur="1" fill="hold" id="68">
                                          <p:stCondLst>
                                            <p:cond delay="0"/>
                                          </p:stCondLst>
                                        </p:cTn>
                                        <p:tgtEl>
                                          <p:spTgt spid="36"/>
                                        </p:tgtEl>
                                        <p:attrNameLst>
                                          <p:attrName>style.visibility</p:attrName>
                                        </p:attrNameLst>
                                      </p:cBhvr>
                                      <p:to>
                                        <p:strVal val="visible"/>
                                      </p:to>
                                    </p:set>
                                    <p:animScale>
                                      <p:cBhvr>
                                        <p:cTn decel="50000" dur="250" fill="hold" id="69">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250" fill="hold" id="70">
                                          <p:stCondLst>
                                            <p:cond delay="0"/>
                                          </p:stCondLst>
                                        </p:cTn>
                                        <p:tgtEl>
                                          <p:spTgt spid="36"/>
                                        </p:tgtEl>
                                        <p:attrNameLst>
                                          <p:attrName>ppt_x</p:attrName>
                                          <p:attrName>ppt_y</p:attrName>
                                        </p:attrNameLst>
                                      </p:cBhvr>
                                    </p:animMotion>
                                    <p:animEffect filter="fade" transition="in">
                                      <p:cBhvr>
                                        <p:cTn dur="250" id="71"/>
                                        <p:tgtEl>
                                          <p:spTgt spid="36"/>
                                        </p:tgtEl>
                                      </p:cBhvr>
                                    </p:animEffect>
                                  </p:childTnLst>
                                </p:cTn>
                              </p:par>
                            </p:childTnLst>
                          </p:cTn>
                        </p:par>
                        <p:par>
                          <p:cTn fill="hold" id="72" nodeType="afterGroup">
                            <p:stCondLst>
                              <p:cond delay="4000"/>
                            </p:stCondLst>
                            <p:childTnLst>
                              <p:par>
                                <p:cTn fill="hold" grpId="0" id="73" nodeType="afterEffect" presetClass="entr" presetID="2" presetSubtype="8">
                                  <p:stCondLst>
                                    <p:cond delay="0"/>
                                  </p:stCondLst>
                                  <p:childTnLst>
                                    <p:set>
                                      <p:cBhvr>
                                        <p:cTn dur="1" fill="hold" id="74">
                                          <p:stCondLst>
                                            <p:cond delay="0"/>
                                          </p:stCondLst>
                                        </p:cTn>
                                        <p:tgtEl>
                                          <p:spTgt spid="45"/>
                                        </p:tgtEl>
                                        <p:attrNameLst>
                                          <p:attrName>style.visibility</p:attrName>
                                        </p:attrNameLst>
                                      </p:cBhvr>
                                      <p:to>
                                        <p:strVal val="visible"/>
                                      </p:to>
                                    </p:set>
                                    <p:anim calcmode="lin" valueType="num">
                                      <p:cBhvr additive="base">
                                        <p:cTn dur="250" fill="hold" id="75"/>
                                        <p:tgtEl>
                                          <p:spTgt spid="45"/>
                                        </p:tgtEl>
                                        <p:attrNameLst>
                                          <p:attrName>ppt_x</p:attrName>
                                        </p:attrNameLst>
                                      </p:cBhvr>
                                      <p:tavLst>
                                        <p:tav tm="0">
                                          <p:val>
                                            <p:strVal val="0-#ppt_w/2"/>
                                          </p:val>
                                        </p:tav>
                                        <p:tav tm="100000">
                                          <p:val>
                                            <p:strVal val="#ppt_x"/>
                                          </p:val>
                                        </p:tav>
                                      </p:tavLst>
                                    </p:anim>
                                    <p:anim calcmode="lin" valueType="num">
                                      <p:cBhvr additive="base">
                                        <p:cTn dur="250" fill="hold" id="76"/>
                                        <p:tgtEl>
                                          <p:spTgt spid="45"/>
                                        </p:tgtEl>
                                        <p:attrNameLst>
                                          <p:attrName>ppt_y</p:attrName>
                                        </p:attrNameLst>
                                      </p:cBhvr>
                                      <p:tavLst>
                                        <p:tav tm="0">
                                          <p:val>
                                            <p:strVal val="#ppt_y"/>
                                          </p:val>
                                        </p:tav>
                                        <p:tav tm="100000">
                                          <p:val>
                                            <p:strVal val="#ppt_y"/>
                                          </p:val>
                                        </p:tav>
                                      </p:tavLst>
                                    </p:anim>
                                  </p:childTnLst>
                                </p:cTn>
                              </p:par>
                            </p:childTnLst>
                          </p:cTn>
                        </p:par>
                        <p:par>
                          <p:cTn fill="hold" id="77" nodeType="afterGroup">
                            <p:stCondLst>
                              <p:cond delay="4250"/>
                            </p:stCondLst>
                            <p:childTnLst>
                              <p:par>
                                <p:cTn fill="hold" grpId="0" id="78" nodeType="afterEffect" presetClass="entr" presetID="2" presetSubtype="4">
                                  <p:stCondLst>
                                    <p:cond delay="0"/>
                                  </p:stCondLst>
                                  <p:childTnLst>
                                    <p:set>
                                      <p:cBhvr>
                                        <p:cTn dur="1" fill="hold" id="79">
                                          <p:stCondLst>
                                            <p:cond delay="0"/>
                                          </p:stCondLst>
                                        </p:cTn>
                                        <p:tgtEl>
                                          <p:spTgt spid="46"/>
                                        </p:tgtEl>
                                        <p:attrNameLst>
                                          <p:attrName>style.visibility</p:attrName>
                                        </p:attrNameLst>
                                      </p:cBhvr>
                                      <p:to>
                                        <p:strVal val="visible"/>
                                      </p:to>
                                    </p:set>
                                    <p:anim calcmode="lin" valueType="num">
                                      <p:cBhvr additive="base">
                                        <p:cTn dur="500" fill="hold" id="80"/>
                                        <p:tgtEl>
                                          <p:spTgt spid="46"/>
                                        </p:tgtEl>
                                        <p:attrNameLst>
                                          <p:attrName>ppt_x</p:attrName>
                                        </p:attrNameLst>
                                      </p:cBhvr>
                                      <p:tavLst>
                                        <p:tav tm="0">
                                          <p:val>
                                            <p:strVal val="#ppt_x"/>
                                          </p:val>
                                        </p:tav>
                                        <p:tav tm="100000">
                                          <p:val>
                                            <p:strVal val="#ppt_x"/>
                                          </p:val>
                                        </p:tav>
                                      </p:tavLst>
                                    </p:anim>
                                    <p:anim calcmode="lin" valueType="num">
                                      <p:cBhvr additive="base">
                                        <p:cTn dur="500" fill="hold" id="81"/>
                                        <p:tgtEl>
                                          <p:spTgt spid="46"/>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47"/>
                                        </p:tgtEl>
                                        <p:attrNameLst>
                                          <p:attrName>style.visibility</p:attrName>
                                        </p:attrNameLst>
                                      </p:cBhvr>
                                      <p:to>
                                        <p:strVal val="visible"/>
                                      </p:to>
                                    </p:set>
                                    <p:anim calcmode="lin" valueType="num">
                                      <p:cBhvr additive="base">
                                        <p:cTn dur="500" fill="hold" id="84"/>
                                        <p:tgtEl>
                                          <p:spTgt spid="47"/>
                                        </p:tgtEl>
                                        <p:attrNameLst>
                                          <p:attrName>ppt_x</p:attrName>
                                        </p:attrNameLst>
                                      </p:cBhvr>
                                      <p:tavLst>
                                        <p:tav tm="0">
                                          <p:val>
                                            <p:strVal val="#ppt_x"/>
                                          </p:val>
                                        </p:tav>
                                        <p:tav tm="100000">
                                          <p:val>
                                            <p:strVal val="#ppt_x"/>
                                          </p:val>
                                        </p:tav>
                                      </p:tavLst>
                                    </p:anim>
                                    <p:anim calcmode="lin" valueType="num">
                                      <p:cBhvr additive="base">
                                        <p:cTn dur="500" fill="hold" id="85"/>
                                        <p:tgtEl>
                                          <p:spTgt spid="47"/>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0"/>
                                  </p:stCondLst>
                                  <p:childTnLst>
                                    <p:set>
                                      <p:cBhvr>
                                        <p:cTn dur="1" fill="hold" id="87">
                                          <p:stCondLst>
                                            <p:cond delay="0"/>
                                          </p:stCondLst>
                                        </p:cTn>
                                        <p:tgtEl>
                                          <p:spTgt spid="48"/>
                                        </p:tgtEl>
                                        <p:attrNameLst>
                                          <p:attrName>style.visibility</p:attrName>
                                        </p:attrNameLst>
                                      </p:cBhvr>
                                      <p:to>
                                        <p:strVal val="visible"/>
                                      </p:to>
                                    </p:set>
                                    <p:anim calcmode="lin" valueType="num">
                                      <p:cBhvr additive="base">
                                        <p:cTn dur="500" fill="hold" id="88"/>
                                        <p:tgtEl>
                                          <p:spTgt spid="48"/>
                                        </p:tgtEl>
                                        <p:attrNameLst>
                                          <p:attrName>ppt_x</p:attrName>
                                        </p:attrNameLst>
                                      </p:cBhvr>
                                      <p:tavLst>
                                        <p:tav tm="0">
                                          <p:val>
                                            <p:strVal val="#ppt_x"/>
                                          </p:val>
                                        </p:tav>
                                        <p:tav tm="100000">
                                          <p:val>
                                            <p:strVal val="#ppt_x"/>
                                          </p:val>
                                        </p:tav>
                                      </p:tavLst>
                                    </p:anim>
                                    <p:anim calcmode="lin" valueType="num">
                                      <p:cBhvr additive="base">
                                        <p:cTn dur="500" fill="hold" id="89"/>
                                        <p:tgtEl>
                                          <p:spTgt spid="48"/>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0"/>
                                  </p:stCondLst>
                                  <p:childTnLst>
                                    <p:set>
                                      <p:cBhvr>
                                        <p:cTn dur="1" fill="hold" id="91">
                                          <p:stCondLst>
                                            <p:cond delay="0"/>
                                          </p:stCondLst>
                                        </p:cTn>
                                        <p:tgtEl>
                                          <p:spTgt spid="49"/>
                                        </p:tgtEl>
                                        <p:attrNameLst>
                                          <p:attrName>style.visibility</p:attrName>
                                        </p:attrNameLst>
                                      </p:cBhvr>
                                      <p:to>
                                        <p:strVal val="visible"/>
                                      </p:to>
                                    </p:set>
                                    <p:anim calcmode="lin" valueType="num">
                                      <p:cBhvr additive="base">
                                        <p:cTn dur="500" fill="hold" id="92"/>
                                        <p:tgtEl>
                                          <p:spTgt spid="49"/>
                                        </p:tgtEl>
                                        <p:attrNameLst>
                                          <p:attrName>ppt_x</p:attrName>
                                        </p:attrNameLst>
                                      </p:cBhvr>
                                      <p:tavLst>
                                        <p:tav tm="0">
                                          <p:val>
                                            <p:strVal val="#ppt_x"/>
                                          </p:val>
                                        </p:tav>
                                        <p:tav tm="100000">
                                          <p:val>
                                            <p:strVal val="#ppt_x"/>
                                          </p:val>
                                        </p:tav>
                                      </p:tavLst>
                                    </p:anim>
                                    <p:anim calcmode="lin" valueType="num">
                                      <p:cBhvr additive="base">
                                        <p:cTn dur="500" fill="hold" id="93"/>
                                        <p:tgtEl>
                                          <p:spTgt spid="49"/>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4750"/>
                            </p:stCondLst>
                            <p:childTnLst>
                              <p:par>
                                <p:cTn fill="hold" grpId="0" id="95" nodeType="afterEffect" presetClass="entr" presetID="2" presetSubtype="2">
                                  <p:stCondLst>
                                    <p:cond delay="0"/>
                                  </p:stCondLst>
                                  <p:childTnLst>
                                    <p:set>
                                      <p:cBhvr>
                                        <p:cTn dur="1" fill="hold" id="96">
                                          <p:stCondLst>
                                            <p:cond delay="0"/>
                                          </p:stCondLst>
                                        </p:cTn>
                                        <p:tgtEl>
                                          <p:spTgt spid="15"/>
                                        </p:tgtEl>
                                        <p:attrNameLst>
                                          <p:attrName>style.visibility</p:attrName>
                                        </p:attrNameLst>
                                      </p:cBhvr>
                                      <p:to>
                                        <p:strVal val="visible"/>
                                      </p:to>
                                    </p:set>
                                    <p:anim calcmode="lin" valueType="num">
                                      <p:cBhvr additive="base">
                                        <p:cTn dur="500" fill="hold" id="97"/>
                                        <p:tgtEl>
                                          <p:spTgt spid="15"/>
                                        </p:tgtEl>
                                        <p:attrNameLst>
                                          <p:attrName>ppt_x</p:attrName>
                                        </p:attrNameLst>
                                      </p:cBhvr>
                                      <p:tavLst>
                                        <p:tav tm="0">
                                          <p:val>
                                            <p:strVal val="1+#ppt_w/2"/>
                                          </p:val>
                                        </p:tav>
                                        <p:tav tm="100000">
                                          <p:val>
                                            <p:strVal val="#ppt_x"/>
                                          </p:val>
                                        </p:tav>
                                      </p:tavLst>
                                    </p:anim>
                                    <p:anim calcmode="lin" valueType="num">
                                      <p:cBhvr additive="base">
                                        <p:cTn dur="500" fill="hold" id="98"/>
                                        <p:tgtEl>
                                          <p:spTgt spid="15"/>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0"/>
                                  </p:stCondLst>
                                  <p:childTnLst>
                                    <p:set>
                                      <p:cBhvr>
                                        <p:cTn dur="1" fill="hold" id="100">
                                          <p:stCondLst>
                                            <p:cond delay="0"/>
                                          </p:stCondLst>
                                        </p:cTn>
                                        <p:tgtEl>
                                          <p:spTgt spid="41"/>
                                        </p:tgtEl>
                                        <p:attrNameLst>
                                          <p:attrName>style.visibility</p:attrName>
                                        </p:attrNameLst>
                                      </p:cBhvr>
                                      <p:to>
                                        <p:strVal val="visible"/>
                                      </p:to>
                                    </p:set>
                                    <p:anim calcmode="lin" valueType="num">
                                      <p:cBhvr additive="base">
                                        <p:cTn dur="500" fill="hold" id="101"/>
                                        <p:tgtEl>
                                          <p:spTgt spid="41"/>
                                        </p:tgtEl>
                                        <p:attrNameLst>
                                          <p:attrName>ppt_x</p:attrName>
                                        </p:attrNameLst>
                                      </p:cBhvr>
                                      <p:tavLst>
                                        <p:tav tm="0">
                                          <p:val>
                                            <p:strVal val="1+#ppt_w/2"/>
                                          </p:val>
                                        </p:tav>
                                        <p:tav tm="100000">
                                          <p:val>
                                            <p:strVal val="#ppt_x"/>
                                          </p:val>
                                        </p:tav>
                                      </p:tavLst>
                                    </p:anim>
                                    <p:anim calcmode="lin" valueType="num">
                                      <p:cBhvr additive="base">
                                        <p:cTn dur="500" fill="hold" id="102"/>
                                        <p:tgtEl>
                                          <p:spTgt spid="41"/>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0"/>
                                  </p:stCondLst>
                                  <p:childTnLst>
                                    <p:set>
                                      <p:cBhvr>
                                        <p:cTn dur="1" fill="hold" id="104">
                                          <p:stCondLst>
                                            <p:cond delay="0"/>
                                          </p:stCondLst>
                                        </p:cTn>
                                        <p:tgtEl>
                                          <p:spTgt spid="14"/>
                                        </p:tgtEl>
                                        <p:attrNameLst>
                                          <p:attrName>style.visibility</p:attrName>
                                        </p:attrNameLst>
                                      </p:cBhvr>
                                      <p:to>
                                        <p:strVal val="visible"/>
                                      </p:to>
                                    </p:set>
                                    <p:anim calcmode="lin" valueType="num">
                                      <p:cBhvr additive="base">
                                        <p:cTn dur="500" fill="hold" id="105"/>
                                        <p:tgtEl>
                                          <p:spTgt spid="14"/>
                                        </p:tgtEl>
                                        <p:attrNameLst>
                                          <p:attrName>ppt_x</p:attrName>
                                        </p:attrNameLst>
                                      </p:cBhvr>
                                      <p:tavLst>
                                        <p:tav tm="0">
                                          <p:val>
                                            <p:strVal val="1+#ppt_w/2"/>
                                          </p:val>
                                        </p:tav>
                                        <p:tav tm="100000">
                                          <p:val>
                                            <p:strVal val="#ppt_x"/>
                                          </p:val>
                                        </p:tav>
                                      </p:tavLst>
                                    </p:anim>
                                    <p:anim calcmode="lin" valueType="num">
                                      <p:cBhvr additive="base">
                                        <p:cTn dur="500" fill="hold" id="106"/>
                                        <p:tgtEl>
                                          <p:spTgt spid="14"/>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2">
                                  <p:stCondLst>
                                    <p:cond delay="0"/>
                                  </p:stCondLst>
                                  <p:childTnLst>
                                    <p:set>
                                      <p:cBhvr>
                                        <p:cTn dur="1" fill="hold" id="108">
                                          <p:stCondLst>
                                            <p:cond delay="0"/>
                                          </p:stCondLst>
                                        </p:cTn>
                                        <p:tgtEl>
                                          <p:spTgt spid="42"/>
                                        </p:tgtEl>
                                        <p:attrNameLst>
                                          <p:attrName>style.visibility</p:attrName>
                                        </p:attrNameLst>
                                      </p:cBhvr>
                                      <p:to>
                                        <p:strVal val="visible"/>
                                      </p:to>
                                    </p:set>
                                    <p:anim calcmode="lin" valueType="num">
                                      <p:cBhvr additive="base">
                                        <p:cTn dur="500" fill="hold" id="109"/>
                                        <p:tgtEl>
                                          <p:spTgt spid="42"/>
                                        </p:tgtEl>
                                        <p:attrNameLst>
                                          <p:attrName>ppt_x</p:attrName>
                                        </p:attrNameLst>
                                      </p:cBhvr>
                                      <p:tavLst>
                                        <p:tav tm="0">
                                          <p:val>
                                            <p:strVal val="1+#ppt_w/2"/>
                                          </p:val>
                                        </p:tav>
                                        <p:tav tm="100000">
                                          <p:val>
                                            <p:strVal val="#ppt_x"/>
                                          </p:val>
                                        </p:tav>
                                      </p:tavLst>
                                    </p:anim>
                                    <p:anim calcmode="lin" valueType="num">
                                      <p:cBhvr additive="base">
                                        <p:cTn dur="500" fill="hold" id="110"/>
                                        <p:tgtEl>
                                          <p:spTgt spid="42"/>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2">
                                  <p:stCondLst>
                                    <p:cond delay="0"/>
                                  </p:stCondLst>
                                  <p:childTnLst>
                                    <p:set>
                                      <p:cBhvr>
                                        <p:cTn dur="1" fill="hold" id="112">
                                          <p:stCondLst>
                                            <p:cond delay="0"/>
                                          </p:stCondLst>
                                        </p:cTn>
                                        <p:tgtEl>
                                          <p:spTgt spid="13"/>
                                        </p:tgtEl>
                                        <p:attrNameLst>
                                          <p:attrName>style.visibility</p:attrName>
                                        </p:attrNameLst>
                                      </p:cBhvr>
                                      <p:to>
                                        <p:strVal val="visible"/>
                                      </p:to>
                                    </p:set>
                                    <p:anim calcmode="lin" valueType="num">
                                      <p:cBhvr additive="base">
                                        <p:cTn dur="500" fill="hold" id="113"/>
                                        <p:tgtEl>
                                          <p:spTgt spid="13"/>
                                        </p:tgtEl>
                                        <p:attrNameLst>
                                          <p:attrName>ppt_x</p:attrName>
                                        </p:attrNameLst>
                                      </p:cBhvr>
                                      <p:tavLst>
                                        <p:tav tm="0">
                                          <p:val>
                                            <p:strVal val="1+#ppt_w/2"/>
                                          </p:val>
                                        </p:tav>
                                        <p:tav tm="100000">
                                          <p:val>
                                            <p:strVal val="#ppt_x"/>
                                          </p:val>
                                        </p:tav>
                                      </p:tavLst>
                                    </p:anim>
                                    <p:anim calcmode="lin" valueType="num">
                                      <p:cBhvr additive="base">
                                        <p:cTn dur="500" fill="hold" id="114"/>
                                        <p:tgtEl>
                                          <p:spTgt spid="13"/>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2">
                                  <p:stCondLst>
                                    <p:cond delay="0"/>
                                  </p:stCondLst>
                                  <p:childTnLst>
                                    <p:set>
                                      <p:cBhvr>
                                        <p:cTn dur="1" fill="hold" id="116">
                                          <p:stCondLst>
                                            <p:cond delay="0"/>
                                          </p:stCondLst>
                                        </p:cTn>
                                        <p:tgtEl>
                                          <p:spTgt spid="43"/>
                                        </p:tgtEl>
                                        <p:attrNameLst>
                                          <p:attrName>style.visibility</p:attrName>
                                        </p:attrNameLst>
                                      </p:cBhvr>
                                      <p:to>
                                        <p:strVal val="visible"/>
                                      </p:to>
                                    </p:set>
                                    <p:anim calcmode="lin" valueType="num">
                                      <p:cBhvr additive="base">
                                        <p:cTn dur="500" fill="hold" id="117"/>
                                        <p:tgtEl>
                                          <p:spTgt spid="43"/>
                                        </p:tgtEl>
                                        <p:attrNameLst>
                                          <p:attrName>ppt_x</p:attrName>
                                        </p:attrNameLst>
                                      </p:cBhvr>
                                      <p:tavLst>
                                        <p:tav tm="0">
                                          <p:val>
                                            <p:strVal val="1+#ppt_w/2"/>
                                          </p:val>
                                        </p:tav>
                                        <p:tav tm="100000">
                                          <p:val>
                                            <p:strVal val="#ppt_x"/>
                                          </p:val>
                                        </p:tav>
                                      </p:tavLst>
                                    </p:anim>
                                    <p:anim calcmode="lin" valueType="num">
                                      <p:cBhvr additive="base">
                                        <p:cTn dur="500" fill="hold" id="118"/>
                                        <p:tgtEl>
                                          <p:spTgt spid="43"/>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2">
                                  <p:stCondLst>
                                    <p:cond delay="0"/>
                                  </p:stCondLst>
                                  <p:childTnLst>
                                    <p:set>
                                      <p:cBhvr>
                                        <p:cTn dur="1" fill="hold" id="120">
                                          <p:stCondLst>
                                            <p:cond delay="0"/>
                                          </p:stCondLst>
                                        </p:cTn>
                                        <p:tgtEl>
                                          <p:spTgt spid="12"/>
                                        </p:tgtEl>
                                        <p:attrNameLst>
                                          <p:attrName>style.visibility</p:attrName>
                                        </p:attrNameLst>
                                      </p:cBhvr>
                                      <p:to>
                                        <p:strVal val="visible"/>
                                      </p:to>
                                    </p:set>
                                    <p:anim calcmode="lin" valueType="num">
                                      <p:cBhvr additive="base">
                                        <p:cTn dur="500" fill="hold" id="121"/>
                                        <p:tgtEl>
                                          <p:spTgt spid="12"/>
                                        </p:tgtEl>
                                        <p:attrNameLst>
                                          <p:attrName>ppt_x</p:attrName>
                                        </p:attrNameLst>
                                      </p:cBhvr>
                                      <p:tavLst>
                                        <p:tav tm="0">
                                          <p:val>
                                            <p:strVal val="1+#ppt_w/2"/>
                                          </p:val>
                                        </p:tav>
                                        <p:tav tm="100000">
                                          <p:val>
                                            <p:strVal val="#ppt_x"/>
                                          </p:val>
                                        </p:tav>
                                      </p:tavLst>
                                    </p:anim>
                                    <p:anim calcmode="lin" valueType="num">
                                      <p:cBhvr additive="base">
                                        <p:cTn dur="500" fill="hold" id="122"/>
                                        <p:tgtEl>
                                          <p:spTgt spid="12"/>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2">
                                  <p:stCondLst>
                                    <p:cond delay="0"/>
                                  </p:stCondLst>
                                  <p:childTnLst>
                                    <p:set>
                                      <p:cBhvr>
                                        <p:cTn dur="1" fill="hold" id="124">
                                          <p:stCondLst>
                                            <p:cond delay="0"/>
                                          </p:stCondLst>
                                        </p:cTn>
                                        <p:tgtEl>
                                          <p:spTgt spid="44"/>
                                        </p:tgtEl>
                                        <p:attrNameLst>
                                          <p:attrName>style.visibility</p:attrName>
                                        </p:attrNameLst>
                                      </p:cBhvr>
                                      <p:to>
                                        <p:strVal val="visible"/>
                                      </p:to>
                                    </p:set>
                                    <p:anim calcmode="lin" valueType="num">
                                      <p:cBhvr additive="base">
                                        <p:cTn dur="500" fill="hold" id="125"/>
                                        <p:tgtEl>
                                          <p:spTgt spid="44"/>
                                        </p:tgtEl>
                                        <p:attrNameLst>
                                          <p:attrName>ppt_x</p:attrName>
                                        </p:attrNameLst>
                                      </p:cBhvr>
                                      <p:tavLst>
                                        <p:tav tm="0">
                                          <p:val>
                                            <p:strVal val="1+#ppt_w/2"/>
                                          </p:val>
                                        </p:tav>
                                        <p:tav tm="100000">
                                          <p:val>
                                            <p:strVal val="#ppt_x"/>
                                          </p:val>
                                        </p:tav>
                                      </p:tavLst>
                                    </p:anim>
                                    <p:anim calcmode="lin" valueType="num">
                                      <p:cBhvr additive="base">
                                        <p:cTn dur="500" fill="hold" id="126"/>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41"/>
      <p:bldP grpId="0" spid="42"/>
      <p:bldP grpId="0" spid="43"/>
      <p:bldP grpId="0" spid="44"/>
      <p:bldP grpId="0" spid="45"/>
      <p:bldP grpId="0" spid="46"/>
      <p:bldP grpId="0" spid="47"/>
      <p:bldP grpId="0" spid="48"/>
      <p:bldP grpId="0" spid="4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6">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A87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8" name="椭圆 7"/>
          <p:cNvSpPr/>
          <p:nvPr/>
        </p:nvSpPr>
        <p:spPr>
          <a:xfrm rot="13890513">
            <a:off x="4271036" y="1253706"/>
            <a:ext cx="1313909" cy="1313909"/>
          </a:xfrm>
          <a:prstGeom prst="ellipse">
            <a:avLst/>
          </a:prstGeom>
          <a:solidFill>
            <a:srgbClr val="3090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A87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TextBox 8"/>
          <p:cNvSpPr txBox="1"/>
          <p:nvPr/>
        </p:nvSpPr>
        <p:spPr>
          <a:xfrm>
            <a:off x="4559298" y="1471804"/>
            <a:ext cx="894080" cy="731520"/>
          </a:xfrm>
          <a:prstGeom prst="rect">
            <a:avLst/>
          </a:prstGeom>
          <a:noFill/>
        </p:spPr>
        <p:txBody>
          <a:bodyPr rtlCol="0" wrap="none">
            <a:spAutoFit/>
          </a:bodyPr>
          <a:lstStyle/>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宏观环境</a:t>
            </a:r>
          </a:p>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影响一</a:t>
            </a:r>
          </a:p>
        </p:txBody>
      </p:sp>
      <p:sp>
        <p:nvSpPr>
          <p:cNvPr id="10" name="矩形 9"/>
          <p:cNvSpPr/>
          <p:nvPr/>
        </p:nvSpPr>
        <p:spPr>
          <a:xfrm flipH="1">
            <a:off x="5923085" y="2630925"/>
            <a:ext cx="2393331"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11" name="矩形 10"/>
          <p:cNvSpPr/>
          <p:nvPr/>
        </p:nvSpPr>
        <p:spPr>
          <a:xfrm>
            <a:off x="5923085" y="1059746"/>
            <a:ext cx="1872208"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12" name="矩形 11"/>
          <p:cNvSpPr/>
          <p:nvPr/>
        </p:nvSpPr>
        <p:spPr>
          <a:xfrm>
            <a:off x="6067101" y="1388041"/>
            <a:ext cx="2160240" cy="1242884"/>
          </a:xfrm>
          <a:prstGeom prst="rect">
            <a:avLst/>
          </a:prstGeom>
          <a:blipFill dpi="0" rotWithShape="1">
            <a:blip r:embed="rId3">
              <a:extLst>
                <a:ext uri="{28A0092B-C50C-407E-A947-70E740481C1C}">
                  <a14:useLocalDpi val="0"/>
                </a:ext>
              </a:extLst>
            </a:blip>
            <a:stretch>
              <a:fillRect/>
            </a:stretch>
          </a:blipFill>
          <a:ln w="127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椭圆 12"/>
          <p:cNvSpPr/>
          <p:nvPr/>
        </p:nvSpPr>
        <p:spPr>
          <a:xfrm rot="19055604">
            <a:off x="3969986" y="2215443"/>
            <a:ext cx="1313909" cy="1313909"/>
          </a:xfrm>
          <a:prstGeom prst="ellipse">
            <a:avLst/>
          </a:prstGeom>
          <a:solidFill>
            <a:srgbClr val="3090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A87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TextBox 13"/>
          <p:cNvSpPr txBox="1"/>
          <p:nvPr/>
        </p:nvSpPr>
        <p:spPr>
          <a:xfrm>
            <a:off x="4216298" y="2582821"/>
            <a:ext cx="894080" cy="731520"/>
          </a:xfrm>
          <a:prstGeom prst="rect">
            <a:avLst/>
          </a:prstGeom>
          <a:noFill/>
        </p:spPr>
        <p:txBody>
          <a:bodyPr rtlCol="0" wrap="none">
            <a:spAutoFit/>
          </a:bodyPr>
          <a:lstStyle/>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宏观环境</a:t>
            </a:r>
          </a:p>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影响二</a:t>
            </a:r>
          </a:p>
        </p:txBody>
      </p:sp>
      <p:sp>
        <p:nvSpPr>
          <p:cNvPr id="15" name="矩形 14"/>
          <p:cNvSpPr/>
          <p:nvPr/>
        </p:nvSpPr>
        <p:spPr>
          <a:xfrm flipH="1">
            <a:off x="2437021" y="4024242"/>
            <a:ext cx="2393331"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16" name="矩形 15"/>
          <p:cNvSpPr/>
          <p:nvPr/>
        </p:nvSpPr>
        <p:spPr>
          <a:xfrm>
            <a:off x="2431140" y="3836019"/>
            <a:ext cx="1780792"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17" name="矩形 16"/>
          <p:cNvSpPr/>
          <p:nvPr/>
        </p:nvSpPr>
        <p:spPr>
          <a:xfrm>
            <a:off x="5133644" y="3861340"/>
            <a:ext cx="2160240" cy="724965"/>
          </a:xfrm>
          <a:prstGeom prst="rect">
            <a:avLst/>
          </a:prstGeom>
          <a:blipFill dpi="0" rotWithShape="1">
            <a:blip r:embed="rId4">
              <a:extLst>
                <a:ext uri="{28A0092B-C50C-407E-A947-70E740481C1C}">
                  <a14:useLocalDpi val="0"/>
                </a:ext>
              </a:extLst>
            </a:blip>
            <a:stretch>
              <a:fillRect/>
            </a:stretch>
          </a:blipFill>
          <a:ln w="127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椭圆 17"/>
          <p:cNvSpPr/>
          <p:nvPr/>
        </p:nvSpPr>
        <p:spPr>
          <a:xfrm rot="5557516">
            <a:off x="3283630" y="1433152"/>
            <a:ext cx="1313909" cy="1313909"/>
          </a:xfrm>
          <a:prstGeom prst="ellipse">
            <a:avLst/>
          </a:prstGeom>
          <a:solidFill>
            <a:srgbClr val="3090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A87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TextBox 18"/>
          <p:cNvSpPr txBox="1"/>
          <p:nvPr/>
        </p:nvSpPr>
        <p:spPr>
          <a:xfrm>
            <a:off x="3479178" y="1677759"/>
            <a:ext cx="894080" cy="731520"/>
          </a:xfrm>
          <a:prstGeom prst="rect">
            <a:avLst/>
          </a:prstGeom>
          <a:noFill/>
        </p:spPr>
        <p:txBody>
          <a:bodyPr rtlCol="0" wrap="none">
            <a:spAutoFit/>
          </a:bodyPr>
          <a:lstStyle/>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宏观环境</a:t>
            </a:r>
          </a:p>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影响三</a:t>
            </a:r>
          </a:p>
        </p:txBody>
      </p:sp>
      <p:sp>
        <p:nvSpPr>
          <p:cNvPr id="20" name="矩形 19"/>
          <p:cNvSpPr/>
          <p:nvPr/>
        </p:nvSpPr>
        <p:spPr>
          <a:xfrm flipH="1">
            <a:off x="594493" y="2406937"/>
            <a:ext cx="2393331" cy="67053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21" name="矩形 20"/>
          <p:cNvSpPr/>
          <p:nvPr/>
        </p:nvSpPr>
        <p:spPr>
          <a:xfrm>
            <a:off x="594493" y="1048271"/>
            <a:ext cx="1872208"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2" name="矩形 21"/>
          <p:cNvSpPr/>
          <p:nvPr/>
        </p:nvSpPr>
        <p:spPr>
          <a:xfrm>
            <a:off x="738509" y="1376566"/>
            <a:ext cx="2160240" cy="1068189"/>
          </a:xfrm>
          <a:prstGeom prst="rect">
            <a:avLst/>
          </a:prstGeom>
          <a:blipFill dpi="0" rotWithShape="1">
            <a:blip r:embed="rId5">
              <a:extLst>
                <a:ext uri="{28A0092B-C50C-407E-A947-70E740481C1C}">
                  <a14:useLocalDpi val="0"/>
                </a:ext>
              </a:extLst>
            </a:blip>
            <a:stretch>
              <a:fillRect/>
            </a:stretch>
          </a:blipFill>
          <a:ln w="127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18549953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5"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ecel="50000" dur="500" fill="hold" id="22">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23">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24">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25"/>
                                        <p:tgtEl>
                                          <p:spTgt spid="9"/>
                                        </p:tgtEl>
                                        <p:attrNameLst>
                                          <p:attrName>ppt_h</p:attrName>
                                        </p:attrNameLst>
                                      </p:cBhvr>
                                      <p:tavLst>
                                        <p:tav tm="0">
                                          <p:val>
                                            <p:strVal val="#ppt_h"/>
                                          </p:val>
                                        </p:tav>
                                        <p:tav tm="100000">
                                          <p:val>
                                            <p:strVal val="#ppt_h"/>
                                          </p:val>
                                        </p:tav>
                                      </p:tavLst>
                                    </p:anim>
                                    <p:anim calcmode="lin" valueType="num">
                                      <p:cBhvr>
                                        <p:cTn decel="50000" dur="500" fill="hold" id="26">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27">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28">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29">
                                          <p:stCondLst>
                                            <p:cond delay="0"/>
                                          </p:stCondLst>
                                        </p:cTn>
                                        <p:tgtEl>
                                          <p:spTgt spid="9"/>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350" id="33"/>
                                        <p:tgtEl>
                                          <p:spTgt spid="11"/>
                                        </p:tgtEl>
                                      </p:cBhvr>
                                    </p:animEffect>
                                  </p:childTnLst>
                                </p:cTn>
                              </p:par>
                              <p:par>
                                <p:cTn fill="hold" grpId="1" id="34" nodeType="withEffect" presetClass="emph" presetID="26" presetSubtype="0">
                                  <p:stCondLst>
                                    <p:cond delay="0"/>
                                  </p:stCondLst>
                                  <p:childTnLst>
                                    <p:animEffect filter="fade" transition="out">
                                      <p:cBhvr>
                                        <p:cTn dur="400" id="35" tmFilter="0, 0; .2, .5; .8, .5; 1, 0"/>
                                        <p:tgtEl>
                                          <p:spTgt spid="11"/>
                                        </p:tgtEl>
                                      </p:cBhvr>
                                    </p:animEffect>
                                    <p:animScale>
                                      <p:cBhvr>
                                        <p:cTn autoRev="1" dur="200" fill="hold" id="36"/>
                                        <p:tgtEl>
                                          <p:spTgt spid="11"/>
                                        </p:tgtEl>
                                      </p:cBhvr>
                                      <p:by x="105000" y="105000"/>
                                    </p:animScale>
                                  </p:childTnLst>
                                </p:cTn>
                              </p:par>
                            </p:childTnLst>
                          </p:cTn>
                        </p:par>
                        <p:par>
                          <p:cTn fill="hold" id="37" nodeType="afterGroup">
                            <p:stCondLst>
                              <p:cond delay="2900"/>
                            </p:stCondLst>
                            <p:childTnLst>
                              <p:par>
                                <p:cTn fill="hold" grpId="0" id="38" nodeType="afterEffect" presetClass="entr" presetID="3" presetSubtype="10">
                                  <p:stCondLst>
                                    <p:cond delay="0"/>
                                  </p:stCondLst>
                                  <p:childTnLst>
                                    <p:set>
                                      <p:cBhvr>
                                        <p:cTn dur="1" fill="hold" id="39">
                                          <p:stCondLst>
                                            <p:cond delay="0"/>
                                          </p:stCondLst>
                                        </p:cTn>
                                        <p:tgtEl>
                                          <p:spTgt spid="12"/>
                                        </p:tgtEl>
                                        <p:attrNameLst>
                                          <p:attrName>style.visibility</p:attrName>
                                        </p:attrNameLst>
                                      </p:cBhvr>
                                      <p:to>
                                        <p:strVal val="visible"/>
                                      </p:to>
                                    </p:set>
                                    <p:animEffect filter="blinds(horizontal)" transition="in">
                                      <p:cBhvr>
                                        <p:cTn dur="500" id="40"/>
                                        <p:tgtEl>
                                          <p:spTgt spid="12"/>
                                        </p:tgtEl>
                                      </p:cBhvr>
                                    </p:animEffect>
                                  </p:childTnLst>
                                </p:cTn>
                              </p:par>
                            </p:childTnLst>
                          </p:cTn>
                        </p:par>
                        <p:par>
                          <p:cTn fill="hold" id="41" nodeType="afterGroup">
                            <p:stCondLst>
                              <p:cond delay="3400"/>
                            </p:stCondLst>
                            <p:childTnLst>
                              <p:par>
                                <p:cTn fill="hold" grpId="0" id="42" nodeType="after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childTnLst>
                          </p:cTn>
                        </p:par>
                        <p:par>
                          <p:cTn fill="hold" id="45" nodeType="afterGroup">
                            <p:stCondLst>
                              <p:cond delay="3900"/>
                            </p:stCondLst>
                            <p:childTnLst>
                              <p:par>
                                <p:cTn fill="hold" grpId="0" id="46" nodeType="afterEffect" presetClass="entr" presetID="2" presetSubtype="12">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additive="base">
                                        <p:cTn dur="500" fill="hold" id="48"/>
                                        <p:tgtEl>
                                          <p:spTgt spid="13"/>
                                        </p:tgtEl>
                                        <p:attrNameLst>
                                          <p:attrName>ppt_x</p:attrName>
                                        </p:attrNameLst>
                                      </p:cBhvr>
                                      <p:tavLst>
                                        <p:tav tm="0">
                                          <p:val>
                                            <p:strVal val="0-#ppt_w/2"/>
                                          </p:val>
                                        </p:tav>
                                        <p:tav tm="100000">
                                          <p:val>
                                            <p:strVal val="#ppt_x"/>
                                          </p:val>
                                        </p:tav>
                                      </p:tavLst>
                                    </p:anim>
                                    <p:anim calcmode="lin" valueType="num">
                                      <p:cBhvr additive="base">
                                        <p:cTn dur="500" fill="hold" id="49"/>
                                        <p:tgtEl>
                                          <p:spTgt spid="13"/>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400"/>
                            </p:stCondLst>
                            <p:childTnLst>
                              <p:par>
                                <p:cTn fill="hold" grpId="0" id="51" nodeType="afterEffect" presetClass="entr" presetID="25"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ecel="50000" dur="500" fill="hold" id="53">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54">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55">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56"/>
                                        <p:tgtEl>
                                          <p:spTgt spid="14"/>
                                        </p:tgtEl>
                                        <p:attrNameLst>
                                          <p:attrName>ppt_h</p:attrName>
                                        </p:attrNameLst>
                                      </p:cBhvr>
                                      <p:tavLst>
                                        <p:tav tm="0">
                                          <p:val>
                                            <p:strVal val="#ppt_h"/>
                                          </p:val>
                                        </p:tav>
                                        <p:tav tm="100000">
                                          <p:val>
                                            <p:strVal val="#ppt_h"/>
                                          </p:val>
                                        </p:tav>
                                      </p:tavLst>
                                    </p:anim>
                                    <p:anim calcmode="lin" valueType="num">
                                      <p:cBhvr>
                                        <p:cTn decel="50000" dur="500" fill="hold" id="57">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58">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59">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60">
                                          <p:stCondLst>
                                            <p:cond delay="0"/>
                                          </p:stCondLst>
                                        </p:cTn>
                                        <p:tgtEl>
                                          <p:spTgt spid="14"/>
                                        </p:tgtEl>
                                      </p:cBhvr>
                                    </p:animEffect>
                                  </p:childTnLst>
                                </p:cTn>
                              </p:par>
                            </p:childTnLst>
                          </p:cTn>
                        </p:par>
                        <p:par>
                          <p:cTn fill="hold" id="61" nodeType="afterGroup">
                            <p:stCondLst>
                              <p:cond delay="5400"/>
                            </p:stCondLst>
                            <p:childTnLst>
                              <p:par>
                                <p:cTn fill="hold" grpId="0" id="62" nodeType="afterEffect" presetClass="entr" presetID="10" presetSubtype="0">
                                  <p:stCondLst>
                                    <p:cond delay="0"/>
                                  </p:stCondLst>
                                  <p:childTnLst>
                                    <p:set>
                                      <p:cBhvr>
                                        <p:cTn dur="1" fill="hold" id="63">
                                          <p:stCondLst>
                                            <p:cond delay="0"/>
                                          </p:stCondLst>
                                        </p:cTn>
                                        <p:tgtEl>
                                          <p:spTgt spid="16"/>
                                        </p:tgtEl>
                                        <p:attrNameLst>
                                          <p:attrName>style.visibility</p:attrName>
                                        </p:attrNameLst>
                                      </p:cBhvr>
                                      <p:to>
                                        <p:strVal val="visible"/>
                                      </p:to>
                                    </p:set>
                                    <p:animEffect filter="fade" transition="in">
                                      <p:cBhvr>
                                        <p:cTn dur="350" id="64"/>
                                        <p:tgtEl>
                                          <p:spTgt spid="16"/>
                                        </p:tgtEl>
                                      </p:cBhvr>
                                    </p:animEffect>
                                  </p:childTnLst>
                                </p:cTn>
                              </p:par>
                              <p:par>
                                <p:cTn fill="hold" grpId="1" id="65" nodeType="withEffect" presetClass="emph" presetID="26" presetSubtype="0">
                                  <p:stCondLst>
                                    <p:cond delay="0"/>
                                  </p:stCondLst>
                                  <p:childTnLst>
                                    <p:animEffect filter="fade" transition="out">
                                      <p:cBhvr>
                                        <p:cTn dur="400" id="66" tmFilter="0, 0; .2, .5; .8, .5; 1, 0"/>
                                        <p:tgtEl>
                                          <p:spTgt spid="16"/>
                                        </p:tgtEl>
                                      </p:cBhvr>
                                    </p:animEffect>
                                    <p:animScale>
                                      <p:cBhvr>
                                        <p:cTn autoRev="1" dur="200" fill="hold" id="67"/>
                                        <p:tgtEl>
                                          <p:spTgt spid="16"/>
                                        </p:tgtEl>
                                      </p:cBhvr>
                                      <p:by x="105000" y="105000"/>
                                    </p:animScale>
                                  </p:childTnLst>
                                </p:cTn>
                              </p:par>
                            </p:childTnLst>
                          </p:cTn>
                        </p:par>
                        <p:par>
                          <p:cTn fill="hold" id="68" nodeType="afterGroup">
                            <p:stCondLst>
                              <p:cond delay="5800"/>
                            </p:stCondLst>
                            <p:childTnLst>
                              <p:par>
                                <p:cTn fill="hold" grpId="0" id="69" nodeType="afterEffect" presetClass="entr" presetID="3" presetSubtype="10">
                                  <p:stCondLst>
                                    <p:cond delay="0"/>
                                  </p:stCondLst>
                                  <p:childTnLst>
                                    <p:set>
                                      <p:cBhvr>
                                        <p:cTn dur="1" fill="hold" id="70">
                                          <p:stCondLst>
                                            <p:cond delay="0"/>
                                          </p:stCondLst>
                                        </p:cTn>
                                        <p:tgtEl>
                                          <p:spTgt spid="17"/>
                                        </p:tgtEl>
                                        <p:attrNameLst>
                                          <p:attrName>style.visibility</p:attrName>
                                        </p:attrNameLst>
                                      </p:cBhvr>
                                      <p:to>
                                        <p:strVal val="visible"/>
                                      </p:to>
                                    </p:set>
                                    <p:animEffect filter="blinds(horizontal)" transition="in">
                                      <p:cBhvr>
                                        <p:cTn dur="500" id="71"/>
                                        <p:tgtEl>
                                          <p:spTgt spid="17"/>
                                        </p:tgtEl>
                                      </p:cBhvr>
                                    </p:animEffect>
                                  </p:childTnLst>
                                </p:cTn>
                              </p:par>
                            </p:childTnLst>
                          </p:cTn>
                        </p:par>
                        <p:par>
                          <p:cTn fill="hold" id="72" nodeType="afterGroup">
                            <p:stCondLst>
                              <p:cond delay="6300"/>
                            </p:stCondLst>
                            <p:childTnLst>
                              <p:par>
                                <p:cTn fill="hold" grpId="0" id="73" nodeType="afterEffect" presetClass="entr" presetID="10" presetSubtype="0">
                                  <p:stCondLst>
                                    <p:cond delay="0"/>
                                  </p:stCondLst>
                                  <p:childTnLst>
                                    <p:set>
                                      <p:cBhvr>
                                        <p:cTn dur="1" fill="hold" id="74">
                                          <p:stCondLst>
                                            <p:cond delay="0"/>
                                          </p:stCondLst>
                                        </p:cTn>
                                        <p:tgtEl>
                                          <p:spTgt spid="15"/>
                                        </p:tgtEl>
                                        <p:attrNameLst>
                                          <p:attrName>style.visibility</p:attrName>
                                        </p:attrNameLst>
                                      </p:cBhvr>
                                      <p:to>
                                        <p:strVal val="visible"/>
                                      </p:to>
                                    </p:set>
                                    <p:animEffect filter="fade" transition="in">
                                      <p:cBhvr>
                                        <p:cTn dur="500" id="75"/>
                                        <p:tgtEl>
                                          <p:spTgt spid="15"/>
                                        </p:tgtEl>
                                      </p:cBhvr>
                                    </p:animEffect>
                                  </p:childTnLst>
                                </p:cTn>
                              </p:par>
                            </p:childTnLst>
                          </p:cTn>
                        </p:par>
                        <p:par>
                          <p:cTn fill="hold" id="76" nodeType="afterGroup">
                            <p:stCondLst>
                              <p:cond delay="6800"/>
                            </p:stCondLst>
                            <p:childTnLst>
                              <p:par>
                                <p:cTn fill="hold" grpId="0" id="77" nodeType="afterEffect" presetClass="entr" presetID="2" presetSubtype="12">
                                  <p:stCondLst>
                                    <p:cond delay="0"/>
                                  </p:stCondLst>
                                  <p:childTnLst>
                                    <p:set>
                                      <p:cBhvr>
                                        <p:cTn dur="1" fill="hold" id="78">
                                          <p:stCondLst>
                                            <p:cond delay="0"/>
                                          </p:stCondLst>
                                        </p:cTn>
                                        <p:tgtEl>
                                          <p:spTgt spid="18"/>
                                        </p:tgtEl>
                                        <p:attrNameLst>
                                          <p:attrName>style.visibility</p:attrName>
                                        </p:attrNameLst>
                                      </p:cBhvr>
                                      <p:to>
                                        <p:strVal val="visible"/>
                                      </p:to>
                                    </p:set>
                                    <p:anim calcmode="lin" valueType="num">
                                      <p:cBhvr additive="base">
                                        <p:cTn dur="500" fill="hold" id="79"/>
                                        <p:tgtEl>
                                          <p:spTgt spid="18"/>
                                        </p:tgtEl>
                                        <p:attrNameLst>
                                          <p:attrName>ppt_x</p:attrName>
                                        </p:attrNameLst>
                                      </p:cBhvr>
                                      <p:tavLst>
                                        <p:tav tm="0">
                                          <p:val>
                                            <p:strVal val="0-#ppt_w/2"/>
                                          </p:val>
                                        </p:tav>
                                        <p:tav tm="100000">
                                          <p:val>
                                            <p:strVal val="#ppt_x"/>
                                          </p:val>
                                        </p:tav>
                                      </p:tavLst>
                                    </p:anim>
                                    <p:anim calcmode="lin" valueType="num">
                                      <p:cBhvr additive="base">
                                        <p:cTn dur="500" fill="hold" id="80"/>
                                        <p:tgtEl>
                                          <p:spTgt spid="18"/>
                                        </p:tgtEl>
                                        <p:attrNameLst>
                                          <p:attrName>ppt_y</p:attrName>
                                        </p:attrNameLst>
                                      </p:cBhvr>
                                      <p:tavLst>
                                        <p:tav tm="0">
                                          <p:val>
                                            <p:strVal val="1+#ppt_h/2"/>
                                          </p:val>
                                        </p:tav>
                                        <p:tav tm="100000">
                                          <p:val>
                                            <p:strVal val="#ppt_y"/>
                                          </p:val>
                                        </p:tav>
                                      </p:tavLst>
                                    </p:anim>
                                  </p:childTnLst>
                                </p:cTn>
                              </p:par>
                            </p:childTnLst>
                          </p:cTn>
                        </p:par>
                        <p:par>
                          <p:cTn fill="hold" id="81" nodeType="afterGroup">
                            <p:stCondLst>
                              <p:cond delay="7300"/>
                            </p:stCondLst>
                            <p:childTnLst>
                              <p:par>
                                <p:cTn fill="hold" grpId="0" id="82" nodeType="afterEffect" presetClass="entr" presetID="25" presetSubtype="0">
                                  <p:stCondLst>
                                    <p:cond delay="0"/>
                                  </p:stCondLst>
                                  <p:childTnLst>
                                    <p:set>
                                      <p:cBhvr>
                                        <p:cTn dur="1" fill="hold" id="83">
                                          <p:stCondLst>
                                            <p:cond delay="0"/>
                                          </p:stCondLst>
                                        </p:cTn>
                                        <p:tgtEl>
                                          <p:spTgt spid="19"/>
                                        </p:tgtEl>
                                        <p:attrNameLst>
                                          <p:attrName>style.visibility</p:attrName>
                                        </p:attrNameLst>
                                      </p:cBhvr>
                                      <p:to>
                                        <p:strVal val="visible"/>
                                      </p:to>
                                    </p:set>
                                    <p:anim calcmode="lin" valueType="num">
                                      <p:cBhvr>
                                        <p:cTn decel="50000" dur="500" fill="hold" id="84">
                                          <p:stCondLst>
                                            <p:cond delay="0"/>
                                          </p:stCondLst>
                                        </p:cTn>
                                        <p:tgtEl>
                                          <p:spTgt spid="19"/>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dur="1000" fill="hold" id="87"/>
                                        <p:tgtEl>
                                          <p:spTgt spid="19"/>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19"/>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19"/>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19"/>
                                        </p:tgtEl>
                                      </p:cBhvr>
                                    </p:animEffect>
                                  </p:childTnLst>
                                </p:cTn>
                              </p:par>
                            </p:childTnLst>
                          </p:cTn>
                        </p:par>
                        <p:par>
                          <p:cTn fill="hold" id="92" nodeType="afterGroup">
                            <p:stCondLst>
                              <p:cond delay="8300"/>
                            </p:stCondLst>
                            <p:childTnLst>
                              <p:par>
                                <p:cTn fill="hold" grpId="0" id="93" nodeType="afterEffect" presetClass="entr" presetID="10" presetSubtype="0">
                                  <p:stCondLst>
                                    <p:cond delay="0"/>
                                  </p:stCondLst>
                                  <p:childTnLst>
                                    <p:set>
                                      <p:cBhvr>
                                        <p:cTn dur="1" fill="hold" id="94">
                                          <p:stCondLst>
                                            <p:cond delay="0"/>
                                          </p:stCondLst>
                                        </p:cTn>
                                        <p:tgtEl>
                                          <p:spTgt spid="21"/>
                                        </p:tgtEl>
                                        <p:attrNameLst>
                                          <p:attrName>style.visibility</p:attrName>
                                        </p:attrNameLst>
                                      </p:cBhvr>
                                      <p:to>
                                        <p:strVal val="visible"/>
                                      </p:to>
                                    </p:set>
                                    <p:animEffect filter="fade" transition="in">
                                      <p:cBhvr>
                                        <p:cTn dur="350" id="95"/>
                                        <p:tgtEl>
                                          <p:spTgt spid="21"/>
                                        </p:tgtEl>
                                      </p:cBhvr>
                                    </p:animEffect>
                                  </p:childTnLst>
                                </p:cTn>
                              </p:par>
                              <p:par>
                                <p:cTn fill="hold" grpId="1" id="96" nodeType="withEffect" presetClass="emph" presetID="26" presetSubtype="0">
                                  <p:stCondLst>
                                    <p:cond delay="0"/>
                                  </p:stCondLst>
                                  <p:childTnLst>
                                    <p:animEffect filter="fade" transition="out">
                                      <p:cBhvr>
                                        <p:cTn dur="400" id="97" tmFilter="0, 0; .2, .5; .8, .5; 1, 0"/>
                                        <p:tgtEl>
                                          <p:spTgt spid="21"/>
                                        </p:tgtEl>
                                      </p:cBhvr>
                                    </p:animEffect>
                                    <p:animScale>
                                      <p:cBhvr>
                                        <p:cTn autoRev="1" dur="200" fill="hold" id="98"/>
                                        <p:tgtEl>
                                          <p:spTgt spid="21"/>
                                        </p:tgtEl>
                                      </p:cBhvr>
                                      <p:by x="105000" y="105000"/>
                                    </p:animScale>
                                  </p:childTnLst>
                                </p:cTn>
                              </p:par>
                            </p:childTnLst>
                          </p:cTn>
                        </p:par>
                        <p:par>
                          <p:cTn fill="hold" id="99" nodeType="afterGroup">
                            <p:stCondLst>
                              <p:cond delay="8700"/>
                            </p:stCondLst>
                            <p:childTnLst>
                              <p:par>
                                <p:cTn fill="hold" grpId="0" id="100" nodeType="afterEffect" presetClass="entr" presetID="3" presetSubtype="10">
                                  <p:stCondLst>
                                    <p:cond delay="0"/>
                                  </p:stCondLst>
                                  <p:childTnLst>
                                    <p:set>
                                      <p:cBhvr>
                                        <p:cTn dur="1" fill="hold" id="101">
                                          <p:stCondLst>
                                            <p:cond delay="0"/>
                                          </p:stCondLst>
                                        </p:cTn>
                                        <p:tgtEl>
                                          <p:spTgt spid="22"/>
                                        </p:tgtEl>
                                        <p:attrNameLst>
                                          <p:attrName>style.visibility</p:attrName>
                                        </p:attrNameLst>
                                      </p:cBhvr>
                                      <p:to>
                                        <p:strVal val="visible"/>
                                      </p:to>
                                    </p:set>
                                    <p:animEffect filter="blinds(horizontal)" transition="in">
                                      <p:cBhvr>
                                        <p:cTn dur="500" id="102"/>
                                        <p:tgtEl>
                                          <p:spTgt spid="22"/>
                                        </p:tgtEl>
                                      </p:cBhvr>
                                    </p:animEffect>
                                  </p:childTnLst>
                                </p:cTn>
                              </p:par>
                            </p:childTnLst>
                          </p:cTn>
                        </p:par>
                        <p:par>
                          <p:cTn fill="hold" id="103" nodeType="afterGroup">
                            <p:stCondLst>
                              <p:cond delay="9200"/>
                            </p:stCondLst>
                            <p:childTnLst>
                              <p:par>
                                <p:cTn fill="hold" grpId="0" id="104" nodeType="afterEffect" presetClass="entr" presetID="10" presetSubtype="0">
                                  <p:stCondLst>
                                    <p:cond delay="0"/>
                                  </p:stCondLst>
                                  <p:childTnLst>
                                    <p:set>
                                      <p:cBhvr>
                                        <p:cTn dur="1" fill="hold" id="105">
                                          <p:stCondLst>
                                            <p:cond delay="0"/>
                                          </p:stCondLst>
                                        </p:cTn>
                                        <p:tgtEl>
                                          <p:spTgt spid="20"/>
                                        </p:tgtEl>
                                        <p:attrNameLst>
                                          <p:attrName>style.visibility</p:attrName>
                                        </p:attrNameLst>
                                      </p:cBhvr>
                                      <p:to>
                                        <p:strVal val="visible"/>
                                      </p:to>
                                    </p:set>
                                    <p:animEffect filter="fade" transition="in">
                                      <p:cBhvr>
                                        <p:cTn dur="500" id="10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0"/>
      <p:bldP grpId="0" spid="11"/>
      <p:bldP grpId="1" spid="11"/>
      <p:bldP grpId="0" spid="12"/>
      <p:bldP grpId="0" spid="13"/>
      <p:bldP grpId="0" spid="14"/>
      <p:bldP grpId="0" spid="15"/>
      <p:bldP grpId="0" spid="16"/>
      <p:bldP grpId="1" spid="16"/>
      <p:bldP grpId="0" spid="17"/>
      <p:bldP grpId="0" spid="18"/>
      <p:bldP grpId="0" spid="19"/>
      <p:bldP grpId="0" spid="20"/>
      <p:bldP grpId="0" spid="21"/>
      <p:bldP grpId="1" spid="21"/>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菱形 6"/>
          <p:cNvSpPr/>
          <p:nvPr/>
        </p:nvSpPr>
        <p:spPr>
          <a:xfrm>
            <a:off x="467544" y="915566"/>
            <a:ext cx="3816424" cy="3816424"/>
          </a:xfrm>
          <a:prstGeom prst="diamond">
            <a:avLst/>
          </a:prstGeom>
          <a:solidFill>
            <a:srgbClr val="3090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圆角矩形 7"/>
          <p:cNvSpPr/>
          <p:nvPr/>
        </p:nvSpPr>
        <p:spPr>
          <a:xfrm>
            <a:off x="2524034" y="1419622"/>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圆角矩形 8"/>
          <p:cNvSpPr/>
          <p:nvPr/>
        </p:nvSpPr>
        <p:spPr>
          <a:xfrm>
            <a:off x="899592" y="2931790"/>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圆角矩形 9"/>
          <p:cNvSpPr/>
          <p:nvPr/>
        </p:nvSpPr>
        <p:spPr>
          <a:xfrm>
            <a:off x="899592" y="1419622"/>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圆角矩形 10"/>
          <p:cNvSpPr/>
          <p:nvPr/>
        </p:nvSpPr>
        <p:spPr>
          <a:xfrm>
            <a:off x="2524034" y="2931790"/>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TextBox 11"/>
          <p:cNvSpPr txBox="1"/>
          <p:nvPr/>
        </p:nvSpPr>
        <p:spPr>
          <a:xfrm>
            <a:off x="1187624" y="1464335"/>
            <a:ext cx="794068" cy="1310640"/>
          </a:xfrm>
          <a:prstGeom prst="rect">
            <a:avLst/>
          </a:prstGeom>
          <a:noFill/>
        </p:spPr>
        <p:txBody>
          <a:bodyPr rtlCol="0" wrap="none">
            <a:spAutoFit/>
          </a:bodyPr>
          <a:lstStyle/>
          <a:p>
            <a:r>
              <a:rPr altLang="zh-CN" b="1" lang="en-US" sz="8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a:t>
            </a:r>
          </a:p>
        </p:txBody>
      </p:sp>
      <p:sp>
        <p:nvSpPr>
          <p:cNvPr id="13" name="TextBox 12"/>
          <p:cNvSpPr txBox="1"/>
          <p:nvPr/>
        </p:nvSpPr>
        <p:spPr>
          <a:xfrm>
            <a:off x="2573786" y="1464335"/>
            <a:ext cx="1276667" cy="1310640"/>
          </a:xfrm>
          <a:prstGeom prst="rect">
            <a:avLst/>
          </a:prstGeom>
          <a:noFill/>
        </p:spPr>
        <p:txBody>
          <a:bodyPr rtlCol="0" wrap="none">
            <a:spAutoFit/>
          </a:bodyPr>
          <a:lstStyle/>
          <a:p>
            <a:r>
              <a:rPr altLang="zh-CN" b="1" lang="en-US" sz="8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W</a:t>
            </a:r>
          </a:p>
        </p:txBody>
      </p:sp>
      <p:sp>
        <p:nvSpPr>
          <p:cNvPr id="14" name="TextBox 13"/>
          <p:cNvSpPr txBox="1"/>
          <p:nvPr/>
        </p:nvSpPr>
        <p:spPr>
          <a:xfrm>
            <a:off x="1071348" y="2961922"/>
            <a:ext cx="1014730" cy="1310640"/>
          </a:xfrm>
          <a:prstGeom prst="rect">
            <a:avLst/>
          </a:prstGeom>
          <a:noFill/>
        </p:spPr>
        <p:txBody>
          <a:bodyPr rtlCol="0" wrap="none">
            <a:spAutoFit/>
          </a:bodyPr>
          <a:lstStyle/>
          <a:p>
            <a:r>
              <a:rPr altLang="zh-CN" b="1" lang="en-US" sz="8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O</a:t>
            </a:r>
          </a:p>
        </p:txBody>
      </p:sp>
      <p:sp>
        <p:nvSpPr>
          <p:cNvPr id="15" name="TextBox 14"/>
          <p:cNvSpPr txBox="1"/>
          <p:nvPr/>
        </p:nvSpPr>
        <p:spPr>
          <a:xfrm>
            <a:off x="2795176" y="2976503"/>
            <a:ext cx="817880" cy="1310640"/>
          </a:xfrm>
          <a:prstGeom prst="rect">
            <a:avLst/>
          </a:prstGeom>
          <a:noFill/>
        </p:spPr>
        <p:txBody>
          <a:bodyPr rtlCol="0" wrap="none">
            <a:spAutoFit/>
          </a:bodyPr>
          <a:lstStyle/>
          <a:p>
            <a:r>
              <a:rPr altLang="zh-CN" b="1" lang="en-US" sz="8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a:t>
            </a:r>
          </a:p>
        </p:txBody>
      </p:sp>
      <p:sp>
        <p:nvSpPr>
          <p:cNvPr id="16" name="TextBox 15"/>
          <p:cNvSpPr txBox="1"/>
          <p:nvPr/>
        </p:nvSpPr>
        <p:spPr bwMode="auto">
          <a:xfrm>
            <a:off x="4841855" y="1313712"/>
            <a:ext cx="3546569" cy="457200"/>
          </a:xfrm>
          <a:prstGeom prst="rect">
            <a:avLst/>
          </a:prstGeom>
          <a:noFill/>
        </p:spPr>
        <p:txBody>
          <a:bodyPr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17" name="矩形 16"/>
          <p:cNvSpPr/>
          <p:nvPr/>
        </p:nvSpPr>
        <p:spPr bwMode="auto">
          <a:xfrm>
            <a:off x="4856220" y="947646"/>
            <a:ext cx="2020887" cy="335280"/>
          </a:xfrm>
          <a:prstGeom prst="rect">
            <a:avLst/>
          </a:prstGeom>
        </p:spPr>
        <p:txBody>
          <a:bodyPr>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STRNGTH</a:t>
            </a:r>
          </a:p>
        </p:txBody>
      </p:sp>
      <p:sp>
        <p:nvSpPr>
          <p:cNvPr id="18" name="TextBox 17"/>
          <p:cNvSpPr txBox="1"/>
          <p:nvPr/>
        </p:nvSpPr>
        <p:spPr bwMode="auto">
          <a:xfrm>
            <a:off x="4841855" y="2254101"/>
            <a:ext cx="3546569" cy="457200"/>
          </a:xfrm>
          <a:prstGeom prst="rect">
            <a:avLst/>
          </a:prstGeom>
          <a:noFill/>
        </p:spPr>
        <p:txBody>
          <a:bodyPr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19" name="矩形 18"/>
          <p:cNvSpPr/>
          <p:nvPr/>
        </p:nvSpPr>
        <p:spPr bwMode="auto">
          <a:xfrm>
            <a:off x="4856220" y="1888035"/>
            <a:ext cx="2020887" cy="335280"/>
          </a:xfrm>
          <a:prstGeom prst="rect">
            <a:avLst/>
          </a:prstGeom>
        </p:spPr>
        <p:txBody>
          <a:bodyPr>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WEAKNESS</a:t>
            </a:r>
          </a:p>
        </p:txBody>
      </p:sp>
      <p:sp>
        <p:nvSpPr>
          <p:cNvPr id="20" name="TextBox 19"/>
          <p:cNvSpPr txBox="1"/>
          <p:nvPr/>
        </p:nvSpPr>
        <p:spPr bwMode="auto">
          <a:xfrm>
            <a:off x="4841855" y="3262213"/>
            <a:ext cx="3546569" cy="457200"/>
          </a:xfrm>
          <a:prstGeom prst="rect">
            <a:avLst/>
          </a:prstGeom>
          <a:noFill/>
        </p:spPr>
        <p:txBody>
          <a:bodyPr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21" name="矩形 20"/>
          <p:cNvSpPr/>
          <p:nvPr/>
        </p:nvSpPr>
        <p:spPr bwMode="auto">
          <a:xfrm>
            <a:off x="4856220" y="2896147"/>
            <a:ext cx="2020887" cy="335280"/>
          </a:xfrm>
          <a:prstGeom prst="rect">
            <a:avLst/>
          </a:prstGeom>
        </p:spPr>
        <p:txBody>
          <a:bodyPr>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OPPORTUNITY</a:t>
            </a:r>
          </a:p>
        </p:txBody>
      </p:sp>
      <p:sp>
        <p:nvSpPr>
          <p:cNvPr id="22" name="TextBox 21"/>
          <p:cNvSpPr txBox="1"/>
          <p:nvPr/>
        </p:nvSpPr>
        <p:spPr bwMode="auto">
          <a:xfrm>
            <a:off x="4841855" y="4270325"/>
            <a:ext cx="3546569" cy="457200"/>
          </a:xfrm>
          <a:prstGeom prst="rect">
            <a:avLst/>
          </a:prstGeom>
          <a:noFill/>
        </p:spPr>
        <p:txBody>
          <a:bodyPr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23" name="矩形 22"/>
          <p:cNvSpPr/>
          <p:nvPr/>
        </p:nvSpPr>
        <p:spPr bwMode="auto">
          <a:xfrm>
            <a:off x="4856220" y="3904259"/>
            <a:ext cx="2020887" cy="335280"/>
          </a:xfrm>
          <a:prstGeom prst="rect">
            <a:avLst/>
          </a:prstGeom>
        </p:spPr>
        <p:txBody>
          <a:bodyPr>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TREAT</a:t>
            </a:r>
          </a:p>
        </p:txBody>
      </p:sp>
    </p:spTree>
    <p:extLst>
      <p:ext uri="{BB962C8B-B14F-4D97-AF65-F5344CB8AC3E}">
        <p14:creationId val="302989061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1000" fill="hold" id="17"/>
                                        <p:tgtEl>
                                          <p:spTgt spid="7"/>
                                        </p:tgtEl>
                                        <p:attrNameLst>
                                          <p:attrName>ppt_w</p:attrName>
                                        </p:attrNameLst>
                                      </p:cBhvr>
                                      <p:tavLst>
                                        <p:tav tm="0">
                                          <p:val>
                                            <p:fltVal val="0"/>
                                          </p:val>
                                        </p:tav>
                                        <p:tav tm="100000">
                                          <p:val>
                                            <p:strVal val="#ppt_w"/>
                                          </p:val>
                                        </p:tav>
                                      </p:tavLst>
                                    </p:anim>
                                    <p:anim calcmode="lin" valueType="num">
                                      <p:cBhvr>
                                        <p:cTn dur="1000" fill="hold" id="18"/>
                                        <p:tgtEl>
                                          <p:spTgt spid="7"/>
                                        </p:tgtEl>
                                        <p:attrNameLst>
                                          <p:attrName>ppt_h</p:attrName>
                                        </p:attrNameLst>
                                      </p:cBhvr>
                                      <p:tavLst>
                                        <p:tav tm="0">
                                          <p:val>
                                            <p:fltVal val="0"/>
                                          </p:val>
                                        </p:tav>
                                        <p:tav tm="100000">
                                          <p:val>
                                            <p:strVal val="#ppt_h"/>
                                          </p:val>
                                        </p:tav>
                                      </p:tavLst>
                                    </p:anim>
                                    <p:anim calcmode="lin" valueType="num">
                                      <p:cBhvr>
                                        <p:cTn dur="1000" fill="hold" id="19"/>
                                        <p:tgtEl>
                                          <p:spTgt spid="7"/>
                                        </p:tgtEl>
                                        <p:attrNameLst>
                                          <p:attrName>style.rotation</p:attrName>
                                        </p:attrNameLst>
                                      </p:cBhvr>
                                      <p:tavLst>
                                        <p:tav tm="0">
                                          <p:val>
                                            <p:fltVal val="90"/>
                                          </p:val>
                                        </p:tav>
                                        <p:tav tm="100000">
                                          <p:val>
                                            <p:fltVal val="0"/>
                                          </p:val>
                                        </p:tav>
                                      </p:tavLst>
                                    </p:anim>
                                    <p:animEffect filter="fade" transition="in">
                                      <p:cBhvr>
                                        <p:cTn dur="1000" id="20"/>
                                        <p:tgtEl>
                                          <p:spTgt spid="7"/>
                                        </p:tgtEl>
                                      </p:cBhvr>
                                    </p:animEffect>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anim calcmode="lin" valueType="num">
                                      <p:cBhvr>
                                        <p:cTn dur="1000" fill="hold" id="25"/>
                                        <p:tgtEl>
                                          <p:spTgt spid="10"/>
                                        </p:tgtEl>
                                        <p:attrNameLst>
                                          <p:attrName>ppt_x</p:attrName>
                                        </p:attrNameLst>
                                      </p:cBhvr>
                                      <p:tavLst>
                                        <p:tav tm="0">
                                          <p:val>
                                            <p:strVal val="#ppt_x"/>
                                          </p:val>
                                        </p:tav>
                                        <p:tav tm="100000">
                                          <p:val>
                                            <p:strVal val="#ppt_x"/>
                                          </p:val>
                                        </p:tav>
                                      </p:tavLst>
                                    </p:anim>
                                    <p:anim calcmode="lin" valueType="num">
                                      <p:cBhvr>
                                        <p:cTn dur="1000" fill="hold" id="26"/>
                                        <p:tgtEl>
                                          <p:spTgt spid="10"/>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8"/>
                                        </p:tgtEl>
                                        <p:attrNameLst>
                                          <p:attrName>style.visibility</p:attrName>
                                        </p:attrNameLst>
                                      </p:cBhvr>
                                      <p:to>
                                        <p:strVal val="visible"/>
                                      </p:to>
                                    </p:set>
                                    <p:animEffect filter="fade" transition="in">
                                      <p:cBhvr>
                                        <p:cTn dur="1000" id="29"/>
                                        <p:tgtEl>
                                          <p:spTgt spid="8"/>
                                        </p:tgtEl>
                                      </p:cBhvr>
                                    </p:animEffect>
                                    <p:anim calcmode="lin" valueType="num">
                                      <p:cBhvr>
                                        <p:cTn dur="1000" fill="hold" id="30"/>
                                        <p:tgtEl>
                                          <p:spTgt spid="8"/>
                                        </p:tgtEl>
                                        <p:attrNameLst>
                                          <p:attrName>ppt_x</p:attrName>
                                        </p:attrNameLst>
                                      </p:cBhvr>
                                      <p:tavLst>
                                        <p:tav tm="0">
                                          <p:val>
                                            <p:strVal val="#ppt_x"/>
                                          </p:val>
                                        </p:tav>
                                        <p:tav tm="100000">
                                          <p:val>
                                            <p:strVal val="#ppt_x"/>
                                          </p:val>
                                        </p:tav>
                                      </p:tavLst>
                                    </p:anim>
                                    <p:anim calcmode="lin" valueType="num">
                                      <p:cBhvr>
                                        <p:cTn dur="1000" fill="hold" id="31"/>
                                        <p:tgtEl>
                                          <p:spTgt spid="8"/>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1000" id="34"/>
                                        <p:tgtEl>
                                          <p:spTgt spid="11"/>
                                        </p:tgtEl>
                                      </p:cBhvr>
                                    </p:animEffect>
                                    <p:anim calcmode="lin" valueType="num">
                                      <p:cBhvr>
                                        <p:cTn dur="1000" fill="hold" id="35"/>
                                        <p:tgtEl>
                                          <p:spTgt spid="11"/>
                                        </p:tgtEl>
                                        <p:attrNameLst>
                                          <p:attrName>ppt_x</p:attrName>
                                        </p:attrNameLst>
                                      </p:cBhvr>
                                      <p:tavLst>
                                        <p:tav tm="0">
                                          <p:val>
                                            <p:strVal val="#ppt_x"/>
                                          </p:val>
                                        </p:tav>
                                        <p:tav tm="100000">
                                          <p:val>
                                            <p:strVal val="#ppt_x"/>
                                          </p:val>
                                        </p:tav>
                                      </p:tavLst>
                                    </p:anim>
                                    <p:anim calcmode="lin" valueType="num">
                                      <p:cBhvr>
                                        <p:cTn dur="1000" fill="hold" id="36"/>
                                        <p:tgtEl>
                                          <p:spTgt spid="11"/>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1000" id="39"/>
                                        <p:tgtEl>
                                          <p:spTgt spid="9"/>
                                        </p:tgtEl>
                                      </p:cBhvr>
                                    </p:animEffect>
                                    <p:anim calcmode="lin" valueType="num">
                                      <p:cBhvr>
                                        <p:cTn dur="1000" fill="hold" id="40"/>
                                        <p:tgtEl>
                                          <p:spTgt spid="9"/>
                                        </p:tgtEl>
                                        <p:attrNameLst>
                                          <p:attrName>ppt_x</p:attrName>
                                        </p:attrNameLst>
                                      </p:cBhvr>
                                      <p:tavLst>
                                        <p:tav tm="0">
                                          <p:val>
                                            <p:strVal val="#ppt_x"/>
                                          </p:val>
                                        </p:tav>
                                        <p:tav tm="100000">
                                          <p:val>
                                            <p:strVal val="#ppt_x"/>
                                          </p:val>
                                        </p:tav>
                                      </p:tavLst>
                                    </p:anim>
                                    <p:anim calcmode="lin" valueType="num">
                                      <p:cBhvr>
                                        <p:cTn dur="1000" fill="hold" id="41"/>
                                        <p:tgtEl>
                                          <p:spTgt spid="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53" presetSubtype="0">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p:cTn dur="500" fill="hold" id="45"/>
                                        <p:tgtEl>
                                          <p:spTgt spid="12"/>
                                        </p:tgtEl>
                                        <p:attrNameLst>
                                          <p:attrName>ppt_w</p:attrName>
                                        </p:attrNameLst>
                                      </p:cBhvr>
                                      <p:tavLst>
                                        <p:tav tm="0">
                                          <p:val>
                                            <p:fltVal val="0"/>
                                          </p:val>
                                        </p:tav>
                                        <p:tav tm="100000">
                                          <p:val>
                                            <p:strVal val="#ppt_w"/>
                                          </p:val>
                                        </p:tav>
                                      </p:tavLst>
                                    </p:anim>
                                    <p:anim calcmode="lin" valueType="num">
                                      <p:cBhvr>
                                        <p:cTn dur="500" fill="hold" id="46"/>
                                        <p:tgtEl>
                                          <p:spTgt spid="12"/>
                                        </p:tgtEl>
                                        <p:attrNameLst>
                                          <p:attrName>ppt_h</p:attrName>
                                        </p:attrNameLst>
                                      </p:cBhvr>
                                      <p:tavLst>
                                        <p:tav tm="0">
                                          <p:val>
                                            <p:fltVal val="0"/>
                                          </p:val>
                                        </p:tav>
                                        <p:tav tm="100000">
                                          <p:val>
                                            <p:strVal val="#ppt_h"/>
                                          </p:val>
                                        </p:tav>
                                      </p:tavLst>
                                    </p:anim>
                                    <p:animEffect filter="fade" transition="in">
                                      <p:cBhvr>
                                        <p:cTn dur="500" id="47"/>
                                        <p:tgtEl>
                                          <p:spTgt spid="12"/>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p:cTn dur="500" fill="hold" id="50"/>
                                        <p:tgtEl>
                                          <p:spTgt spid="13"/>
                                        </p:tgtEl>
                                        <p:attrNameLst>
                                          <p:attrName>ppt_w</p:attrName>
                                        </p:attrNameLst>
                                      </p:cBhvr>
                                      <p:tavLst>
                                        <p:tav tm="0">
                                          <p:val>
                                            <p:fltVal val="0"/>
                                          </p:val>
                                        </p:tav>
                                        <p:tav tm="100000">
                                          <p:val>
                                            <p:strVal val="#ppt_w"/>
                                          </p:val>
                                        </p:tav>
                                      </p:tavLst>
                                    </p:anim>
                                    <p:anim calcmode="lin" valueType="num">
                                      <p:cBhvr>
                                        <p:cTn dur="500" fill="hold" id="51"/>
                                        <p:tgtEl>
                                          <p:spTgt spid="13"/>
                                        </p:tgtEl>
                                        <p:attrNameLst>
                                          <p:attrName>ppt_h</p:attrName>
                                        </p:attrNameLst>
                                      </p:cBhvr>
                                      <p:tavLst>
                                        <p:tav tm="0">
                                          <p:val>
                                            <p:fltVal val="0"/>
                                          </p:val>
                                        </p:tav>
                                        <p:tav tm="100000">
                                          <p:val>
                                            <p:strVal val="#ppt_h"/>
                                          </p:val>
                                        </p:tav>
                                      </p:tavLst>
                                    </p:anim>
                                    <p:animEffect filter="fade" transition="in">
                                      <p:cBhvr>
                                        <p:cTn dur="500" id="52"/>
                                        <p:tgtEl>
                                          <p:spTgt spid="13"/>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p:cTn dur="500" fill="hold" id="55"/>
                                        <p:tgtEl>
                                          <p:spTgt spid="14"/>
                                        </p:tgtEl>
                                        <p:attrNameLst>
                                          <p:attrName>ppt_w</p:attrName>
                                        </p:attrNameLst>
                                      </p:cBhvr>
                                      <p:tavLst>
                                        <p:tav tm="0">
                                          <p:val>
                                            <p:fltVal val="0"/>
                                          </p:val>
                                        </p:tav>
                                        <p:tav tm="100000">
                                          <p:val>
                                            <p:strVal val="#ppt_w"/>
                                          </p:val>
                                        </p:tav>
                                      </p:tavLst>
                                    </p:anim>
                                    <p:anim calcmode="lin" valueType="num">
                                      <p:cBhvr>
                                        <p:cTn dur="500" fill="hold" id="56"/>
                                        <p:tgtEl>
                                          <p:spTgt spid="14"/>
                                        </p:tgtEl>
                                        <p:attrNameLst>
                                          <p:attrName>ppt_h</p:attrName>
                                        </p:attrNameLst>
                                      </p:cBhvr>
                                      <p:tavLst>
                                        <p:tav tm="0">
                                          <p:val>
                                            <p:fltVal val="0"/>
                                          </p:val>
                                        </p:tav>
                                        <p:tav tm="100000">
                                          <p:val>
                                            <p:strVal val="#ppt_h"/>
                                          </p:val>
                                        </p:tav>
                                      </p:tavLst>
                                    </p:anim>
                                    <p:animEffect filter="fade" transition="in">
                                      <p:cBhvr>
                                        <p:cTn dur="500" id="57"/>
                                        <p:tgtEl>
                                          <p:spTgt spid="14"/>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p:cTn dur="500" fill="hold" id="60"/>
                                        <p:tgtEl>
                                          <p:spTgt spid="15"/>
                                        </p:tgtEl>
                                        <p:attrNameLst>
                                          <p:attrName>ppt_w</p:attrName>
                                        </p:attrNameLst>
                                      </p:cBhvr>
                                      <p:tavLst>
                                        <p:tav tm="0">
                                          <p:val>
                                            <p:fltVal val="0"/>
                                          </p:val>
                                        </p:tav>
                                        <p:tav tm="100000">
                                          <p:val>
                                            <p:strVal val="#ppt_w"/>
                                          </p:val>
                                        </p:tav>
                                      </p:tavLst>
                                    </p:anim>
                                    <p:anim calcmode="lin" valueType="num">
                                      <p:cBhvr>
                                        <p:cTn dur="500" fill="hold" id="61"/>
                                        <p:tgtEl>
                                          <p:spTgt spid="15"/>
                                        </p:tgtEl>
                                        <p:attrNameLst>
                                          <p:attrName>ppt_h</p:attrName>
                                        </p:attrNameLst>
                                      </p:cBhvr>
                                      <p:tavLst>
                                        <p:tav tm="0">
                                          <p:val>
                                            <p:fltVal val="0"/>
                                          </p:val>
                                        </p:tav>
                                        <p:tav tm="100000">
                                          <p:val>
                                            <p:strVal val="#ppt_h"/>
                                          </p:val>
                                        </p:tav>
                                      </p:tavLst>
                                    </p:anim>
                                    <p:animEffect filter="fade" transition="in">
                                      <p:cBhvr>
                                        <p:cTn dur="500" id="62"/>
                                        <p:tgtEl>
                                          <p:spTgt spid="15"/>
                                        </p:tgtEl>
                                      </p:cBhvr>
                                    </p:animEffect>
                                  </p:childTnLst>
                                </p:cTn>
                              </p:par>
                            </p:childTnLst>
                          </p:cTn>
                        </p:par>
                        <p:par>
                          <p:cTn fill="hold" id="63" nodeType="afterGroup">
                            <p:stCondLst>
                              <p:cond delay="3500"/>
                            </p:stCondLst>
                            <p:childTnLst>
                              <p:par>
                                <p:cTn fill="hold" grpId="0" id="64" nodeType="afterEffect" presetClass="entr" presetID="42" presetSubtype="0">
                                  <p:stCondLst>
                                    <p:cond delay="0"/>
                                  </p:stCondLst>
                                  <p:childTnLst>
                                    <p:set>
                                      <p:cBhvr>
                                        <p:cTn dur="1" fill="hold" id="65">
                                          <p:stCondLst>
                                            <p:cond delay="0"/>
                                          </p:stCondLst>
                                        </p:cTn>
                                        <p:tgtEl>
                                          <p:spTgt spid="17"/>
                                        </p:tgtEl>
                                        <p:attrNameLst>
                                          <p:attrName>style.visibility</p:attrName>
                                        </p:attrNameLst>
                                      </p:cBhvr>
                                      <p:to>
                                        <p:strVal val="visible"/>
                                      </p:to>
                                    </p:set>
                                    <p:animEffect filter="fade" transition="in">
                                      <p:cBhvr>
                                        <p:cTn dur="1000" id="66"/>
                                        <p:tgtEl>
                                          <p:spTgt spid="17"/>
                                        </p:tgtEl>
                                      </p:cBhvr>
                                    </p:animEffect>
                                    <p:anim calcmode="lin" valueType="num">
                                      <p:cBhvr>
                                        <p:cTn dur="1000" fill="hold" id="67"/>
                                        <p:tgtEl>
                                          <p:spTgt spid="17"/>
                                        </p:tgtEl>
                                        <p:attrNameLst>
                                          <p:attrName>ppt_x</p:attrName>
                                        </p:attrNameLst>
                                      </p:cBhvr>
                                      <p:tavLst>
                                        <p:tav tm="0">
                                          <p:val>
                                            <p:strVal val="#ppt_x"/>
                                          </p:val>
                                        </p:tav>
                                        <p:tav tm="100000">
                                          <p:val>
                                            <p:strVal val="#ppt_x"/>
                                          </p:val>
                                        </p:tav>
                                      </p:tavLst>
                                    </p:anim>
                                    <p:anim calcmode="lin" valueType="num">
                                      <p:cBhvr>
                                        <p:cTn dur="1000" fill="hold" id="68"/>
                                        <p:tgtEl>
                                          <p:spTgt spid="17"/>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1000" id="71"/>
                                        <p:tgtEl>
                                          <p:spTgt spid="16"/>
                                        </p:tgtEl>
                                      </p:cBhvr>
                                    </p:animEffect>
                                    <p:anim calcmode="lin" valueType="num">
                                      <p:cBhvr>
                                        <p:cTn dur="1000" fill="hold" id="72"/>
                                        <p:tgtEl>
                                          <p:spTgt spid="16"/>
                                        </p:tgtEl>
                                        <p:attrNameLst>
                                          <p:attrName>ppt_x</p:attrName>
                                        </p:attrNameLst>
                                      </p:cBhvr>
                                      <p:tavLst>
                                        <p:tav tm="0">
                                          <p:val>
                                            <p:strVal val="#ppt_x"/>
                                          </p:val>
                                        </p:tav>
                                        <p:tav tm="100000">
                                          <p:val>
                                            <p:strVal val="#ppt_x"/>
                                          </p:val>
                                        </p:tav>
                                      </p:tavLst>
                                    </p:anim>
                                    <p:anim calcmode="lin" valueType="num">
                                      <p:cBhvr>
                                        <p:cTn dur="1000" fill="hold" id="73"/>
                                        <p:tgtEl>
                                          <p:spTgt spid="16"/>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19"/>
                                        </p:tgtEl>
                                        <p:attrNameLst>
                                          <p:attrName>style.visibility</p:attrName>
                                        </p:attrNameLst>
                                      </p:cBhvr>
                                      <p:to>
                                        <p:strVal val="visible"/>
                                      </p:to>
                                    </p:set>
                                    <p:animEffect filter="fade" transition="in">
                                      <p:cBhvr>
                                        <p:cTn dur="1000" id="76"/>
                                        <p:tgtEl>
                                          <p:spTgt spid="19"/>
                                        </p:tgtEl>
                                      </p:cBhvr>
                                    </p:animEffect>
                                    <p:anim calcmode="lin" valueType="num">
                                      <p:cBhvr>
                                        <p:cTn dur="1000" fill="hold" id="77"/>
                                        <p:tgtEl>
                                          <p:spTgt spid="19"/>
                                        </p:tgtEl>
                                        <p:attrNameLst>
                                          <p:attrName>ppt_x</p:attrName>
                                        </p:attrNameLst>
                                      </p:cBhvr>
                                      <p:tavLst>
                                        <p:tav tm="0">
                                          <p:val>
                                            <p:strVal val="#ppt_x"/>
                                          </p:val>
                                        </p:tav>
                                        <p:tav tm="100000">
                                          <p:val>
                                            <p:strVal val="#ppt_x"/>
                                          </p:val>
                                        </p:tav>
                                      </p:tavLst>
                                    </p:anim>
                                    <p:anim calcmode="lin" valueType="num">
                                      <p:cBhvr>
                                        <p:cTn dur="1000" fill="hold" id="78"/>
                                        <p:tgtEl>
                                          <p:spTgt spid="19"/>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18"/>
                                        </p:tgtEl>
                                        <p:attrNameLst>
                                          <p:attrName>style.visibility</p:attrName>
                                        </p:attrNameLst>
                                      </p:cBhvr>
                                      <p:to>
                                        <p:strVal val="visible"/>
                                      </p:to>
                                    </p:set>
                                    <p:animEffect filter="fade" transition="in">
                                      <p:cBhvr>
                                        <p:cTn dur="1000" id="81"/>
                                        <p:tgtEl>
                                          <p:spTgt spid="18"/>
                                        </p:tgtEl>
                                      </p:cBhvr>
                                    </p:animEffect>
                                    <p:anim calcmode="lin" valueType="num">
                                      <p:cBhvr>
                                        <p:cTn dur="1000" fill="hold" id="82"/>
                                        <p:tgtEl>
                                          <p:spTgt spid="18"/>
                                        </p:tgtEl>
                                        <p:attrNameLst>
                                          <p:attrName>ppt_x</p:attrName>
                                        </p:attrNameLst>
                                      </p:cBhvr>
                                      <p:tavLst>
                                        <p:tav tm="0">
                                          <p:val>
                                            <p:strVal val="#ppt_x"/>
                                          </p:val>
                                        </p:tav>
                                        <p:tav tm="100000">
                                          <p:val>
                                            <p:strVal val="#ppt_x"/>
                                          </p:val>
                                        </p:tav>
                                      </p:tavLst>
                                    </p:anim>
                                    <p:anim calcmode="lin" valueType="num">
                                      <p:cBhvr>
                                        <p:cTn dur="1000" fill="hold" id="83"/>
                                        <p:tgtEl>
                                          <p:spTgt spid="18"/>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21"/>
                                        </p:tgtEl>
                                        <p:attrNameLst>
                                          <p:attrName>style.visibility</p:attrName>
                                        </p:attrNameLst>
                                      </p:cBhvr>
                                      <p:to>
                                        <p:strVal val="visible"/>
                                      </p:to>
                                    </p:set>
                                    <p:animEffect filter="fade" transition="in">
                                      <p:cBhvr>
                                        <p:cTn dur="1000" id="86"/>
                                        <p:tgtEl>
                                          <p:spTgt spid="21"/>
                                        </p:tgtEl>
                                      </p:cBhvr>
                                    </p:animEffect>
                                    <p:anim calcmode="lin" valueType="num">
                                      <p:cBhvr>
                                        <p:cTn dur="1000" fill="hold" id="87"/>
                                        <p:tgtEl>
                                          <p:spTgt spid="21"/>
                                        </p:tgtEl>
                                        <p:attrNameLst>
                                          <p:attrName>ppt_x</p:attrName>
                                        </p:attrNameLst>
                                      </p:cBhvr>
                                      <p:tavLst>
                                        <p:tav tm="0">
                                          <p:val>
                                            <p:strVal val="#ppt_x"/>
                                          </p:val>
                                        </p:tav>
                                        <p:tav tm="100000">
                                          <p:val>
                                            <p:strVal val="#ppt_x"/>
                                          </p:val>
                                        </p:tav>
                                      </p:tavLst>
                                    </p:anim>
                                    <p:anim calcmode="lin" valueType="num">
                                      <p:cBhvr>
                                        <p:cTn dur="1000" fill="hold" id="88"/>
                                        <p:tgtEl>
                                          <p:spTgt spid="21"/>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0"/>
                                        </p:tgtEl>
                                        <p:attrNameLst>
                                          <p:attrName>style.visibility</p:attrName>
                                        </p:attrNameLst>
                                      </p:cBhvr>
                                      <p:to>
                                        <p:strVal val="visible"/>
                                      </p:to>
                                    </p:set>
                                    <p:animEffect filter="fade" transition="in">
                                      <p:cBhvr>
                                        <p:cTn dur="1000" id="91"/>
                                        <p:tgtEl>
                                          <p:spTgt spid="20"/>
                                        </p:tgtEl>
                                      </p:cBhvr>
                                    </p:animEffect>
                                    <p:anim calcmode="lin" valueType="num">
                                      <p:cBhvr>
                                        <p:cTn dur="1000" fill="hold" id="92"/>
                                        <p:tgtEl>
                                          <p:spTgt spid="20"/>
                                        </p:tgtEl>
                                        <p:attrNameLst>
                                          <p:attrName>ppt_x</p:attrName>
                                        </p:attrNameLst>
                                      </p:cBhvr>
                                      <p:tavLst>
                                        <p:tav tm="0">
                                          <p:val>
                                            <p:strVal val="#ppt_x"/>
                                          </p:val>
                                        </p:tav>
                                        <p:tav tm="100000">
                                          <p:val>
                                            <p:strVal val="#ppt_x"/>
                                          </p:val>
                                        </p:tav>
                                      </p:tavLst>
                                    </p:anim>
                                    <p:anim calcmode="lin" valueType="num">
                                      <p:cBhvr>
                                        <p:cTn dur="1000" fill="hold" id="93"/>
                                        <p:tgtEl>
                                          <p:spTgt spid="20"/>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3"/>
                                        </p:tgtEl>
                                        <p:attrNameLst>
                                          <p:attrName>style.visibility</p:attrName>
                                        </p:attrNameLst>
                                      </p:cBhvr>
                                      <p:to>
                                        <p:strVal val="visible"/>
                                      </p:to>
                                    </p:set>
                                    <p:animEffect filter="fade" transition="in">
                                      <p:cBhvr>
                                        <p:cTn dur="1000" id="96"/>
                                        <p:tgtEl>
                                          <p:spTgt spid="23"/>
                                        </p:tgtEl>
                                      </p:cBhvr>
                                    </p:animEffect>
                                    <p:anim calcmode="lin" valueType="num">
                                      <p:cBhvr>
                                        <p:cTn dur="1000" fill="hold" id="97"/>
                                        <p:tgtEl>
                                          <p:spTgt spid="23"/>
                                        </p:tgtEl>
                                        <p:attrNameLst>
                                          <p:attrName>ppt_x</p:attrName>
                                        </p:attrNameLst>
                                      </p:cBhvr>
                                      <p:tavLst>
                                        <p:tav tm="0">
                                          <p:val>
                                            <p:strVal val="#ppt_x"/>
                                          </p:val>
                                        </p:tav>
                                        <p:tav tm="100000">
                                          <p:val>
                                            <p:strVal val="#ppt_x"/>
                                          </p:val>
                                        </p:tav>
                                      </p:tavLst>
                                    </p:anim>
                                    <p:anim calcmode="lin" valueType="num">
                                      <p:cBhvr>
                                        <p:cTn dur="1000" fill="hold" id="98"/>
                                        <p:tgtEl>
                                          <p:spTgt spid="23"/>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22"/>
                                        </p:tgtEl>
                                        <p:attrNameLst>
                                          <p:attrName>style.visibility</p:attrName>
                                        </p:attrNameLst>
                                      </p:cBhvr>
                                      <p:to>
                                        <p:strVal val="visible"/>
                                      </p:to>
                                    </p:set>
                                    <p:animEffect filter="fade" transition="in">
                                      <p:cBhvr>
                                        <p:cTn dur="1000" id="101"/>
                                        <p:tgtEl>
                                          <p:spTgt spid="22"/>
                                        </p:tgtEl>
                                      </p:cBhvr>
                                    </p:animEffect>
                                    <p:anim calcmode="lin" valueType="num">
                                      <p:cBhvr>
                                        <p:cTn dur="1000" fill="hold" id="102"/>
                                        <p:tgtEl>
                                          <p:spTgt spid="22"/>
                                        </p:tgtEl>
                                        <p:attrNameLst>
                                          <p:attrName>ppt_x</p:attrName>
                                        </p:attrNameLst>
                                      </p:cBhvr>
                                      <p:tavLst>
                                        <p:tav tm="0">
                                          <p:val>
                                            <p:strVal val="#ppt_x"/>
                                          </p:val>
                                        </p:tav>
                                        <p:tav tm="100000">
                                          <p:val>
                                            <p:strVal val="#ppt_x"/>
                                          </p:val>
                                        </p:tav>
                                      </p:tavLst>
                                    </p:anim>
                                    <p:anim calcmode="lin" valueType="num">
                                      <p:cBhvr>
                                        <p:cTn dur="1000" fill="hold" id="103"/>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TextBox 4"/>
          <p:cNvSpPr txBox="1"/>
          <p:nvPr/>
        </p:nvSpPr>
        <p:spPr>
          <a:xfrm>
            <a:off x="5179218" y="2067694"/>
            <a:ext cx="1643380" cy="518160"/>
          </a:xfrm>
          <a:prstGeom prst="rect">
            <a:avLst/>
          </a:prstGeom>
          <a:noFill/>
          <a:ln>
            <a:noFill/>
          </a:ln>
        </p:spPr>
        <p:txBody>
          <a:bodyPr wrap="none">
            <a:spAutoFit/>
          </a:bodyPr>
          <a:lstStyle/>
          <a:p>
            <a:pPr fontAlgn="auto">
              <a:spcBef>
                <a:spcPct val="0"/>
              </a:spcBef>
              <a:spcAft>
                <a:spcPct val="0"/>
              </a:spcAft>
              <a:defRPr/>
            </a:pPr>
            <a:r>
              <a:rPr altLang="zh-CN" lang="en-US" sz="28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Part Five</a:t>
            </a:r>
          </a:p>
        </p:txBody>
      </p:sp>
      <p:sp>
        <p:nvSpPr>
          <p:cNvPr id="6" name="TextBox 5"/>
          <p:cNvSpPr txBox="1"/>
          <p:nvPr/>
        </p:nvSpPr>
        <p:spPr>
          <a:xfrm>
            <a:off x="5198219" y="2643758"/>
            <a:ext cx="3046189" cy="396240"/>
          </a:xfrm>
          <a:prstGeom prst="rect">
            <a:avLst/>
          </a:prstGeom>
          <a:noFill/>
        </p:spPr>
        <p:txBody>
          <a:bodyPr wrap="square">
            <a:spAutoFit/>
          </a:bodyPr>
          <a:lstStyle/>
          <a:p>
            <a:pPr fontAlgn="auto">
              <a:spcBef>
                <a:spcPct val="0"/>
              </a:spcBef>
              <a:spcAft>
                <a:spcPct val="0"/>
              </a:spcAft>
              <a:defRPr/>
            </a:pPr>
            <a:r>
              <a:rPr altLang="en-US"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点击输入相关文字标题词</a:t>
            </a:r>
          </a:p>
        </p:txBody>
      </p:sp>
      <p:sp>
        <p:nvSpPr>
          <p:cNvPr id="7" name="TextBox 6"/>
          <p:cNvSpPr txBox="1">
            <a:spLocks noChangeArrowheads="1"/>
          </p:cNvSpPr>
          <p:nvPr/>
        </p:nvSpPr>
        <p:spPr bwMode="auto">
          <a:xfrm>
            <a:off x="3417093" y="1814513"/>
            <a:ext cx="1687830" cy="1554480"/>
          </a:xfrm>
          <a:prstGeom prst="rect">
            <a:avLst/>
          </a:prstGeom>
          <a:noFill/>
          <a:ln w="9525">
            <a:noFill/>
            <a:miter lim="800000"/>
          </a:ln>
        </p:spPr>
        <p:txBody>
          <a:bodyPr wrap="none">
            <a:spAutoFit/>
          </a:bodyPr>
          <a:lstStyle/>
          <a:p>
            <a:r>
              <a:rPr altLang="zh-CN" b="1" lang="en-US" sz="9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Tree>
    <p:extLst>
      <p:ext uri="{BB962C8B-B14F-4D97-AF65-F5344CB8AC3E}">
        <p14:creationId val="36251491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1000" id="11"/>
                                        <p:tgtEl>
                                          <p:spTgt spid="7"/>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1000" id="15"/>
                                        <p:tgtEl>
                                          <p:spTgt spid="5"/>
                                        </p:tgtEl>
                                      </p:cBhvr>
                                    </p:animEffect>
                                  </p:childTnLst>
                                </p:cTn>
                              </p:par>
                            </p:childTnLst>
                          </p:cTn>
                        </p:par>
                        <p:par>
                          <p:cTn fill="hold" id="16" nodeType="afterGroup">
                            <p:stCondLst>
                              <p:cond delay="2500"/>
                            </p:stCondLst>
                            <p:childTnLst>
                              <p:par>
                                <p:cTn fill="hold" grpId="0" id="17" nodeType="afterEffect" presetClass="entr" presetID="47"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4">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1"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13" name="矩形 12"/>
          <p:cNvSpPr/>
          <p:nvPr/>
        </p:nvSpPr>
        <p:spPr>
          <a:xfrm>
            <a:off x="0" y="1347614"/>
            <a:ext cx="4464496" cy="338437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矩形 13"/>
          <p:cNvSpPr/>
          <p:nvPr/>
        </p:nvSpPr>
        <p:spPr>
          <a:xfrm>
            <a:off x="4464495" y="1347614"/>
            <a:ext cx="4679503" cy="3384376"/>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TextBox 14"/>
          <p:cNvSpPr txBox="1"/>
          <p:nvPr/>
        </p:nvSpPr>
        <p:spPr bwMode="auto">
          <a:xfrm>
            <a:off x="4769370" y="2104171"/>
            <a:ext cx="3811587" cy="640080"/>
          </a:xfrm>
          <a:prstGeom prst="rect">
            <a:avLst/>
          </a:prstGeom>
          <a:noFill/>
        </p:spPr>
        <p:txBody>
          <a:bodyPr>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6" name="矩形 15"/>
          <p:cNvSpPr/>
          <p:nvPr/>
        </p:nvSpPr>
        <p:spPr bwMode="auto">
          <a:xfrm>
            <a:off x="4788024" y="1759031"/>
            <a:ext cx="2020887" cy="365760"/>
          </a:xfrm>
          <a:prstGeom prst="rect">
            <a:avLst/>
          </a:prstGeom>
        </p:spPr>
        <p:txBody>
          <a:bodyPr>
            <a:spAutoFit/>
          </a:bodyPr>
          <a:lstStyle/>
          <a:p>
            <a:pPr>
              <a:defRPr/>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7" name="TextBox 16"/>
          <p:cNvSpPr txBox="1"/>
          <p:nvPr/>
        </p:nvSpPr>
        <p:spPr bwMode="auto">
          <a:xfrm>
            <a:off x="4764706" y="3469198"/>
            <a:ext cx="3811587" cy="640080"/>
          </a:xfrm>
          <a:prstGeom prst="rect">
            <a:avLst/>
          </a:prstGeom>
          <a:noFill/>
        </p:spPr>
        <p:txBody>
          <a:bodyPr>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8" name="矩形 17"/>
          <p:cNvSpPr/>
          <p:nvPr/>
        </p:nvSpPr>
        <p:spPr bwMode="auto">
          <a:xfrm>
            <a:off x="4783360" y="3124058"/>
            <a:ext cx="2020887" cy="365760"/>
          </a:xfrm>
          <a:prstGeom prst="rect">
            <a:avLst/>
          </a:prstGeom>
        </p:spPr>
        <p:txBody>
          <a:bodyPr>
            <a:spAutoFit/>
          </a:bodyPr>
          <a:lstStyle/>
          <a:p>
            <a:pPr>
              <a:defRPr/>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Tree>
    <p:extLst>
      <p:ext uri="{BB962C8B-B14F-4D97-AF65-F5344CB8AC3E}">
        <p14:creationId val="23234142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13"/>
                                        </p:tgtEl>
                                        <p:attrNameLst>
                                          <p:attrName>style.visibility</p:attrName>
                                        </p:attrNameLst>
                                      </p:cBhvr>
                                      <p:to>
                                        <p:strVal val="visible"/>
                                      </p:to>
                                    </p:set>
                                    <p:animEffect filter="wipe(down)" transition="in">
                                      <p:cBhvr>
                                        <p:cTn dur="500" id="17"/>
                                        <p:tgtEl>
                                          <p:spTgt spid="13"/>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4"/>
                                        </p:tgtEl>
                                        <p:attrNameLst>
                                          <p:attrName>style.visibility</p:attrName>
                                        </p:attrNameLst>
                                      </p:cBhvr>
                                      <p:to>
                                        <p:strVal val="visible"/>
                                      </p:to>
                                    </p:set>
                                    <p:animEffect filter="wipe(left)" transition="in">
                                      <p:cBhvr>
                                        <p:cTn dur="500" id="21"/>
                                        <p:tgtEl>
                                          <p:spTgt spid="14"/>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1000" id="30"/>
                                        <p:tgtEl>
                                          <p:spTgt spid="15"/>
                                        </p:tgtEl>
                                      </p:cBhvr>
                                    </p:animEffect>
                                    <p:anim calcmode="lin" valueType="num">
                                      <p:cBhvr>
                                        <p:cTn dur="1000" fill="hold" id="31"/>
                                        <p:tgtEl>
                                          <p:spTgt spid="15"/>
                                        </p:tgtEl>
                                        <p:attrNameLst>
                                          <p:attrName>ppt_x</p:attrName>
                                        </p:attrNameLst>
                                      </p:cBhvr>
                                      <p:tavLst>
                                        <p:tav tm="0">
                                          <p:val>
                                            <p:strVal val="#ppt_x"/>
                                          </p:val>
                                        </p:tav>
                                        <p:tav tm="100000">
                                          <p:val>
                                            <p:strVal val="#ppt_x"/>
                                          </p:val>
                                        </p:tav>
                                      </p:tavLst>
                                    </p:anim>
                                    <p:anim calcmode="lin" valueType="num">
                                      <p:cBhvr>
                                        <p:cTn dur="1000" fill="hold" id="32"/>
                                        <p:tgtEl>
                                          <p:spTgt spid="15"/>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8"/>
                                        </p:tgtEl>
                                        <p:attrNameLst>
                                          <p:attrName>style.visibility</p:attrName>
                                        </p:attrNameLst>
                                      </p:cBhvr>
                                      <p:to>
                                        <p:strVal val="visible"/>
                                      </p:to>
                                    </p:set>
                                    <p:animEffect filter="fade" transition="in">
                                      <p:cBhvr>
                                        <p:cTn dur="1000" id="35"/>
                                        <p:tgtEl>
                                          <p:spTgt spid="18"/>
                                        </p:tgtEl>
                                      </p:cBhvr>
                                    </p:animEffect>
                                    <p:anim calcmode="lin" valueType="num">
                                      <p:cBhvr>
                                        <p:cTn dur="1000" fill="hold" id="36"/>
                                        <p:tgtEl>
                                          <p:spTgt spid="18"/>
                                        </p:tgtEl>
                                        <p:attrNameLst>
                                          <p:attrName>ppt_x</p:attrName>
                                        </p:attrNameLst>
                                      </p:cBhvr>
                                      <p:tavLst>
                                        <p:tav tm="0">
                                          <p:val>
                                            <p:strVal val="#ppt_x"/>
                                          </p:val>
                                        </p:tav>
                                        <p:tav tm="100000">
                                          <p:val>
                                            <p:strVal val="#ppt_x"/>
                                          </p:val>
                                        </p:tav>
                                      </p:tavLst>
                                    </p:anim>
                                    <p:anim calcmode="lin" valueType="num">
                                      <p:cBhvr>
                                        <p:cTn dur="1000" fill="hold" id="37"/>
                                        <p:tgtEl>
                                          <p:spTgt spid="18"/>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17"/>
                                        </p:tgtEl>
                                        <p:attrNameLst>
                                          <p:attrName>style.visibility</p:attrName>
                                        </p:attrNameLst>
                                      </p:cBhvr>
                                      <p:to>
                                        <p:strVal val="visible"/>
                                      </p:to>
                                    </p:set>
                                    <p:animEffect filter="fade" transition="in">
                                      <p:cBhvr>
                                        <p:cTn dur="1000" id="40"/>
                                        <p:tgtEl>
                                          <p:spTgt spid="17"/>
                                        </p:tgtEl>
                                      </p:cBhvr>
                                    </p:animEffect>
                                    <p:anim calcmode="lin" valueType="num">
                                      <p:cBhvr>
                                        <p:cTn dur="1000" fill="hold" id="41"/>
                                        <p:tgtEl>
                                          <p:spTgt spid="17"/>
                                        </p:tgtEl>
                                        <p:attrNameLst>
                                          <p:attrName>ppt_x</p:attrName>
                                        </p:attrNameLst>
                                      </p:cBhvr>
                                      <p:tavLst>
                                        <p:tav tm="0">
                                          <p:val>
                                            <p:strVal val="#ppt_x"/>
                                          </p:val>
                                        </p:tav>
                                        <p:tav tm="100000">
                                          <p:val>
                                            <p:strVal val="#ppt_x"/>
                                          </p:val>
                                        </p:tav>
                                      </p:tavLst>
                                    </p:anim>
                                    <p:anim calcmode="lin" valueType="num">
                                      <p:cBhvr>
                                        <p:cTn dur="1000" fill="hold" id="42"/>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3"/>
      <p:bldP grpId="0" spid="14"/>
      <p:bldP grpId="0" spid="15"/>
      <p:bldP grpId="0" spid="16"/>
      <p:bldP grpId="0" spid="17"/>
      <p:bldP grpId="0" spid="1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24" name="椭圆 23"/>
          <p:cNvSpPr/>
          <p:nvPr/>
        </p:nvSpPr>
        <p:spPr>
          <a:xfrm>
            <a:off x="1403648" y="-524594"/>
            <a:ext cx="6205430" cy="6205430"/>
          </a:xfrm>
          <a:prstGeom prst="ellipse">
            <a:avLst/>
          </a:prstGeom>
          <a:noFill/>
          <a:ln>
            <a:solidFill>
              <a:srgbClr val="3090D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椭圆 24"/>
          <p:cNvSpPr/>
          <p:nvPr/>
        </p:nvSpPr>
        <p:spPr>
          <a:xfrm>
            <a:off x="3034146" y="1059582"/>
            <a:ext cx="3075709" cy="3075709"/>
          </a:xfrm>
          <a:prstGeom prst="ellipse">
            <a:avLst/>
          </a:prstGeom>
          <a:solidFill>
            <a:srgbClr val="3090D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椭圆 25"/>
          <p:cNvSpPr/>
          <p:nvPr/>
        </p:nvSpPr>
        <p:spPr>
          <a:xfrm>
            <a:off x="3936670" y="1955634"/>
            <a:ext cx="1270660" cy="1270660"/>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椭圆 26"/>
          <p:cNvSpPr/>
          <p:nvPr/>
        </p:nvSpPr>
        <p:spPr>
          <a:xfrm>
            <a:off x="6948264" y="1955634"/>
            <a:ext cx="1270660" cy="1270660"/>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椭圆 27"/>
          <p:cNvSpPr/>
          <p:nvPr/>
        </p:nvSpPr>
        <p:spPr>
          <a:xfrm>
            <a:off x="899592" y="1949162"/>
            <a:ext cx="1270660" cy="1270660"/>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3243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矩形 28"/>
          <p:cNvSpPr/>
          <p:nvPr/>
        </p:nvSpPr>
        <p:spPr bwMode="auto">
          <a:xfrm>
            <a:off x="4139950" y="2412770"/>
            <a:ext cx="936106" cy="365760"/>
          </a:xfrm>
          <a:prstGeom prst="rect">
            <a:avLst/>
          </a:prstGeom>
        </p:spPr>
        <p:txBody>
          <a:bodyPr wrap="square">
            <a:spAutoFit/>
          </a:bodyPr>
          <a:lstStyle/>
          <a:p>
            <a:pPr>
              <a:defRPr/>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30" name="矩形 29"/>
          <p:cNvSpPr/>
          <p:nvPr/>
        </p:nvSpPr>
        <p:spPr bwMode="auto">
          <a:xfrm>
            <a:off x="1066869" y="2380504"/>
            <a:ext cx="936106" cy="365760"/>
          </a:xfrm>
          <a:prstGeom prst="rect">
            <a:avLst/>
          </a:prstGeom>
        </p:spPr>
        <p:txBody>
          <a:bodyPr wrap="square">
            <a:spAutoFit/>
          </a:bodyPr>
          <a:lstStyle/>
          <a:p>
            <a:pPr>
              <a:defRPr/>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31" name="矩形 30"/>
          <p:cNvSpPr/>
          <p:nvPr/>
        </p:nvSpPr>
        <p:spPr bwMode="auto">
          <a:xfrm>
            <a:off x="7141026" y="2399826"/>
            <a:ext cx="936106" cy="365760"/>
          </a:xfrm>
          <a:prstGeom prst="rect">
            <a:avLst/>
          </a:prstGeom>
        </p:spPr>
        <p:txBody>
          <a:bodyPr wrap="square">
            <a:spAutoFit/>
          </a:bodyPr>
          <a:lstStyle/>
          <a:p>
            <a:pPr>
              <a:defRPr/>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32" name="TextBox 31"/>
          <p:cNvSpPr txBox="1"/>
          <p:nvPr/>
        </p:nvSpPr>
        <p:spPr>
          <a:xfrm>
            <a:off x="375615" y="3579862"/>
            <a:ext cx="2263602" cy="1188720"/>
          </a:xfrm>
          <a:prstGeom prst="rect">
            <a:avLst/>
          </a:prstGeom>
          <a:noFill/>
        </p:spPr>
        <p:txBody>
          <a:bodyPr rtlCol="0"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这里输入简单的文字概述这里输入简单文字概述这里输入简单的文字概述这里入简单的文字概述这里输入述简单</a:t>
            </a:r>
          </a:p>
        </p:txBody>
      </p:sp>
      <p:sp>
        <p:nvSpPr>
          <p:cNvPr id="33" name="TextBox 32"/>
          <p:cNvSpPr txBox="1"/>
          <p:nvPr/>
        </p:nvSpPr>
        <p:spPr>
          <a:xfrm>
            <a:off x="3440199" y="3579862"/>
            <a:ext cx="2263602" cy="1188720"/>
          </a:xfrm>
          <a:prstGeom prst="rect">
            <a:avLst/>
          </a:prstGeom>
          <a:noFill/>
        </p:spPr>
        <p:txBody>
          <a:bodyPr rtlCol="0"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这里输入简单的文字概述这里输入简单文字概述这里输入简单的文字概述这里入简单的文字概述这里输入述简单</a:t>
            </a:r>
          </a:p>
        </p:txBody>
      </p:sp>
      <p:sp>
        <p:nvSpPr>
          <p:cNvPr id="34" name="TextBox 33"/>
          <p:cNvSpPr txBox="1"/>
          <p:nvPr/>
        </p:nvSpPr>
        <p:spPr>
          <a:xfrm>
            <a:off x="6477277" y="3579862"/>
            <a:ext cx="2263602" cy="1188720"/>
          </a:xfrm>
          <a:prstGeom prst="rect">
            <a:avLst/>
          </a:prstGeom>
          <a:noFill/>
        </p:spPr>
        <p:txBody>
          <a:bodyPr rtlCol="0"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这里输入简单的文字概述这里输入简单文字概述这里输入简单的文字概述这里入简单的文字概述这里输入述简单</a:t>
            </a:r>
          </a:p>
        </p:txBody>
      </p:sp>
    </p:spTree>
    <p:extLst>
      <p:ext uri="{BB962C8B-B14F-4D97-AF65-F5344CB8AC3E}">
        <p14:creationId val="51884356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p:cTn dur="500" fill="hold" id="23"/>
                                        <p:tgtEl>
                                          <p:spTgt spid="26"/>
                                        </p:tgtEl>
                                        <p:attrNameLst>
                                          <p:attrName>ppt_w</p:attrName>
                                        </p:attrNameLst>
                                      </p:cBhvr>
                                      <p:tavLst>
                                        <p:tav tm="0">
                                          <p:val>
                                            <p:fltVal val="0"/>
                                          </p:val>
                                        </p:tav>
                                        <p:tav tm="100000">
                                          <p:val>
                                            <p:strVal val="#ppt_w"/>
                                          </p:val>
                                        </p:tav>
                                      </p:tavLst>
                                    </p:anim>
                                    <p:anim calcmode="lin" valueType="num">
                                      <p:cBhvr>
                                        <p:cTn dur="500" fill="hold" id="24"/>
                                        <p:tgtEl>
                                          <p:spTgt spid="26"/>
                                        </p:tgtEl>
                                        <p:attrNameLst>
                                          <p:attrName>ppt_h</p:attrName>
                                        </p:attrNameLst>
                                      </p:cBhvr>
                                      <p:tavLst>
                                        <p:tav tm="0">
                                          <p:val>
                                            <p:fltVal val="0"/>
                                          </p:val>
                                        </p:tav>
                                        <p:tav tm="100000">
                                          <p:val>
                                            <p:strVal val="#ppt_h"/>
                                          </p:val>
                                        </p:tav>
                                      </p:tavLst>
                                    </p:anim>
                                    <p:animEffect filter="fade" transition="in">
                                      <p:cBhvr>
                                        <p:cTn dur="500" id="25"/>
                                        <p:tgtEl>
                                          <p:spTgt spid="26"/>
                                        </p:tgtEl>
                                      </p:cBhvr>
                                    </p:animEffect>
                                  </p:childTnLst>
                                </p:cTn>
                              </p:par>
                            </p:childTnLst>
                          </p:cTn>
                        </p:par>
                        <p:par>
                          <p:cTn fill="hold" id="26" nodeType="afterGroup">
                            <p:stCondLst>
                              <p:cond delay="2000"/>
                            </p:stCondLst>
                            <p:childTnLst>
                              <p:par>
                                <p:cTn fill="hold" grpId="0" id="27" nodeType="afterEffect" presetClass="entr" presetID="21" presetSubtype="1">
                                  <p:stCondLst>
                                    <p:cond delay="0"/>
                                  </p:stCondLst>
                                  <p:childTnLst>
                                    <p:set>
                                      <p:cBhvr>
                                        <p:cTn dur="1" fill="hold" id="28">
                                          <p:stCondLst>
                                            <p:cond delay="0"/>
                                          </p:stCondLst>
                                        </p:cTn>
                                        <p:tgtEl>
                                          <p:spTgt spid="24"/>
                                        </p:tgtEl>
                                        <p:attrNameLst>
                                          <p:attrName>style.visibility</p:attrName>
                                        </p:attrNameLst>
                                      </p:cBhvr>
                                      <p:to>
                                        <p:strVal val="visible"/>
                                      </p:to>
                                    </p:set>
                                    <p:animEffect filter="wheel(1)" transition="in">
                                      <p:cBhvr>
                                        <p:cTn dur="2000" id="29"/>
                                        <p:tgtEl>
                                          <p:spTgt spid="24"/>
                                        </p:tgtEl>
                                      </p:cBhvr>
                                    </p:animEffect>
                                  </p:childTnLst>
                                </p:cTn>
                              </p:par>
                            </p:childTnLst>
                          </p:cTn>
                        </p:par>
                        <p:par>
                          <p:cTn fill="hold" id="30" nodeType="afterGroup">
                            <p:stCondLst>
                              <p:cond delay="4000"/>
                            </p:stCondLst>
                            <p:childTnLst>
                              <p:par>
                                <p:cTn fill="hold" grpId="0" id="31" nodeType="afterEffect" presetClass="entr" presetID="53" presetSubtype="0">
                                  <p:stCondLst>
                                    <p:cond delay="0"/>
                                  </p:stCondLst>
                                  <p:childTnLst>
                                    <p:set>
                                      <p:cBhvr>
                                        <p:cTn dur="1" fill="hold" id="32">
                                          <p:stCondLst>
                                            <p:cond delay="0"/>
                                          </p:stCondLst>
                                        </p:cTn>
                                        <p:tgtEl>
                                          <p:spTgt spid="27"/>
                                        </p:tgtEl>
                                        <p:attrNameLst>
                                          <p:attrName>style.visibility</p:attrName>
                                        </p:attrNameLst>
                                      </p:cBhvr>
                                      <p:to>
                                        <p:strVal val="visible"/>
                                      </p:to>
                                    </p:set>
                                    <p:anim calcmode="lin" valueType="num">
                                      <p:cBhvr>
                                        <p:cTn dur="500" fill="hold" id="33"/>
                                        <p:tgtEl>
                                          <p:spTgt spid="27"/>
                                        </p:tgtEl>
                                        <p:attrNameLst>
                                          <p:attrName>ppt_w</p:attrName>
                                        </p:attrNameLst>
                                      </p:cBhvr>
                                      <p:tavLst>
                                        <p:tav tm="0">
                                          <p:val>
                                            <p:fltVal val="0"/>
                                          </p:val>
                                        </p:tav>
                                        <p:tav tm="100000">
                                          <p:val>
                                            <p:strVal val="#ppt_w"/>
                                          </p:val>
                                        </p:tav>
                                      </p:tavLst>
                                    </p:anim>
                                    <p:anim calcmode="lin" valueType="num">
                                      <p:cBhvr>
                                        <p:cTn dur="500" fill="hold" id="34"/>
                                        <p:tgtEl>
                                          <p:spTgt spid="27"/>
                                        </p:tgtEl>
                                        <p:attrNameLst>
                                          <p:attrName>ppt_h</p:attrName>
                                        </p:attrNameLst>
                                      </p:cBhvr>
                                      <p:tavLst>
                                        <p:tav tm="0">
                                          <p:val>
                                            <p:fltVal val="0"/>
                                          </p:val>
                                        </p:tav>
                                        <p:tav tm="100000">
                                          <p:val>
                                            <p:strVal val="#ppt_h"/>
                                          </p:val>
                                        </p:tav>
                                      </p:tavLst>
                                    </p:anim>
                                    <p:animEffect filter="fade" transition="in">
                                      <p:cBhvr>
                                        <p:cTn dur="500" id="35"/>
                                        <p:tgtEl>
                                          <p:spTgt spid="27"/>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par>
                          <p:cTn fill="hold" id="41" nodeType="afterGroup">
                            <p:stCondLst>
                              <p:cond delay="4500"/>
                            </p:stCondLst>
                            <p:childTnLst>
                              <p:par>
                                <p:cTn fill="hold" grpId="0" id="42" nodeType="afterEffect" presetClass="entr" presetID="42"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1000" id="44"/>
                                        <p:tgtEl>
                                          <p:spTgt spid="29"/>
                                        </p:tgtEl>
                                      </p:cBhvr>
                                    </p:animEffect>
                                    <p:anim calcmode="lin" valueType="num">
                                      <p:cBhvr>
                                        <p:cTn dur="1000" fill="hold" id="45"/>
                                        <p:tgtEl>
                                          <p:spTgt spid="29"/>
                                        </p:tgtEl>
                                        <p:attrNameLst>
                                          <p:attrName>ppt_x</p:attrName>
                                        </p:attrNameLst>
                                      </p:cBhvr>
                                      <p:tavLst>
                                        <p:tav tm="0">
                                          <p:val>
                                            <p:strVal val="#ppt_x"/>
                                          </p:val>
                                        </p:tav>
                                        <p:tav tm="100000">
                                          <p:val>
                                            <p:strVal val="#ppt_x"/>
                                          </p:val>
                                        </p:tav>
                                      </p:tavLst>
                                    </p:anim>
                                    <p:anim calcmode="lin" valueType="num">
                                      <p:cBhvr>
                                        <p:cTn dur="1000" fill="hold" id="46"/>
                                        <p:tgtEl>
                                          <p:spTgt spid="29"/>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30"/>
                                        </p:tgtEl>
                                        <p:attrNameLst>
                                          <p:attrName>style.visibility</p:attrName>
                                        </p:attrNameLst>
                                      </p:cBhvr>
                                      <p:to>
                                        <p:strVal val="visible"/>
                                      </p:to>
                                    </p:set>
                                    <p:animEffect filter="fade" transition="in">
                                      <p:cBhvr>
                                        <p:cTn dur="1000" id="49"/>
                                        <p:tgtEl>
                                          <p:spTgt spid="30"/>
                                        </p:tgtEl>
                                      </p:cBhvr>
                                    </p:animEffect>
                                    <p:anim calcmode="lin" valueType="num">
                                      <p:cBhvr>
                                        <p:cTn dur="1000" fill="hold" id="50"/>
                                        <p:tgtEl>
                                          <p:spTgt spid="30"/>
                                        </p:tgtEl>
                                        <p:attrNameLst>
                                          <p:attrName>ppt_x</p:attrName>
                                        </p:attrNameLst>
                                      </p:cBhvr>
                                      <p:tavLst>
                                        <p:tav tm="0">
                                          <p:val>
                                            <p:strVal val="#ppt_x"/>
                                          </p:val>
                                        </p:tav>
                                        <p:tav tm="100000">
                                          <p:val>
                                            <p:strVal val="#ppt_x"/>
                                          </p:val>
                                        </p:tav>
                                      </p:tavLst>
                                    </p:anim>
                                    <p:anim calcmode="lin" valueType="num">
                                      <p:cBhvr>
                                        <p:cTn dur="1000" fill="hold" id="51"/>
                                        <p:tgtEl>
                                          <p:spTgt spid="30"/>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31"/>
                                        </p:tgtEl>
                                        <p:attrNameLst>
                                          <p:attrName>style.visibility</p:attrName>
                                        </p:attrNameLst>
                                      </p:cBhvr>
                                      <p:to>
                                        <p:strVal val="visible"/>
                                      </p:to>
                                    </p:set>
                                    <p:animEffect filter="fade" transition="in">
                                      <p:cBhvr>
                                        <p:cTn dur="1000" id="54"/>
                                        <p:tgtEl>
                                          <p:spTgt spid="31"/>
                                        </p:tgtEl>
                                      </p:cBhvr>
                                    </p:animEffect>
                                    <p:anim calcmode="lin" valueType="num">
                                      <p:cBhvr>
                                        <p:cTn dur="1000" fill="hold" id="55"/>
                                        <p:tgtEl>
                                          <p:spTgt spid="31"/>
                                        </p:tgtEl>
                                        <p:attrNameLst>
                                          <p:attrName>ppt_x</p:attrName>
                                        </p:attrNameLst>
                                      </p:cBhvr>
                                      <p:tavLst>
                                        <p:tav tm="0">
                                          <p:val>
                                            <p:strVal val="#ppt_x"/>
                                          </p:val>
                                        </p:tav>
                                        <p:tav tm="100000">
                                          <p:val>
                                            <p:strVal val="#ppt_x"/>
                                          </p:val>
                                        </p:tav>
                                      </p:tavLst>
                                    </p:anim>
                                    <p:anim calcmode="lin" valueType="num">
                                      <p:cBhvr>
                                        <p:cTn dur="1000" fill="hold" id="56"/>
                                        <p:tgtEl>
                                          <p:spTgt spid="3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500"/>
                            </p:stCondLst>
                            <p:childTnLst>
                              <p:par>
                                <p:cTn fill="hold" grpId="0" id="58" nodeType="afterEffect" presetClass="entr" presetID="2" presetSubtype="4">
                                  <p:stCondLst>
                                    <p:cond delay="0"/>
                                  </p:stCondLst>
                                  <p:childTnLst>
                                    <p:set>
                                      <p:cBhvr>
                                        <p:cTn dur="1" fill="hold" id="59">
                                          <p:stCondLst>
                                            <p:cond delay="0"/>
                                          </p:stCondLst>
                                        </p:cTn>
                                        <p:tgtEl>
                                          <p:spTgt spid="32"/>
                                        </p:tgtEl>
                                        <p:attrNameLst>
                                          <p:attrName>style.visibility</p:attrName>
                                        </p:attrNameLst>
                                      </p:cBhvr>
                                      <p:to>
                                        <p:strVal val="visible"/>
                                      </p:to>
                                    </p:set>
                                    <p:anim calcmode="lin" valueType="num">
                                      <p:cBhvr additive="base">
                                        <p:cTn dur="500" fill="hold" id="60"/>
                                        <p:tgtEl>
                                          <p:spTgt spid="32"/>
                                        </p:tgtEl>
                                        <p:attrNameLst>
                                          <p:attrName>ppt_x</p:attrName>
                                        </p:attrNameLst>
                                      </p:cBhvr>
                                      <p:tavLst>
                                        <p:tav tm="0">
                                          <p:val>
                                            <p:strVal val="#ppt_x"/>
                                          </p:val>
                                        </p:tav>
                                        <p:tav tm="100000">
                                          <p:val>
                                            <p:strVal val="#ppt_x"/>
                                          </p:val>
                                        </p:tav>
                                      </p:tavLst>
                                    </p:anim>
                                    <p:anim calcmode="lin" valueType="num">
                                      <p:cBhvr additive="base">
                                        <p:cTn dur="500" fill="hold" id="61"/>
                                        <p:tgtEl>
                                          <p:spTgt spid="32"/>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additive="base">
                                        <p:cTn dur="500" fill="hold" id="64"/>
                                        <p:tgtEl>
                                          <p:spTgt spid="33"/>
                                        </p:tgtEl>
                                        <p:attrNameLst>
                                          <p:attrName>ppt_x</p:attrName>
                                        </p:attrNameLst>
                                      </p:cBhvr>
                                      <p:tavLst>
                                        <p:tav tm="0">
                                          <p:val>
                                            <p:strVal val="#ppt_x"/>
                                          </p:val>
                                        </p:tav>
                                        <p:tav tm="100000">
                                          <p:val>
                                            <p:strVal val="#ppt_x"/>
                                          </p:val>
                                        </p:tav>
                                      </p:tavLst>
                                    </p:anim>
                                    <p:anim calcmode="lin" valueType="num">
                                      <p:cBhvr additive="base">
                                        <p:cTn dur="500" fill="hold" id="65"/>
                                        <p:tgtEl>
                                          <p:spTgt spid="33"/>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34"/>
                                        </p:tgtEl>
                                        <p:attrNameLst>
                                          <p:attrName>style.visibility</p:attrName>
                                        </p:attrNameLst>
                                      </p:cBhvr>
                                      <p:to>
                                        <p:strVal val="visible"/>
                                      </p:to>
                                    </p:set>
                                    <p:anim calcmode="lin" valueType="num">
                                      <p:cBhvr additive="base">
                                        <p:cTn dur="500" fill="hold" id="68"/>
                                        <p:tgtEl>
                                          <p:spTgt spid="34"/>
                                        </p:tgtEl>
                                        <p:attrNameLst>
                                          <p:attrName>ppt_x</p:attrName>
                                        </p:attrNameLst>
                                      </p:cBhvr>
                                      <p:tavLst>
                                        <p:tav tm="0">
                                          <p:val>
                                            <p:strVal val="#ppt_x"/>
                                          </p:val>
                                        </p:tav>
                                        <p:tav tm="100000">
                                          <p:val>
                                            <p:strVal val="#ppt_x"/>
                                          </p:val>
                                        </p:tav>
                                      </p:tavLst>
                                    </p:anim>
                                    <p:anim calcmode="lin" valueType="num">
                                      <p:cBhvr additive="base">
                                        <p:cTn dur="500" fill="hold" id="69"/>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4"/>
      <p:bldP grpId="0" spid="25"/>
      <p:bldP grpId="0" spid="26"/>
      <p:bldP grpId="0" spid="27"/>
      <p:bldP grpId="0" spid="28"/>
      <p:bldP grpId="0" spid="29"/>
      <p:bldP grpId="0" spid="30"/>
      <p:bldP grpId="0" spid="31"/>
      <p:bldP grpId="0" spid="32"/>
      <p:bldP grpId="0" spid="33"/>
      <p:bldP grpId="0" spid="3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TextBox 4"/>
          <p:cNvSpPr txBox="1"/>
          <p:nvPr/>
        </p:nvSpPr>
        <p:spPr>
          <a:xfrm>
            <a:off x="5179218" y="2067694"/>
            <a:ext cx="1681480" cy="518160"/>
          </a:xfrm>
          <a:prstGeom prst="rect">
            <a:avLst/>
          </a:prstGeom>
          <a:noFill/>
          <a:ln>
            <a:noFill/>
          </a:ln>
        </p:spPr>
        <p:txBody>
          <a:bodyPr wrap="none">
            <a:spAutoFit/>
          </a:bodyPr>
          <a:lstStyle/>
          <a:p>
            <a:pPr fontAlgn="auto">
              <a:spcBef>
                <a:spcPct val="0"/>
              </a:spcBef>
              <a:spcAft>
                <a:spcPct val="0"/>
              </a:spcAft>
              <a:defRPr/>
            </a:pPr>
            <a:r>
              <a:rPr altLang="zh-CN" lang="en-US" sz="28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Part One</a:t>
            </a:r>
          </a:p>
        </p:txBody>
      </p:sp>
      <p:sp>
        <p:nvSpPr>
          <p:cNvPr id="6" name="TextBox 5"/>
          <p:cNvSpPr txBox="1"/>
          <p:nvPr/>
        </p:nvSpPr>
        <p:spPr>
          <a:xfrm>
            <a:off x="5198219" y="2643758"/>
            <a:ext cx="3046189" cy="396240"/>
          </a:xfrm>
          <a:prstGeom prst="rect">
            <a:avLst/>
          </a:prstGeom>
          <a:noFill/>
        </p:spPr>
        <p:txBody>
          <a:bodyPr wrap="square">
            <a:spAutoFit/>
          </a:bodyPr>
          <a:lstStyle/>
          <a:p>
            <a:pPr fontAlgn="auto">
              <a:spcBef>
                <a:spcPct val="0"/>
              </a:spcBef>
              <a:spcAft>
                <a:spcPct val="0"/>
              </a:spcAft>
              <a:defRPr/>
            </a:pPr>
            <a:r>
              <a:rPr altLang="en-US"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点击输入相关文字标题词</a:t>
            </a:r>
          </a:p>
        </p:txBody>
      </p:sp>
      <p:sp>
        <p:nvSpPr>
          <p:cNvPr id="7" name="TextBox 6"/>
          <p:cNvSpPr txBox="1">
            <a:spLocks noChangeArrowheads="1"/>
          </p:cNvSpPr>
          <p:nvPr/>
        </p:nvSpPr>
        <p:spPr bwMode="auto">
          <a:xfrm>
            <a:off x="3417093" y="1814513"/>
            <a:ext cx="1687830" cy="1554480"/>
          </a:xfrm>
          <a:prstGeom prst="rect">
            <a:avLst/>
          </a:prstGeom>
          <a:noFill/>
          <a:ln w="9525">
            <a:noFill/>
            <a:miter lim="800000"/>
          </a:ln>
        </p:spPr>
        <p:txBody>
          <a:bodyPr wrap="none">
            <a:spAutoFit/>
          </a:bodyPr>
          <a:lstStyle/>
          <a:p>
            <a:r>
              <a:rPr altLang="zh-CN" b="1" lang="en-US" sz="9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Tree>
    <p:extLst>
      <p:ext uri="{BB962C8B-B14F-4D97-AF65-F5344CB8AC3E}">
        <p14:creationId val="43719735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1000" id="11"/>
                                        <p:tgtEl>
                                          <p:spTgt spid="7"/>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1000" id="15"/>
                                        <p:tgtEl>
                                          <p:spTgt spid="5"/>
                                        </p:tgtEl>
                                      </p:cBhvr>
                                    </p:animEffect>
                                  </p:childTnLst>
                                </p:cTn>
                              </p:par>
                            </p:childTnLst>
                          </p:cTn>
                        </p:par>
                        <p:par>
                          <p:cTn fill="hold" id="16" nodeType="afterGroup">
                            <p:stCondLst>
                              <p:cond delay="2500"/>
                            </p:stCondLst>
                            <p:childTnLst>
                              <p:par>
                                <p:cTn fill="hold" grpId="0" id="17" nodeType="afterEffect" presetClass="entr" presetID="47"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5">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椭圆 6"/>
          <p:cNvSpPr/>
          <p:nvPr/>
        </p:nvSpPr>
        <p:spPr>
          <a:xfrm flipH="1">
            <a:off x="4427984" y="2571750"/>
            <a:ext cx="2149434" cy="2149434"/>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椭圆 7"/>
          <p:cNvSpPr/>
          <p:nvPr/>
        </p:nvSpPr>
        <p:spPr>
          <a:xfrm>
            <a:off x="5917846" y="2970686"/>
            <a:ext cx="1750498" cy="175049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椭圆 8"/>
          <p:cNvSpPr/>
          <p:nvPr/>
        </p:nvSpPr>
        <p:spPr>
          <a:xfrm>
            <a:off x="7147376" y="3267102"/>
            <a:ext cx="1454082" cy="1454082"/>
          </a:xfrm>
          <a:prstGeom prst="ellips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TextBox 9"/>
          <p:cNvSpPr txBox="1"/>
          <p:nvPr/>
        </p:nvSpPr>
        <p:spPr bwMode="auto">
          <a:xfrm>
            <a:off x="400373" y="1419622"/>
            <a:ext cx="3811587" cy="640080"/>
          </a:xfrm>
          <a:prstGeom prst="rect">
            <a:avLst/>
          </a:prstGeom>
          <a:noFill/>
        </p:spPr>
        <p:txBody>
          <a:bodyPr>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1" name="矩形 10"/>
          <p:cNvSpPr/>
          <p:nvPr/>
        </p:nvSpPr>
        <p:spPr bwMode="auto">
          <a:xfrm>
            <a:off x="390873" y="1059582"/>
            <a:ext cx="2020887" cy="365760"/>
          </a:xfrm>
          <a:prstGeom prst="rect">
            <a:avLst/>
          </a:prstGeom>
        </p:spPr>
        <p:txBody>
          <a:bodyPr>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2" name="TextBox 11"/>
          <p:cNvSpPr txBox="1"/>
          <p:nvPr/>
        </p:nvSpPr>
        <p:spPr bwMode="auto">
          <a:xfrm>
            <a:off x="400373" y="2571750"/>
            <a:ext cx="3811587" cy="640080"/>
          </a:xfrm>
          <a:prstGeom prst="rect">
            <a:avLst/>
          </a:prstGeom>
          <a:noFill/>
        </p:spPr>
        <p:txBody>
          <a:bodyPr>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3" name="矩形 12"/>
          <p:cNvSpPr/>
          <p:nvPr/>
        </p:nvSpPr>
        <p:spPr bwMode="auto">
          <a:xfrm>
            <a:off x="390873" y="2211710"/>
            <a:ext cx="2020887" cy="365760"/>
          </a:xfrm>
          <a:prstGeom prst="rect">
            <a:avLst/>
          </a:prstGeom>
        </p:spPr>
        <p:txBody>
          <a:bodyPr>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4" name="TextBox 13"/>
          <p:cNvSpPr txBox="1"/>
          <p:nvPr/>
        </p:nvSpPr>
        <p:spPr bwMode="auto">
          <a:xfrm>
            <a:off x="400373" y="3901246"/>
            <a:ext cx="3811587" cy="640080"/>
          </a:xfrm>
          <a:prstGeom prst="rect">
            <a:avLst/>
          </a:prstGeom>
          <a:noFill/>
        </p:spPr>
        <p:txBody>
          <a:bodyPr>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这里输入简单的文字概述这里输入简单文字概述简单的文字概述这里输入简单的文字概述这里输入简单</a:t>
            </a:r>
          </a:p>
        </p:txBody>
      </p:sp>
      <p:sp>
        <p:nvSpPr>
          <p:cNvPr id="15" name="矩形 14"/>
          <p:cNvSpPr/>
          <p:nvPr/>
        </p:nvSpPr>
        <p:spPr bwMode="auto">
          <a:xfrm>
            <a:off x="395536" y="3507854"/>
            <a:ext cx="2020887" cy="365760"/>
          </a:xfrm>
          <a:prstGeom prst="rect">
            <a:avLst/>
          </a:prstGeom>
        </p:spPr>
        <p:txBody>
          <a:bodyPr>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6" name="矩形 15"/>
          <p:cNvSpPr/>
          <p:nvPr/>
        </p:nvSpPr>
        <p:spPr bwMode="auto">
          <a:xfrm>
            <a:off x="5153065" y="1995686"/>
            <a:ext cx="715079" cy="365760"/>
          </a:xfrm>
          <a:prstGeom prst="rect">
            <a:avLst/>
          </a:prstGeom>
        </p:spPr>
        <p:txBody>
          <a:bodyPr wrap="square">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7" name="矩形 16"/>
          <p:cNvSpPr/>
          <p:nvPr/>
        </p:nvSpPr>
        <p:spPr bwMode="auto">
          <a:xfrm>
            <a:off x="6432297" y="2542076"/>
            <a:ext cx="715079" cy="365760"/>
          </a:xfrm>
          <a:prstGeom prst="rect">
            <a:avLst/>
          </a:prstGeom>
        </p:spPr>
        <p:txBody>
          <a:bodyPr wrap="square">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8" name="矩形 17"/>
          <p:cNvSpPr/>
          <p:nvPr/>
        </p:nvSpPr>
        <p:spPr bwMode="auto">
          <a:xfrm>
            <a:off x="7529330" y="2786019"/>
            <a:ext cx="715079" cy="365760"/>
          </a:xfrm>
          <a:prstGeom prst="rect">
            <a:avLst/>
          </a:prstGeom>
        </p:spPr>
        <p:txBody>
          <a:bodyPr wrap="square">
            <a:spAutoFit/>
          </a:bodyPr>
          <a:lstStyle/>
          <a:p>
            <a:pPr fontAlgn="auto">
              <a:spcBef>
                <a:spcPct val="0"/>
              </a:spcBef>
              <a:spcAft>
                <a:spcPct val="0"/>
              </a:spcAft>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Tree>
    <p:extLst>
      <p:ext uri="{BB962C8B-B14F-4D97-AF65-F5344CB8AC3E}">
        <p14:creationId val="53231826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3" presetSubtype="3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strVal val="4*#ppt_w"/>
                                          </p:val>
                                        </p:tav>
                                        <p:tav tm="100000">
                                          <p:val>
                                            <p:strVal val="#ppt_w"/>
                                          </p:val>
                                        </p:tav>
                                      </p:tavLst>
                                    </p:anim>
                                    <p:anim calcmode="lin" valueType="num">
                                      <p:cBhvr>
                                        <p:cTn dur="500" fill="hold" id="18"/>
                                        <p:tgtEl>
                                          <p:spTgt spid="7"/>
                                        </p:tgtEl>
                                        <p:attrNameLst>
                                          <p:attrName>ppt_h</p:attrName>
                                        </p:attrNameLst>
                                      </p:cBhvr>
                                      <p:tavLst>
                                        <p:tav tm="0">
                                          <p:val>
                                            <p:strVal val="4*#ppt_h"/>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3" presetSubtype="3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strVal val="4*#ppt_w"/>
                                          </p:val>
                                        </p:tav>
                                        <p:tav tm="100000">
                                          <p:val>
                                            <p:strVal val="#ppt_w"/>
                                          </p:val>
                                        </p:tav>
                                      </p:tavLst>
                                    </p:anim>
                                    <p:anim calcmode="lin" valueType="num">
                                      <p:cBhvr>
                                        <p:cTn dur="500" fill="hold" id="23"/>
                                        <p:tgtEl>
                                          <p:spTgt spid="8"/>
                                        </p:tgtEl>
                                        <p:attrNameLst>
                                          <p:attrName>ppt_h</p:attrName>
                                        </p:attrNameLst>
                                      </p:cBhvr>
                                      <p:tavLst>
                                        <p:tav tm="0">
                                          <p:val>
                                            <p:strVal val="4*#ppt_h"/>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23" presetSubtype="32">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strVal val="4*#ppt_w"/>
                                          </p:val>
                                        </p:tav>
                                        <p:tav tm="100000">
                                          <p:val>
                                            <p:strVal val="#ppt_w"/>
                                          </p:val>
                                        </p:tav>
                                      </p:tavLst>
                                    </p:anim>
                                    <p:anim calcmode="lin" valueType="num">
                                      <p:cBhvr>
                                        <p:cTn dur="500" fill="hold" id="28"/>
                                        <p:tgtEl>
                                          <p:spTgt spid="9"/>
                                        </p:tgtEl>
                                        <p:attrNameLst>
                                          <p:attrName>ppt_h</p:attrName>
                                        </p:attrNameLst>
                                      </p:cBhvr>
                                      <p:tavLst>
                                        <p:tav tm="0">
                                          <p:val>
                                            <p:strVal val="4*#ppt_h"/>
                                          </p:val>
                                        </p:tav>
                                        <p:tav tm="100000">
                                          <p:val>
                                            <p:strVal val="#ppt_h"/>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fill="hold" id="32"/>
                                        <p:tgtEl>
                                          <p:spTgt spid="17"/>
                                        </p:tgtEl>
                                        <p:attrNameLst>
                                          <p:attrName>ppt_x</p:attrName>
                                        </p:attrNameLst>
                                      </p:cBhvr>
                                      <p:tavLst>
                                        <p:tav tm="0">
                                          <p:val>
                                            <p:strVal val="#ppt_x"/>
                                          </p:val>
                                        </p:tav>
                                        <p:tav tm="100000">
                                          <p:val>
                                            <p:strVal val="#ppt_x"/>
                                          </p:val>
                                        </p:tav>
                                      </p:tavLst>
                                    </p:anim>
                                    <p:anim calcmode="lin" valueType="num">
                                      <p:cBhvr additive="base">
                                        <p:cTn dur="500" fill="hold" id="33"/>
                                        <p:tgtEl>
                                          <p:spTgt spid="1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ppt_x"/>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ppt_x"/>
                                          </p:val>
                                        </p:tav>
                                        <p:tav tm="100000">
                                          <p:val>
                                            <p:strVal val="#ppt_x"/>
                                          </p:val>
                                        </p:tav>
                                      </p:tavLst>
                                    </p:anim>
                                    <p:anim calcmode="lin" valueType="num">
                                      <p:cBhvr additive="base">
                                        <p:cTn dur="500" fill="hold" id="41"/>
                                        <p:tgtEl>
                                          <p:spTgt spid="18"/>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42" presetSubtype="0">
                                  <p:stCondLst>
                                    <p:cond delay="0"/>
                                  </p:stCondLst>
                                  <p:childTnLst>
                                    <p:set>
                                      <p:cBhvr>
                                        <p:cTn dur="1" fill="hold" id="44">
                                          <p:stCondLst>
                                            <p:cond delay="0"/>
                                          </p:stCondLst>
                                        </p:cTn>
                                        <p:tgtEl>
                                          <p:spTgt spid="11"/>
                                        </p:tgtEl>
                                        <p:attrNameLst>
                                          <p:attrName>style.visibility</p:attrName>
                                        </p:attrNameLst>
                                      </p:cBhvr>
                                      <p:to>
                                        <p:strVal val="visible"/>
                                      </p:to>
                                    </p:set>
                                    <p:animEffect filter="fade" transition="in">
                                      <p:cBhvr>
                                        <p:cTn dur="1000" id="45"/>
                                        <p:tgtEl>
                                          <p:spTgt spid="11"/>
                                        </p:tgtEl>
                                      </p:cBhvr>
                                    </p:animEffect>
                                    <p:anim calcmode="lin" valueType="num">
                                      <p:cBhvr>
                                        <p:cTn dur="1000" fill="hold" id="46"/>
                                        <p:tgtEl>
                                          <p:spTgt spid="11"/>
                                        </p:tgtEl>
                                        <p:attrNameLst>
                                          <p:attrName>ppt_x</p:attrName>
                                        </p:attrNameLst>
                                      </p:cBhvr>
                                      <p:tavLst>
                                        <p:tav tm="0">
                                          <p:val>
                                            <p:strVal val="#ppt_x"/>
                                          </p:val>
                                        </p:tav>
                                        <p:tav tm="100000">
                                          <p:val>
                                            <p:strVal val="#ppt_x"/>
                                          </p:val>
                                        </p:tav>
                                      </p:tavLst>
                                    </p:anim>
                                    <p:anim calcmode="lin" valueType="num">
                                      <p:cBhvr>
                                        <p:cTn dur="1000" fill="hold" id="47"/>
                                        <p:tgtEl>
                                          <p:spTgt spid="11"/>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0"/>
                                        </p:tgtEl>
                                        <p:attrNameLst>
                                          <p:attrName>style.visibility</p:attrName>
                                        </p:attrNameLst>
                                      </p:cBhvr>
                                      <p:to>
                                        <p:strVal val="visible"/>
                                      </p:to>
                                    </p:set>
                                    <p:animEffect filter="fade" transition="in">
                                      <p:cBhvr>
                                        <p:cTn dur="1000" id="50"/>
                                        <p:tgtEl>
                                          <p:spTgt spid="10"/>
                                        </p:tgtEl>
                                      </p:cBhvr>
                                    </p:animEffect>
                                    <p:anim calcmode="lin" valueType="num">
                                      <p:cBhvr>
                                        <p:cTn dur="1000" fill="hold" id="51"/>
                                        <p:tgtEl>
                                          <p:spTgt spid="10"/>
                                        </p:tgtEl>
                                        <p:attrNameLst>
                                          <p:attrName>ppt_x</p:attrName>
                                        </p:attrNameLst>
                                      </p:cBhvr>
                                      <p:tavLst>
                                        <p:tav tm="0">
                                          <p:val>
                                            <p:strVal val="#ppt_x"/>
                                          </p:val>
                                        </p:tav>
                                        <p:tav tm="100000">
                                          <p:val>
                                            <p:strVal val="#ppt_x"/>
                                          </p:val>
                                        </p:tav>
                                      </p:tavLst>
                                    </p:anim>
                                    <p:anim calcmode="lin" valueType="num">
                                      <p:cBhvr>
                                        <p:cTn dur="1000" fill="hold" id="52"/>
                                        <p:tgtEl>
                                          <p:spTgt spid="10"/>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3"/>
                                        </p:tgtEl>
                                        <p:attrNameLst>
                                          <p:attrName>style.visibility</p:attrName>
                                        </p:attrNameLst>
                                      </p:cBhvr>
                                      <p:to>
                                        <p:strVal val="visible"/>
                                      </p:to>
                                    </p:set>
                                    <p:animEffect filter="fade" transition="in">
                                      <p:cBhvr>
                                        <p:cTn dur="1000" id="55"/>
                                        <p:tgtEl>
                                          <p:spTgt spid="13"/>
                                        </p:tgtEl>
                                      </p:cBhvr>
                                    </p:animEffect>
                                    <p:anim calcmode="lin" valueType="num">
                                      <p:cBhvr>
                                        <p:cTn dur="1000" fill="hold" id="56"/>
                                        <p:tgtEl>
                                          <p:spTgt spid="13"/>
                                        </p:tgtEl>
                                        <p:attrNameLst>
                                          <p:attrName>ppt_x</p:attrName>
                                        </p:attrNameLst>
                                      </p:cBhvr>
                                      <p:tavLst>
                                        <p:tav tm="0">
                                          <p:val>
                                            <p:strVal val="#ppt_x"/>
                                          </p:val>
                                        </p:tav>
                                        <p:tav tm="100000">
                                          <p:val>
                                            <p:strVal val="#ppt_x"/>
                                          </p:val>
                                        </p:tav>
                                      </p:tavLst>
                                    </p:anim>
                                    <p:anim calcmode="lin" valueType="num">
                                      <p:cBhvr>
                                        <p:cTn dur="1000" fill="hold" id="57"/>
                                        <p:tgtEl>
                                          <p:spTgt spid="13"/>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2"/>
                                        </p:tgtEl>
                                        <p:attrNameLst>
                                          <p:attrName>style.visibility</p:attrName>
                                        </p:attrNameLst>
                                      </p:cBhvr>
                                      <p:to>
                                        <p:strVal val="visible"/>
                                      </p:to>
                                    </p:set>
                                    <p:animEffect filter="fade" transition="in">
                                      <p:cBhvr>
                                        <p:cTn dur="1000" id="60"/>
                                        <p:tgtEl>
                                          <p:spTgt spid="12"/>
                                        </p:tgtEl>
                                      </p:cBhvr>
                                    </p:animEffect>
                                    <p:anim calcmode="lin" valueType="num">
                                      <p:cBhvr>
                                        <p:cTn dur="1000" fill="hold" id="61"/>
                                        <p:tgtEl>
                                          <p:spTgt spid="12"/>
                                        </p:tgtEl>
                                        <p:attrNameLst>
                                          <p:attrName>ppt_x</p:attrName>
                                        </p:attrNameLst>
                                      </p:cBhvr>
                                      <p:tavLst>
                                        <p:tav tm="0">
                                          <p:val>
                                            <p:strVal val="#ppt_x"/>
                                          </p:val>
                                        </p:tav>
                                        <p:tav tm="100000">
                                          <p:val>
                                            <p:strVal val="#ppt_x"/>
                                          </p:val>
                                        </p:tav>
                                      </p:tavLst>
                                    </p:anim>
                                    <p:anim calcmode="lin" valueType="num">
                                      <p:cBhvr>
                                        <p:cTn dur="1000" fill="hold" id="62"/>
                                        <p:tgtEl>
                                          <p:spTgt spid="12"/>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1000" id="65"/>
                                        <p:tgtEl>
                                          <p:spTgt spid="15"/>
                                        </p:tgtEl>
                                      </p:cBhvr>
                                    </p:animEffect>
                                    <p:anim calcmode="lin" valueType="num">
                                      <p:cBhvr>
                                        <p:cTn dur="1000" fill="hold" id="66"/>
                                        <p:tgtEl>
                                          <p:spTgt spid="15"/>
                                        </p:tgtEl>
                                        <p:attrNameLst>
                                          <p:attrName>ppt_x</p:attrName>
                                        </p:attrNameLst>
                                      </p:cBhvr>
                                      <p:tavLst>
                                        <p:tav tm="0">
                                          <p:val>
                                            <p:strVal val="#ppt_x"/>
                                          </p:val>
                                        </p:tav>
                                        <p:tav tm="100000">
                                          <p:val>
                                            <p:strVal val="#ppt_x"/>
                                          </p:val>
                                        </p:tav>
                                      </p:tavLst>
                                    </p:anim>
                                    <p:anim calcmode="lin" valueType="num">
                                      <p:cBhvr>
                                        <p:cTn dur="1000" fill="hold" id="67"/>
                                        <p:tgtEl>
                                          <p:spTgt spid="15"/>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14"/>
                                        </p:tgtEl>
                                        <p:attrNameLst>
                                          <p:attrName>style.visibility</p:attrName>
                                        </p:attrNameLst>
                                      </p:cBhvr>
                                      <p:to>
                                        <p:strVal val="visible"/>
                                      </p:to>
                                    </p:set>
                                    <p:animEffect filter="fade" transition="in">
                                      <p:cBhvr>
                                        <p:cTn dur="1000" id="70"/>
                                        <p:tgtEl>
                                          <p:spTgt spid="14"/>
                                        </p:tgtEl>
                                      </p:cBhvr>
                                    </p:animEffect>
                                    <p:anim calcmode="lin" valueType="num">
                                      <p:cBhvr>
                                        <p:cTn dur="1000" fill="hold" id="71"/>
                                        <p:tgtEl>
                                          <p:spTgt spid="14"/>
                                        </p:tgtEl>
                                        <p:attrNameLst>
                                          <p:attrName>ppt_x</p:attrName>
                                        </p:attrNameLst>
                                      </p:cBhvr>
                                      <p:tavLst>
                                        <p:tav tm="0">
                                          <p:val>
                                            <p:strVal val="#ppt_x"/>
                                          </p:val>
                                        </p:tav>
                                        <p:tav tm="100000">
                                          <p:val>
                                            <p:strVal val="#ppt_x"/>
                                          </p:val>
                                        </p:tav>
                                      </p:tavLst>
                                    </p:anim>
                                    <p:anim calcmode="lin" valueType="num">
                                      <p:cBhvr>
                                        <p:cTn dur="1000" fill="hold" id="72"/>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圆角矩形 6"/>
          <p:cNvSpPr/>
          <p:nvPr/>
        </p:nvSpPr>
        <p:spPr>
          <a:xfrm rot="20640000">
            <a:off x="3208756" y="2595573"/>
            <a:ext cx="1537327" cy="72000"/>
          </a:xfrm>
          <a:prstGeom prst="roundRect">
            <a:avLst>
              <a:gd fmla="val 50000" name="adj"/>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圆角矩形 7"/>
          <p:cNvSpPr/>
          <p:nvPr/>
        </p:nvSpPr>
        <p:spPr>
          <a:xfrm rot="900000">
            <a:off x="3202507" y="3001241"/>
            <a:ext cx="1517846" cy="72000"/>
          </a:xfrm>
          <a:prstGeom prst="roundRect">
            <a:avLst>
              <a:gd fmla="val 50000" name="adj"/>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圆角矩形 8"/>
          <p:cNvSpPr/>
          <p:nvPr/>
        </p:nvSpPr>
        <p:spPr>
          <a:xfrm rot="19320000">
            <a:off x="3077989" y="2054645"/>
            <a:ext cx="1764000" cy="72000"/>
          </a:xfrm>
          <a:prstGeom prst="roundRect">
            <a:avLst>
              <a:gd fmla="val 50000" name="adj"/>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圆角矩形 9"/>
          <p:cNvSpPr/>
          <p:nvPr/>
        </p:nvSpPr>
        <p:spPr>
          <a:xfrm rot="2400000">
            <a:off x="3059591" y="3436568"/>
            <a:ext cx="1764000" cy="72000"/>
          </a:xfrm>
          <a:prstGeom prst="roundRect">
            <a:avLst>
              <a:gd fmla="val 50000" name="adj"/>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1" name="组合 56"/>
          <p:cNvGrpSpPr/>
          <p:nvPr/>
        </p:nvGrpSpPr>
        <p:grpSpPr>
          <a:xfrm>
            <a:off x="2688688" y="2092295"/>
            <a:ext cx="1450975" cy="1398588"/>
            <a:chOff x="3440653" y="2680764"/>
            <a:chExt cx="2329340" cy="2245772"/>
          </a:xfrm>
          <a:solidFill>
            <a:srgbClr val="0BA5BF"/>
          </a:solidFill>
        </p:grpSpPr>
        <p:sp>
          <p:nvSpPr>
            <p:cNvPr id="12" name="Oval 2"/>
            <p:cNvSpPr>
              <a:spLocks noChangeArrowheads="1" noChangeAspect="1"/>
            </p:cNvSpPr>
            <p:nvPr/>
          </p:nvSpPr>
          <p:spPr bwMode="auto">
            <a:xfrm>
              <a:off x="3440653" y="2680764"/>
              <a:ext cx="2245771" cy="2245772"/>
            </a:xfrm>
            <a:prstGeom prst="ellipse">
              <a:avLst/>
            </a:prstGeom>
            <a:solidFill>
              <a:srgbClr val="3090D8"/>
            </a:solidFill>
            <a:ln w="25400">
              <a:solidFill>
                <a:srgbClr val="3090D8"/>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zh-CN" b="1" lang="fr-FR"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Text Box 29"/>
            <p:cNvSpPr txBox="1">
              <a:spLocks noChangeArrowheads="1"/>
            </p:cNvSpPr>
            <p:nvPr/>
          </p:nvSpPr>
          <p:spPr bwMode="gray">
            <a:xfrm>
              <a:off x="3464942" y="3495242"/>
              <a:ext cx="2305051" cy="538373"/>
            </a:xfrm>
            <a:prstGeom prst="rect">
              <a:avLst/>
            </a:prstGeom>
            <a:noFill/>
            <a:ln w="9525">
              <a:noFill/>
              <a:miter lim="800000"/>
            </a:ln>
          </p:spPr>
          <p:txBody>
            <a:bodyPr anchor="ctr">
              <a:spAutoFit/>
            </a:bodyPr>
            <a:lstStyle/>
            <a:p>
              <a:pPr algn="ctr" fontAlgn="auto">
                <a:spcBef>
                  <a:spcPct val="0"/>
                </a:spcBef>
                <a:spcAft>
                  <a:spcPct val="0"/>
                </a:spcAft>
                <a:defRPr/>
              </a:pPr>
              <a:r>
                <a:rPr altLang="en-US" kumimoji="1" lang="zh-CN" sz="1600">
                  <a:solidFill>
                    <a:schemeClr val="bg1"/>
                  </a:solidFill>
                  <a:effectLst>
                    <a:reflection algn="bl" blurRad="6350" dir="5400000" dist="29997" endA="300" endPos="50000" rotWithShape="0" stA="50000" sy="-100000"/>
                  </a:effectLst>
                  <a:latin charset="-122" panose="020b0503020204020204" pitchFamily="34" typeface="微软雅黑"/>
                  <a:ea charset="-122" panose="020b0503020204020204" pitchFamily="34" typeface="微软雅黑"/>
                  <a:sym charset="-122" panose="020b0503020204020204" pitchFamily="34" typeface="微软雅黑"/>
                </a:rPr>
                <a:t>进一步目标</a:t>
              </a:r>
            </a:p>
          </p:txBody>
        </p:sp>
      </p:grpSp>
      <p:sp>
        <p:nvSpPr>
          <p:cNvPr id="14" name="圆角矩形 13"/>
          <p:cNvSpPr/>
          <p:nvPr/>
        </p:nvSpPr>
        <p:spPr bwMode="auto">
          <a:xfrm>
            <a:off x="4702019" y="2943214"/>
            <a:ext cx="3686405" cy="539690"/>
          </a:xfrm>
          <a:prstGeom prst="roundRect">
            <a:avLst>
              <a:gd fmla="val 7848" name="adj"/>
            </a:avLst>
          </a:prstGeom>
          <a:noFill/>
          <a:ln w="38100">
            <a:solidFill>
              <a:srgbClr val="3090D8"/>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lvl="2" marL="0">
              <a:spcBef>
                <a:spcPct val="0"/>
              </a:spcBef>
              <a:spcAft>
                <a:spcPct val="0"/>
              </a:spcAft>
              <a:buClr>
                <a:srgbClr val="FF0000"/>
              </a:buClr>
              <a:buSzPct val="70000"/>
              <a:buFont charset="2"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矩形 87"/>
          <p:cNvSpPr>
            <a:spLocks noChangeArrowheads="1"/>
          </p:cNvSpPr>
          <p:nvPr/>
        </p:nvSpPr>
        <p:spPr bwMode="auto">
          <a:xfrm>
            <a:off x="4838620" y="3046026"/>
            <a:ext cx="3208337"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点击添加文本 点击添加文本</a:t>
            </a:r>
          </a:p>
        </p:txBody>
      </p:sp>
      <p:sp>
        <p:nvSpPr>
          <p:cNvPr id="16" name="圆角矩形 15"/>
          <p:cNvSpPr/>
          <p:nvPr/>
        </p:nvSpPr>
        <p:spPr bwMode="auto">
          <a:xfrm>
            <a:off x="4702019" y="3756808"/>
            <a:ext cx="3686405" cy="529183"/>
          </a:xfrm>
          <a:prstGeom prst="roundRect">
            <a:avLst>
              <a:gd fmla="val 7848" name="adj"/>
            </a:avLst>
          </a:prstGeom>
          <a:noFill/>
          <a:ln w="38100">
            <a:solidFill>
              <a:srgbClr val="3090D8"/>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lvl="2" marL="0">
              <a:spcBef>
                <a:spcPct val="0"/>
              </a:spcBef>
              <a:spcAft>
                <a:spcPct val="0"/>
              </a:spcAft>
              <a:buClr>
                <a:srgbClr val="FF0000"/>
              </a:buClr>
              <a:buSzPct val="70000"/>
              <a:buFont charset="2"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矩形 87"/>
          <p:cNvSpPr>
            <a:spLocks noChangeArrowheads="1"/>
          </p:cNvSpPr>
          <p:nvPr/>
        </p:nvSpPr>
        <p:spPr bwMode="auto">
          <a:xfrm>
            <a:off x="4762420" y="3875878"/>
            <a:ext cx="3362325"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点击添加文本 点击添加文本</a:t>
            </a:r>
          </a:p>
        </p:txBody>
      </p:sp>
      <p:sp>
        <p:nvSpPr>
          <p:cNvPr id="18" name="圆角矩形 17"/>
          <p:cNvSpPr/>
          <p:nvPr/>
        </p:nvSpPr>
        <p:spPr bwMode="auto">
          <a:xfrm>
            <a:off x="4702018" y="2094339"/>
            <a:ext cx="3686405" cy="562147"/>
          </a:xfrm>
          <a:prstGeom prst="roundRect">
            <a:avLst>
              <a:gd fmla="val 7848" name="adj"/>
            </a:avLst>
          </a:prstGeom>
          <a:noFill/>
          <a:ln w="38100">
            <a:solidFill>
              <a:srgbClr val="3090D8"/>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lvl="2" marL="0">
              <a:spcBef>
                <a:spcPct val="0"/>
              </a:spcBef>
              <a:spcAft>
                <a:spcPct val="0"/>
              </a:spcAft>
              <a:buClr>
                <a:srgbClr val="FF0000"/>
              </a:buClr>
              <a:buSzPct val="70000"/>
              <a:buFont charset="2"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矩形 87"/>
          <p:cNvSpPr>
            <a:spLocks noChangeArrowheads="1"/>
          </p:cNvSpPr>
          <p:nvPr/>
        </p:nvSpPr>
        <p:spPr bwMode="auto">
          <a:xfrm>
            <a:off x="4891008" y="2253642"/>
            <a:ext cx="3148012"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点击添加文本 点击添加文本</a:t>
            </a:r>
          </a:p>
        </p:txBody>
      </p:sp>
      <p:sp>
        <p:nvSpPr>
          <p:cNvPr id="20" name="AutoShape 3"/>
          <p:cNvSpPr>
            <a:spLocks noChangeArrowheads="1" noChangeAspect="1"/>
          </p:cNvSpPr>
          <p:nvPr/>
        </p:nvSpPr>
        <p:spPr bwMode="auto">
          <a:xfrm>
            <a:off x="4531776" y="2258501"/>
            <a:ext cx="324000" cy="324000"/>
          </a:xfrm>
          <a:prstGeom prst="ellipse">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AutoShape 3"/>
          <p:cNvSpPr>
            <a:spLocks noChangeArrowheads="1" noChangeAspect="1"/>
          </p:cNvSpPr>
          <p:nvPr/>
        </p:nvSpPr>
        <p:spPr bwMode="auto">
          <a:xfrm>
            <a:off x="4531776" y="3038790"/>
            <a:ext cx="324000" cy="324000"/>
          </a:xfrm>
          <a:prstGeom prst="ellipse">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圆角矩形 21"/>
          <p:cNvSpPr/>
          <p:nvPr/>
        </p:nvSpPr>
        <p:spPr bwMode="auto">
          <a:xfrm>
            <a:off x="4702019" y="1275606"/>
            <a:ext cx="3686405" cy="544194"/>
          </a:xfrm>
          <a:prstGeom prst="roundRect">
            <a:avLst>
              <a:gd fmla="val 7848" name="adj"/>
            </a:avLst>
          </a:prstGeom>
          <a:noFill/>
          <a:ln w="38100">
            <a:solidFill>
              <a:srgbClr val="3090D8"/>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lvl="2" marL="0">
              <a:spcBef>
                <a:spcPct val="0"/>
              </a:spcBef>
              <a:spcAft>
                <a:spcPct val="0"/>
              </a:spcAft>
              <a:buClr>
                <a:srgbClr val="FF0000"/>
              </a:buClr>
              <a:buSzPct val="70000"/>
              <a:buFont charset="2" pitchFamily="2" typeface="Wingdings"/>
              <a:buChar char="n"/>
              <a:tabLst>
                <a:tab pos="136525"/>
              </a:tabLst>
              <a:defRPr/>
            </a:pPr>
            <a:endPar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矩形 87"/>
          <p:cNvSpPr>
            <a:spLocks noChangeArrowheads="1"/>
          </p:cNvSpPr>
          <p:nvPr/>
        </p:nvSpPr>
        <p:spPr bwMode="auto">
          <a:xfrm>
            <a:off x="4895354" y="1417948"/>
            <a:ext cx="3421062" cy="304800"/>
          </a:xfrm>
          <a:prstGeom prst="rect">
            <a:avLst/>
          </a:prstGeom>
          <a:noFill/>
          <a:ln w="9525">
            <a:noFill/>
            <a:miter lim="800000"/>
          </a:ln>
        </p:spPr>
        <p:txBody>
          <a:bodyPr>
            <a:spAutoFit/>
          </a:bodyPr>
          <a:lstStyle/>
          <a:p>
            <a:pPr eaLnBrk="0" fontAlgn="ctr" hangingPunct="0">
              <a:buClr>
                <a:srgbClr val="FF0000"/>
              </a:buClr>
              <a:buSzPct val="70000"/>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点击添加文本 点击添加文本</a:t>
            </a:r>
          </a:p>
        </p:txBody>
      </p:sp>
      <p:sp>
        <p:nvSpPr>
          <p:cNvPr id="24" name="AutoShape 3"/>
          <p:cNvSpPr>
            <a:spLocks noChangeArrowheads="1" noChangeAspect="1"/>
          </p:cNvSpPr>
          <p:nvPr/>
        </p:nvSpPr>
        <p:spPr bwMode="auto">
          <a:xfrm>
            <a:off x="4531776" y="1399972"/>
            <a:ext cx="324000" cy="324000"/>
          </a:xfrm>
          <a:prstGeom prst="ellipse">
            <a:avLst/>
          </a:prstGeom>
          <a:solidFill>
            <a:srgbClr val="3090D8"/>
          </a:solidFill>
          <a:ln w="25400">
            <a:noFill/>
          </a:ln>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AutoShape 3"/>
          <p:cNvSpPr>
            <a:spLocks noChangeArrowheads="1" noChangeAspect="1"/>
          </p:cNvSpPr>
          <p:nvPr/>
        </p:nvSpPr>
        <p:spPr bwMode="auto">
          <a:xfrm>
            <a:off x="4531776" y="3856547"/>
            <a:ext cx="324000" cy="324000"/>
          </a:xfrm>
          <a:prstGeom prst="ellipse">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zh-CN"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AutoShape 593"/>
          <p:cNvSpPr>
            <a:spLocks noChangeArrowheads="1"/>
          </p:cNvSpPr>
          <p:nvPr/>
        </p:nvSpPr>
        <p:spPr bwMode="auto">
          <a:xfrm flipH="1" flipV="1" rot="10800000">
            <a:off x="2159792" y="2590019"/>
            <a:ext cx="442025" cy="353620"/>
          </a:xfrm>
          <a:prstGeom prst="rightArrow">
            <a:avLst>
              <a:gd fmla="val 60857" name="adj1"/>
              <a:gd fmla="val 56907" name="adj2"/>
            </a:avLst>
          </a:prstGeom>
          <a:solidFill>
            <a:srgbClr val="3090D8"/>
          </a:solidFill>
          <a:ln w="25400">
            <a:no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7" name="组合 57"/>
          <p:cNvGrpSpPr/>
          <p:nvPr/>
        </p:nvGrpSpPr>
        <p:grpSpPr>
          <a:xfrm>
            <a:off x="723820" y="2222470"/>
            <a:ext cx="1417637" cy="1138238"/>
            <a:chOff x="995344" y="2329499"/>
            <a:chExt cx="1904726" cy="1529714"/>
          </a:xfrm>
          <a:solidFill>
            <a:srgbClr val="0BA5BF"/>
          </a:solidFill>
        </p:grpSpPr>
        <p:sp>
          <p:nvSpPr>
            <p:cNvPr id="28" name="Oval 2"/>
            <p:cNvSpPr>
              <a:spLocks noChangeArrowheads="1" noChangeAspect="1"/>
            </p:cNvSpPr>
            <p:nvPr/>
          </p:nvSpPr>
          <p:spPr bwMode="auto">
            <a:xfrm>
              <a:off x="1214411" y="2329499"/>
              <a:ext cx="1528794" cy="1529714"/>
            </a:xfrm>
            <a:prstGeom prst="ellipse">
              <a:avLst/>
            </a:prstGeom>
            <a:solidFill>
              <a:srgbClr val="3090D8"/>
            </a:solidFill>
            <a:ln w="25400">
              <a:solidFill>
                <a:srgbClr val="3090D8"/>
              </a:solidFill>
            </a:ln>
            <a:effectLst>
              <a:outerShdw algn="ctr" blurRad="225425" dir="5220000" dist="38100">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ct val="0"/>
                </a:spcBef>
                <a:spcAft>
                  <a:spcPct val="0"/>
                </a:spcAft>
                <a:buClr>
                  <a:srgbClr val="FF0000"/>
                </a:buClr>
                <a:buSzPct val="70000"/>
                <a:defRPr/>
              </a:pPr>
              <a:endParaRPr altLang="zh-CN" b="1" lang="fr-FR"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TextBox 147"/>
            <p:cNvSpPr txBox="1">
              <a:spLocks noChangeArrowheads="1"/>
            </p:cNvSpPr>
            <p:nvPr/>
          </p:nvSpPr>
          <p:spPr bwMode="auto">
            <a:xfrm>
              <a:off x="995344" y="2837140"/>
              <a:ext cx="1904726" cy="450593"/>
            </a:xfrm>
            <a:prstGeom prst="rect">
              <a:avLst/>
            </a:prstGeom>
            <a:noFill/>
            <a:ln w="9525">
              <a:noFill/>
              <a:miter lim="800000"/>
            </a:ln>
          </p:spPr>
          <p:txBody>
            <a:bodyPr anchor="ctr">
              <a:spAutoFit/>
            </a:bodyPr>
            <a:lstStyle/>
            <a:p>
              <a:pPr algn="ctr" fontAlgn="ctr">
                <a:spcBef>
                  <a:spcPct val="0"/>
                </a:spcBef>
                <a:spcAft>
                  <a:spcPct val="0"/>
                </a:spcAft>
                <a:buClr>
                  <a:srgbClr val="FF0000"/>
                </a:buClr>
                <a:buSzPct val="70000"/>
                <a:defRPr/>
              </a:pPr>
              <a:r>
                <a:rPr altLang="en-US" kumimoji="1" lang="zh-CN" sz="1600">
                  <a:solidFill>
                    <a:schemeClr val="bg1"/>
                  </a:solidFill>
                  <a:effectLst>
                    <a:reflection algn="bl" blurRad="6350" dir="5400000" dist="29997" endA="300" endPos="50000" rotWithShape="0" stA="50000" sy="-100000"/>
                  </a:effectLst>
                  <a:latin charset="-122" panose="020b0503020204020204" pitchFamily="34" typeface="微软雅黑"/>
                  <a:ea charset="-122" panose="020b0503020204020204" pitchFamily="34" typeface="微软雅黑"/>
                  <a:sym charset="-122" panose="020b0503020204020204" pitchFamily="34" typeface="微软雅黑"/>
                </a:rPr>
                <a:t>初步目标</a:t>
              </a:r>
            </a:p>
          </p:txBody>
        </p:sp>
      </p:grpSp>
    </p:spTree>
    <p:extLst>
      <p:ext uri="{BB962C8B-B14F-4D97-AF65-F5344CB8AC3E}">
        <p14:creationId val="328299419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0-#ppt_w/2"/>
                                          </p:val>
                                        </p:tav>
                                        <p:tav tm="100000">
                                          <p:val>
                                            <p:strVal val="#ppt_x"/>
                                          </p:val>
                                        </p:tav>
                                      </p:tavLst>
                                    </p:anim>
                                    <p:anim calcmode="lin" valueType="num">
                                      <p:cBhvr additive="base">
                                        <p:cTn dur="500" fill="hold" id="18"/>
                                        <p:tgtEl>
                                          <p:spTgt spid="2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0-#ppt_w/2"/>
                                          </p:val>
                                        </p:tav>
                                        <p:tav tm="100000">
                                          <p:val>
                                            <p:strVal val="#ppt_x"/>
                                          </p:val>
                                        </p:tav>
                                      </p:tavLst>
                                    </p:anim>
                                    <p:anim calcmode="lin" valueType="num">
                                      <p:cBhvr additive="base">
                                        <p:cTn dur="500" fill="hold" id="28"/>
                                        <p:tgtEl>
                                          <p:spTgt spid="1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500" id="32"/>
                                        <p:tgtEl>
                                          <p:spTgt spid="9"/>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childTnLst>
                                </p:cTn>
                              </p:par>
                            </p:childTnLst>
                          </p:cTn>
                        </p:par>
                        <p:par>
                          <p:cTn fill="hold" id="37" nodeType="afterGroup">
                            <p:stCondLst>
                              <p:cond delay="3500"/>
                            </p:stCondLst>
                            <p:childTnLst>
                              <p:par>
                                <p:cTn fill="hold" grpId="0" id="38" nodeType="afterEffect" presetClass="entr" presetID="10" presetSubtype="0">
                                  <p:stCondLst>
                                    <p:cond delay="0"/>
                                  </p:stCondLst>
                                  <p:childTnLst>
                                    <p:set>
                                      <p:cBhvr>
                                        <p:cTn dur="1" fill="hold" id="39">
                                          <p:stCondLst>
                                            <p:cond delay="0"/>
                                          </p:stCondLst>
                                        </p:cTn>
                                        <p:tgtEl>
                                          <p:spTgt spid="8"/>
                                        </p:tgtEl>
                                        <p:attrNameLst>
                                          <p:attrName>style.visibility</p:attrName>
                                        </p:attrNameLst>
                                      </p:cBhvr>
                                      <p:to>
                                        <p:strVal val="visible"/>
                                      </p:to>
                                    </p:set>
                                    <p:animEffect filter="fade" transition="in">
                                      <p:cBhvr>
                                        <p:cTn dur="500" id="40"/>
                                        <p:tgtEl>
                                          <p:spTgt spid="8"/>
                                        </p:tgtEl>
                                      </p:cBhvr>
                                    </p:animEffec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childTnLst>
                          </p:cTn>
                        </p:par>
                        <p:par>
                          <p:cTn fill="hold" id="45" nodeType="afterGroup">
                            <p:stCondLst>
                              <p:cond delay="4500"/>
                            </p:stCondLst>
                            <p:childTnLst>
                              <p:par>
                                <p:cTn fill="hold" grpId="0" id="46" nodeType="afterEffect" presetClass="entr" presetID="2" presetSubtype="2">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500" fill="hold" id="48"/>
                                        <p:tgtEl>
                                          <p:spTgt spid="24"/>
                                        </p:tgtEl>
                                        <p:attrNameLst>
                                          <p:attrName>ppt_x</p:attrName>
                                        </p:attrNameLst>
                                      </p:cBhvr>
                                      <p:tavLst>
                                        <p:tav tm="0">
                                          <p:val>
                                            <p:strVal val="1+#ppt_w/2"/>
                                          </p:val>
                                        </p:tav>
                                        <p:tav tm="100000">
                                          <p:val>
                                            <p:strVal val="#ppt_x"/>
                                          </p:val>
                                        </p:tav>
                                      </p:tavLst>
                                    </p:anim>
                                    <p:anim calcmode="lin" valueType="num">
                                      <p:cBhvr additive="base">
                                        <p:cTn dur="500" fill="hold" id="49"/>
                                        <p:tgtEl>
                                          <p:spTgt spid="2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5000"/>
                            </p:stCondLst>
                            <p:childTnLst>
                              <p:par>
                                <p:cTn fill="hold" grpId="0" id="51" nodeType="afterEffect" presetClass="entr" presetID="2" presetSubtype="2">
                                  <p:stCondLst>
                                    <p:cond delay="0"/>
                                  </p:stCondLst>
                                  <p:childTnLst>
                                    <p:set>
                                      <p:cBhvr>
                                        <p:cTn dur="1" fill="hold" id="52">
                                          <p:stCondLst>
                                            <p:cond delay="0"/>
                                          </p:stCondLst>
                                        </p:cTn>
                                        <p:tgtEl>
                                          <p:spTgt spid="22"/>
                                        </p:tgtEl>
                                        <p:attrNameLst>
                                          <p:attrName>style.visibility</p:attrName>
                                        </p:attrNameLst>
                                      </p:cBhvr>
                                      <p:to>
                                        <p:strVal val="visible"/>
                                      </p:to>
                                    </p:set>
                                    <p:anim calcmode="lin" valueType="num">
                                      <p:cBhvr additive="base">
                                        <p:cTn dur="500" fill="hold" id="53"/>
                                        <p:tgtEl>
                                          <p:spTgt spid="22"/>
                                        </p:tgtEl>
                                        <p:attrNameLst>
                                          <p:attrName>ppt_x</p:attrName>
                                        </p:attrNameLst>
                                      </p:cBhvr>
                                      <p:tavLst>
                                        <p:tav tm="0">
                                          <p:val>
                                            <p:strVal val="1+#ppt_w/2"/>
                                          </p:val>
                                        </p:tav>
                                        <p:tav tm="100000">
                                          <p:val>
                                            <p:strVal val="#ppt_x"/>
                                          </p:val>
                                        </p:tav>
                                      </p:tavLst>
                                    </p:anim>
                                    <p:anim calcmode="lin" valueType="num">
                                      <p:cBhvr additive="base">
                                        <p:cTn dur="500" fill="hold" id="54"/>
                                        <p:tgtEl>
                                          <p:spTgt spid="22"/>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500"/>
                            </p:stCondLst>
                            <p:childTnLst>
                              <p:par>
                                <p:cTn fill="hold" grpId="0" id="56" nodeType="afterEffect" presetClass="entr" presetID="12" presetSubtype="4">
                                  <p:stCondLst>
                                    <p:cond delay="0"/>
                                  </p:stCondLst>
                                  <p:childTnLst>
                                    <p:set>
                                      <p:cBhvr>
                                        <p:cTn dur="1" fill="hold" id="57">
                                          <p:stCondLst>
                                            <p:cond delay="0"/>
                                          </p:stCondLst>
                                        </p:cTn>
                                        <p:tgtEl>
                                          <p:spTgt spid="23"/>
                                        </p:tgtEl>
                                        <p:attrNameLst>
                                          <p:attrName>style.visibility</p:attrName>
                                        </p:attrNameLst>
                                      </p:cBhvr>
                                      <p:to>
                                        <p:strVal val="visible"/>
                                      </p:to>
                                    </p:set>
                                    <p:animEffect filter="slide(fromBottom)" transition="in">
                                      <p:cBhvr>
                                        <p:cTn dur="500" id="58"/>
                                        <p:tgtEl>
                                          <p:spTgt spid="23"/>
                                        </p:tgtEl>
                                      </p:cBhvr>
                                    </p:animEffect>
                                  </p:childTnLst>
                                </p:cTn>
                              </p:par>
                            </p:childTnLst>
                          </p:cTn>
                        </p:par>
                        <p:par>
                          <p:cTn fill="hold" id="59" nodeType="afterGroup">
                            <p:stCondLst>
                              <p:cond delay="6000"/>
                            </p:stCondLst>
                            <p:childTnLst>
                              <p:par>
                                <p:cTn fill="hold" grpId="0" id="60" nodeType="afterEffect" presetClass="entr" presetID="2" presetSubtype="2">
                                  <p:stCondLst>
                                    <p:cond delay="0"/>
                                  </p:stCondLst>
                                  <p:childTnLst>
                                    <p:set>
                                      <p:cBhvr>
                                        <p:cTn dur="1" fill="hold" id="61">
                                          <p:stCondLst>
                                            <p:cond delay="0"/>
                                          </p:stCondLst>
                                        </p:cTn>
                                        <p:tgtEl>
                                          <p:spTgt spid="20"/>
                                        </p:tgtEl>
                                        <p:attrNameLst>
                                          <p:attrName>style.visibility</p:attrName>
                                        </p:attrNameLst>
                                      </p:cBhvr>
                                      <p:to>
                                        <p:strVal val="visible"/>
                                      </p:to>
                                    </p:set>
                                    <p:anim calcmode="lin" valueType="num">
                                      <p:cBhvr additive="base">
                                        <p:cTn dur="500" fill="hold" id="62"/>
                                        <p:tgtEl>
                                          <p:spTgt spid="20"/>
                                        </p:tgtEl>
                                        <p:attrNameLst>
                                          <p:attrName>ppt_x</p:attrName>
                                        </p:attrNameLst>
                                      </p:cBhvr>
                                      <p:tavLst>
                                        <p:tav tm="0">
                                          <p:val>
                                            <p:strVal val="1+#ppt_w/2"/>
                                          </p:val>
                                        </p:tav>
                                        <p:tav tm="100000">
                                          <p:val>
                                            <p:strVal val="#ppt_x"/>
                                          </p:val>
                                        </p:tav>
                                      </p:tavLst>
                                    </p:anim>
                                    <p:anim calcmode="lin" valueType="num">
                                      <p:cBhvr additive="base">
                                        <p:cTn dur="500" fill="hold" id="63"/>
                                        <p:tgtEl>
                                          <p:spTgt spid="20"/>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500"/>
                            </p:stCondLst>
                            <p:childTnLst>
                              <p:par>
                                <p:cTn fill="hold" grpId="0" id="65" nodeType="afterEffect" presetClass="entr" presetID="2" presetSubtype="2">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additive="base">
                                        <p:cTn dur="500" fill="hold" id="67"/>
                                        <p:tgtEl>
                                          <p:spTgt spid="18"/>
                                        </p:tgtEl>
                                        <p:attrNameLst>
                                          <p:attrName>ppt_x</p:attrName>
                                        </p:attrNameLst>
                                      </p:cBhvr>
                                      <p:tavLst>
                                        <p:tav tm="0">
                                          <p:val>
                                            <p:strVal val="1+#ppt_w/2"/>
                                          </p:val>
                                        </p:tav>
                                        <p:tav tm="100000">
                                          <p:val>
                                            <p:strVal val="#ppt_x"/>
                                          </p:val>
                                        </p:tav>
                                      </p:tavLst>
                                    </p:anim>
                                    <p:anim calcmode="lin" valueType="num">
                                      <p:cBhvr additive="base">
                                        <p:cTn dur="500" fill="hold" id="68"/>
                                        <p:tgtEl>
                                          <p:spTgt spid="18"/>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7000"/>
                            </p:stCondLst>
                            <p:childTnLst>
                              <p:par>
                                <p:cTn fill="hold" grpId="0" id="70" nodeType="afterEffect" presetClass="entr" presetID="12" presetSubtype="4">
                                  <p:stCondLst>
                                    <p:cond delay="0"/>
                                  </p:stCondLst>
                                  <p:childTnLst>
                                    <p:set>
                                      <p:cBhvr>
                                        <p:cTn dur="1" fill="hold" id="71">
                                          <p:stCondLst>
                                            <p:cond delay="0"/>
                                          </p:stCondLst>
                                        </p:cTn>
                                        <p:tgtEl>
                                          <p:spTgt spid="19"/>
                                        </p:tgtEl>
                                        <p:attrNameLst>
                                          <p:attrName>style.visibility</p:attrName>
                                        </p:attrNameLst>
                                      </p:cBhvr>
                                      <p:to>
                                        <p:strVal val="visible"/>
                                      </p:to>
                                    </p:set>
                                    <p:animEffect filter="slide(fromBottom)" transition="in">
                                      <p:cBhvr>
                                        <p:cTn dur="500" id="72"/>
                                        <p:tgtEl>
                                          <p:spTgt spid="19"/>
                                        </p:tgtEl>
                                      </p:cBhvr>
                                    </p:animEffect>
                                  </p:childTnLst>
                                </p:cTn>
                              </p:par>
                            </p:childTnLst>
                          </p:cTn>
                        </p:par>
                        <p:par>
                          <p:cTn fill="hold" id="73" nodeType="afterGroup">
                            <p:stCondLst>
                              <p:cond delay="7500"/>
                            </p:stCondLst>
                            <p:childTnLst>
                              <p:par>
                                <p:cTn fill="hold" grpId="0" id="74" nodeType="afterEffect" presetClass="entr" presetID="2" presetSubtype="2">
                                  <p:stCondLst>
                                    <p:cond delay="0"/>
                                  </p:stCondLst>
                                  <p:childTnLst>
                                    <p:set>
                                      <p:cBhvr>
                                        <p:cTn dur="1" fill="hold" id="75">
                                          <p:stCondLst>
                                            <p:cond delay="0"/>
                                          </p:stCondLst>
                                        </p:cTn>
                                        <p:tgtEl>
                                          <p:spTgt spid="21"/>
                                        </p:tgtEl>
                                        <p:attrNameLst>
                                          <p:attrName>style.visibility</p:attrName>
                                        </p:attrNameLst>
                                      </p:cBhvr>
                                      <p:to>
                                        <p:strVal val="visible"/>
                                      </p:to>
                                    </p:set>
                                    <p:anim calcmode="lin" valueType="num">
                                      <p:cBhvr additive="base">
                                        <p:cTn dur="500" fill="hold" id="76"/>
                                        <p:tgtEl>
                                          <p:spTgt spid="21"/>
                                        </p:tgtEl>
                                        <p:attrNameLst>
                                          <p:attrName>ppt_x</p:attrName>
                                        </p:attrNameLst>
                                      </p:cBhvr>
                                      <p:tavLst>
                                        <p:tav tm="0">
                                          <p:val>
                                            <p:strVal val="1+#ppt_w/2"/>
                                          </p:val>
                                        </p:tav>
                                        <p:tav tm="100000">
                                          <p:val>
                                            <p:strVal val="#ppt_x"/>
                                          </p:val>
                                        </p:tav>
                                      </p:tavLst>
                                    </p:anim>
                                    <p:anim calcmode="lin" valueType="num">
                                      <p:cBhvr additive="base">
                                        <p:cTn dur="500" fill="hold" id="77"/>
                                        <p:tgtEl>
                                          <p:spTgt spid="21"/>
                                        </p:tgtEl>
                                        <p:attrNameLst>
                                          <p:attrName>ppt_y</p:attrName>
                                        </p:attrNameLst>
                                      </p:cBhvr>
                                      <p:tavLst>
                                        <p:tav tm="0">
                                          <p:val>
                                            <p:strVal val="#ppt_y"/>
                                          </p:val>
                                        </p:tav>
                                        <p:tav tm="100000">
                                          <p:val>
                                            <p:strVal val="#ppt_y"/>
                                          </p:val>
                                        </p:tav>
                                      </p:tavLst>
                                    </p:anim>
                                  </p:childTnLst>
                                </p:cTn>
                              </p:par>
                            </p:childTnLst>
                          </p:cTn>
                        </p:par>
                        <p:par>
                          <p:cTn fill="hold" id="78" nodeType="afterGroup">
                            <p:stCondLst>
                              <p:cond delay="8000"/>
                            </p:stCondLst>
                            <p:childTnLst>
                              <p:par>
                                <p:cTn fill="hold" grpId="0" id="79" nodeType="afterEffect" presetClass="entr" presetID="2" presetSubtype="2">
                                  <p:stCondLst>
                                    <p:cond delay="0"/>
                                  </p:stCondLst>
                                  <p:childTnLst>
                                    <p:set>
                                      <p:cBhvr>
                                        <p:cTn dur="1" fill="hold" id="80">
                                          <p:stCondLst>
                                            <p:cond delay="0"/>
                                          </p:stCondLst>
                                        </p:cTn>
                                        <p:tgtEl>
                                          <p:spTgt spid="14"/>
                                        </p:tgtEl>
                                        <p:attrNameLst>
                                          <p:attrName>style.visibility</p:attrName>
                                        </p:attrNameLst>
                                      </p:cBhvr>
                                      <p:to>
                                        <p:strVal val="visible"/>
                                      </p:to>
                                    </p:set>
                                    <p:anim calcmode="lin" valueType="num">
                                      <p:cBhvr additive="base">
                                        <p:cTn dur="500" fill="hold" id="81"/>
                                        <p:tgtEl>
                                          <p:spTgt spid="14"/>
                                        </p:tgtEl>
                                        <p:attrNameLst>
                                          <p:attrName>ppt_x</p:attrName>
                                        </p:attrNameLst>
                                      </p:cBhvr>
                                      <p:tavLst>
                                        <p:tav tm="0">
                                          <p:val>
                                            <p:strVal val="1+#ppt_w/2"/>
                                          </p:val>
                                        </p:tav>
                                        <p:tav tm="100000">
                                          <p:val>
                                            <p:strVal val="#ppt_x"/>
                                          </p:val>
                                        </p:tav>
                                      </p:tavLst>
                                    </p:anim>
                                    <p:anim calcmode="lin" valueType="num">
                                      <p:cBhvr additive="base">
                                        <p:cTn dur="500" fill="hold" id="82"/>
                                        <p:tgtEl>
                                          <p:spTgt spid="14"/>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8500"/>
                            </p:stCondLst>
                            <p:childTnLst>
                              <p:par>
                                <p:cTn fill="hold" grpId="0" id="84" nodeType="afterEffect" presetClass="entr" presetID="12" presetSubtype="4">
                                  <p:stCondLst>
                                    <p:cond delay="0"/>
                                  </p:stCondLst>
                                  <p:childTnLst>
                                    <p:set>
                                      <p:cBhvr>
                                        <p:cTn dur="1" fill="hold" id="85">
                                          <p:stCondLst>
                                            <p:cond delay="0"/>
                                          </p:stCondLst>
                                        </p:cTn>
                                        <p:tgtEl>
                                          <p:spTgt spid="15"/>
                                        </p:tgtEl>
                                        <p:attrNameLst>
                                          <p:attrName>style.visibility</p:attrName>
                                        </p:attrNameLst>
                                      </p:cBhvr>
                                      <p:to>
                                        <p:strVal val="visible"/>
                                      </p:to>
                                    </p:set>
                                    <p:animEffect filter="slide(fromBottom)" transition="in">
                                      <p:cBhvr>
                                        <p:cTn dur="500" id="86"/>
                                        <p:tgtEl>
                                          <p:spTgt spid="15"/>
                                        </p:tgtEl>
                                      </p:cBhvr>
                                    </p:animEffect>
                                  </p:childTnLst>
                                </p:cTn>
                              </p:par>
                            </p:childTnLst>
                          </p:cTn>
                        </p:par>
                        <p:par>
                          <p:cTn fill="hold" id="87" nodeType="afterGroup">
                            <p:stCondLst>
                              <p:cond delay="9000"/>
                            </p:stCondLst>
                            <p:childTnLst>
                              <p:par>
                                <p:cTn fill="hold" grpId="0" id="88" nodeType="afterEffect" presetClass="entr" presetID="2" presetSubtype="2">
                                  <p:stCondLst>
                                    <p:cond delay="0"/>
                                  </p:stCondLst>
                                  <p:childTnLst>
                                    <p:set>
                                      <p:cBhvr>
                                        <p:cTn dur="1" fill="hold" id="89">
                                          <p:stCondLst>
                                            <p:cond delay="0"/>
                                          </p:stCondLst>
                                        </p:cTn>
                                        <p:tgtEl>
                                          <p:spTgt spid="25"/>
                                        </p:tgtEl>
                                        <p:attrNameLst>
                                          <p:attrName>style.visibility</p:attrName>
                                        </p:attrNameLst>
                                      </p:cBhvr>
                                      <p:to>
                                        <p:strVal val="visible"/>
                                      </p:to>
                                    </p:set>
                                    <p:anim calcmode="lin" valueType="num">
                                      <p:cBhvr additive="base">
                                        <p:cTn dur="500" fill="hold" id="90"/>
                                        <p:tgtEl>
                                          <p:spTgt spid="25"/>
                                        </p:tgtEl>
                                        <p:attrNameLst>
                                          <p:attrName>ppt_x</p:attrName>
                                        </p:attrNameLst>
                                      </p:cBhvr>
                                      <p:tavLst>
                                        <p:tav tm="0">
                                          <p:val>
                                            <p:strVal val="1+#ppt_w/2"/>
                                          </p:val>
                                        </p:tav>
                                        <p:tav tm="100000">
                                          <p:val>
                                            <p:strVal val="#ppt_x"/>
                                          </p:val>
                                        </p:tav>
                                      </p:tavLst>
                                    </p:anim>
                                    <p:anim calcmode="lin" valueType="num">
                                      <p:cBhvr additive="base">
                                        <p:cTn dur="500" fill="hold" id="91"/>
                                        <p:tgtEl>
                                          <p:spTgt spid="25"/>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500"/>
                            </p:stCondLst>
                            <p:childTnLst>
                              <p:par>
                                <p:cTn fill="hold" grpId="0" id="93" nodeType="afterEffect" presetClass="entr" presetID="2" presetSubtype="2">
                                  <p:stCondLst>
                                    <p:cond delay="0"/>
                                  </p:stCondLst>
                                  <p:childTnLst>
                                    <p:set>
                                      <p:cBhvr>
                                        <p:cTn dur="1" fill="hold" id="94">
                                          <p:stCondLst>
                                            <p:cond delay="0"/>
                                          </p:stCondLst>
                                        </p:cTn>
                                        <p:tgtEl>
                                          <p:spTgt spid="16"/>
                                        </p:tgtEl>
                                        <p:attrNameLst>
                                          <p:attrName>style.visibility</p:attrName>
                                        </p:attrNameLst>
                                      </p:cBhvr>
                                      <p:to>
                                        <p:strVal val="visible"/>
                                      </p:to>
                                    </p:set>
                                    <p:anim calcmode="lin" valueType="num">
                                      <p:cBhvr additive="base">
                                        <p:cTn dur="500" fill="hold" id="95"/>
                                        <p:tgtEl>
                                          <p:spTgt spid="16"/>
                                        </p:tgtEl>
                                        <p:attrNameLst>
                                          <p:attrName>ppt_x</p:attrName>
                                        </p:attrNameLst>
                                      </p:cBhvr>
                                      <p:tavLst>
                                        <p:tav tm="0">
                                          <p:val>
                                            <p:strVal val="1+#ppt_w/2"/>
                                          </p:val>
                                        </p:tav>
                                        <p:tav tm="100000">
                                          <p:val>
                                            <p:strVal val="#ppt_x"/>
                                          </p:val>
                                        </p:tav>
                                      </p:tavLst>
                                    </p:anim>
                                    <p:anim calcmode="lin" valueType="num">
                                      <p:cBhvr additive="base">
                                        <p:cTn dur="500" fill="hold" id="96"/>
                                        <p:tgtEl>
                                          <p:spTgt spid="16"/>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10000"/>
                            </p:stCondLst>
                            <p:childTnLst>
                              <p:par>
                                <p:cTn fill="hold" grpId="0" id="98" nodeType="afterEffect" presetClass="entr" presetID="12" presetSubtype="4">
                                  <p:stCondLst>
                                    <p:cond delay="0"/>
                                  </p:stCondLst>
                                  <p:childTnLst>
                                    <p:set>
                                      <p:cBhvr>
                                        <p:cTn dur="1" fill="hold" id="99">
                                          <p:stCondLst>
                                            <p:cond delay="0"/>
                                          </p:stCondLst>
                                        </p:cTn>
                                        <p:tgtEl>
                                          <p:spTgt spid="17"/>
                                        </p:tgtEl>
                                        <p:attrNameLst>
                                          <p:attrName>style.visibility</p:attrName>
                                        </p:attrNameLst>
                                      </p:cBhvr>
                                      <p:to>
                                        <p:strVal val="visible"/>
                                      </p:to>
                                    </p:set>
                                    <p:animEffect filter="slide(fromBottom)" transition="in">
                                      <p:cBhvr>
                                        <p:cTn dur="500" id="10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4"/>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16">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六边形 6"/>
          <p:cNvSpPr/>
          <p:nvPr/>
        </p:nvSpPr>
        <p:spPr>
          <a:xfrm rot="16200000">
            <a:off x="3927982" y="2291113"/>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8" name="图片 7"/>
          <p:cNvPicPr>
            <a:picLocks noChangeAspect="1"/>
          </p:cNvPicPr>
          <p:nvPr/>
        </p:nvPicPr>
        <p:blipFill>
          <a:blip r:embed="rId3">
            <a:lum bright="70000" contrast="-70000"/>
            <a:extLst>
              <a:ext uri="{28A0092B-C50C-407E-A947-70E740481C1C}">
                <a14:useLocalDpi val="0"/>
              </a:ext>
            </a:extLst>
          </a:blip>
          <a:stretch>
            <a:fillRect/>
          </a:stretch>
        </p:blipFill>
        <p:spPr>
          <a:xfrm>
            <a:off x="4279741" y="2591206"/>
            <a:ext cx="452586" cy="452586"/>
          </a:xfrm>
          <a:prstGeom prst="rect">
            <a:avLst/>
          </a:prstGeom>
        </p:spPr>
      </p:pic>
      <p:sp>
        <p:nvSpPr>
          <p:cNvPr id="9" name="六边形 8"/>
          <p:cNvSpPr/>
          <p:nvPr/>
        </p:nvSpPr>
        <p:spPr>
          <a:xfrm rot="16200000">
            <a:off x="3351256" y="1339529"/>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10" name="图片 9"/>
          <p:cNvPicPr>
            <a:picLocks noChangeAspect="1"/>
          </p:cNvPicPr>
          <p:nvPr/>
        </p:nvPicPr>
        <p:blipFill>
          <a:blip r:embed="rId4">
            <a:lum bright="70000" contrast="-70000"/>
            <a:extLst>
              <a:ext uri="{BEBA8EAE-BF5A-486C-A8C5-ECC9F3942E4B}">
                <a14:imgProps>
                  <a14:imgLayer r:embed="rId5">
                    <a14:imgEffect>
                      <a14:saturation sat="0"/>
                    </a14:imgEffect>
                  </a14:imgLayer>
                </a14:imgProps>
              </a:ext>
              <a:ext uri="{28A0092B-C50C-407E-A947-70E740481C1C}">
                <a14:useLocalDpi val="0"/>
              </a:ext>
            </a:extLst>
          </a:blip>
          <a:stretch>
            <a:fillRect/>
          </a:stretch>
        </p:blipFill>
        <p:spPr>
          <a:xfrm>
            <a:off x="3703015" y="1639622"/>
            <a:ext cx="452586" cy="452586"/>
          </a:xfrm>
          <a:prstGeom prst="rect">
            <a:avLst/>
          </a:prstGeom>
        </p:spPr>
      </p:pic>
      <p:sp>
        <p:nvSpPr>
          <p:cNvPr id="11" name="六边形 10"/>
          <p:cNvSpPr/>
          <p:nvPr/>
        </p:nvSpPr>
        <p:spPr>
          <a:xfrm rot="16200000">
            <a:off x="2770671" y="2291112"/>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12" name="图片 11"/>
          <p:cNvPicPr>
            <a:picLocks noChangeAspect="1"/>
          </p:cNvPicPr>
          <p:nvPr/>
        </p:nvPicPr>
        <p:blipFill>
          <a:blip r:embed="rId6">
            <a:lum bright="70000" contrast="-70000"/>
            <a:extLst>
              <a:ext uri="{BEBA8EAE-BF5A-486C-A8C5-ECC9F3942E4B}">
                <a14:imgProps>
                  <a14:imgLayer r:embed="rId7">
                    <a14:imgEffect>
                      <a14:saturation sat="0"/>
                    </a14:imgEffect>
                  </a14:imgLayer>
                </a14:imgProps>
              </a:ext>
              <a:ext uri="{28A0092B-C50C-407E-A947-70E740481C1C}">
                <a14:useLocalDpi val="0"/>
              </a:ext>
            </a:extLst>
          </a:blip>
          <a:stretch>
            <a:fillRect/>
          </a:stretch>
        </p:blipFill>
        <p:spPr>
          <a:xfrm>
            <a:off x="3122430" y="2591205"/>
            <a:ext cx="452586" cy="452586"/>
          </a:xfrm>
          <a:prstGeom prst="rect">
            <a:avLst/>
          </a:prstGeom>
        </p:spPr>
      </p:pic>
      <p:sp>
        <p:nvSpPr>
          <p:cNvPr id="13" name="六边形 12"/>
          <p:cNvSpPr/>
          <p:nvPr/>
        </p:nvSpPr>
        <p:spPr>
          <a:xfrm rot="16200000">
            <a:off x="3351256" y="3274441"/>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14" name="图片 13"/>
          <p:cNvPicPr>
            <a:picLocks noChangeAspect="1"/>
          </p:cNvPicPr>
          <p:nvPr/>
        </p:nvPicPr>
        <p:blipFill>
          <a:blip r:embed="rId8">
            <a:lum bright="70000" contrast="-70000"/>
            <a:extLst>
              <a:ext uri="{BEBA8EAE-BF5A-486C-A8C5-ECC9F3942E4B}">
                <a14:imgProps>
                  <a14:imgLayer r:embed="rId9">
                    <a14:imgEffect>
                      <a14:saturation sat="0"/>
                    </a14:imgEffect>
                  </a14:imgLayer>
                </a14:imgProps>
              </a:ext>
              <a:ext uri="{28A0092B-C50C-407E-A947-70E740481C1C}">
                <a14:useLocalDpi val="0"/>
              </a:ext>
            </a:extLst>
          </a:blip>
          <a:stretch>
            <a:fillRect/>
          </a:stretch>
        </p:blipFill>
        <p:spPr>
          <a:xfrm>
            <a:off x="3703015" y="3574534"/>
            <a:ext cx="452586" cy="452586"/>
          </a:xfrm>
          <a:prstGeom prst="rect">
            <a:avLst/>
          </a:prstGeom>
        </p:spPr>
      </p:pic>
      <p:sp>
        <p:nvSpPr>
          <p:cNvPr id="15" name="六边形 14"/>
          <p:cNvSpPr/>
          <p:nvPr/>
        </p:nvSpPr>
        <p:spPr>
          <a:xfrm rot="16200000">
            <a:off x="4550734" y="3225250"/>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16" name="图片 15"/>
          <p:cNvPicPr>
            <a:picLocks noChangeAspect="1"/>
          </p:cNvPicPr>
          <p:nvPr/>
        </p:nvPicPr>
        <p:blipFill>
          <a:blip r:embed="rId10">
            <a:lum bright="70000" contrast="-70000"/>
            <a:extLst>
              <a:ext uri="{BEBA8EAE-BF5A-486C-A8C5-ECC9F3942E4B}">
                <a14:imgProps>
                  <a14:imgLayer r:embed="rId11">
                    <a14:imgEffect>
                      <a14:saturation sat="0"/>
                    </a14:imgEffect>
                  </a14:imgLayer>
                </a14:imgProps>
              </a:ext>
              <a:ext uri="{28A0092B-C50C-407E-A947-70E740481C1C}">
                <a14:useLocalDpi val="0"/>
              </a:ext>
            </a:extLst>
          </a:blip>
          <a:stretch>
            <a:fillRect/>
          </a:stretch>
        </p:blipFill>
        <p:spPr>
          <a:xfrm>
            <a:off x="4902493" y="3520907"/>
            <a:ext cx="452586" cy="484284"/>
          </a:xfrm>
          <a:prstGeom prst="rect">
            <a:avLst/>
          </a:prstGeom>
        </p:spPr>
      </p:pic>
      <p:sp>
        <p:nvSpPr>
          <p:cNvPr id="17" name="六边形 16"/>
          <p:cNvSpPr/>
          <p:nvPr/>
        </p:nvSpPr>
        <p:spPr>
          <a:xfrm rot="16200000">
            <a:off x="5081893" y="2265810"/>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18" name="图片 17"/>
          <p:cNvPicPr>
            <a:picLocks noChangeAspect="1"/>
          </p:cNvPicPr>
          <p:nvPr/>
        </p:nvPicPr>
        <p:blipFill>
          <a:blip r:embed="rId12">
            <a:lum bright="70000" contrast="-70000"/>
            <a:extLst>
              <a:ext uri="{BEBA8EAE-BF5A-486C-A8C5-ECC9F3942E4B}">
                <a14:imgProps>
                  <a14:imgLayer r:embed="rId13">
                    <a14:imgEffect>
                      <a14:saturation sat="0"/>
                    </a14:imgEffect>
                  </a14:imgLayer>
                </a14:imgProps>
              </a:ext>
              <a:ext uri="{28A0092B-C50C-407E-A947-70E740481C1C}">
                <a14:useLocalDpi val="0"/>
              </a:ext>
            </a:extLst>
          </a:blip>
          <a:stretch>
            <a:fillRect/>
          </a:stretch>
        </p:blipFill>
        <p:spPr>
          <a:xfrm>
            <a:off x="5427087" y="2689719"/>
            <a:ext cx="473540" cy="263077"/>
          </a:xfrm>
          <a:prstGeom prst="rect">
            <a:avLst/>
          </a:prstGeom>
        </p:spPr>
      </p:pic>
      <p:sp>
        <p:nvSpPr>
          <p:cNvPr id="19" name="六边形 18"/>
          <p:cNvSpPr/>
          <p:nvPr/>
        </p:nvSpPr>
        <p:spPr>
          <a:xfrm rot="16200000">
            <a:off x="4530777" y="1309219"/>
            <a:ext cx="1142824" cy="1075598"/>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20" name="图片 19"/>
          <p:cNvPicPr>
            <a:picLocks noChangeAspect="1"/>
          </p:cNvPicPr>
          <p:nvPr/>
        </p:nvPicPr>
        <p:blipFill>
          <a:blip r:embed="rId14">
            <a:lum bright="70000" contrast="-70000"/>
            <a:extLst>
              <a:ext uri="{BEBA8EAE-BF5A-486C-A8C5-ECC9F3942E4B}">
                <a14:imgProps>
                  <a14:imgLayer r:embed="rId15">
                    <a14:imgEffect>
                      <a14:saturation sat="0"/>
                    </a14:imgEffect>
                  </a14:imgLayer>
                </a14:imgProps>
              </a:ext>
              <a:ext uri="{28A0092B-C50C-407E-A947-70E740481C1C}">
                <a14:useLocalDpi val="0"/>
              </a:ext>
            </a:extLst>
          </a:blip>
          <a:stretch>
            <a:fillRect/>
          </a:stretch>
        </p:blipFill>
        <p:spPr>
          <a:xfrm>
            <a:off x="4786480" y="1517991"/>
            <a:ext cx="658051" cy="658051"/>
          </a:xfrm>
          <a:prstGeom prst="rect">
            <a:avLst/>
          </a:prstGeom>
        </p:spPr>
      </p:pic>
      <p:sp>
        <p:nvSpPr>
          <p:cNvPr id="21" name="矩形 20"/>
          <p:cNvSpPr/>
          <p:nvPr/>
        </p:nvSpPr>
        <p:spPr>
          <a:xfrm flipH="1">
            <a:off x="5828619" y="1645971"/>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22" name="矩形 21"/>
          <p:cNvSpPr/>
          <p:nvPr/>
        </p:nvSpPr>
        <p:spPr>
          <a:xfrm>
            <a:off x="5838985" y="1400393"/>
            <a:ext cx="2338167"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3" name="矩形 22"/>
          <p:cNvSpPr/>
          <p:nvPr/>
        </p:nvSpPr>
        <p:spPr>
          <a:xfrm flipH="1">
            <a:off x="6436003" y="2653711"/>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24" name="矩形 23"/>
          <p:cNvSpPr/>
          <p:nvPr/>
        </p:nvSpPr>
        <p:spPr>
          <a:xfrm>
            <a:off x="6446368" y="2408133"/>
            <a:ext cx="2338167"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5" name="矩形 24"/>
          <p:cNvSpPr/>
          <p:nvPr/>
        </p:nvSpPr>
        <p:spPr>
          <a:xfrm flipH="1">
            <a:off x="5864456" y="3744330"/>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26" name="矩形 25"/>
          <p:cNvSpPr/>
          <p:nvPr/>
        </p:nvSpPr>
        <p:spPr>
          <a:xfrm>
            <a:off x="5874823" y="3498752"/>
            <a:ext cx="2338167"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7" name="矩形 26"/>
          <p:cNvSpPr/>
          <p:nvPr/>
        </p:nvSpPr>
        <p:spPr>
          <a:xfrm flipH="1">
            <a:off x="455750" y="3808897"/>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28" name="矩形 27"/>
          <p:cNvSpPr/>
          <p:nvPr/>
        </p:nvSpPr>
        <p:spPr>
          <a:xfrm>
            <a:off x="1330213" y="3528860"/>
            <a:ext cx="1690094"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29" name="矩形 28"/>
          <p:cNvSpPr/>
          <p:nvPr/>
        </p:nvSpPr>
        <p:spPr>
          <a:xfrm flipH="1">
            <a:off x="179512" y="2698467"/>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30" name="矩形 29"/>
          <p:cNvSpPr/>
          <p:nvPr/>
        </p:nvSpPr>
        <p:spPr>
          <a:xfrm>
            <a:off x="1053975" y="2418430"/>
            <a:ext cx="1690094"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31" name="矩形 30"/>
          <p:cNvSpPr/>
          <p:nvPr/>
        </p:nvSpPr>
        <p:spPr>
          <a:xfrm flipH="1">
            <a:off x="554863" y="1680430"/>
            <a:ext cx="2624771" cy="487652"/>
          </a:xfrm>
          <a:prstGeom prst="rect">
            <a:avLst/>
          </a:prstGeom>
          <a:effectLst/>
        </p:spPr>
        <p:txBody>
          <a:bodyPr bIns="60946" lIns="121893" rIns="121893" tIns="60946"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a:t>
            </a:r>
          </a:p>
        </p:txBody>
      </p:sp>
      <p:sp>
        <p:nvSpPr>
          <p:cNvPr id="32" name="矩形 31"/>
          <p:cNvSpPr/>
          <p:nvPr/>
        </p:nvSpPr>
        <p:spPr>
          <a:xfrm>
            <a:off x="1429326" y="1400393"/>
            <a:ext cx="1690094"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Tree>
    <p:extLst>
      <p:ext uri="{BB962C8B-B14F-4D97-AF65-F5344CB8AC3E}">
        <p14:creationId val="80555893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childTnLst>
                          </p:cTn>
                        </p:par>
                        <p:par>
                          <p:cTn fill="hold" id="25" nodeType="afterGroup">
                            <p:stCondLst>
                              <p:cond delay="1500"/>
                            </p:stCondLst>
                            <p:childTnLst>
                              <p:par>
                                <p:cTn fill="hold" id="26" nodeType="after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childTnLst>
                          </p:cTn>
                        </p:par>
                        <p:par>
                          <p:cTn fill="hold" id="32" nodeType="afterGroup">
                            <p:stCondLst>
                              <p:cond delay="2000"/>
                            </p:stCondLst>
                            <p:childTnLst>
                              <p:par>
                                <p:cTn fill="hold" grpId="0" id="33" nodeType="after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par>
                                <p:cTn fill="hold" id="36" nodeType="with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childTnLst>
                          </p:cTn>
                        </p:par>
                        <p:par>
                          <p:cTn fill="hold" id="39" nodeType="afterGroup">
                            <p:stCondLst>
                              <p:cond delay="2500"/>
                            </p:stCondLst>
                            <p:childTnLst>
                              <p:par>
                                <p:cTn fill="hold" grpId="0" id="40" nodeType="afterEffect" presetClass="entr" presetID="10" presetSubtype="0">
                                  <p:stCondLst>
                                    <p:cond delay="0"/>
                                  </p:stCondLst>
                                  <p:childTnLst>
                                    <p:set>
                                      <p:cBhvr>
                                        <p:cTn dur="1" fill="hold" id="41">
                                          <p:stCondLst>
                                            <p:cond delay="0"/>
                                          </p:stCondLst>
                                        </p:cTn>
                                        <p:tgtEl>
                                          <p:spTgt spid="17"/>
                                        </p:tgtEl>
                                        <p:attrNameLst>
                                          <p:attrName>style.visibility</p:attrName>
                                        </p:attrNameLst>
                                      </p:cBhvr>
                                      <p:to>
                                        <p:strVal val="visible"/>
                                      </p:to>
                                    </p:set>
                                    <p:animEffect filter="fade" transition="in">
                                      <p:cBhvr>
                                        <p:cTn dur="500" id="42"/>
                                        <p:tgtEl>
                                          <p:spTgt spid="17"/>
                                        </p:tgtEl>
                                      </p:cBhvr>
                                    </p:animEffect>
                                  </p:childTnLst>
                                </p:cTn>
                              </p:par>
                              <p:par>
                                <p:cTn fill="hold" id="43" nodeType="withEffect" presetClass="entr" presetID="10"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500" id="45"/>
                                        <p:tgtEl>
                                          <p:spTgt spid="18"/>
                                        </p:tgtEl>
                                      </p:cBhvr>
                                    </p:animEffect>
                                  </p:childTnLst>
                                </p:cTn>
                              </p:par>
                            </p:childTnLst>
                          </p:cTn>
                        </p:par>
                        <p:par>
                          <p:cTn fill="hold" id="46" nodeType="afterGroup">
                            <p:stCondLst>
                              <p:cond delay="3000"/>
                            </p:stCondLst>
                            <p:childTnLst>
                              <p:par>
                                <p:cTn fill="hold" grpId="0" id="47" nodeType="afterEffect" presetClass="entr" presetID="10"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500" id="49"/>
                                        <p:tgtEl>
                                          <p:spTgt spid="15"/>
                                        </p:tgtEl>
                                      </p:cBhvr>
                                    </p:animEffect>
                                  </p:childTnLst>
                                </p:cTn>
                              </p:par>
                              <p:par>
                                <p:cTn fill="hold" id="50" nodeType="withEffect" presetClass="entr" presetID="10" presetSubtype="0">
                                  <p:stCondLst>
                                    <p:cond delay="0"/>
                                  </p:stCondLst>
                                  <p:childTnLst>
                                    <p:set>
                                      <p:cBhvr>
                                        <p:cTn dur="1" fill="hold" id="51">
                                          <p:stCondLst>
                                            <p:cond delay="0"/>
                                          </p:stCondLst>
                                        </p:cTn>
                                        <p:tgtEl>
                                          <p:spTgt spid="16"/>
                                        </p:tgtEl>
                                        <p:attrNameLst>
                                          <p:attrName>style.visibility</p:attrName>
                                        </p:attrNameLst>
                                      </p:cBhvr>
                                      <p:to>
                                        <p:strVal val="visible"/>
                                      </p:to>
                                    </p:set>
                                    <p:animEffect filter="fade" transition="in">
                                      <p:cBhvr>
                                        <p:cTn dur="500" id="52"/>
                                        <p:tgtEl>
                                          <p:spTgt spid="16"/>
                                        </p:tgtEl>
                                      </p:cBhvr>
                                    </p:animEffect>
                                  </p:childTnLst>
                                </p:cTn>
                              </p:par>
                            </p:childTnLst>
                          </p:cTn>
                        </p:par>
                        <p:par>
                          <p:cTn fill="hold" id="53" nodeType="afterGroup">
                            <p:stCondLst>
                              <p:cond delay="3500"/>
                            </p:stCondLst>
                            <p:childTnLst>
                              <p:par>
                                <p:cTn fill="hold" grpId="0" id="54" nodeType="afterEffect" presetClass="entr" presetID="10" presetSubtype="0">
                                  <p:stCondLst>
                                    <p:cond delay="0"/>
                                  </p:stCondLst>
                                  <p:childTnLst>
                                    <p:set>
                                      <p:cBhvr>
                                        <p:cTn dur="1" fill="hold" id="55">
                                          <p:stCondLst>
                                            <p:cond delay="0"/>
                                          </p:stCondLst>
                                        </p:cTn>
                                        <p:tgtEl>
                                          <p:spTgt spid="13"/>
                                        </p:tgtEl>
                                        <p:attrNameLst>
                                          <p:attrName>style.visibility</p:attrName>
                                        </p:attrNameLst>
                                      </p:cBhvr>
                                      <p:to>
                                        <p:strVal val="visible"/>
                                      </p:to>
                                    </p:set>
                                    <p:animEffect filter="fade" transition="in">
                                      <p:cBhvr>
                                        <p:cTn dur="500" id="56"/>
                                        <p:tgtEl>
                                          <p:spTgt spid="13"/>
                                        </p:tgtEl>
                                      </p:cBhvr>
                                    </p:animEffect>
                                  </p:childTnLst>
                                </p:cTn>
                              </p:par>
                              <p:par>
                                <p:cTn fill="hold" id="57" nodeType="withEffect" presetClass="entr" presetID="10"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500" id="59"/>
                                        <p:tgtEl>
                                          <p:spTgt spid="14"/>
                                        </p:tgtEl>
                                      </p:cBhvr>
                                    </p:animEffect>
                                  </p:childTnLst>
                                </p:cTn>
                              </p:par>
                            </p:childTnLst>
                          </p:cTn>
                        </p:par>
                        <p:par>
                          <p:cTn fill="hold" id="60" nodeType="afterGroup">
                            <p:stCondLst>
                              <p:cond delay="4000"/>
                            </p:stCondLst>
                            <p:childTnLst>
                              <p:par>
                                <p:cTn fill="hold" grpId="0" id="61" nodeType="afterEffect" presetClass="entr" presetID="10" presetSubtype="0">
                                  <p:stCondLst>
                                    <p:cond delay="0"/>
                                  </p:stCondLst>
                                  <p:childTnLst>
                                    <p:set>
                                      <p:cBhvr>
                                        <p:cTn dur="1" fill="hold" id="62">
                                          <p:stCondLst>
                                            <p:cond delay="0"/>
                                          </p:stCondLst>
                                        </p:cTn>
                                        <p:tgtEl>
                                          <p:spTgt spid="11"/>
                                        </p:tgtEl>
                                        <p:attrNameLst>
                                          <p:attrName>style.visibility</p:attrName>
                                        </p:attrNameLst>
                                      </p:cBhvr>
                                      <p:to>
                                        <p:strVal val="visible"/>
                                      </p:to>
                                    </p:set>
                                    <p:animEffect filter="fade" transition="in">
                                      <p:cBhvr>
                                        <p:cTn dur="500" id="63"/>
                                        <p:tgtEl>
                                          <p:spTgt spid="11"/>
                                        </p:tgtEl>
                                      </p:cBhvr>
                                    </p:animEffect>
                                  </p:childTnLst>
                                </p:cTn>
                              </p:par>
                              <p:par>
                                <p:cTn fill="hold" id="64" nodeType="withEffect" presetClass="entr" presetID="10" presetSubtype="0">
                                  <p:stCondLst>
                                    <p:cond delay="0"/>
                                  </p:stCondLst>
                                  <p:childTnLst>
                                    <p:set>
                                      <p:cBhvr>
                                        <p:cTn dur="1" fill="hold" id="65">
                                          <p:stCondLst>
                                            <p:cond delay="0"/>
                                          </p:stCondLst>
                                        </p:cTn>
                                        <p:tgtEl>
                                          <p:spTgt spid="12"/>
                                        </p:tgtEl>
                                        <p:attrNameLst>
                                          <p:attrName>style.visibility</p:attrName>
                                        </p:attrNameLst>
                                      </p:cBhvr>
                                      <p:to>
                                        <p:strVal val="visible"/>
                                      </p:to>
                                    </p:set>
                                    <p:animEffect filter="fade" transition="in">
                                      <p:cBhvr>
                                        <p:cTn dur="500" id="66"/>
                                        <p:tgtEl>
                                          <p:spTgt spid="12"/>
                                        </p:tgtEl>
                                      </p:cBhvr>
                                    </p:animEffect>
                                  </p:childTnLst>
                                </p:cTn>
                              </p:par>
                            </p:childTnLst>
                          </p:cTn>
                        </p:par>
                        <p:par>
                          <p:cTn fill="hold" id="67" nodeType="afterGroup">
                            <p:stCondLst>
                              <p:cond delay="4500"/>
                            </p:stCondLst>
                            <p:childTnLst>
                              <p:par>
                                <p:cTn fill="hold" grpId="0" id="68" nodeType="afterEffect" presetClass="entr" presetID="10" presetSubtype="0">
                                  <p:stCondLst>
                                    <p:cond delay="0"/>
                                  </p:stCondLst>
                                  <p:childTnLst>
                                    <p:set>
                                      <p:cBhvr>
                                        <p:cTn dur="1" fill="hold" id="69">
                                          <p:stCondLst>
                                            <p:cond delay="0"/>
                                          </p:stCondLst>
                                        </p:cTn>
                                        <p:tgtEl>
                                          <p:spTgt spid="22"/>
                                        </p:tgtEl>
                                        <p:attrNameLst>
                                          <p:attrName>style.visibility</p:attrName>
                                        </p:attrNameLst>
                                      </p:cBhvr>
                                      <p:to>
                                        <p:strVal val="visible"/>
                                      </p:to>
                                    </p:set>
                                    <p:animEffect filter="fade" transition="in">
                                      <p:cBhvr>
                                        <p:cTn dur="350" id="70"/>
                                        <p:tgtEl>
                                          <p:spTgt spid="22"/>
                                        </p:tgtEl>
                                      </p:cBhvr>
                                    </p:animEffect>
                                  </p:childTnLst>
                                </p:cTn>
                              </p:par>
                              <p:par>
                                <p:cTn fill="hold" grpId="1" id="71" nodeType="withEffect" presetClass="emph" presetID="26" presetSubtype="0">
                                  <p:stCondLst>
                                    <p:cond delay="0"/>
                                  </p:stCondLst>
                                  <p:childTnLst>
                                    <p:animEffect filter="fade" transition="out">
                                      <p:cBhvr>
                                        <p:cTn dur="400" id="72" tmFilter="0, 0; .2, .5; .8, .5; 1, 0"/>
                                        <p:tgtEl>
                                          <p:spTgt spid="22"/>
                                        </p:tgtEl>
                                      </p:cBhvr>
                                    </p:animEffect>
                                    <p:animScale>
                                      <p:cBhvr>
                                        <p:cTn autoRev="1" dur="200" fill="hold" id="73"/>
                                        <p:tgtEl>
                                          <p:spTgt spid="22"/>
                                        </p:tgtEl>
                                      </p:cBhvr>
                                      <p:by x="105000" y="105000"/>
                                    </p:animScale>
                                  </p:childTnLst>
                                </p:cTn>
                              </p:par>
                            </p:childTnLst>
                          </p:cTn>
                        </p:par>
                        <p:par>
                          <p:cTn fill="hold" id="74" nodeType="afterGroup">
                            <p:stCondLst>
                              <p:cond delay="4900"/>
                            </p:stCondLst>
                            <p:childTnLst>
                              <p:par>
                                <p:cTn fill="hold" grpId="0" id="75" nodeType="afterEffect" presetClass="entr" presetID="10" presetSubtype="0">
                                  <p:stCondLst>
                                    <p:cond delay="0"/>
                                  </p:stCondLst>
                                  <p:childTnLst>
                                    <p:set>
                                      <p:cBhvr>
                                        <p:cTn dur="1" fill="hold" id="76">
                                          <p:stCondLst>
                                            <p:cond delay="0"/>
                                          </p:stCondLst>
                                        </p:cTn>
                                        <p:tgtEl>
                                          <p:spTgt spid="21"/>
                                        </p:tgtEl>
                                        <p:attrNameLst>
                                          <p:attrName>style.visibility</p:attrName>
                                        </p:attrNameLst>
                                      </p:cBhvr>
                                      <p:to>
                                        <p:strVal val="visible"/>
                                      </p:to>
                                    </p:set>
                                    <p:animEffect filter="fade" transition="in">
                                      <p:cBhvr>
                                        <p:cTn dur="500" id="77"/>
                                        <p:tgtEl>
                                          <p:spTgt spid="21"/>
                                        </p:tgtEl>
                                      </p:cBhvr>
                                    </p:animEffect>
                                  </p:childTnLst>
                                </p:cTn>
                              </p:par>
                            </p:childTnLst>
                          </p:cTn>
                        </p:par>
                        <p:par>
                          <p:cTn fill="hold" id="78" nodeType="afterGroup">
                            <p:stCondLst>
                              <p:cond delay="5400"/>
                            </p:stCondLst>
                            <p:childTnLst>
                              <p:par>
                                <p:cTn fill="hold" grpId="0" id="79" nodeType="afterEffect" presetClass="entr" presetID="10" presetSubtype="0">
                                  <p:stCondLst>
                                    <p:cond delay="0"/>
                                  </p:stCondLst>
                                  <p:childTnLst>
                                    <p:set>
                                      <p:cBhvr>
                                        <p:cTn dur="1" fill="hold" id="80">
                                          <p:stCondLst>
                                            <p:cond delay="0"/>
                                          </p:stCondLst>
                                        </p:cTn>
                                        <p:tgtEl>
                                          <p:spTgt spid="24"/>
                                        </p:tgtEl>
                                        <p:attrNameLst>
                                          <p:attrName>style.visibility</p:attrName>
                                        </p:attrNameLst>
                                      </p:cBhvr>
                                      <p:to>
                                        <p:strVal val="visible"/>
                                      </p:to>
                                    </p:set>
                                    <p:animEffect filter="fade" transition="in">
                                      <p:cBhvr>
                                        <p:cTn dur="350" id="81"/>
                                        <p:tgtEl>
                                          <p:spTgt spid="24"/>
                                        </p:tgtEl>
                                      </p:cBhvr>
                                    </p:animEffect>
                                  </p:childTnLst>
                                </p:cTn>
                              </p:par>
                              <p:par>
                                <p:cTn fill="hold" grpId="1" id="82" nodeType="withEffect" presetClass="emph" presetID="26" presetSubtype="0">
                                  <p:stCondLst>
                                    <p:cond delay="0"/>
                                  </p:stCondLst>
                                  <p:childTnLst>
                                    <p:animEffect filter="fade" transition="out">
                                      <p:cBhvr>
                                        <p:cTn dur="400" id="83" tmFilter="0, 0; .2, .5; .8, .5; 1, 0"/>
                                        <p:tgtEl>
                                          <p:spTgt spid="24"/>
                                        </p:tgtEl>
                                      </p:cBhvr>
                                    </p:animEffect>
                                    <p:animScale>
                                      <p:cBhvr>
                                        <p:cTn autoRev="1" dur="200" fill="hold" id="84"/>
                                        <p:tgtEl>
                                          <p:spTgt spid="24"/>
                                        </p:tgtEl>
                                      </p:cBhvr>
                                      <p:by x="105000" y="105000"/>
                                    </p:animScale>
                                  </p:childTnLst>
                                </p:cTn>
                              </p:par>
                            </p:childTnLst>
                          </p:cTn>
                        </p:par>
                        <p:par>
                          <p:cTn fill="hold" id="85" nodeType="afterGroup">
                            <p:stCondLst>
                              <p:cond delay="5800"/>
                            </p:stCondLst>
                            <p:childTnLst>
                              <p:par>
                                <p:cTn fill="hold" grpId="0" id="86" nodeType="afterEffect" presetClass="entr" presetID="10" presetSubtype="0">
                                  <p:stCondLst>
                                    <p:cond delay="0"/>
                                  </p:stCondLst>
                                  <p:childTnLst>
                                    <p:set>
                                      <p:cBhvr>
                                        <p:cTn dur="1" fill="hold" id="87">
                                          <p:stCondLst>
                                            <p:cond delay="0"/>
                                          </p:stCondLst>
                                        </p:cTn>
                                        <p:tgtEl>
                                          <p:spTgt spid="23"/>
                                        </p:tgtEl>
                                        <p:attrNameLst>
                                          <p:attrName>style.visibility</p:attrName>
                                        </p:attrNameLst>
                                      </p:cBhvr>
                                      <p:to>
                                        <p:strVal val="visible"/>
                                      </p:to>
                                    </p:set>
                                    <p:animEffect filter="fade" transition="in">
                                      <p:cBhvr>
                                        <p:cTn dur="500" id="88"/>
                                        <p:tgtEl>
                                          <p:spTgt spid="23"/>
                                        </p:tgtEl>
                                      </p:cBhvr>
                                    </p:animEffect>
                                  </p:childTnLst>
                                </p:cTn>
                              </p:par>
                            </p:childTnLst>
                          </p:cTn>
                        </p:par>
                        <p:par>
                          <p:cTn fill="hold" id="89" nodeType="afterGroup">
                            <p:stCondLst>
                              <p:cond delay="6300"/>
                            </p:stCondLst>
                            <p:childTnLst>
                              <p:par>
                                <p:cTn fill="hold" grpId="0" id="90" nodeType="afterEffect" presetClass="entr" presetID="10" presetSubtype="0">
                                  <p:stCondLst>
                                    <p:cond delay="0"/>
                                  </p:stCondLst>
                                  <p:childTnLst>
                                    <p:set>
                                      <p:cBhvr>
                                        <p:cTn dur="1" fill="hold" id="91">
                                          <p:stCondLst>
                                            <p:cond delay="0"/>
                                          </p:stCondLst>
                                        </p:cTn>
                                        <p:tgtEl>
                                          <p:spTgt spid="26"/>
                                        </p:tgtEl>
                                        <p:attrNameLst>
                                          <p:attrName>style.visibility</p:attrName>
                                        </p:attrNameLst>
                                      </p:cBhvr>
                                      <p:to>
                                        <p:strVal val="visible"/>
                                      </p:to>
                                    </p:set>
                                    <p:animEffect filter="fade" transition="in">
                                      <p:cBhvr>
                                        <p:cTn dur="350" id="92"/>
                                        <p:tgtEl>
                                          <p:spTgt spid="26"/>
                                        </p:tgtEl>
                                      </p:cBhvr>
                                    </p:animEffect>
                                  </p:childTnLst>
                                </p:cTn>
                              </p:par>
                              <p:par>
                                <p:cTn fill="hold" grpId="1" id="93" nodeType="withEffect" presetClass="emph" presetID="26" presetSubtype="0">
                                  <p:stCondLst>
                                    <p:cond delay="0"/>
                                  </p:stCondLst>
                                  <p:childTnLst>
                                    <p:animEffect filter="fade" transition="out">
                                      <p:cBhvr>
                                        <p:cTn dur="400" id="94" tmFilter="0, 0; .2, .5; .8, .5; 1, 0"/>
                                        <p:tgtEl>
                                          <p:spTgt spid="26"/>
                                        </p:tgtEl>
                                      </p:cBhvr>
                                    </p:animEffect>
                                    <p:animScale>
                                      <p:cBhvr>
                                        <p:cTn autoRev="1" dur="200" fill="hold" id="95"/>
                                        <p:tgtEl>
                                          <p:spTgt spid="26"/>
                                        </p:tgtEl>
                                      </p:cBhvr>
                                      <p:by x="105000" y="105000"/>
                                    </p:animScale>
                                  </p:childTnLst>
                                </p:cTn>
                              </p:par>
                            </p:childTnLst>
                          </p:cTn>
                        </p:par>
                        <p:par>
                          <p:cTn fill="hold" id="96" nodeType="afterGroup">
                            <p:stCondLst>
                              <p:cond delay="6700"/>
                            </p:stCondLst>
                            <p:childTnLst>
                              <p:par>
                                <p:cTn fill="hold" grpId="0" id="97" nodeType="afterEffect" presetClass="entr" presetID="10" presetSubtype="0">
                                  <p:stCondLst>
                                    <p:cond delay="0"/>
                                  </p:stCondLst>
                                  <p:childTnLst>
                                    <p:set>
                                      <p:cBhvr>
                                        <p:cTn dur="1" fill="hold" id="98">
                                          <p:stCondLst>
                                            <p:cond delay="0"/>
                                          </p:stCondLst>
                                        </p:cTn>
                                        <p:tgtEl>
                                          <p:spTgt spid="25"/>
                                        </p:tgtEl>
                                        <p:attrNameLst>
                                          <p:attrName>style.visibility</p:attrName>
                                        </p:attrNameLst>
                                      </p:cBhvr>
                                      <p:to>
                                        <p:strVal val="visible"/>
                                      </p:to>
                                    </p:set>
                                    <p:animEffect filter="fade" transition="in">
                                      <p:cBhvr>
                                        <p:cTn dur="500" id="99"/>
                                        <p:tgtEl>
                                          <p:spTgt spid="25"/>
                                        </p:tgtEl>
                                      </p:cBhvr>
                                    </p:animEffect>
                                  </p:childTnLst>
                                </p:cTn>
                              </p:par>
                            </p:childTnLst>
                          </p:cTn>
                        </p:par>
                        <p:par>
                          <p:cTn fill="hold" id="100" nodeType="afterGroup">
                            <p:stCondLst>
                              <p:cond delay="7200"/>
                            </p:stCondLst>
                            <p:childTnLst>
                              <p:par>
                                <p:cTn fill="hold" grpId="0" id="101" nodeType="afterEffect" presetClass="entr" presetID="10" presetSubtype="0">
                                  <p:stCondLst>
                                    <p:cond delay="0"/>
                                  </p:stCondLst>
                                  <p:childTnLst>
                                    <p:set>
                                      <p:cBhvr>
                                        <p:cTn dur="1" fill="hold" id="102">
                                          <p:stCondLst>
                                            <p:cond delay="0"/>
                                          </p:stCondLst>
                                        </p:cTn>
                                        <p:tgtEl>
                                          <p:spTgt spid="28"/>
                                        </p:tgtEl>
                                        <p:attrNameLst>
                                          <p:attrName>style.visibility</p:attrName>
                                        </p:attrNameLst>
                                      </p:cBhvr>
                                      <p:to>
                                        <p:strVal val="visible"/>
                                      </p:to>
                                    </p:set>
                                    <p:animEffect filter="fade" transition="in">
                                      <p:cBhvr>
                                        <p:cTn dur="350" id="103"/>
                                        <p:tgtEl>
                                          <p:spTgt spid="28"/>
                                        </p:tgtEl>
                                      </p:cBhvr>
                                    </p:animEffect>
                                  </p:childTnLst>
                                </p:cTn>
                              </p:par>
                              <p:par>
                                <p:cTn fill="hold" grpId="1" id="104" nodeType="withEffect" presetClass="emph" presetID="26" presetSubtype="0">
                                  <p:stCondLst>
                                    <p:cond delay="0"/>
                                  </p:stCondLst>
                                  <p:childTnLst>
                                    <p:animEffect filter="fade" transition="out">
                                      <p:cBhvr>
                                        <p:cTn dur="400" id="105" tmFilter="0, 0; .2, .5; .8, .5; 1, 0"/>
                                        <p:tgtEl>
                                          <p:spTgt spid="28"/>
                                        </p:tgtEl>
                                      </p:cBhvr>
                                    </p:animEffect>
                                    <p:animScale>
                                      <p:cBhvr>
                                        <p:cTn autoRev="1" dur="200" fill="hold" id="106"/>
                                        <p:tgtEl>
                                          <p:spTgt spid="28"/>
                                        </p:tgtEl>
                                      </p:cBhvr>
                                      <p:by x="105000" y="105000"/>
                                    </p:animScale>
                                  </p:childTnLst>
                                </p:cTn>
                              </p:par>
                            </p:childTnLst>
                          </p:cTn>
                        </p:par>
                        <p:par>
                          <p:cTn fill="hold" id="107" nodeType="afterGroup">
                            <p:stCondLst>
                              <p:cond delay="7600"/>
                            </p:stCondLst>
                            <p:childTnLst>
                              <p:par>
                                <p:cTn fill="hold" grpId="0" id="108" nodeType="afterEffect" presetClass="entr" presetID="10" presetSubtype="0">
                                  <p:stCondLst>
                                    <p:cond delay="0"/>
                                  </p:stCondLst>
                                  <p:childTnLst>
                                    <p:set>
                                      <p:cBhvr>
                                        <p:cTn dur="1" fill="hold" id="109">
                                          <p:stCondLst>
                                            <p:cond delay="0"/>
                                          </p:stCondLst>
                                        </p:cTn>
                                        <p:tgtEl>
                                          <p:spTgt spid="27"/>
                                        </p:tgtEl>
                                        <p:attrNameLst>
                                          <p:attrName>style.visibility</p:attrName>
                                        </p:attrNameLst>
                                      </p:cBhvr>
                                      <p:to>
                                        <p:strVal val="visible"/>
                                      </p:to>
                                    </p:set>
                                    <p:animEffect filter="fade" transition="in">
                                      <p:cBhvr>
                                        <p:cTn dur="500" id="110"/>
                                        <p:tgtEl>
                                          <p:spTgt spid="27"/>
                                        </p:tgtEl>
                                      </p:cBhvr>
                                    </p:animEffect>
                                  </p:childTnLst>
                                </p:cTn>
                              </p:par>
                            </p:childTnLst>
                          </p:cTn>
                        </p:par>
                        <p:par>
                          <p:cTn fill="hold" id="111" nodeType="afterGroup">
                            <p:stCondLst>
                              <p:cond delay="8100"/>
                            </p:stCondLst>
                            <p:childTnLst>
                              <p:par>
                                <p:cTn fill="hold" grpId="0" id="112" nodeType="afterEffect" presetClass="entr" presetID="10" presetSubtype="0">
                                  <p:stCondLst>
                                    <p:cond delay="0"/>
                                  </p:stCondLst>
                                  <p:childTnLst>
                                    <p:set>
                                      <p:cBhvr>
                                        <p:cTn dur="1" fill="hold" id="113">
                                          <p:stCondLst>
                                            <p:cond delay="0"/>
                                          </p:stCondLst>
                                        </p:cTn>
                                        <p:tgtEl>
                                          <p:spTgt spid="30"/>
                                        </p:tgtEl>
                                        <p:attrNameLst>
                                          <p:attrName>style.visibility</p:attrName>
                                        </p:attrNameLst>
                                      </p:cBhvr>
                                      <p:to>
                                        <p:strVal val="visible"/>
                                      </p:to>
                                    </p:set>
                                    <p:animEffect filter="fade" transition="in">
                                      <p:cBhvr>
                                        <p:cTn dur="350" id="114"/>
                                        <p:tgtEl>
                                          <p:spTgt spid="30"/>
                                        </p:tgtEl>
                                      </p:cBhvr>
                                    </p:animEffect>
                                  </p:childTnLst>
                                </p:cTn>
                              </p:par>
                              <p:par>
                                <p:cTn fill="hold" grpId="1" id="115" nodeType="withEffect" presetClass="emph" presetID="26" presetSubtype="0">
                                  <p:stCondLst>
                                    <p:cond delay="0"/>
                                  </p:stCondLst>
                                  <p:childTnLst>
                                    <p:animEffect filter="fade" transition="out">
                                      <p:cBhvr>
                                        <p:cTn dur="400" id="116" tmFilter="0, 0; .2, .5; .8, .5; 1, 0"/>
                                        <p:tgtEl>
                                          <p:spTgt spid="30"/>
                                        </p:tgtEl>
                                      </p:cBhvr>
                                    </p:animEffect>
                                    <p:animScale>
                                      <p:cBhvr>
                                        <p:cTn autoRev="1" dur="200" fill="hold" id="117"/>
                                        <p:tgtEl>
                                          <p:spTgt spid="30"/>
                                        </p:tgtEl>
                                      </p:cBhvr>
                                      <p:by x="105000" y="105000"/>
                                    </p:animScale>
                                  </p:childTnLst>
                                </p:cTn>
                              </p:par>
                            </p:childTnLst>
                          </p:cTn>
                        </p:par>
                        <p:par>
                          <p:cTn fill="hold" id="118" nodeType="afterGroup">
                            <p:stCondLst>
                              <p:cond delay="8500"/>
                            </p:stCondLst>
                            <p:childTnLst>
                              <p:par>
                                <p:cTn fill="hold" grpId="0" id="119" nodeType="afterEffect" presetClass="entr" presetID="10" presetSubtype="0">
                                  <p:stCondLst>
                                    <p:cond delay="0"/>
                                  </p:stCondLst>
                                  <p:childTnLst>
                                    <p:set>
                                      <p:cBhvr>
                                        <p:cTn dur="1" fill="hold" id="120">
                                          <p:stCondLst>
                                            <p:cond delay="0"/>
                                          </p:stCondLst>
                                        </p:cTn>
                                        <p:tgtEl>
                                          <p:spTgt spid="29"/>
                                        </p:tgtEl>
                                        <p:attrNameLst>
                                          <p:attrName>style.visibility</p:attrName>
                                        </p:attrNameLst>
                                      </p:cBhvr>
                                      <p:to>
                                        <p:strVal val="visible"/>
                                      </p:to>
                                    </p:set>
                                    <p:animEffect filter="fade" transition="in">
                                      <p:cBhvr>
                                        <p:cTn dur="500" id="121"/>
                                        <p:tgtEl>
                                          <p:spTgt spid="29"/>
                                        </p:tgtEl>
                                      </p:cBhvr>
                                    </p:animEffect>
                                  </p:childTnLst>
                                </p:cTn>
                              </p:par>
                            </p:childTnLst>
                          </p:cTn>
                        </p:par>
                        <p:par>
                          <p:cTn fill="hold" id="122" nodeType="afterGroup">
                            <p:stCondLst>
                              <p:cond delay="9000"/>
                            </p:stCondLst>
                            <p:childTnLst>
                              <p:par>
                                <p:cTn fill="hold" grpId="0" id="123" nodeType="afterEffect" presetClass="entr" presetID="10" presetSubtype="0">
                                  <p:stCondLst>
                                    <p:cond delay="0"/>
                                  </p:stCondLst>
                                  <p:childTnLst>
                                    <p:set>
                                      <p:cBhvr>
                                        <p:cTn dur="1" fill="hold" id="124">
                                          <p:stCondLst>
                                            <p:cond delay="0"/>
                                          </p:stCondLst>
                                        </p:cTn>
                                        <p:tgtEl>
                                          <p:spTgt spid="32"/>
                                        </p:tgtEl>
                                        <p:attrNameLst>
                                          <p:attrName>style.visibility</p:attrName>
                                        </p:attrNameLst>
                                      </p:cBhvr>
                                      <p:to>
                                        <p:strVal val="visible"/>
                                      </p:to>
                                    </p:set>
                                    <p:animEffect filter="fade" transition="in">
                                      <p:cBhvr>
                                        <p:cTn dur="350" id="125"/>
                                        <p:tgtEl>
                                          <p:spTgt spid="32"/>
                                        </p:tgtEl>
                                      </p:cBhvr>
                                    </p:animEffect>
                                  </p:childTnLst>
                                </p:cTn>
                              </p:par>
                              <p:par>
                                <p:cTn fill="hold" grpId="1" id="126" nodeType="withEffect" presetClass="emph" presetID="26" presetSubtype="0">
                                  <p:stCondLst>
                                    <p:cond delay="0"/>
                                  </p:stCondLst>
                                  <p:childTnLst>
                                    <p:animEffect filter="fade" transition="out">
                                      <p:cBhvr>
                                        <p:cTn dur="400" id="127" tmFilter="0, 0; .2, .5; .8, .5; 1, 0"/>
                                        <p:tgtEl>
                                          <p:spTgt spid="32"/>
                                        </p:tgtEl>
                                      </p:cBhvr>
                                    </p:animEffect>
                                    <p:animScale>
                                      <p:cBhvr>
                                        <p:cTn autoRev="1" dur="200" fill="hold" id="128"/>
                                        <p:tgtEl>
                                          <p:spTgt spid="32"/>
                                        </p:tgtEl>
                                      </p:cBhvr>
                                      <p:by x="105000" y="105000"/>
                                    </p:animScale>
                                  </p:childTnLst>
                                </p:cTn>
                              </p:par>
                            </p:childTnLst>
                          </p:cTn>
                        </p:par>
                        <p:par>
                          <p:cTn fill="hold" id="129" nodeType="afterGroup">
                            <p:stCondLst>
                              <p:cond delay="9400"/>
                            </p:stCondLst>
                            <p:childTnLst>
                              <p:par>
                                <p:cTn fill="hold" grpId="0" id="130" nodeType="afterEffect" presetClass="entr" presetID="10" presetSubtype="0">
                                  <p:stCondLst>
                                    <p:cond delay="0"/>
                                  </p:stCondLst>
                                  <p:childTnLst>
                                    <p:set>
                                      <p:cBhvr>
                                        <p:cTn dur="1" fill="hold" id="131">
                                          <p:stCondLst>
                                            <p:cond delay="0"/>
                                          </p:stCondLst>
                                        </p:cTn>
                                        <p:tgtEl>
                                          <p:spTgt spid="31"/>
                                        </p:tgtEl>
                                        <p:attrNameLst>
                                          <p:attrName>style.visibility</p:attrName>
                                        </p:attrNameLst>
                                      </p:cBhvr>
                                      <p:to>
                                        <p:strVal val="visible"/>
                                      </p:to>
                                    </p:set>
                                    <p:animEffect filter="fade" transition="in">
                                      <p:cBhvr>
                                        <p:cTn dur="500" id="13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1"/>
      <p:bldP grpId="0" spid="13"/>
      <p:bldP grpId="0" spid="15"/>
      <p:bldP grpId="0" spid="17"/>
      <p:bldP grpId="0" spid="19"/>
      <p:bldP grpId="0" spid="21"/>
      <p:bldP grpId="0" spid="22"/>
      <p:bldP grpId="1" spid="22"/>
      <p:bldP grpId="0" spid="23"/>
      <p:bldP grpId="0" spid="24"/>
      <p:bldP grpId="1" spid="24"/>
      <p:bldP grpId="0" spid="25"/>
      <p:bldP grpId="0" spid="26"/>
      <p:bldP grpId="1" spid="26"/>
      <p:bldP grpId="0" spid="27"/>
      <p:bldP grpId="0" spid="28"/>
      <p:bldP grpId="1" spid="28"/>
      <p:bldP grpId="0" spid="29"/>
      <p:bldP grpId="0" spid="30"/>
      <p:bldP grpId="1" spid="30"/>
      <p:bldP grpId="0" spid="31"/>
      <p:bldP grpId="0" spid="32"/>
      <p:bldP grpId="1" spid="3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6">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矩形 6"/>
          <p:cNvSpPr/>
          <p:nvPr/>
        </p:nvSpPr>
        <p:spPr>
          <a:xfrm>
            <a:off x="789463" y="1965156"/>
            <a:ext cx="1046234" cy="93610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矩形 7"/>
          <p:cNvSpPr/>
          <p:nvPr/>
        </p:nvSpPr>
        <p:spPr>
          <a:xfrm>
            <a:off x="1797574" y="1965156"/>
            <a:ext cx="1046234" cy="93610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TextBox 8"/>
          <p:cNvSpPr txBox="1"/>
          <p:nvPr/>
        </p:nvSpPr>
        <p:spPr>
          <a:xfrm>
            <a:off x="861471" y="2121946"/>
            <a:ext cx="899134" cy="701040"/>
          </a:xfrm>
          <a:prstGeom prst="rect">
            <a:avLst/>
          </a:prstGeom>
          <a:noFill/>
        </p:spPr>
        <p:txBody>
          <a:bodyPr rtlCol="0" wrap="square">
            <a:spAutoFit/>
          </a:bodyPr>
          <a:lstStyle/>
          <a:p>
            <a:r>
              <a:rPr altLang="zh-CN" b="1"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10" name="TextBox 9"/>
          <p:cNvSpPr txBox="1"/>
          <p:nvPr/>
        </p:nvSpPr>
        <p:spPr>
          <a:xfrm>
            <a:off x="755576" y="915566"/>
            <a:ext cx="7560839" cy="73152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这里输入简单的文字概述这里输入简单文字概述这里输入简单的文字概述这里入简单的文字概述这里输入述简单的文字概述这里输入简单文字概述这里输入简单</a:t>
            </a:r>
          </a:p>
        </p:txBody>
      </p:sp>
      <p:sp>
        <p:nvSpPr>
          <p:cNvPr id="11" name="矩形 10"/>
          <p:cNvSpPr/>
          <p:nvPr/>
        </p:nvSpPr>
        <p:spPr>
          <a:xfrm>
            <a:off x="3453759" y="1965156"/>
            <a:ext cx="1046234" cy="93610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矩形 11"/>
          <p:cNvSpPr/>
          <p:nvPr/>
        </p:nvSpPr>
        <p:spPr>
          <a:xfrm>
            <a:off x="4461870" y="1965156"/>
            <a:ext cx="1046234" cy="93610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TextBox 12"/>
          <p:cNvSpPr txBox="1"/>
          <p:nvPr/>
        </p:nvSpPr>
        <p:spPr>
          <a:xfrm>
            <a:off x="3525767" y="2121946"/>
            <a:ext cx="899134" cy="701040"/>
          </a:xfrm>
          <a:prstGeom prst="rect">
            <a:avLst/>
          </a:prstGeom>
          <a:noFill/>
        </p:spPr>
        <p:txBody>
          <a:bodyPr rtlCol="0" wrap="square">
            <a:spAutoFit/>
          </a:bodyPr>
          <a:lstStyle/>
          <a:p>
            <a:r>
              <a:rPr altLang="zh-CN" b="1"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4" name="矩形 13"/>
          <p:cNvSpPr/>
          <p:nvPr/>
        </p:nvSpPr>
        <p:spPr>
          <a:xfrm>
            <a:off x="6262070" y="1965156"/>
            <a:ext cx="1046234" cy="93610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矩形 14"/>
          <p:cNvSpPr/>
          <p:nvPr/>
        </p:nvSpPr>
        <p:spPr>
          <a:xfrm>
            <a:off x="7270181" y="1965156"/>
            <a:ext cx="1046234" cy="93610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5"/>
          <p:cNvSpPr txBox="1"/>
          <p:nvPr/>
        </p:nvSpPr>
        <p:spPr>
          <a:xfrm>
            <a:off x="6334078" y="2121946"/>
            <a:ext cx="899134" cy="701040"/>
          </a:xfrm>
          <a:prstGeom prst="rect">
            <a:avLst/>
          </a:prstGeom>
          <a:noFill/>
        </p:spPr>
        <p:txBody>
          <a:bodyPr rtlCol="0" wrap="square">
            <a:spAutoFit/>
          </a:bodyPr>
          <a:lstStyle/>
          <a:p>
            <a:r>
              <a:rPr altLang="zh-CN" b="1"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7" name="TextBox 16"/>
          <p:cNvSpPr txBox="1"/>
          <p:nvPr/>
        </p:nvSpPr>
        <p:spPr>
          <a:xfrm>
            <a:off x="683568" y="3147814"/>
            <a:ext cx="2232248"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a:t>
            </a:r>
          </a:p>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输入简单的文字概述输入简单的文字概述输入简单的文字概述</a:t>
            </a:r>
          </a:p>
        </p:txBody>
      </p:sp>
      <p:sp>
        <p:nvSpPr>
          <p:cNvPr id="18" name="TextBox 17"/>
          <p:cNvSpPr txBox="1"/>
          <p:nvPr/>
        </p:nvSpPr>
        <p:spPr>
          <a:xfrm>
            <a:off x="3347864" y="3166398"/>
            <a:ext cx="2232248"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a:t>
            </a:r>
          </a:p>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输入简单的文字概述输入简单的文字概述输入简单的文字概述</a:t>
            </a:r>
          </a:p>
        </p:txBody>
      </p:sp>
      <p:sp>
        <p:nvSpPr>
          <p:cNvPr id="19" name="TextBox 18"/>
          <p:cNvSpPr txBox="1"/>
          <p:nvPr/>
        </p:nvSpPr>
        <p:spPr>
          <a:xfrm>
            <a:off x="6262070" y="3166398"/>
            <a:ext cx="2232248" cy="1691640"/>
          </a:xfrm>
          <a:prstGeom prst="rect">
            <a:avLst/>
          </a:prstGeom>
          <a:noFill/>
        </p:spPr>
        <p:txBody>
          <a:bodyPr rtlCol="0"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这里输入简单的文字概述里输入简单文字概述这里</a:t>
            </a:r>
          </a:p>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输入简单的文字概述输入简单的文字概述输入简单的文字概述</a:t>
            </a:r>
          </a:p>
        </p:txBody>
      </p:sp>
    </p:spTree>
    <p:extLst>
      <p:ext uri="{BB962C8B-B14F-4D97-AF65-F5344CB8AC3E}">
        <p14:creationId val="333252496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000" id="23"/>
                                        <p:tgtEl>
                                          <p:spTgt spid="7"/>
                                        </p:tgtEl>
                                      </p:cBhvr>
                                    </p:animEffect>
                                    <p:anim calcmode="lin" valueType="num">
                                      <p:cBhvr>
                                        <p:cTn dur="1000" fill="hold" id="24"/>
                                        <p:tgtEl>
                                          <p:spTgt spid="7"/>
                                        </p:tgtEl>
                                        <p:attrNameLst>
                                          <p:attrName>ppt_x</p:attrName>
                                        </p:attrNameLst>
                                      </p:cBhvr>
                                      <p:tavLst>
                                        <p:tav tm="0">
                                          <p:val>
                                            <p:strVal val="#ppt_x"/>
                                          </p:val>
                                        </p:tav>
                                        <p:tav tm="100000">
                                          <p:val>
                                            <p:strVal val="#ppt_x"/>
                                          </p:val>
                                        </p:tav>
                                      </p:tavLst>
                                    </p:anim>
                                    <p:anim calcmode="lin" valueType="num">
                                      <p:cBhvr>
                                        <p:cTn dur="1000" fill="hold" id="25"/>
                                        <p:tgtEl>
                                          <p:spTgt spid="7"/>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22" presetSubtype="1">
                                  <p:stCondLst>
                                    <p:cond delay="0"/>
                                  </p:stCondLst>
                                  <p:childTnLst>
                                    <p:set>
                                      <p:cBhvr>
                                        <p:cTn dur="1" fill="hold" id="38">
                                          <p:stCondLst>
                                            <p:cond delay="0"/>
                                          </p:stCondLst>
                                        </p:cTn>
                                        <p:tgtEl>
                                          <p:spTgt spid="17"/>
                                        </p:tgtEl>
                                        <p:attrNameLst>
                                          <p:attrName>style.visibility</p:attrName>
                                        </p:attrNameLst>
                                      </p:cBhvr>
                                      <p:to>
                                        <p:strVal val="visible"/>
                                      </p:to>
                                    </p:set>
                                    <p:animEffect filter="wipe(up)" transition="in">
                                      <p:cBhvr>
                                        <p:cTn dur="500" id="39"/>
                                        <p:tgtEl>
                                          <p:spTgt spid="17"/>
                                        </p:tgtEl>
                                      </p:cBhvr>
                                    </p:animEffect>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1000" id="43"/>
                                        <p:tgtEl>
                                          <p:spTgt spid="11"/>
                                        </p:tgtEl>
                                      </p:cBhvr>
                                    </p:animEffect>
                                    <p:anim calcmode="lin" valueType="num">
                                      <p:cBhvr>
                                        <p:cTn dur="1000" fill="hold" id="44"/>
                                        <p:tgtEl>
                                          <p:spTgt spid="11"/>
                                        </p:tgtEl>
                                        <p:attrNameLst>
                                          <p:attrName>ppt_x</p:attrName>
                                        </p:attrNameLst>
                                      </p:cBhvr>
                                      <p:tavLst>
                                        <p:tav tm="0">
                                          <p:val>
                                            <p:strVal val="#ppt_x"/>
                                          </p:val>
                                        </p:tav>
                                        <p:tav tm="100000">
                                          <p:val>
                                            <p:strVal val="#ppt_x"/>
                                          </p:val>
                                        </p:tav>
                                      </p:tavLst>
                                    </p:anim>
                                    <p:anim calcmode="lin" valueType="num">
                                      <p:cBhvr>
                                        <p:cTn dur="1000" fill="hold" id="45"/>
                                        <p:tgtEl>
                                          <p:spTgt spid="11"/>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2"/>
                                        </p:tgtEl>
                                        <p:attrNameLst>
                                          <p:attrName>style.visibility</p:attrName>
                                        </p:attrNameLst>
                                      </p:cBhvr>
                                      <p:to>
                                        <p:strVal val="visible"/>
                                      </p:to>
                                    </p:set>
                                    <p:animEffect filter="fade" transition="in">
                                      <p:cBhvr>
                                        <p:cTn dur="1000" id="48"/>
                                        <p:tgtEl>
                                          <p:spTgt spid="12"/>
                                        </p:tgtEl>
                                      </p:cBhvr>
                                    </p:animEffect>
                                    <p:anim calcmode="lin" valueType="num">
                                      <p:cBhvr>
                                        <p:cTn dur="1000" fill="hold" id="49"/>
                                        <p:tgtEl>
                                          <p:spTgt spid="12"/>
                                        </p:tgtEl>
                                        <p:attrNameLst>
                                          <p:attrName>ppt_x</p:attrName>
                                        </p:attrNameLst>
                                      </p:cBhvr>
                                      <p:tavLst>
                                        <p:tav tm="0">
                                          <p:val>
                                            <p:strVal val="#ppt_x"/>
                                          </p:val>
                                        </p:tav>
                                        <p:tav tm="100000">
                                          <p:val>
                                            <p:strVal val="#ppt_x"/>
                                          </p:val>
                                        </p:tav>
                                      </p:tavLst>
                                    </p:anim>
                                    <p:anim calcmode="lin" valueType="num">
                                      <p:cBhvr>
                                        <p:cTn dur="1000" fill="hold" id="50"/>
                                        <p:tgtEl>
                                          <p:spTgt spid="12"/>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1000" id="53"/>
                                        <p:tgtEl>
                                          <p:spTgt spid="13"/>
                                        </p:tgtEl>
                                      </p:cBhvr>
                                    </p:animEffect>
                                    <p:anim calcmode="lin" valueType="num">
                                      <p:cBhvr>
                                        <p:cTn dur="1000" fill="hold" id="54"/>
                                        <p:tgtEl>
                                          <p:spTgt spid="13"/>
                                        </p:tgtEl>
                                        <p:attrNameLst>
                                          <p:attrName>ppt_x</p:attrName>
                                        </p:attrNameLst>
                                      </p:cBhvr>
                                      <p:tavLst>
                                        <p:tav tm="0">
                                          <p:val>
                                            <p:strVal val="#ppt_x"/>
                                          </p:val>
                                        </p:tav>
                                        <p:tav tm="100000">
                                          <p:val>
                                            <p:strVal val="#ppt_x"/>
                                          </p:val>
                                        </p:tav>
                                      </p:tavLst>
                                    </p:anim>
                                    <p:anim calcmode="lin" valueType="num">
                                      <p:cBhvr>
                                        <p:cTn dur="100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grpId="0" id="57" nodeType="afterEffect" presetClass="entr" presetID="22" presetSubtype="1">
                                  <p:stCondLst>
                                    <p:cond delay="0"/>
                                  </p:stCondLst>
                                  <p:childTnLst>
                                    <p:set>
                                      <p:cBhvr>
                                        <p:cTn dur="1" fill="hold" id="58">
                                          <p:stCondLst>
                                            <p:cond delay="0"/>
                                          </p:stCondLst>
                                        </p:cTn>
                                        <p:tgtEl>
                                          <p:spTgt spid="18"/>
                                        </p:tgtEl>
                                        <p:attrNameLst>
                                          <p:attrName>style.visibility</p:attrName>
                                        </p:attrNameLst>
                                      </p:cBhvr>
                                      <p:to>
                                        <p:strVal val="visible"/>
                                      </p:to>
                                    </p:set>
                                    <p:animEffect filter="wipe(up)" transition="in">
                                      <p:cBhvr>
                                        <p:cTn dur="500" id="59"/>
                                        <p:tgtEl>
                                          <p:spTgt spid="18"/>
                                        </p:tgtEl>
                                      </p:cBhvr>
                                    </p:animEffect>
                                  </p:childTnLst>
                                </p:cTn>
                              </p:par>
                            </p:childTnLst>
                          </p:cTn>
                        </p:par>
                        <p:par>
                          <p:cTn fill="hold" id="60" nodeType="afterGroup">
                            <p:stCondLst>
                              <p:cond delay="5000"/>
                            </p:stCondLst>
                            <p:childTnLst>
                              <p:par>
                                <p:cTn fill="hold" grpId="0" id="61" nodeType="afterEffect" presetClass="entr" presetID="42" presetSubtype="0">
                                  <p:stCondLst>
                                    <p:cond delay="0"/>
                                  </p:stCondLst>
                                  <p:childTnLst>
                                    <p:set>
                                      <p:cBhvr>
                                        <p:cTn dur="1" fill="hold" id="62">
                                          <p:stCondLst>
                                            <p:cond delay="0"/>
                                          </p:stCondLst>
                                        </p:cTn>
                                        <p:tgtEl>
                                          <p:spTgt spid="14"/>
                                        </p:tgtEl>
                                        <p:attrNameLst>
                                          <p:attrName>style.visibility</p:attrName>
                                        </p:attrNameLst>
                                      </p:cBhvr>
                                      <p:to>
                                        <p:strVal val="visible"/>
                                      </p:to>
                                    </p:set>
                                    <p:animEffect filter="fade" transition="in">
                                      <p:cBhvr>
                                        <p:cTn dur="1000" id="63"/>
                                        <p:tgtEl>
                                          <p:spTgt spid="14"/>
                                        </p:tgtEl>
                                      </p:cBhvr>
                                    </p:animEffect>
                                    <p:anim calcmode="lin" valueType="num">
                                      <p:cBhvr>
                                        <p:cTn dur="1000" fill="hold" id="64"/>
                                        <p:tgtEl>
                                          <p:spTgt spid="14"/>
                                        </p:tgtEl>
                                        <p:attrNameLst>
                                          <p:attrName>ppt_x</p:attrName>
                                        </p:attrNameLst>
                                      </p:cBhvr>
                                      <p:tavLst>
                                        <p:tav tm="0">
                                          <p:val>
                                            <p:strVal val="#ppt_x"/>
                                          </p:val>
                                        </p:tav>
                                        <p:tav tm="100000">
                                          <p:val>
                                            <p:strVal val="#ppt_x"/>
                                          </p:val>
                                        </p:tav>
                                      </p:tavLst>
                                    </p:anim>
                                    <p:anim calcmode="lin" valueType="num">
                                      <p:cBhvr>
                                        <p:cTn dur="1000" fill="hold" id="65"/>
                                        <p:tgtEl>
                                          <p:spTgt spid="14"/>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5"/>
                                        </p:tgtEl>
                                        <p:attrNameLst>
                                          <p:attrName>style.visibility</p:attrName>
                                        </p:attrNameLst>
                                      </p:cBhvr>
                                      <p:to>
                                        <p:strVal val="visible"/>
                                      </p:to>
                                    </p:set>
                                    <p:animEffect filter="fade" transition="in">
                                      <p:cBhvr>
                                        <p:cTn dur="1000" id="68"/>
                                        <p:tgtEl>
                                          <p:spTgt spid="15"/>
                                        </p:tgtEl>
                                      </p:cBhvr>
                                    </p:animEffect>
                                    <p:anim calcmode="lin" valueType="num">
                                      <p:cBhvr>
                                        <p:cTn dur="1000" fill="hold" id="69"/>
                                        <p:tgtEl>
                                          <p:spTgt spid="15"/>
                                        </p:tgtEl>
                                        <p:attrNameLst>
                                          <p:attrName>ppt_x</p:attrName>
                                        </p:attrNameLst>
                                      </p:cBhvr>
                                      <p:tavLst>
                                        <p:tav tm="0">
                                          <p:val>
                                            <p:strVal val="#ppt_x"/>
                                          </p:val>
                                        </p:tav>
                                        <p:tav tm="100000">
                                          <p:val>
                                            <p:strVal val="#ppt_x"/>
                                          </p:val>
                                        </p:tav>
                                      </p:tavLst>
                                    </p:anim>
                                    <p:anim calcmode="lin" valueType="num">
                                      <p:cBhvr>
                                        <p:cTn dur="1000" fill="hold" id="70"/>
                                        <p:tgtEl>
                                          <p:spTgt spid="15"/>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anim calcmode="lin" valueType="num">
                                      <p:cBhvr>
                                        <p:cTn dur="1000" fill="hold" id="74"/>
                                        <p:tgtEl>
                                          <p:spTgt spid="16"/>
                                        </p:tgtEl>
                                        <p:attrNameLst>
                                          <p:attrName>ppt_x</p:attrName>
                                        </p:attrNameLst>
                                      </p:cBhvr>
                                      <p:tavLst>
                                        <p:tav tm="0">
                                          <p:val>
                                            <p:strVal val="#ppt_x"/>
                                          </p:val>
                                        </p:tav>
                                        <p:tav tm="100000">
                                          <p:val>
                                            <p:strVal val="#ppt_x"/>
                                          </p:val>
                                        </p:tav>
                                      </p:tavLst>
                                    </p:anim>
                                    <p:anim calcmode="lin" valueType="num">
                                      <p:cBhvr>
                                        <p:cTn dur="1000" fill="hold" id="75"/>
                                        <p:tgtEl>
                                          <p:spTgt spid="16"/>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000"/>
                            </p:stCondLst>
                            <p:childTnLst>
                              <p:par>
                                <p:cTn fill="hold" grpId="0" id="77" nodeType="afterEffect" presetClass="entr" presetID="22" presetSubtype="1">
                                  <p:stCondLst>
                                    <p:cond delay="0"/>
                                  </p:stCondLst>
                                  <p:childTnLst>
                                    <p:set>
                                      <p:cBhvr>
                                        <p:cTn dur="1" fill="hold" id="78">
                                          <p:stCondLst>
                                            <p:cond delay="0"/>
                                          </p:stCondLst>
                                        </p:cTn>
                                        <p:tgtEl>
                                          <p:spTgt spid="19"/>
                                        </p:tgtEl>
                                        <p:attrNameLst>
                                          <p:attrName>style.visibility</p:attrName>
                                        </p:attrNameLst>
                                      </p:cBhvr>
                                      <p:to>
                                        <p:strVal val="visible"/>
                                      </p:to>
                                    </p:set>
                                    <p:animEffect filter="wipe(up)" transition="in">
                                      <p:cBhvr>
                                        <p:cTn dur="500" id="7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rgbClr val="483018"/>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8" name="五边形 7"/>
          <p:cNvSpPr/>
          <p:nvPr/>
        </p:nvSpPr>
        <p:spPr>
          <a:xfrm>
            <a:off x="611560" y="2636373"/>
            <a:ext cx="864096" cy="432048"/>
          </a:xfrm>
          <a:prstGeom prst="homePlat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DEB8"/>
              </a:solidFill>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9" name="直接箭头连接符 8"/>
          <p:cNvCxnSpPr/>
          <p:nvPr/>
        </p:nvCxnSpPr>
        <p:spPr>
          <a:xfrm>
            <a:off x="1388193" y="2852397"/>
            <a:ext cx="6877557" cy="0"/>
          </a:xfrm>
          <a:prstGeom prst="straightConnector1">
            <a:avLst/>
          </a:prstGeom>
          <a:ln>
            <a:solidFill>
              <a:srgbClr val="3090D8"/>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980441" y="2780390"/>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DEB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椭圆 10"/>
          <p:cNvSpPr/>
          <p:nvPr/>
        </p:nvSpPr>
        <p:spPr>
          <a:xfrm>
            <a:off x="3324680"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DEB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椭圆 11"/>
          <p:cNvSpPr/>
          <p:nvPr/>
        </p:nvSpPr>
        <p:spPr>
          <a:xfrm>
            <a:off x="4668919"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DEB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椭圆 12"/>
          <p:cNvSpPr/>
          <p:nvPr/>
        </p:nvSpPr>
        <p:spPr>
          <a:xfrm>
            <a:off x="6013158"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DEB8"/>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椭圆 13"/>
          <p:cNvSpPr/>
          <p:nvPr/>
        </p:nvSpPr>
        <p:spPr>
          <a:xfrm>
            <a:off x="7357396"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DEB8"/>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5" name="组合 14"/>
          <p:cNvGrpSpPr/>
          <p:nvPr/>
        </p:nvGrpSpPr>
        <p:grpSpPr>
          <a:xfrm>
            <a:off x="1281614" y="853672"/>
            <a:ext cx="1824293" cy="1489809"/>
            <a:chOff x="1379555" y="1131151"/>
            <a:chExt cx="1824293" cy="1489809"/>
          </a:xfrm>
        </p:grpSpPr>
        <p:sp>
          <p:nvSpPr>
            <p:cNvPr id="16" name="泪滴形 15"/>
            <p:cNvSpPr/>
            <p:nvPr/>
          </p:nvSpPr>
          <p:spPr>
            <a:xfrm rot="8100000">
              <a:off x="1379555" y="1131151"/>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TextBox 16"/>
            <p:cNvSpPr txBox="1"/>
            <p:nvPr/>
          </p:nvSpPr>
          <p:spPr bwMode="auto">
            <a:xfrm>
              <a:off x="1621135" y="1646138"/>
              <a:ext cx="1104592" cy="914400"/>
            </a:xfrm>
            <a:prstGeom prst="rect">
              <a:avLst/>
            </a:prstGeom>
            <a:noFill/>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a:t>
              </a:r>
            </a:p>
          </p:txBody>
        </p:sp>
        <p:sp>
          <p:nvSpPr>
            <p:cNvPr id="18" name="矩形 17"/>
            <p:cNvSpPr/>
            <p:nvPr/>
          </p:nvSpPr>
          <p:spPr bwMode="auto">
            <a:xfrm>
              <a:off x="1635499" y="1280072"/>
              <a:ext cx="1568349" cy="335280"/>
            </a:xfrm>
            <a:prstGeom prst="rect">
              <a:avLst/>
            </a:prstGeom>
          </p:spPr>
          <p:txBody>
            <a:bodyPr wrap="square">
              <a:spAutoFit/>
            </a:bodyPr>
            <a:lstStyle/>
            <a:p>
              <a:pPr>
                <a:defRPr/>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输入标题</a:t>
              </a:r>
            </a:p>
          </p:txBody>
        </p:sp>
      </p:grpSp>
      <p:grpSp>
        <p:nvGrpSpPr>
          <p:cNvPr id="19" name="组合 18"/>
          <p:cNvGrpSpPr/>
          <p:nvPr/>
        </p:nvGrpSpPr>
        <p:grpSpPr>
          <a:xfrm>
            <a:off x="3996023" y="838017"/>
            <a:ext cx="1847329" cy="1489809"/>
            <a:chOff x="4068032" y="1131151"/>
            <a:chExt cx="1847329" cy="1489809"/>
          </a:xfrm>
        </p:grpSpPr>
        <p:sp>
          <p:nvSpPr>
            <p:cNvPr id="20" name="泪滴形 19"/>
            <p:cNvSpPr/>
            <p:nvPr/>
          </p:nvSpPr>
          <p:spPr>
            <a:xfrm rot="8100000">
              <a:off x="4068032" y="1131151"/>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TextBox 20"/>
            <p:cNvSpPr txBox="1"/>
            <p:nvPr/>
          </p:nvSpPr>
          <p:spPr bwMode="auto">
            <a:xfrm>
              <a:off x="4332649" y="1677627"/>
              <a:ext cx="1104592" cy="914400"/>
            </a:xfrm>
            <a:prstGeom prst="rect">
              <a:avLst/>
            </a:prstGeom>
            <a:noFill/>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a:t>
              </a:r>
            </a:p>
          </p:txBody>
        </p:sp>
        <p:sp>
          <p:nvSpPr>
            <p:cNvPr id="22" name="矩形 21"/>
            <p:cNvSpPr/>
            <p:nvPr/>
          </p:nvSpPr>
          <p:spPr bwMode="auto">
            <a:xfrm>
              <a:off x="4347012" y="1311561"/>
              <a:ext cx="1568349" cy="335280"/>
            </a:xfrm>
            <a:prstGeom prst="rect">
              <a:avLst/>
            </a:prstGeom>
          </p:spPr>
          <p:txBody>
            <a:bodyPr wrap="square">
              <a:spAutoFit/>
            </a:bodyPr>
            <a:lstStyle/>
            <a:p>
              <a:pPr>
                <a:defRPr/>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输入标题</a:t>
              </a:r>
            </a:p>
          </p:txBody>
        </p:sp>
      </p:grpSp>
      <p:grpSp>
        <p:nvGrpSpPr>
          <p:cNvPr id="23" name="组合 22"/>
          <p:cNvGrpSpPr/>
          <p:nvPr/>
        </p:nvGrpSpPr>
        <p:grpSpPr>
          <a:xfrm>
            <a:off x="6684502" y="838016"/>
            <a:ext cx="1798359" cy="1497318"/>
            <a:chOff x="6756509" y="1131151"/>
            <a:chExt cx="1798359" cy="1497318"/>
          </a:xfrm>
        </p:grpSpPr>
        <p:sp>
          <p:nvSpPr>
            <p:cNvPr id="24" name="泪滴形 23"/>
            <p:cNvSpPr/>
            <p:nvPr/>
          </p:nvSpPr>
          <p:spPr>
            <a:xfrm rot="8100000">
              <a:off x="6756509" y="1131151"/>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TextBox 24"/>
            <p:cNvSpPr txBox="1"/>
            <p:nvPr/>
          </p:nvSpPr>
          <p:spPr bwMode="auto">
            <a:xfrm>
              <a:off x="6972155" y="1705139"/>
              <a:ext cx="1104592" cy="914400"/>
            </a:xfrm>
            <a:prstGeom prst="rect">
              <a:avLst/>
            </a:prstGeom>
            <a:noFill/>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a:t>
              </a:r>
            </a:p>
          </p:txBody>
        </p:sp>
        <p:sp>
          <p:nvSpPr>
            <p:cNvPr id="26" name="矩形 25"/>
            <p:cNvSpPr/>
            <p:nvPr/>
          </p:nvSpPr>
          <p:spPr bwMode="auto">
            <a:xfrm>
              <a:off x="6986520" y="1339073"/>
              <a:ext cx="1568349" cy="335280"/>
            </a:xfrm>
            <a:prstGeom prst="rect">
              <a:avLst/>
            </a:prstGeom>
          </p:spPr>
          <p:txBody>
            <a:bodyPr wrap="square">
              <a:spAutoFit/>
            </a:bodyPr>
            <a:lstStyle/>
            <a:p>
              <a:pPr>
                <a:defRPr/>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输入标题</a:t>
              </a:r>
            </a:p>
          </p:txBody>
        </p:sp>
      </p:grpSp>
      <p:grpSp>
        <p:nvGrpSpPr>
          <p:cNvPr id="27" name="组合 26"/>
          <p:cNvGrpSpPr/>
          <p:nvPr/>
        </p:nvGrpSpPr>
        <p:grpSpPr>
          <a:xfrm>
            <a:off x="2677453" y="3430303"/>
            <a:ext cx="1878721" cy="1489809"/>
            <a:chOff x="2749460" y="3723437"/>
            <a:chExt cx="1878721" cy="1489809"/>
          </a:xfrm>
        </p:grpSpPr>
        <p:sp>
          <p:nvSpPr>
            <p:cNvPr id="28" name="泪滴形 27"/>
            <p:cNvSpPr/>
            <p:nvPr/>
          </p:nvSpPr>
          <p:spPr>
            <a:xfrm flipV="1" rot="13500000">
              <a:off x="2749460" y="3723437"/>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TextBox 28"/>
            <p:cNvSpPr txBox="1"/>
            <p:nvPr/>
          </p:nvSpPr>
          <p:spPr bwMode="auto">
            <a:xfrm>
              <a:off x="2915816" y="4159670"/>
              <a:ext cx="1104592" cy="914400"/>
            </a:xfrm>
            <a:prstGeom prst="rect">
              <a:avLst/>
            </a:prstGeom>
            <a:noFill/>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a:t>
              </a:r>
            </a:p>
          </p:txBody>
        </p:sp>
        <p:sp>
          <p:nvSpPr>
            <p:cNvPr id="30" name="矩形 29"/>
            <p:cNvSpPr/>
            <p:nvPr/>
          </p:nvSpPr>
          <p:spPr bwMode="auto">
            <a:xfrm>
              <a:off x="3059832" y="3793604"/>
              <a:ext cx="1568349" cy="335280"/>
            </a:xfrm>
            <a:prstGeom prst="rect">
              <a:avLst/>
            </a:prstGeom>
          </p:spPr>
          <p:txBody>
            <a:bodyPr wrap="square">
              <a:spAutoFit/>
            </a:bodyPr>
            <a:lstStyle/>
            <a:p>
              <a:pPr>
                <a:defRPr/>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输入标题</a:t>
              </a:r>
            </a:p>
          </p:txBody>
        </p:sp>
      </p:grpSp>
      <p:grpSp>
        <p:nvGrpSpPr>
          <p:cNvPr id="31" name="组合 30"/>
          <p:cNvGrpSpPr/>
          <p:nvPr/>
        </p:nvGrpSpPr>
        <p:grpSpPr>
          <a:xfrm>
            <a:off x="5365928" y="3430303"/>
            <a:ext cx="1796896" cy="1489809"/>
            <a:chOff x="5437937" y="3723437"/>
            <a:chExt cx="1796896" cy="1489809"/>
          </a:xfrm>
        </p:grpSpPr>
        <p:sp>
          <p:nvSpPr>
            <p:cNvPr id="32" name="泪滴形 31"/>
            <p:cNvSpPr/>
            <p:nvPr/>
          </p:nvSpPr>
          <p:spPr>
            <a:xfrm flipV="1" rot="13500000">
              <a:off x="5437937" y="3723437"/>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TextBox 32"/>
            <p:cNvSpPr txBox="1"/>
            <p:nvPr/>
          </p:nvSpPr>
          <p:spPr bwMode="auto">
            <a:xfrm>
              <a:off x="5652120" y="4187182"/>
              <a:ext cx="1104592" cy="914400"/>
            </a:xfrm>
            <a:prstGeom prst="rect">
              <a:avLst/>
            </a:prstGeom>
            <a:noFill/>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a:t>
              </a:r>
            </a:p>
          </p:txBody>
        </p:sp>
        <p:sp>
          <p:nvSpPr>
            <p:cNvPr id="34" name="矩形 33"/>
            <p:cNvSpPr/>
            <p:nvPr/>
          </p:nvSpPr>
          <p:spPr bwMode="auto">
            <a:xfrm>
              <a:off x="5666484" y="3821116"/>
              <a:ext cx="1568349" cy="335280"/>
            </a:xfrm>
            <a:prstGeom prst="rect">
              <a:avLst/>
            </a:prstGeom>
          </p:spPr>
          <p:txBody>
            <a:bodyPr wrap="square">
              <a:spAutoFit/>
            </a:bodyPr>
            <a:lstStyle/>
            <a:p>
              <a:pPr>
                <a:defRPr/>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输入标题</a:t>
              </a:r>
            </a:p>
          </p:txBody>
        </p:sp>
      </p:grpSp>
      <p:sp>
        <p:nvSpPr>
          <p:cNvPr id="35" name="矩形 34"/>
          <p:cNvSpPr/>
          <p:nvPr/>
        </p:nvSpPr>
        <p:spPr bwMode="auto">
          <a:xfrm>
            <a:off x="1642030" y="3068421"/>
            <a:ext cx="784174" cy="335280"/>
          </a:xfrm>
          <a:prstGeom prst="rect">
            <a:avLst/>
          </a:prstGeom>
        </p:spPr>
        <p:txBody>
          <a:bodyPr wrap="square">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2010</a:t>
            </a:r>
          </a:p>
        </p:txBody>
      </p:sp>
      <p:sp>
        <p:nvSpPr>
          <p:cNvPr id="36" name="矩形 35"/>
          <p:cNvSpPr/>
          <p:nvPr/>
        </p:nvSpPr>
        <p:spPr bwMode="auto">
          <a:xfrm>
            <a:off x="3076609" y="2296065"/>
            <a:ext cx="784174" cy="335280"/>
          </a:xfrm>
          <a:prstGeom prst="rect">
            <a:avLst/>
          </a:prstGeom>
        </p:spPr>
        <p:txBody>
          <a:bodyPr wrap="square">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2011</a:t>
            </a:r>
          </a:p>
        </p:txBody>
      </p:sp>
      <p:sp>
        <p:nvSpPr>
          <p:cNvPr id="37" name="矩形 36"/>
          <p:cNvSpPr/>
          <p:nvPr/>
        </p:nvSpPr>
        <p:spPr bwMode="auto">
          <a:xfrm>
            <a:off x="4355975" y="3068421"/>
            <a:ext cx="784174" cy="335280"/>
          </a:xfrm>
          <a:prstGeom prst="rect">
            <a:avLst/>
          </a:prstGeom>
        </p:spPr>
        <p:txBody>
          <a:bodyPr wrap="square">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2012</a:t>
            </a:r>
          </a:p>
        </p:txBody>
      </p:sp>
      <p:sp>
        <p:nvSpPr>
          <p:cNvPr id="38" name="矩形 37"/>
          <p:cNvSpPr/>
          <p:nvPr/>
        </p:nvSpPr>
        <p:spPr bwMode="auto">
          <a:xfrm>
            <a:off x="7037318" y="3028374"/>
            <a:ext cx="784174" cy="335280"/>
          </a:xfrm>
          <a:prstGeom prst="rect">
            <a:avLst/>
          </a:prstGeom>
        </p:spPr>
        <p:txBody>
          <a:bodyPr wrap="square">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2014</a:t>
            </a:r>
          </a:p>
        </p:txBody>
      </p:sp>
      <p:sp>
        <p:nvSpPr>
          <p:cNvPr id="39" name="矩形 38"/>
          <p:cNvSpPr/>
          <p:nvPr/>
        </p:nvSpPr>
        <p:spPr bwMode="auto">
          <a:xfrm>
            <a:off x="5845479" y="2335334"/>
            <a:ext cx="784174" cy="335280"/>
          </a:xfrm>
          <a:prstGeom prst="rect">
            <a:avLst/>
          </a:prstGeom>
        </p:spPr>
        <p:txBody>
          <a:bodyPr wrap="square">
            <a:spAutoFit/>
          </a:bodyPr>
          <a:lstStyle/>
          <a:p>
            <a:pPr>
              <a:defRPr/>
            </a:pPr>
            <a:r>
              <a:rPr altLang="zh-CN" b="1" lang="en-US"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2013</a:t>
            </a:r>
          </a:p>
        </p:txBody>
      </p:sp>
    </p:spTree>
    <p:extLst>
      <p:ext uri="{BB962C8B-B14F-4D97-AF65-F5344CB8AC3E}">
        <p14:creationId val="298870547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500" id="22"/>
                                        <p:tgtEl>
                                          <p:spTgt spid="9"/>
                                        </p:tgtEl>
                                      </p:cBhvr>
                                    </p:animEffect>
                                  </p:childTnLst>
                                </p:cTn>
                              </p:par>
                            </p:childTnLst>
                          </p:cTn>
                        </p:par>
                        <p:par>
                          <p:cTn fill="hold" id="23" nodeType="afterGroup">
                            <p:stCondLst>
                              <p:cond delay="2000"/>
                            </p:stCondLst>
                            <p:childTnLst>
                              <p:par>
                                <p:cTn fill="hold" grpId="0" id="24" nodeType="afterEffect" presetClass="entr" presetID="23" presetSubtype="32">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strVal val="4*#ppt_w"/>
                                          </p:val>
                                        </p:tav>
                                        <p:tav tm="100000">
                                          <p:val>
                                            <p:strVal val="#ppt_w"/>
                                          </p:val>
                                        </p:tav>
                                      </p:tavLst>
                                    </p:anim>
                                    <p:anim calcmode="lin" valueType="num">
                                      <p:cBhvr>
                                        <p:cTn dur="500" fill="hold" id="27"/>
                                        <p:tgtEl>
                                          <p:spTgt spid="10"/>
                                        </p:tgtEl>
                                        <p:attrNameLst>
                                          <p:attrName>ppt_h</p:attrName>
                                        </p:attrNameLst>
                                      </p:cBhvr>
                                      <p:tavLst>
                                        <p:tav tm="0">
                                          <p:val>
                                            <p:strVal val="4*#ppt_h"/>
                                          </p:val>
                                        </p:tav>
                                        <p:tav tm="100000">
                                          <p:val>
                                            <p:strVal val="#ppt_h"/>
                                          </p:val>
                                        </p:tav>
                                      </p:tavLst>
                                    </p:anim>
                                  </p:childTnLst>
                                </p:cTn>
                              </p:par>
                              <p:par>
                                <p:cTn fill="hold" id="28" nodeType="withEffect" presetClass="entr" presetID="47"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1000" id="30"/>
                                        <p:tgtEl>
                                          <p:spTgt spid="15"/>
                                        </p:tgtEl>
                                      </p:cBhvr>
                                    </p:animEffect>
                                    <p:anim calcmode="lin" valueType="num">
                                      <p:cBhvr>
                                        <p:cTn dur="1000" fill="hold" id="31"/>
                                        <p:tgtEl>
                                          <p:spTgt spid="15"/>
                                        </p:tgtEl>
                                        <p:attrNameLst>
                                          <p:attrName>ppt_x</p:attrName>
                                        </p:attrNameLst>
                                      </p:cBhvr>
                                      <p:tavLst>
                                        <p:tav tm="0">
                                          <p:val>
                                            <p:strVal val="#ppt_x"/>
                                          </p:val>
                                        </p:tav>
                                        <p:tav tm="100000">
                                          <p:val>
                                            <p:strVal val="#ppt_x"/>
                                          </p:val>
                                        </p:tav>
                                      </p:tavLst>
                                    </p:anim>
                                    <p:anim calcmode="lin" valueType="num">
                                      <p:cBhvr>
                                        <p:cTn dur="1000" fill="hold" id="32"/>
                                        <p:tgtEl>
                                          <p:spTgt spid="15"/>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35"/>
                                        </p:tgtEl>
                                        <p:attrNameLst>
                                          <p:attrName>style.visibility</p:attrName>
                                        </p:attrNameLst>
                                      </p:cBhvr>
                                      <p:to>
                                        <p:strVal val="visible"/>
                                      </p:to>
                                    </p:set>
                                    <p:animEffect filter="fade" transition="in">
                                      <p:cBhvr>
                                        <p:cTn dur="1000" id="35"/>
                                        <p:tgtEl>
                                          <p:spTgt spid="35"/>
                                        </p:tgtEl>
                                      </p:cBhvr>
                                    </p:animEffect>
                                    <p:anim calcmode="lin" valueType="num">
                                      <p:cBhvr>
                                        <p:cTn dur="1000" fill="hold" id="36"/>
                                        <p:tgtEl>
                                          <p:spTgt spid="35"/>
                                        </p:tgtEl>
                                        <p:attrNameLst>
                                          <p:attrName>ppt_x</p:attrName>
                                        </p:attrNameLst>
                                      </p:cBhvr>
                                      <p:tavLst>
                                        <p:tav tm="0">
                                          <p:val>
                                            <p:strVal val="#ppt_x"/>
                                          </p:val>
                                        </p:tav>
                                        <p:tav tm="100000">
                                          <p:val>
                                            <p:strVal val="#ppt_x"/>
                                          </p:val>
                                        </p:tav>
                                      </p:tavLst>
                                    </p:anim>
                                    <p:anim calcmode="lin" valueType="num">
                                      <p:cBhvr>
                                        <p:cTn dur="1000" fill="hold" id="37"/>
                                        <p:tgtEl>
                                          <p:spTgt spid="3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23" presetSubtype="32">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p:cTn dur="500" fill="hold" id="41"/>
                                        <p:tgtEl>
                                          <p:spTgt spid="11"/>
                                        </p:tgtEl>
                                        <p:attrNameLst>
                                          <p:attrName>ppt_w</p:attrName>
                                        </p:attrNameLst>
                                      </p:cBhvr>
                                      <p:tavLst>
                                        <p:tav tm="0">
                                          <p:val>
                                            <p:strVal val="4*#ppt_w"/>
                                          </p:val>
                                        </p:tav>
                                        <p:tav tm="100000">
                                          <p:val>
                                            <p:strVal val="#ppt_w"/>
                                          </p:val>
                                        </p:tav>
                                      </p:tavLst>
                                    </p:anim>
                                    <p:anim calcmode="lin" valueType="num">
                                      <p:cBhvr>
                                        <p:cTn dur="500" fill="hold" id="42"/>
                                        <p:tgtEl>
                                          <p:spTgt spid="11"/>
                                        </p:tgtEl>
                                        <p:attrNameLst>
                                          <p:attrName>ppt_h</p:attrName>
                                        </p:attrNameLst>
                                      </p:cBhvr>
                                      <p:tavLst>
                                        <p:tav tm="0">
                                          <p:val>
                                            <p:strVal val="4*#ppt_h"/>
                                          </p:val>
                                        </p:tav>
                                        <p:tav tm="100000">
                                          <p:val>
                                            <p:strVal val="#ppt_h"/>
                                          </p:val>
                                        </p:tav>
                                      </p:tavLst>
                                    </p:anim>
                                  </p:childTnLst>
                                </p:cTn>
                              </p:par>
                            </p:childTnLst>
                          </p:cTn>
                        </p:par>
                        <p:par>
                          <p:cTn fill="hold" id="43" nodeType="afterGroup">
                            <p:stCondLst>
                              <p:cond delay="3500"/>
                            </p:stCondLst>
                            <p:childTnLst>
                              <p:par>
                                <p:cTn fill="hold" id="44" nodeType="afterEffect" presetClass="entr" presetID="42" presetSubtype="0">
                                  <p:stCondLst>
                                    <p:cond delay="0"/>
                                  </p:stCondLst>
                                  <p:childTnLst>
                                    <p:set>
                                      <p:cBhvr>
                                        <p:cTn dur="1" fill="hold" id="45">
                                          <p:stCondLst>
                                            <p:cond delay="0"/>
                                          </p:stCondLst>
                                        </p:cTn>
                                        <p:tgtEl>
                                          <p:spTgt spid="27"/>
                                        </p:tgtEl>
                                        <p:attrNameLst>
                                          <p:attrName>style.visibility</p:attrName>
                                        </p:attrNameLst>
                                      </p:cBhvr>
                                      <p:to>
                                        <p:strVal val="visible"/>
                                      </p:to>
                                    </p:set>
                                    <p:animEffect filter="fade" transition="in">
                                      <p:cBhvr>
                                        <p:cTn dur="1000" id="46"/>
                                        <p:tgtEl>
                                          <p:spTgt spid="27"/>
                                        </p:tgtEl>
                                      </p:cBhvr>
                                    </p:animEffect>
                                    <p:anim calcmode="lin" valueType="num">
                                      <p:cBhvr>
                                        <p:cTn dur="1000" fill="hold" id="47"/>
                                        <p:tgtEl>
                                          <p:spTgt spid="27"/>
                                        </p:tgtEl>
                                        <p:attrNameLst>
                                          <p:attrName>ppt_x</p:attrName>
                                        </p:attrNameLst>
                                      </p:cBhvr>
                                      <p:tavLst>
                                        <p:tav tm="0">
                                          <p:val>
                                            <p:strVal val="#ppt_x"/>
                                          </p:val>
                                        </p:tav>
                                        <p:tav tm="100000">
                                          <p:val>
                                            <p:strVal val="#ppt_x"/>
                                          </p:val>
                                        </p:tav>
                                      </p:tavLst>
                                    </p:anim>
                                    <p:anim calcmode="lin" valueType="num">
                                      <p:cBhvr>
                                        <p:cTn dur="1000" fill="hold" id="48"/>
                                        <p:tgtEl>
                                          <p:spTgt spid="27"/>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0"/>
                                  </p:stCondLst>
                                  <p:childTnLst>
                                    <p:set>
                                      <p:cBhvr>
                                        <p:cTn dur="1" fill="hold" id="50">
                                          <p:stCondLst>
                                            <p:cond delay="0"/>
                                          </p:stCondLst>
                                        </p:cTn>
                                        <p:tgtEl>
                                          <p:spTgt spid="36"/>
                                        </p:tgtEl>
                                        <p:attrNameLst>
                                          <p:attrName>style.visibility</p:attrName>
                                        </p:attrNameLst>
                                      </p:cBhvr>
                                      <p:to>
                                        <p:strVal val="visible"/>
                                      </p:to>
                                    </p:set>
                                    <p:animEffect filter="fade" transition="in">
                                      <p:cBhvr>
                                        <p:cTn dur="1000" id="51"/>
                                        <p:tgtEl>
                                          <p:spTgt spid="36"/>
                                        </p:tgtEl>
                                      </p:cBhvr>
                                    </p:animEffect>
                                    <p:anim calcmode="lin" valueType="num">
                                      <p:cBhvr>
                                        <p:cTn dur="1000" fill="hold" id="52"/>
                                        <p:tgtEl>
                                          <p:spTgt spid="36"/>
                                        </p:tgtEl>
                                        <p:attrNameLst>
                                          <p:attrName>ppt_x</p:attrName>
                                        </p:attrNameLst>
                                      </p:cBhvr>
                                      <p:tavLst>
                                        <p:tav tm="0">
                                          <p:val>
                                            <p:strVal val="#ppt_x"/>
                                          </p:val>
                                        </p:tav>
                                        <p:tav tm="100000">
                                          <p:val>
                                            <p:strVal val="#ppt_x"/>
                                          </p:val>
                                        </p:tav>
                                      </p:tavLst>
                                    </p:anim>
                                    <p:anim calcmode="lin" valueType="num">
                                      <p:cBhvr>
                                        <p:cTn dur="1000" fill="hold" id="53"/>
                                        <p:tgtEl>
                                          <p:spTgt spid="3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500"/>
                            </p:stCondLst>
                            <p:childTnLst>
                              <p:par>
                                <p:cTn fill="hold" grpId="0" id="55" nodeType="afterEffect" presetClass="entr" presetID="23" presetSubtype="32">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p:cTn dur="500" fill="hold" id="57"/>
                                        <p:tgtEl>
                                          <p:spTgt spid="12"/>
                                        </p:tgtEl>
                                        <p:attrNameLst>
                                          <p:attrName>ppt_w</p:attrName>
                                        </p:attrNameLst>
                                      </p:cBhvr>
                                      <p:tavLst>
                                        <p:tav tm="0">
                                          <p:val>
                                            <p:strVal val="4*#ppt_w"/>
                                          </p:val>
                                        </p:tav>
                                        <p:tav tm="100000">
                                          <p:val>
                                            <p:strVal val="#ppt_w"/>
                                          </p:val>
                                        </p:tav>
                                      </p:tavLst>
                                    </p:anim>
                                    <p:anim calcmode="lin" valueType="num">
                                      <p:cBhvr>
                                        <p:cTn dur="500" fill="hold" id="58"/>
                                        <p:tgtEl>
                                          <p:spTgt spid="12"/>
                                        </p:tgtEl>
                                        <p:attrNameLst>
                                          <p:attrName>ppt_h</p:attrName>
                                        </p:attrNameLst>
                                      </p:cBhvr>
                                      <p:tavLst>
                                        <p:tav tm="0">
                                          <p:val>
                                            <p:strVal val="4*#ppt_h"/>
                                          </p:val>
                                        </p:tav>
                                        <p:tav tm="100000">
                                          <p:val>
                                            <p:strVal val="#ppt_h"/>
                                          </p:val>
                                        </p:tav>
                                      </p:tavLst>
                                    </p:anim>
                                  </p:childTnLst>
                                </p:cTn>
                              </p:par>
                            </p:childTnLst>
                          </p:cTn>
                        </p:par>
                        <p:par>
                          <p:cTn fill="hold" id="59" nodeType="afterGroup">
                            <p:stCondLst>
                              <p:cond delay="5000"/>
                            </p:stCondLst>
                            <p:childTnLst>
                              <p:par>
                                <p:cTn fill="hold" id="60" nodeType="afterEffect" presetClass="entr" presetID="47" presetSubtype="0">
                                  <p:stCondLst>
                                    <p:cond delay="0"/>
                                  </p:stCondLst>
                                  <p:childTnLst>
                                    <p:set>
                                      <p:cBhvr>
                                        <p:cTn dur="1" fill="hold" id="61">
                                          <p:stCondLst>
                                            <p:cond delay="0"/>
                                          </p:stCondLst>
                                        </p:cTn>
                                        <p:tgtEl>
                                          <p:spTgt spid="19"/>
                                        </p:tgtEl>
                                        <p:attrNameLst>
                                          <p:attrName>style.visibility</p:attrName>
                                        </p:attrNameLst>
                                      </p:cBhvr>
                                      <p:to>
                                        <p:strVal val="visible"/>
                                      </p:to>
                                    </p:set>
                                    <p:animEffect filter="fade" transition="in">
                                      <p:cBhvr>
                                        <p:cTn dur="1000" id="62"/>
                                        <p:tgtEl>
                                          <p:spTgt spid="19"/>
                                        </p:tgtEl>
                                      </p:cBhvr>
                                    </p:animEffect>
                                    <p:anim calcmode="lin" valueType="num">
                                      <p:cBhvr>
                                        <p:cTn dur="1000" fill="hold" id="63"/>
                                        <p:tgtEl>
                                          <p:spTgt spid="19"/>
                                        </p:tgtEl>
                                        <p:attrNameLst>
                                          <p:attrName>ppt_x</p:attrName>
                                        </p:attrNameLst>
                                      </p:cBhvr>
                                      <p:tavLst>
                                        <p:tav tm="0">
                                          <p:val>
                                            <p:strVal val="#ppt_x"/>
                                          </p:val>
                                        </p:tav>
                                        <p:tav tm="100000">
                                          <p:val>
                                            <p:strVal val="#ppt_x"/>
                                          </p:val>
                                        </p:tav>
                                      </p:tavLst>
                                    </p:anim>
                                    <p:anim calcmode="lin" valueType="num">
                                      <p:cBhvr>
                                        <p:cTn dur="1000" fill="hold" id="64"/>
                                        <p:tgtEl>
                                          <p:spTgt spid="19"/>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7"/>
                                        </p:tgtEl>
                                        <p:attrNameLst>
                                          <p:attrName>style.visibility</p:attrName>
                                        </p:attrNameLst>
                                      </p:cBhvr>
                                      <p:to>
                                        <p:strVal val="visible"/>
                                      </p:to>
                                    </p:set>
                                    <p:animEffect filter="fade" transition="in">
                                      <p:cBhvr>
                                        <p:cTn dur="1000" id="67"/>
                                        <p:tgtEl>
                                          <p:spTgt spid="37"/>
                                        </p:tgtEl>
                                      </p:cBhvr>
                                    </p:animEffect>
                                    <p:anim calcmode="lin" valueType="num">
                                      <p:cBhvr>
                                        <p:cTn dur="1000" fill="hold" id="68"/>
                                        <p:tgtEl>
                                          <p:spTgt spid="37"/>
                                        </p:tgtEl>
                                        <p:attrNameLst>
                                          <p:attrName>ppt_x</p:attrName>
                                        </p:attrNameLst>
                                      </p:cBhvr>
                                      <p:tavLst>
                                        <p:tav tm="0">
                                          <p:val>
                                            <p:strVal val="#ppt_x"/>
                                          </p:val>
                                        </p:tav>
                                        <p:tav tm="100000">
                                          <p:val>
                                            <p:strVal val="#ppt_x"/>
                                          </p:val>
                                        </p:tav>
                                      </p:tavLst>
                                    </p:anim>
                                    <p:anim calcmode="lin" valueType="num">
                                      <p:cBhvr>
                                        <p:cTn dur="1000" fill="hold" id="69"/>
                                        <p:tgtEl>
                                          <p:spTgt spid="3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6000"/>
                            </p:stCondLst>
                            <p:childTnLst>
                              <p:par>
                                <p:cTn fill="hold" grpId="0" id="71" nodeType="afterEffect" presetClass="entr" presetID="23" presetSubtype="32">
                                  <p:stCondLst>
                                    <p:cond delay="0"/>
                                  </p:stCondLst>
                                  <p:childTnLst>
                                    <p:set>
                                      <p:cBhvr>
                                        <p:cTn dur="1" fill="hold" id="72">
                                          <p:stCondLst>
                                            <p:cond delay="0"/>
                                          </p:stCondLst>
                                        </p:cTn>
                                        <p:tgtEl>
                                          <p:spTgt spid="13"/>
                                        </p:tgtEl>
                                        <p:attrNameLst>
                                          <p:attrName>style.visibility</p:attrName>
                                        </p:attrNameLst>
                                      </p:cBhvr>
                                      <p:to>
                                        <p:strVal val="visible"/>
                                      </p:to>
                                    </p:set>
                                    <p:anim calcmode="lin" valueType="num">
                                      <p:cBhvr>
                                        <p:cTn dur="500" fill="hold" id="73"/>
                                        <p:tgtEl>
                                          <p:spTgt spid="13"/>
                                        </p:tgtEl>
                                        <p:attrNameLst>
                                          <p:attrName>ppt_w</p:attrName>
                                        </p:attrNameLst>
                                      </p:cBhvr>
                                      <p:tavLst>
                                        <p:tav tm="0">
                                          <p:val>
                                            <p:strVal val="4*#ppt_w"/>
                                          </p:val>
                                        </p:tav>
                                        <p:tav tm="100000">
                                          <p:val>
                                            <p:strVal val="#ppt_w"/>
                                          </p:val>
                                        </p:tav>
                                      </p:tavLst>
                                    </p:anim>
                                    <p:anim calcmode="lin" valueType="num">
                                      <p:cBhvr>
                                        <p:cTn dur="500" fill="hold" id="74"/>
                                        <p:tgtEl>
                                          <p:spTgt spid="13"/>
                                        </p:tgtEl>
                                        <p:attrNameLst>
                                          <p:attrName>ppt_h</p:attrName>
                                        </p:attrNameLst>
                                      </p:cBhvr>
                                      <p:tavLst>
                                        <p:tav tm="0">
                                          <p:val>
                                            <p:strVal val="4*#ppt_h"/>
                                          </p:val>
                                        </p:tav>
                                        <p:tav tm="100000">
                                          <p:val>
                                            <p:strVal val="#ppt_h"/>
                                          </p:val>
                                        </p:tav>
                                      </p:tavLst>
                                    </p:anim>
                                  </p:childTnLst>
                                </p:cTn>
                              </p:par>
                            </p:childTnLst>
                          </p:cTn>
                        </p:par>
                        <p:par>
                          <p:cTn fill="hold" id="75" nodeType="afterGroup">
                            <p:stCondLst>
                              <p:cond delay="6500"/>
                            </p:stCondLst>
                            <p:childTnLst>
                              <p:par>
                                <p:cTn fill="hold" id="76" nodeType="afterEffect" presetClass="entr" presetID="42" presetSubtype="0">
                                  <p:stCondLst>
                                    <p:cond delay="0"/>
                                  </p:stCondLst>
                                  <p:childTnLst>
                                    <p:set>
                                      <p:cBhvr>
                                        <p:cTn dur="1" fill="hold" id="77">
                                          <p:stCondLst>
                                            <p:cond delay="0"/>
                                          </p:stCondLst>
                                        </p:cTn>
                                        <p:tgtEl>
                                          <p:spTgt spid="31"/>
                                        </p:tgtEl>
                                        <p:attrNameLst>
                                          <p:attrName>style.visibility</p:attrName>
                                        </p:attrNameLst>
                                      </p:cBhvr>
                                      <p:to>
                                        <p:strVal val="visible"/>
                                      </p:to>
                                    </p:set>
                                    <p:animEffect filter="fade" transition="in">
                                      <p:cBhvr>
                                        <p:cTn dur="1000" id="78"/>
                                        <p:tgtEl>
                                          <p:spTgt spid="31"/>
                                        </p:tgtEl>
                                      </p:cBhvr>
                                    </p:animEffect>
                                    <p:anim calcmode="lin" valueType="num">
                                      <p:cBhvr>
                                        <p:cTn dur="1000" fill="hold" id="79"/>
                                        <p:tgtEl>
                                          <p:spTgt spid="31"/>
                                        </p:tgtEl>
                                        <p:attrNameLst>
                                          <p:attrName>ppt_x</p:attrName>
                                        </p:attrNameLst>
                                      </p:cBhvr>
                                      <p:tavLst>
                                        <p:tav tm="0">
                                          <p:val>
                                            <p:strVal val="#ppt_x"/>
                                          </p:val>
                                        </p:tav>
                                        <p:tav tm="100000">
                                          <p:val>
                                            <p:strVal val="#ppt_x"/>
                                          </p:val>
                                        </p:tav>
                                      </p:tavLst>
                                    </p:anim>
                                    <p:anim calcmode="lin" valueType="num">
                                      <p:cBhvr>
                                        <p:cTn dur="1000" fill="hold" id="80"/>
                                        <p:tgtEl>
                                          <p:spTgt spid="31"/>
                                        </p:tgtEl>
                                        <p:attrNameLst>
                                          <p:attrName>ppt_y</p:attrName>
                                        </p:attrNameLst>
                                      </p:cBhvr>
                                      <p:tavLst>
                                        <p:tav tm="0">
                                          <p:val>
                                            <p:strVal val="#ppt_y+.1"/>
                                          </p:val>
                                        </p:tav>
                                        <p:tav tm="100000">
                                          <p:val>
                                            <p:strVal val="#ppt_y"/>
                                          </p:val>
                                        </p:tav>
                                      </p:tavLst>
                                    </p:anim>
                                  </p:childTnLst>
                                </p:cTn>
                              </p:par>
                              <p:par>
                                <p:cTn fill="hold" grpId="0" id="81" nodeType="withEffect" presetClass="entr" presetID="47" presetSubtype="0">
                                  <p:stCondLst>
                                    <p:cond delay="0"/>
                                  </p:stCondLst>
                                  <p:childTnLst>
                                    <p:set>
                                      <p:cBhvr>
                                        <p:cTn dur="1" fill="hold" id="82">
                                          <p:stCondLst>
                                            <p:cond delay="0"/>
                                          </p:stCondLst>
                                        </p:cTn>
                                        <p:tgtEl>
                                          <p:spTgt spid="39"/>
                                        </p:tgtEl>
                                        <p:attrNameLst>
                                          <p:attrName>style.visibility</p:attrName>
                                        </p:attrNameLst>
                                      </p:cBhvr>
                                      <p:to>
                                        <p:strVal val="visible"/>
                                      </p:to>
                                    </p:set>
                                    <p:animEffect filter="fade" transition="in">
                                      <p:cBhvr>
                                        <p:cTn dur="1000" id="83"/>
                                        <p:tgtEl>
                                          <p:spTgt spid="39"/>
                                        </p:tgtEl>
                                      </p:cBhvr>
                                    </p:animEffect>
                                    <p:anim calcmode="lin" valueType="num">
                                      <p:cBhvr>
                                        <p:cTn dur="1000" fill="hold" id="84"/>
                                        <p:tgtEl>
                                          <p:spTgt spid="39"/>
                                        </p:tgtEl>
                                        <p:attrNameLst>
                                          <p:attrName>ppt_x</p:attrName>
                                        </p:attrNameLst>
                                      </p:cBhvr>
                                      <p:tavLst>
                                        <p:tav tm="0">
                                          <p:val>
                                            <p:strVal val="#ppt_x"/>
                                          </p:val>
                                        </p:tav>
                                        <p:tav tm="100000">
                                          <p:val>
                                            <p:strVal val="#ppt_x"/>
                                          </p:val>
                                        </p:tav>
                                      </p:tavLst>
                                    </p:anim>
                                    <p:anim calcmode="lin" valueType="num">
                                      <p:cBhvr>
                                        <p:cTn dur="1000" fill="hold" id="85"/>
                                        <p:tgtEl>
                                          <p:spTgt spid="39"/>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7500"/>
                            </p:stCondLst>
                            <p:childTnLst>
                              <p:par>
                                <p:cTn fill="hold" grpId="0" id="87" nodeType="afterEffect" presetClass="entr" presetID="23" presetSubtype="32">
                                  <p:stCondLst>
                                    <p:cond delay="0"/>
                                  </p:stCondLst>
                                  <p:childTnLst>
                                    <p:set>
                                      <p:cBhvr>
                                        <p:cTn dur="1" fill="hold" id="88">
                                          <p:stCondLst>
                                            <p:cond delay="0"/>
                                          </p:stCondLst>
                                        </p:cTn>
                                        <p:tgtEl>
                                          <p:spTgt spid="14"/>
                                        </p:tgtEl>
                                        <p:attrNameLst>
                                          <p:attrName>style.visibility</p:attrName>
                                        </p:attrNameLst>
                                      </p:cBhvr>
                                      <p:to>
                                        <p:strVal val="visible"/>
                                      </p:to>
                                    </p:set>
                                    <p:anim calcmode="lin" valueType="num">
                                      <p:cBhvr>
                                        <p:cTn dur="500" fill="hold" id="89"/>
                                        <p:tgtEl>
                                          <p:spTgt spid="14"/>
                                        </p:tgtEl>
                                        <p:attrNameLst>
                                          <p:attrName>ppt_w</p:attrName>
                                        </p:attrNameLst>
                                      </p:cBhvr>
                                      <p:tavLst>
                                        <p:tav tm="0">
                                          <p:val>
                                            <p:strVal val="4*#ppt_w"/>
                                          </p:val>
                                        </p:tav>
                                        <p:tav tm="100000">
                                          <p:val>
                                            <p:strVal val="#ppt_w"/>
                                          </p:val>
                                        </p:tav>
                                      </p:tavLst>
                                    </p:anim>
                                    <p:anim calcmode="lin" valueType="num">
                                      <p:cBhvr>
                                        <p:cTn dur="500" fill="hold" id="90"/>
                                        <p:tgtEl>
                                          <p:spTgt spid="14"/>
                                        </p:tgtEl>
                                        <p:attrNameLst>
                                          <p:attrName>ppt_h</p:attrName>
                                        </p:attrNameLst>
                                      </p:cBhvr>
                                      <p:tavLst>
                                        <p:tav tm="0">
                                          <p:val>
                                            <p:strVal val="4*#ppt_h"/>
                                          </p:val>
                                        </p:tav>
                                        <p:tav tm="100000">
                                          <p:val>
                                            <p:strVal val="#ppt_h"/>
                                          </p:val>
                                        </p:tav>
                                      </p:tavLst>
                                    </p:anim>
                                  </p:childTnLst>
                                </p:cTn>
                              </p:par>
                            </p:childTnLst>
                          </p:cTn>
                        </p:par>
                        <p:par>
                          <p:cTn fill="hold" id="91" nodeType="afterGroup">
                            <p:stCondLst>
                              <p:cond delay="8000"/>
                            </p:stCondLst>
                            <p:childTnLst>
                              <p:par>
                                <p:cTn fill="hold" id="92" nodeType="afterEffect" presetClass="entr" presetID="47" presetSubtype="0">
                                  <p:stCondLst>
                                    <p:cond delay="0"/>
                                  </p:stCondLst>
                                  <p:childTnLst>
                                    <p:set>
                                      <p:cBhvr>
                                        <p:cTn dur="1" fill="hold" id="93">
                                          <p:stCondLst>
                                            <p:cond delay="0"/>
                                          </p:stCondLst>
                                        </p:cTn>
                                        <p:tgtEl>
                                          <p:spTgt spid="23"/>
                                        </p:tgtEl>
                                        <p:attrNameLst>
                                          <p:attrName>style.visibility</p:attrName>
                                        </p:attrNameLst>
                                      </p:cBhvr>
                                      <p:to>
                                        <p:strVal val="visible"/>
                                      </p:to>
                                    </p:set>
                                    <p:animEffect filter="fade" transition="in">
                                      <p:cBhvr>
                                        <p:cTn dur="1000" id="94"/>
                                        <p:tgtEl>
                                          <p:spTgt spid="23"/>
                                        </p:tgtEl>
                                      </p:cBhvr>
                                    </p:animEffect>
                                    <p:anim calcmode="lin" valueType="num">
                                      <p:cBhvr>
                                        <p:cTn dur="1000" fill="hold" id="95"/>
                                        <p:tgtEl>
                                          <p:spTgt spid="23"/>
                                        </p:tgtEl>
                                        <p:attrNameLst>
                                          <p:attrName>ppt_x</p:attrName>
                                        </p:attrNameLst>
                                      </p:cBhvr>
                                      <p:tavLst>
                                        <p:tav tm="0">
                                          <p:val>
                                            <p:strVal val="#ppt_x"/>
                                          </p:val>
                                        </p:tav>
                                        <p:tav tm="100000">
                                          <p:val>
                                            <p:strVal val="#ppt_x"/>
                                          </p:val>
                                        </p:tav>
                                      </p:tavLst>
                                    </p:anim>
                                    <p:anim calcmode="lin" valueType="num">
                                      <p:cBhvr>
                                        <p:cTn dur="1000" fill="hold" id="96"/>
                                        <p:tgtEl>
                                          <p:spTgt spid="23"/>
                                        </p:tgtEl>
                                        <p:attrNameLst>
                                          <p:attrName>ppt_y</p:attrName>
                                        </p:attrNameLst>
                                      </p:cBhvr>
                                      <p:tavLst>
                                        <p:tav tm="0">
                                          <p:val>
                                            <p:strVal val="#ppt_y-.1"/>
                                          </p:val>
                                        </p:tav>
                                        <p:tav tm="100000">
                                          <p:val>
                                            <p:strVal val="#ppt_y"/>
                                          </p:val>
                                        </p:tav>
                                      </p:tavLst>
                                    </p:anim>
                                  </p:childTnLst>
                                </p:cTn>
                              </p:par>
                              <p:par>
                                <p:cTn fill="hold" grpId="0" id="97" nodeType="withEffect" presetClass="entr" presetID="42" presetSubtype="0">
                                  <p:stCondLst>
                                    <p:cond delay="0"/>
                                  </p:stCondLst>
                                  <p:childTnLst>
                                    <p:set>
                                      <p:cBhvr>
                                        <p:cTn dur="1" fill="hold" id="98">
                                          <p:stCondLst>
                                            <p:cond delay="0"/>
                                          </p:stCondLst>
                                        </p:cTn>
                                        <p:tgtEl>
                                          <p:spTgt spid="38"/>
                                        </p:tgtEl>
                                        <p:attrNameLst>
                                          <p:attrName>style.visibility</p:attrName>
                                        </p:attrNameLst>
                                      </p:cBhvr>
                                      <p:to>
                                        <p:strVal val="visible"/>
                                      </p:to>
                                    </p:set>
                                    <p:animEffect filter="fade" transition="in">
                                      <p:cBhvr>
                                        <p:cTn dur="1000" id="99"/>
                                        <p:tgtEl>
                                          <p:spTgt spid="38"/>
                                        </p:tgtEl>
                                      </p:cBhvr>
                                    </p:animEffect>
                                    <p:anim calcmode="lin" valueType="num">
                                      <p:cBhvr>
                                        <p:cTn dur="1000" fill="hold" id="100"/>
                                        <p:tgtEl>
                                          <p:spTgt spid="38"/>
                                        </p:tgtEl>
                                        <p:attrNameLst>
                                          <p:attrName>ppt_x</p:attrName>
                                        </p:attrNameLst>
                                      </p:cBhvr>
                                      <p:tavLst>
                                        <p:tav tm="0">
                                          <p:val>
                                            <p:strVal val="#ppt_x"/>
                                          </p:val>
                                        </p:tav>
                                        <p:tav tm="100000">
                                          <p:val>
                                            <p:strVal val="#ppt_x"/>
                                          </p:val>
                                        </p:tav>
                                      </p:tavLst>
                                    </p:anim>
                                    <p:anim calcmode="lin" valueType="num">
                                      <p:cBhvr>
                                        <p:cTn dur="1000" fill="hold" id="101"/>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10"/>
      <p:bldP grpId="0" spid="11"/>
      <p:bldP grpId="0" spid="12"/>
      <p:bldP grpId="0" spid="13"/>
      <p:bldP grpId="0" spid="14"/>
      <p:bldP grpId="0" spid="35"/>
      <p:bldP grpId="0" spid="36"/>
      <p:bldP grpId="0" spid="37"/>
      <p:bldP grpId="0" spid="38"/>
      <p:bldP grpId="0" spid="3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7">
            <a:lum/>
          </a:blip>
          <a:stretch>
            <a:fillRect b="-13000" t="-13000"/>
          </a:stretch>
        </a:blipFill>
        <a:effectLst/>
      </p:bgPr>
    </p:bg>
    <p:spTree>
      <p:nvGrpSpPr>
        <p:cNvPr id="1" name=""/>
        <p:cNvGrpSpPr/>
        <p:nvPr/>
      </p:nvGrpSpPr>
      <p:grpSpPr>
        <a:xfrm>
          <a:off x="0" y="0"/>
          <a:ext cx="0" cy="0"/>
        </a:xfrm>
      </p:grpSpPr>
      <p:pic>
        <p:nvPicPr>
          <p:cNvPr id="6" name="图片 5"/>
          <p:cNvPicPr>
            <a:picLocks noChangeAspect="1"/>
          </p:cNvPicPr>
          <p:nvPr/>
        </p:nvPicPr>
        <p:blipFill>
          <a:blip r:embed="rId3">
            <a:extLst>
              <a:ext uri="{BEBA8EAE-BF5A-486C-A8C5-ECC9F3942E4B}">
                <a14:imgProps>
                  <a14:imgLayer r:embed="rId4">
                    <a14:imgEffect>
                      <a14:brightnessContrast contrast="-20000"/>
                    </a14:imgEffect>
                  </a14:imgLayer>
                </a14:imgProps>
              </a:ext>
              <a:ext uri="{28A0092B-C50C-407E-A947-70E740481C1C}">
                <a14:useLocalDpi val="0"/>
              </a:ext>
            </a:extLst>
          </a:blip>
          <a:stretch>
            <a:fillRect/>
          </a:stretch>
        </p:blipFill>
        <p:spPr>
          <a:xfrm>
            <a:off x="7448" y="0"/>
            <a:ext cx="9129103" cy="5143500"/>
          </a:xfrm>
          <a:prstGeom prst="rect">
            <a:avLst/>
          </a:prstGeom>
        </p:spPr>
      </p:pic>
      <p:pic>
        <p:nvPicPr>
          <p:cNvPr id="7" name="图片 6"/>
          <p:cNvPicPr>
            <a:picLocks noChangeAspect="1"/>
          </p:cNvPicPr>
          <p:nvPr/>
        </p:nvPicPr>
        <p:blipFill>
          <a:blip r:embed="rId5">
            <a:extLst>
              <a:ext uri="{BEBA8EAE-BF5A-486C-A8C5-ECC9F3942E4B}">
                <a14:imgProps>
                  <a14:imgLayer r:embed="rId6">
                    <a14:imgEffect>
                      <a14:brightnessContrast contrast="-20000"/>
                    </a14:imgEffect>
                  </a14:imgLayer>
                </a14:imgProps>
              </a:ext>
              <a:ext uri="{28A0092B-C50C-407E-A947-70E740481C1C}">
                <a14:useLocalDpi val="0"/>
              </a:ext>
            </a:extLst>
          </a:blip>
          <a:srcRect l="64950"/>
          <a:stretch>
            <a:fillRect/>
          </a:stretch>
        </p:blipFill>
        <p:spPr>
          <a:xfrm>
            <a:off x="5936776" y="0"/>
            <a:ext cx="3199775" cy="5143500"/>
          </a:xfrm>
          <a:prstGeom prst="rect">
            <a:avLst/>
          </a:prstGeom>
        </p:spPr>
      </p:pic>
      <p:sp>
        <p:nvSpPr>
          <p:cNvPr id="8" name="TextBox 7"/>
          <p:cNvSpPr txBox="1"/>
          <p:nvPr/>
        </p:nvSpPr>
        <p:spPr>
          <a:xfrm>
            <a:off x="971600" y="1995686"/>
            <a:ext cx="4824536" cy="640080"/>
          </a:xfrm>
          <a:prstGeom prst="rect">
            <a:avLst/>
          </a:prstGeom>
          <a:noFill/>
        </p:spPr>
        <p:txBody>
          <a:bodyPr rtlCol="0" wrap="square">
            <a:spAutoFit/>
          </a:bodyPr>
          <a:lstStyle/>
          <a:p>
            <a:pPr algn="ctr"/>
            <a:r>
              <a:rPr altLang="en-US" b="1" lang="zh-CN" spc="300" sz="3600">
                <a:solidFill>
                  <a:srgbClr val="3090D8"/>
                </a:solidFill>
                <a:latin charset="-122" panose="020b0503020204020204" pitchFamily="34" typeface="微软雅黑"/>
                <a:ea charset="-122" panose="020b0503020204020204" pitchFamily="34" typeface="微软雅黑"/>
                <a:sym charset="-122" panose="020b0503020204020204" pitchFamily="34" typeface="微软雅黑"/>
              </a:rPr>
              <a:t>汇报完毕，谢谢观赏</a:t>
            </a:r>
          </a:p>
        </p:txBody>
      </p:sp>
    </p:spTree>
    <p:extLst>
      <p:ext uri="{BB962C8B-B14F-4D97-AF65-F5344CB8AC3E}">
        <p14:creationId val="220685827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8"/>
                                        </p:tgtEl>
                                        <p:attrNameLst>
                                          <p:attrName>ppt_y</p:attrName>
                                        </p:attrNameLst>
                                      </p:cBhvr>
                                      <p:tavLst>
                                        <p:tav tm="0">
                                          <p:val>
                                            <p:strVal val="#ppt_y"/>
                                          </p:val>
                                        </p:tav>
                                        <p:tav tm="100000">
                                          <p:val>
                                            <p:strVal val="#ppt_y"/>
                                          </p:val>
                                        </p:tav>
                                      </p:tavLst>
                                    </p:anim>
                                    <p:anim calcmode="lin" valueType="num">
                                      <p:cBhvr>
                                        <p:cTn dur="500" fill="hold" id="1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泪滴形 6"/>
          <p:cNvSpPr/>
          <p:nvPr/>
        </p:nvSpPr>
        <p:spPr>
          <a:xfrm flipH="1" rot="18900000">
            <a:off x="4789061" y="581757"/>
            <a:ext cx="2908133" cy="2908133"/>
          </a:xfrm>
          <a:prstGeom prst="teardrop">
            <a:avLst>
              <a:gd fmla="val 113282" name="adj"/>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泪滴形 7"/>
          <p:cNvSpPr/>
          <p:nvPr/>
        </p:nvSpPr>
        <p:spPr>
          <a:xfrm rot="2700000">
            <a:off x="1505722" y="2151872"/>
            <a:ext cx="1965328" cy="1965328"/>
          </a:xfrm>
          <a:prstGeom prst="teardrop">
            <a:avLst>
              <a:gd fmla="val 116236" name="adj"/>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TextBox 8"/>
          <p:cNvSpPr txBox="1"/>
          <p:nvPr/>
        </p:nvSpPr>
        <p:spPr>
          <a:xfrm>
            <a:off x="5203144" y="1499897"/>
            <a:ext cx="1832292" cy="1005840"/>
          </a:xfrm>
          <a:prstGeom prst="rect">
            <a:avLst/>
          </a:prstGeom>
          <a:noFill/>
        </p:spPr>
        <p:txBody>
          <a:bodyPr rtlCol="0" wrap="none">
            <a:spAutoFit/>
          </a:bodyPr>
          <a:lstStyle/>
          <a:p>
            <a:r>
              <a:rPr altLang="zh-CN" b="1" lang="en-US" sz="6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70%</a:t>
            </a:r>
          </a:p>
        </p:txBody>
      </p:sp>
      <p:sp>
        <p:nvSpPr>
          <p:cNvPr id="10" name="TextBox 9"/>
          <p:cNvSpPr txBox="1"/>
          <p:nvPr/>
        </p:nvSpPr>
        <p:spPr>
          <a:xfrm>
            <a:off x="1890777" y="2736227"/>
            <a:ext cx="1281430" cy="701040"/>
          </a:xfrm>
          <a:prstGeom prst="rect">
            <a:avLst/>
          </a:prstGeom>
          <a:noFill/>
        </p:spPr>
        <p:txBody>
          <a:bodyPr rtlCol="0" wrap="none">
            <a:spAutoFit/>
          </a:bodyPr>
          <a:lstStyle/>
          <a:p>
            <a:r>
              <a:rPr altLang="zh-CN" b="1"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30%</a:t>
            </a:r>
          </a:p>
        </p:txBody>
      </p:sp>
      <p:sp>
        <p:nvSpPr>
          <p:cNvPr id="11" name="矩形 10"/>
          <p:cNvSpPr/>
          <p:nvPr/>
        </p:nvSpPr>
        <p:spPr>
          <a:xfrm flipH="1">
            <a:off x="539552" y="1401381"/>
            <a:ext cx="2863392"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a:t>
            </a:r>
          </a:p>
        </p:txBody>
      </p:sp>
      <p:sp>
        <p:nvSpPr>
          <p:cNvPr id="12" name="矩形 11"/>
          <p:cNvSpPr/>
          <p:nvPr/>
        </p:nvSpPr>
        <p:spPr>
          <a:xfrm>
            <a:off x="1746761" y="1121344"/>
            <a:ext cx="1690094"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13" name="矩形 12"/>
          <p:cNvSpPr/>
          <p:nvPr/>
        </p:nvSpPr>
        <p:spPr>
          <a:xfrm flipH="1">
            <a:off x="4483065" y="3921927"/>
            <a:ext cx="3771670" cy="944852"/>
          </a:xfrm>
          <a:prstGeom prst="rect">
            <a:avLst/>
          </a:prstGeom>
          <a:effectLst/>
        </p:spPr>
        <p:txBody>
          <a:bodyPr bIns="60946" lIns="121893" rIns="121893" tIns="60946"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这里输入简单的文字概述这里输入这里输入简单的文字概述这里输入简单文字概述简单的文字概述简单文字概述简单的文字概述。这里输入简单的文字概述</a:t>
            </a:r>
          </a:p>
        </p:txBody>
      </p:sp>
      <p:sp>
        <p:nvSpPr>
          <p:cNvPr id="14" name="矩形 13"/>
          <p:cNvSpPr/>
          <p:nvPr/>
        </p:nvSpPr>
        <p:spPr>
          <a:xfrm>
            <a:off x="4510320" y="3593660"/>
            <a:ext cx="1690094"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Tree>
    <p:extLst>
      <p:ext uri="{BB962C8B-B14F-4D97-AF65-F5344CB8AC3E}">
        <p14:creationId val="304698105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1+#ppt_w/2"/>
                                          </p:val>
                                        </p:tav>
                                        <p:tav tm="100000">
                                          <p:val>
                                            <p:strVal val="#ppt_x"/>
                                          </p:val>
                                        </p:tav>
                                      </p:tavLst>
                                    </p:anim>
                                    <p:anim calcmode="lin" valueType="num">
                                      <p:cBhvr additive="base">
                                        <p:cTn dur="500" fill="hold" id="22"/>
                                        <p:tgtEl>
                                          <p:spTgt spid="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8">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0-#ppt_w/2"/>
                                          </p:val>
                                        </p:tav>
                                        <p:tav tm="100000">
                                          <p:val>
                                            <p:strVal val="#ppt_x"/>
                                          </p:val>
                                        </p:tav>
                                      </p:tavLst>
                                    </p:anim>
                                    <p:anim calcmode="lin" valueType="num">
                                      <p:cBhvr additive="base">
                                        <p:cTn dur="500" fill="hold" id="27"/>
                                        <p:tgtEl>
                                          <p:spTgt spid="9"/>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1+#ppt_w/2"/>
                                          </p:val>
                                        </p:tav>
                                        <p:tav tm="100000">
                                          <p:val>
                                            <p:strVal val="#ppt_x"/>
                                          </p:val>
                                        </p:tav>
                                      </p:tavLst>
                                    </p:anim>
                                    <p:anim calcmode="lin" valueType="num">
                                      <p:cBhvr additive="base">
                                        <p:cTn dur="500" fill="hold" id="31"/>
                                        <p:tgtEl>
                                          <p:spTgt spid="10"/>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350" id="35"/>
                                        <p:tgtEl>
                                          <p:spTgt spid="12"/>
                                        </p:tgtEl>
                                      </p:cBhvr>
                                    </p:animEffect>
                                  </p:childTnLst>
                                </p:cTn>
                              </p:par>
                              <p:par>
                                <p:cTn fill="hold" grpId="1" id="36" nodeType="withEffect" presetClass="emph" presetID="26" presetSubtype="0">
                                  <p:stCondLst>
                                    <p:cond delay="0"/>
                                  </p:stCondLst>
                                  <p:childTnLst>
                                    <p:animEffect filter="fade" transition="out">
                                      <p:cBhvr>
                                        <p:cTn dur="400" id="37" tmFilter="0, 0; .2, .5; .8, .5; 1, 0"/>
                                        <p:tgtEl>
                                          <p:spTgt spid="12"/>
                                        </p:tgtEl>
                                      </p:cBhvr>
                                    </p:animEffect>
                                    <p:animScale>
                                      <p:cBhvr>
                                        <p:cTn autoRev="1" dur="200" fill="hold" id="38"/>
                                        <p:tgtEl>
                                          <p:spTgt spid="12"/>
                                        </p:tgtEl>
                                      </p:cBhvr>
                                      <p:by x="105000" y="105000"/>
                                    </p:animScale>
                                  </p:childTnLst>
                                </p:cTn>
                              </p:par>
                            </p:childTnLst>
                          </p:cTn>
                        </p:par>
                        <p:par>
                          <p:cTn fill="hold" id="39" nodeType="afterGroup">
                            <p:stCondLst>
                              <p:cond delay="2400"/>
                            </p:stCondLst>
                            <p:childTnLst>
                              <p:par>
                                <p:cTn fill="hold" grpId="0" id="40" nodeType="afterEffect" presetClass="entr" presetID="10" presetSubtype="0">
                                  <p:stCondLst>
                                    <p:cond delay="0"/>
                                  </p:stCondLst>
                                  <p:childTnLst>
                                    <p:set>
                                      <p:cBhvr>
                                        <p:cTn dur="1" fill="hold" id="41">
                                          <p:stCondLst>
                                            <p:cond delay="0"/>
                                          </p:stCondLst>
                                        </p:cTn>
                                        <p:tgtEl>
                                          <p:spTgt spid="11"/>
                                        </p:tgtEl>
                                        <p:attrNameLst>
                                          <p:attrName>style.visibility</p:attrName>
                                        </p:attrNameLst>
                                      </p:cBhvr>
                                      <p:to>
                                        <p:strVal val="visible"/>
                                      </p:to>
                                    </p:set>
                                    <p:animEffect filter="fade" transition="in">
                                      <p:cBhvr>
                                        <p:cTn dur="500" id="42"/>
                                        <p:tgtEl>
                                          <p:spTgt spid="11"/>
                                        </p:tgtEl>
                                      </p:cBhvr>
                                    </p:animEffect>
                                  </p:childTnLst>
                                </p:cTn>
                              </p:par>
                            </p:childTnLst>
                          </p:cTn>
                        </p:par>
                        <p:par>
                          <p:cTn fill="hold" id="43" nodeType="afterGroup">
                            <p:stCondLst>
                              <p:cond delay="2900"/>
                            </p:stCondLst>
                            <p:childTnLst>
                              <p:par>
                                <p:cTn fill="hold" grpId="0" id="44" nodeType="afterEffect" presetClass="entr" presetID="10"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350" id="46"/>
                                        <p:tgtEl>
                                          <p:spTgt spid="14"/>
                                        </p:tgtEl>
                                      </p:cBhvr>
                                    </p:animEffect>
                                  </p:childTnLst>
                                </p:cTn>
                              </p:par>
                              <p:par>
                                <p:cTn fill="hold" grpId="1" id="47" nodeType="withEffect" presetClass="emph" presetID="26" presetSubtype="0">
                                  <p:stCondLst>
                                    <p:cond delay="0"/>
                                  </p:stCondLst>
                                  <p:childTnLst>
                                    <p:animEffect filter="fade" transition="out">
                                      <p:cBhvr>
                                        <p:cTn dur="400" id="48" tmFilter="0, 0; .2, .5; .8, .5; 1, 0"/>
                                        <p:tgtEl>
                                          <p:spTgt spid="14"/>
                                        </p:tgtEl>
                                      </p:cBhvr>
                                    </p:animEffect>
                                    <p:animScale>
                                      <p:cBhvr>
                                        <p:cTn autoRev="1" dur="200" fill="hold" id="49"/>
                                        <p:tgtEl>
                                          <p:spTgt spid="14"/>
                                        </p:tgtEl>
                                      </p:cBhvr>
                                      <p:by x="105000" y="105000"/>
                                    </p:animScale>
                                  </p:childTnLst>
                                </p:cTn>
                              </p:par>
                            </p:childTnLst>
                          </p:cTn>
                        </p:par>
                        <p:par>
                          <p:cTn fill="hold" id="50" nodeType="afterGroup">
                            <p:stCondLst>
                              <p:cond delay="3300"/>
                            </p:stCondLst>
                            <p:childTnLst>
                              <p:par>
                                <p:cTn fill="hold" grpId="0" id="51" nodeType="afterEffect" presetClass="entr" presetID="10"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500" id="5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1" spid="12"/>
      <p:bldP grpId="0" spid="13"/>
      <p:bldP grpId="0" spid="14"/>
      <p:bldP grpId="1"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529694"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等腰三角形 6"/>
          <p:cNvSpPr/>
          <p:nvPr/>
        </p:nvSpPr>
        <p:spPr>
          <a:xfrm>
            <a:off x="3726140" y="1896366"/>
            <a:ext cx="1728192" cy="1489820"/>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等腰三角形 7"/>
          <p:cNvSpPr/>
          <p:nvPr/>
        </p:nvSpPr>
        <p:spPr>
          <a:xfrm>
            <a:off x="2862044" y="3386186"/>
            <a:ext cx="1728192" cy="1489820"/>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等腰三角形 8"/>
          <p:cNvSpPr/>
          <p:nvPr/>
        </p:nvSpPr>
        <p:spPr>
          <a:xfrm>
            <a:off x="4588414" y="3386186"/>
            <a:ext cx="1728192" cy="1489820"/>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矩形 9"/>
          <p:cNvSpPr/>
          <p:nvPr/>
        </p:nvSpPr>
        <p:spPr>
          <a:xfrm flipH="1">
            <a:off x="3261781" y="1126953"/>
            <a:ext cx="3107870" cy="761972"/>
          </a:xfrm>
          <a:prstGeom prst="rect">
            <a:avLst/>
          </a:prstGeom>
          <a:effectLst/>
        </p:spPr>
        <p:txBody>
          <a:bodyPr bIns="60946" lIns="121893" rIns="121893" tIns="60946"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这里输入简单的文字概述这里输入简单这里输入简单的文字概述这里输入</a:t>
            </a:r>
          </a:p>
        </p:txBody>
      </p:sp>
      <p:sp>
        <p:nvSpPr>
          <p:cNvPr id="11" name="矩形 10"/>
          <p:cNvSpPr/>
          <p:nvPr/>
        </p:nvSpPr>
        <p:spPr>
          <a:xfrm>
            <a:off x="3849371" y="848019"/>
            <a:ext cx="1852800"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12" name="矩形 11"/>
          <p:cNvSpPr/>
          <p:nvPr/>
        </p:nvSpPr>
        <p:spPr>
          <a:xfrm flipH="1">
            <a:off x="310271" y="3396075"/>
            <a:ext cx="2790076" cy="1402052"/>
          </a:xfrm>
          <a:prstGeom prst="rect">
            <a:avLst/>
          </a:prstGeom>
          <a:effectLst/>
        </p:spPr>
        <p:txBody>
          <a:bodyPr bIns="60946" lIns="121893" rIns="121893" tIns="60946"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这里输入简单的文字概述这里输入简单这里输入简单的文字概述这里输入这里输入简单的文字概述这里输入</a:t>
            </a:r>
          </a:p>
        </p:txBody>
      </p:sp>
      <p:sp>
        <p:nvSpPr>
          <p:cNvPr id="13" name="矩形 12"/>
          <p:cNvSpPr/>
          <p:nvPr/>
        </p:nvSpPr>
        <p:spPr>
          <a:xfrm>
            <a:off x="800774" y="3117140"/>
            <a:ext cx="2202486"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14" name="矩形 13"/>
          <p:cNvSpPr/>
          <p:nvPr/>
        </p:nvSpPr>
        <p:spPr>
          <a:xfrm flipH="1">
            <a:off x="6246420" y="3399437"/>
            <a:ext cx="2790076" cy="1402052"/>
          </a:xfrm>
          <a:prstGeom prst="rect">
            <a:avLst/>
          </a:prstGeom>
          <a:effectLst/>
        </p:spPr>
        <p:txBody>
          <a:bodyPr bIns="60946" lIns="121893" rIns="121893" tIns="60946" wrap="square">
            <a:spAutoFit/>
          </a:bodyPr>
          <a:lstStyle/>
          <a:p>
            <a:pPr>
              <a:lnSpc>
                <a:spcPct val="150000"/>
              </a:lnSpc>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这里输入简单的文字概述这里输入简单这里输入简单的文字概述这里输入这里输入简单的文字概述这里输入</a:t>
            </a:r>
          </a:p>
        </p:txBody>
      </p:sp>
      <p:sp>
        <p:nvSpPr>
          <p:cNvPr id="15" name="矩形 14"/>
          <p:cNvSpPr/>
          <p:nvPr/>
        </p:nvSpPr>
        <p:spPr>
          <a:xfrm>
            <a:off x="6736924" y="3120502"/>
            <a:ext cx="2202486"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这里填写小标题</a:t>
            </a:r>
          </a:p>
        </p:txBody>
      </p:sp>
      <p:sp>
        <p:nvSpPr>
          <p:cNvPr id="16" name="TextBox 15"/>
          <p:cNvSpPr txBox="1"/>
          <p:nvPr/>
        </p:nvSpPr>
        <p:spPr>
          <a:xfrm>
            <a:off x="4205446" y="2228530"/>
            <a:ext cx="700405" cy="1097280"/>
          </a:xfrm>
          <a:prstGeom prst="rect">
            <a:avLst/>
          </a:prstGeom>
          <a:noFill/>
        </p:spPr>
        <p:txBody>
          <a:bodyPr rtlCol="0" wrap="none">
            <a:spAutoFit/>
          </a:bodyPr>
          <a:lstStyle/>
          <a:p>
            <a:r>
              <a:rPr altLang="zh-CN" b="1" lang="en-US" sz="6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17" name="TextBox 16"/>
          <p:cNvSpPr txBox="1"/>
          <p:nvPr/>
        </p:nvSpPr>
        <p:spPr>
          <a:xfrm>
            <a:off x="3375723" y="3768010"/>
            <a:ext cx="700405" cy="1097280"/>
          </a:xfrm>
          <a:prstGeom prst="rect">
            <a:avLst/>
          </a:prstGeom>
          <a:noFill/>
        </p:spPr>
        <p:txBody>
          <a:bodyPr rtlCol="0" wrap="none">
            <a:spAutoFit/>
          </a:bodyPr>
          <a:lstStyle/>
          <a:p>
            <a:r>
              <a:rPr altLang="zh-CN" b="1" lang="en-US" sz="6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18" name="TextBox 17"/>
          <p:cNvSpPr txBox="1"/>
          <p:nvPr/>
        </p:nvSpPr>
        <p:spPr>
          <a:xfrm>
            <a:off x="5087885" y="3768010"/>
            <a:ext cx="700405" cy="1097280"/>
          </a:xfrm>
          <a:prstGeom prst="rect">
            <a:avLst/>
          </a:prstGeom>
          <a:noFill/>
        </p:spPr>
        <p:txBody>
          <a:bodyPr rtlCol="0" wrap="none">
            <a:spAutoFit/>
          </a:bodyPr>
          <a:lstStyle/>
          <a:p>
            <a:r>
              <a:rPr altLang="zh-CN" b="1" lang="en-US" sz="6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a:t>
            </a:r>
          </a:p>
        </p:txBody>
      </p:sp>
    </p:spTree>
    <p:extLst>
      <p:ext uri="{BB962C8B-B14F-4D97-AF65-F5344CB8AC3E}">
        <p14:creationId val="220189667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5" presetSubtype="0">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p:cTn decel="50000" dur="500" fill="hold" id="17">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20"/>
                                        <p:tgtEl>
                                          <p:spTgt spid="16"/>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16"/>
                                        </p:tgtEl>
                                      </p:cBhvr>
                                    </p:animEffect>
                                  </p:childTnLst>
                                </p:cTn>
                              </p:par>
                              <p:par>
                                <p:cTn fill="hold" grpId="0" id="25" nodeType="withEffect" presetClass="entr" presetID="25"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ecel="50000" dur="500" fill="hold" id="27">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30"/>
                                        <p:tgtEl>
                                          <p:spTgt spid="7"/>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7"/>
                                        </p:tgtEl>
                                      </p:cBhvr>
                                    </p:animEffect>
                                  </p:childTnLst>
                                </p:cTn>
                              </p:par>
                            </p:childTnLst>
                          </p:cTn>
                        </p:par>
                        <p:par>
                          <p:cTn fill="hold" id="35" nodeType="afterGroup">
                            <p:stCondLst>
                              <p:cond delay="2000"/>
                            </p:stCondLst>
                            <p:childTnLst>
                              <p:par>
                                <p:cTn fill="hold" grpId="0" id="36" nodeType="afterEffect" presetClass="entr" presetID="25"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ecel="50000" dur="500" fill="hold" id="38">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39">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40">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41"/>
                                        <p:tgtEl>
                                          <p:spTgt spid="17"/>
                                        </p:tgtEl>
                                        <p:attrNameLst>
                                          <p:attrName>ppt_h</p:attrName>
                                        </p:attrNameLst>
                                      </p:cBhvr>
                                      <p:tavLst>
                                        <p:tav tm="0">
                                          <p:val>
                                            <p:strVal val="#ppt_h"/>
                                          </p:val>
                                        </p:tav>
                                        <p:tav tm="100000">
                                          <p:val>
                                            <p:strVal val="#ppt_h"/>
                                          </p:val>
                                        </p:tav>
                                      </p:tavLst>
                                    </p:anim>
                                    <p:anim calcmode="lin" valueType="num">
                                      <p:cBhvr>
                                        <p:cTn decel="50000" dur="500" fill="hold" id="42">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43">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44">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45">
                                          <p:stCondLst>
                                            <p:cond delay="0"/>
                                          </p:stCondLst>
                                        </p:cTn>
                                        <p:tgtEl>
                                          <p:spTgt spid="17"/>
                                        </p:tgtEl>
                                      </p:cBhvr>
                                    </p:animEffect>
                                  </p:childTnLst>
                                </p:cTn>
                              </p:par>
                              <p:par>
                                <p:cTn fill="hold" grpId="0" id="46" nodeType="withEffect" presetClass="entr" presetID="25" presetSubtype="0">
                                  <p:stCondLst>
                                    <p:cond delay="0"/>
                                  </p:stCondLst>
                                  <p:childTnLst>
                                    <p:set>
                                      <p:cBhvr>
                                        <p:cTn dur="1" fill="hold" id="47">
                                          <p:stCondLst>
                                            <p:cond delay="0"/>
                                          </p:stCondLst>
                                        </p:cTn>
                                        <p:tgtEl>
                                          <p:spTgt spid="8"/>
                                        </p:tgtEl>
                                        <p:attrNameLst>
                                          <p:attrName>style.visibility</p:attrName>
                                        </p:attrNameLst>
                                      </p:cBhvr>
                                      <p:to>
                                        <p:strVal val="visible"/>
                                      </p:to>
                                    </p:set>
                                    <p:anim calcmode="lin" valueType="num">
                                      <p:cBhvr>
                                        <p:cTn decel="50000" dur="500" fill="hold" id="48">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49">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50">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51"/>
                                        <p:tgtEl>
                                          <p:spTgt spid="8"/>
                                        </p:tgtEl>
                                        <p:attrNameLst>
                                          <p:attrName>ppt_h</p:attrName>
                                        </p:attrNameLst>
                                      </p:cBhvr>
                                      <p:tavLst>
                                        <p:tav tm="0">
                                          <p:val>
                                            <p:strVal val="#ppt_h"/>
                                          </p:val>
                                        </p:tav>
                                        <p:tav tm="100000">
                                          <p:val>
                                            <p:strVal val="#ppt_h"/>
                                          </p:val>
                                        </p:tav>
                                      </p:tavLst>
                                    </p:anim>
                                    <p:anim calcmode="lin" valueType="num">
                                      <p:cBhvr>
                                        <p:cTn decel="50000" dur="500" fill="hold" id="52">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53">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54">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55">
                                          <p:stCondLst>
                                            <p:cond delay="0"/>
                                          </p:stCondLst>
                                        </p:cTn>
                                        <p:tgtEl>
                                          <p:spTgt spid="8"/>
                                        </p:tgtEl>
                                      </p:cBhvr>
                                    </p:animEffect>
                                  </p:childTnLst>
                                </p:cTn>
                              </p:par>
                            </p:childTnLst>
                          </p:cTn>
                        </p:par>
                        <p:par>
                          <p:cTn fill="hold" id="56" nodeType="afterGroup">
                            <p:stCondLst>
                              <p:cond delay="3000"/>
                            </p:stCondLst>
                            <p:childTnLst>
                              <p:par>
                                <p:cTn fill="hold" grpId="0" id="57" nodeType="afterEffect" presetClass="entr" presetID="25" presetSubtype="0">
                                  <p:stCondLst>
                                    <p:cond delay="0"/>
                                  </p:stCondLst>
                                  <p:childTnLst>
                                    <p:set>
                                      <p:cBhvr>
                                        <p:cTn dur="1" fill="hold" id="58">
                                          <p:stCondLst>
                                            <p:cond delay="0"/>
                                          </p:stCondLst>
                                        </p:cTn>
                                        <p:tgtEl>
                                          <p:spTgt spid="9"/>
                                        </p:tgtEl>
                                        <p:attrNameLst>
                                          <p:attrName>style.visibility</p:attrName>
                                        </p:attrNameLst>
                                      </p:cBhvr>
                                      <p:to>
                                        <p:strVal val="visible"/>
                                      </p:to>
                                    </p:set>
                                    <p:anim calcmode="lin" valueType="num">
                                      <p:cBhvr>
                                        <p:cTn decel="50000" dur="500" fill="hold" id="59">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6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61">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62"/>
                                        <p:tgtEl>
                                          <p:spTgt spid="9"/>
                                        </p:tgtEl>
                                        <p:attrNameLst>
                                          <p:attrName>ppt_h</p:attrName>
                                        </p:attrNameLst>
                                      </p:cBhvr>
                                      <p:tavLst>
                                        <p:tav tm="0">
                                          <p:val>
                                            <p:strVal val="#ppt_h"/>
                                          </p:val>
                                        </p:tav>
                                        <p:tav tm="100000">
                                          <p:val>
                                            <p:strVal val="#ppt_h"/>
                                          </p:val>
                                        </p:tav>
                                      </p:tavLst>
                                    </p:anim>
                                    <p:anim calcmode="lin" valueType="num">
                                      <p:cBhvr>
                                        <p:cTn decel="50000" dur="500" fill="hold" id="63">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64">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65">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66">
                                          <p:stCondLst>
                                            <p:cond delay="0"/>
                                          </p:stCondLst>
                                        </p:cTn>
                                        <p:tgtEl>
                                          <p:spTgt spid="9"/>
                                        </p:tgtEl>
                                      </p:cBhvr>
                                    </p:animEffect>
                                  </p:childTnLst>
                                </p:cTn>
                              </p:par>
                              <p:par>
                                <p:cTn fill="hold" grpId="0" id="67" nodeType="withEffect" presetClass="entr" presetID="25" presetSubtype="0">
                                  <p:stCondLst>
                                    <p:cond delay="0"/>
                                  </p:stCondLst>
                                  <p:childTnLst>
                                    <p:set>
                                      <p:cBhvr>
                                        <p:cTn dur="1" fill="hold" id="68">
                                          <p:stCondLst>
                                            <p:cond delay="0"/>
                                          </p:stCondLst>
                                        </p:cTn>
                                        <p:tgtEl>
                                          <p:spTgt spid="18"/>
                                        </p:tgtEl>
                                        <p:attrNameLst>
                                          <p:attrName>style.visibility</p:attrName>
                                        </p:attrNameLst>
                                      </p:cBhvr>
                                      <p:to>
                                        <p:strVal val="visible"/>
                                      </p:to>
                                    </p:set>
                                    <p:anim calcmode="lin" valueType="num">
                                      <p:cBhvr>
                                        <p:cTn decel="50000" dur="500" fill="hold" id="69">
                                          <p:stCondLst>
                                            <p:cond delay="0"/>
                                          </p:stCondLst>
                                        </p:cTn>
                                        <p:tgtEl>
                                          <p:spTgt spid="18"/>
                                        </p:tgtEl>
                                        <p:attrNameLst>
                                          <p:attrName>style.rotation</p:attrName>
                                        </p:attrNameLst>
                                      </p:cBhvr>
                                      <p:tavLst>
                                        <p:tav tm="0">
                                          <p:val>
                                            <p:fltVal val="-90"/>
                                          </p:val>
                                        </p:tav>
                                        <p:tav tm="100000">
                                          <p:val>
                                            <p:fltVal val="0"/>
                                          </p:val>
                                        </p:tav>
                                      </p:tavLst>
                                    </p:anim>
                                    <p:anim calcmode="lin" valueType="num">
                                      <p:cBhvr>
                                        <p:cTn decel="50000" dur="500" fill="hold" id="7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accel="50000" dur="500" fill="hold" id="71">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dur="1000" fill="hold" id="72"/>
                                        <p:tgtEl>
                                          <p:spTgt spid="18"/>
                                        </p:tgtEl>
                                        <p:attrNameLst>
                                          <p:attrName>ppt_h</p:attrName>
                                        </p:attrNameLst>
                                      </p:cBhvr>
                                      <p:tavLst>
                                        <p:tav tm="0">
                                          <p:val>
                                            <p:strVal val="#ppt_h"/>
                                          </p:val>
                                        </p:tav>
                                        <p:tav tm="100000">
                                          <p:val>
                                            <p:strVal val="#ppt_h"/>
                                          </p:val>
                                        </p:tav>
                                      </p:tavLst>
                                    </p:anim>
                                    <p:anim calcmode="lin" valueType="num">
                                      <p:cBhvr>
                                        <p:cTn decel="50000" dur="500" fill="hold" id="73">
                                          <p:stCondLst>
                                            <p:cond delay="0"/>
                                          </p:stCondLst>
                                        </p:cTn>
                                        <p:tgtEl>
                                          <p:spTgt spid="18"/>
                                        </p:tgtEl>
                                        <p:attrNameLst>
                                          <p:attrName>ppt_x</p:attrName>
                                        </p:attrNameLst>
                                      </p:cBhvr>
                                      <p:tavLst>
                                        <p:tav tm="0">
                                          <p:val>
                                            <p:strVal val="#ppt_x+.4"/>
                                          </p:val>
                                        </p:tav>
                                        <p:tav tm="100000">
                                          <p:val>
                                            <p:strVal val="#ppt_x"/>
                                          </p:val>
                                        </p:tav>
                                      </p:tavLst>
                                    </p:anim>
                                    <p:anim calcmode="lin" valueType="num">
                                      <p:cBhvr>
                                        <p:cTn decel="50000" dur="500" fill="hold" id="74">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accel="50000" dur="500" fill="hold" id="75">
                                          <p:stCondLst>
                                            <p:cond delay="500"/>
                                          </p:stCondLst>
                                        </p:cTn>
                                        <p:tgtEl>
                                          <p:spTgt spid="18"/>
                                        </p:tgtEl>
                                        <p:attrNameLst>
                                          <p:attrName>ppt_y</p:attrName>
                                        </p:attrNameLst>
                                      </p:cBhvr>
                                      <p:tavLst>
                                        <p:tav tm="0">
                                          <p:val>
                                            <p:strVal val="#ppt_y+.1"/>
                                          </p:val>
                                        </p:tav>
                                        <p:tav tm="100000">
                                          <p:val>
                                            <p:strVal val="#ppt_y"/>
                                          </p:val>
                                        </p:tav>
                                      </p:tavLst>
                                    </p:anim>
                                    <p:animEffect filter="fade" transition="in">
                                      <p:cBhvr>
                                        <p:cTn decel="50000" dur="1000" id="76">
                                          <p:stCondLst>
                                            <p:cond delay="0"/>
                                          </p:stCondLst>
                                        </p:cTn>
                                        <p:tgtEl>
                                          <p:spTgt spid="18"/>
                                        </p:tgtEl>
                                      </p:cBhvr>
                                    </p:animEffect>
                                  </p:childTnLst>
                                </p:cTn>
                              </p:par>
                            </p:childTnLst>
                          </p:cTn>
                        </p:par>
                        <p:par>
                          <p:cTn fill="hold" id="77" nodeType="afterGroup">
                            <p:stCondLst>
                              <p:cond delay="4000"/>
                            </p:stCondLst>
                            <p:childTnLst>
                              <p:par>
                                <p:cTn fill="hold" grpId="0" id="78" nodeType="afterEffect" presetClass="entr" presetID="10" presetSubtype="0">
                                  <p:stCondLst>
                                    <p:cond delay="0"/>
                                  </p:stCondLst>
                                  <p:childTnLst>
                                    <p:set>
                                      <p:cBhvr>
                                        <p:cTn dur="1" fill="hold" id="79">
                                          <p:stCondLst>
                                            <p:cond delay="0"/>
                                          </p:stCondLst>
                                        </p:cTn>
                                        <p:tgtEl>
                                          <p:spTgt spid="11"/>
                                        </p:tgtEl>
                                        <p:attrNameLst>
                                          <p:attrName>style.visibility</p:attrName>
                                        </p:attrNameLst>
                                      </p:cBhvr>
                                      <p:to>
                                        <p:strVal val="visible"/>
                                      </p:to>
                                    </p:set>
                                    <p:animEffect filter="fade" transition="in">
                                      <p:cBhvr>
                                        <p:cTn dur="350" id="80"/>
                                        <p:tgtEl>
                                          <p:spTgt spid="11"/>
                                        </p:tgtEl>
                                      </p:cBhvr>
                                    </p:animEffect>
                                  </p:childTnLst>
                                </p:cTn>
                              </p:par>
                              <p:par>
                                <p:cTn fill="hold" grpId="1" id="81" nodeType="withEffect" presetClass="emph" presetID="26" presetSubtype="0">
                                  <p:stCondLst>
                                    <p:cond delay="0"/>
                                  </p:stCondLst>
                                  <p:childTnLst>
                                    <p:animEffect filter="fade" transition="out">
                                      <p:cBhvr>
                                        <p:cTn dur="400" id="82" tmFilter="0, 0; .2, .5; .8, .5; 1, 0"/>
                                        <p:tgtEl>
                                          <p:spTgt spid="11"/>
                                        </p:tgtEl>
                                      </p:cBhvr>
                                    </p:animEffect>
                                    <p:animScale>
                                      <p:cBhvr>
                                        <p:cTn autoRev="1" dur="200" fill="hold" id="83"/>
                                        <p:tgtEl>
                                          <p:spTgt spid="11"/>
                                        </p:tgtEl>
                                      </p:cBhvr>
                                      <p:by x="105000" y="105000"/>
                                    </p:animScale>
                                  </p:childTnLst>
                                </p:cTn>
                              </p:par>
                            </p:childTnLst>
                          </p:cTn>
                        </p:par>
                        <p:par>
                          <p:cTn fill="hold" id="84" nodeType="afterGroup">
                            <p:stCondLst>
                              <p:cond delay="4400"/>
                            </p:stCondLst>
                            <p:childTnLst>
                              <p:par>
                                <p:cTn fill="hold" grpId="0" id="85" nodeType="afterEffect" presetClass="entr" presetID="10" presetSubtype="0">
                                  <p:stCondLst>
                                    <p:cond delay="0"/>
                                  </p:stCondLst>
                                  <p:childTnLst>
                                    <p:set>
                                      <p:cBhvr>
                                        <p:cTn dur="1" fill="hold" id="86">
                                          <p:stCondLst>
                                            <p:cond delay="0"/>
                                          </p:stCondLst>
                                        </p:cTn>
                                        <p:tgtEl>
                                          <p:spTgt spid="10"/>
                                        </p:tgtEl>
                                        <p:attrNameLst>
                                          <p:attrName>style.visibility</p:attrName>
                                        </p:attrNameLst>
                                      </p:cBhvr>
                                      <p:to>
                                        <p:strVal val="visible"/>
                                      </p:to>
                                    </p:set>
                                    <p:animEffect filter="fade" transition="in">
                                      <p:cBhvr>
                                        <p:cTn dur="500" id="87"/>
                                        <p:tgtEl>
                                          <p:spTgt spid="10"/>
                                        </p:tgtEl>
                                      </p:cBhvr>
                                    </p:animEffect>
                                  </p:childTnLst>
                                </p:cTn>
                              </p:par>
                            </p:childTnLst>
                          </p:cTn>
                        </p:par>
                        <p:par>
                          <p:cTn fill="hold" id="88" nodeType="afterGroup">
                            <p:stCondLst>
                              <p:cond delay="4900"/>
                            </p:stCondLst>
                            <p:childTnLst>
                              <p:par>
                                <p:cTn fill="hold" grpId="0" id="89" nodeType="afterEffect" presetClass="entr" presetID="10" presetSubtype="0">
                                  <p:stCondLst>
                                    <p:cond delay="0"/>
                                  </p:stCondLst>
                                  <p:childTnLst>
                                    <p:set>
                                      <p:cBhvr>
                                        <p:cTn dur="1" fill="hold" id="90">
                                          <p:stCondLst>
                                            <p:cond delay="0"/>
                                          </p:stCondLst>
                                        </p:cTn>
                                        <p:tgtEl>
                                          <p:spTgt spid="13"/>
                                        </p:tgtEl>
                                        <p:attrNameLst>
                                          <p:attrName>style.visibility</p:attrName>
                                        </p:attrNameLst>
                                      </p:cBhvr>
                                      <p:to>
                                        <p:strVal val="visible"/>
                                      </p:to>
                                    </p:set>
                                    <p:animEffect filter="fade" transition="in">
                                      <p:cBhvr>
                                        <p:cTn dur="350" id="91"/>
                                        <p:tgtEl>
                                          <p:spTgt spid="13"/>
                                        </p:tgtEl>
                                      </p:cBhvr>
                                    </p:animEffect>
                                  </p:childTnLst>
                                </p:cTn>
                              </p:par>
                              <p:par>
                                <p:cTn fill="hold" grpId="1" id="92" nodeType="withEffect" presetClass="emph" presetID="26" presetSubtype="0">
                                  <p:stCondLst>
                                    <p:cond delay="0"/>
                                  </p:stCondLst>
                                  <p:childTnLst>
                                    <p:animEffect filter="fade" transition="out">
                                      <p:cBhvr>
                                        <p:cTn dur="400" id="93" tmFilter="0, 0; .2, .5; .8, .5; 1, 0"/>
                                        <p:tgtEl>
                                          <p:spTgt spid="13"/>
                                        </p:tgtEl>
                                      </p:cBhvr>
                                    </p:animEffect>
                                    <p:animScale>
                                      <p:cBhvr>
                                        <p:cTn autoRev="1" dur="200" fill="hold" id="94"/>
                                        <p:tgtEl>
                                          <p:spTgt spid="13"/>
                                        </p:tgtEl>
                                      </p:cBhvr>
                                      <p:by x="105000" y="105000"/>
                                    </p:animScale>
                                  </p:childTnLst>
                                </p:cTn>
                              </p:par>
                            </p:childTnLst>
                          </p:cTn>
                        </p:par>
                        <p:par>
                          <p:cTn fill="hold" id="95" nodeType="afterGroup">
                            <p:stCondLst>
                              <p:cond delay="5300"/>
                            </p:stCondLst>
                            <p:childTnLst>
                              <p:par>
                                <p:cTn fill="hold" grpId="0" id="96" nodeType="afterEffect" presetClass="entr" presetID="10" presetSubtype="0">
                                  <p:stCondLst>
                                    <p:cond delay="0"/>
                                  </p:stCondLst>
                                  <p:childTnLst>
                                    <p:set>
                                      <p:cBhvr>
                                        <p:cTn dur="1" fill="hold" id="97">
                                          <p:stCondLst>
                                            <p:cond delay="0"/>
                                          </p:stCondLst>
                                        </p:cTn>
                                        <p:tgtEl>
                                          <p:spTgt spid="12"/>
                                        </p:tgtEl>
                                        <p:attrNameLst>
                                          <p:attrName>style.visibility</p:attrName>
                                        </p:attrNameLst>
                                      </p:cBhvr>
                                      <p:to>
                                        <p:strVal val="visible"/>
                                      </p:to>
                                    </p:set>
                                    <p:animEffect filter="fade" transition="in">
                                      <p:cBhvr>
                                        <p:cTn dur="500" id="98"/>
                                        <p:tgtEl>
                                          <p:spTgt spid="12"/>
                                        </p:tgtEl>
                                      </p:cBhvr>
                                    </p:animEffect>
                                  </p:childTnLst>
                                </p:cTn>
                              </p:par>
                            </p:childTnLst>
                          </p:cTn>
                        </p:par>
                        <p:par>
                          <p:cTn fill="hold" id="99" nodeType="afterGroup">
                            <p:stCondLst>
                              <p:cond delay="5800"/>
                            </p:stCondLst>
                            <p:childTnLst>
                              <p:par>
                                <p:cTn fill="hold" grpId="0" id="100" nodeType="afterEffect" presetClass="entr" presetID="10" presetSubtype="0">
                                  <p:stCondLst>
                                    <p:cond delay="0"/>
                                  </p:stCondLst>
                                  <p:childTnLst>
                                    <p:set>
                                      <p:cBhvr>
                                        <p:cTn dur="1" fill="hold" id="101">
                                          <p:stCondLst>
                                            <p:cond delay="0"/>
                                          </p:stCondLst>
                                        </p:cTn>
                                        <p:tgtEl>
                                          <p:spTgt spid="15"/>
                                        </p:tgtEl>
                                        <p:attrNameLst>
                                          <p:attrName>style.visibility</p:attrName>
                                        </p:attrNameLst>
                                      </p:cBhvr>
                                      <p:to>
                                        <p:strVal val="visible"/>
                                      </p:to>
                                    </p:set>
                                    <p:animEffect filter="fade" transition="in">
                                      <p:cBhvr>
                                        <p:cTn dur="350" id="102"/>
                                        <p:tgtEl>
                                          <p:spTgt spid="15"/>
                                        </p:tgtEl>
                                      </p:cBhvr>
                                    </p:animEffect>
                                  </p:childTnLst>
                                </p:cTn>
                              </p:par>
                              <p:par>
                                <p:cTn fill="hold" grpId="1" id="103" nodeType="withEffect" presetClass="emph" presetID="26" presetSubtype="0">
                                  <p:stCondLst>
                                    <p:cond delay="0"/>
                                  </p:stCondLst>
                                  <p:childTnLst>
                                    <p:animEffect filter="fade" transition="out">
                                      <p:cBhvr>
                                        <p:cTn dur="400" id="104" tmFilter="0, 0; .2, .5; .8, .5; 1, 0"/>
                                        <p:tgtEl>
                                          <p:spTgt spid="15"/>
                                        </p:tgtEl>
                                      </p:cBhvr>
                                    </p:animEffect>
                                    <p:animScale>
                                      <p:cBhvr>
                                        <p:cTn autoRev="1" dur="200" fill="hold" id="105"/>
                                        <p:tgtEl>
                                          <p:spTgt spid="15"/>
                                        </p:tgtEl>
                                      </p:cBhvr>
                                      <p:by x="105000" y="105000"/>
                                    </p:animScale>
                                  </p:childTnLst>
                                </p:cTn>
                              </p:par>
                            </p:childTnLst>
                          </p:cTn>
                        </p:par>
                        <p:par>
                          <p:cTn fill="hold" id="106" nodeType="afterGroup">
                            <p:stCondLst>
                              <p:cond delay="6200"/>
                            </p:stCondLst>
                            <p:childTnLst>
                              <p:par>
                                <p:cTn fill="hold" grpId="0" id="107" nodeType="afterEffect" presetClass="entr" presetID="10" presetSubtype="0">
                                  <p:stCondLst>
                                    <p:cond delay="0"/>
                                  </p:stCondLst>
                                  <p:childTnLst>
                                    <p:set>
                                      <p:cBhvr>
                                        <p:cTn dur="1" fill="hold" id="108">
                                          <p:stCondLst>
                                            <p:cond delay="0"/>
                                          </p:stCondLst>
                                        </p:cTn>
                                        <p:tgtEl>
                                          <p:spTgt spid="14"/>
                                        </p:tgtEl>
                                        <p:attrNameLst>
                                          <p:attrName>style.visibility</p:attrName>
                                        </p:attrNameLst>
                                      </p:cBhvr>
                                      <p:to>
                                        <p:strVal val="visible"/>
                                      </p:to>
                                    </p:set>
                                    <p:animEffect filter="fade" transition="in">
                                      <p:cBhvr>
                                        <p:cTn dur="500" id="10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1" spid="11"/>
      <p:bldP grpId="0" spid="12"/>
      <p:bldP grpId="0" spid="13"/>
      <p:bldP grpId="1" spid="13"/>
      <p:bldP grpId="0" spid="14"/>
      <p:bldP grpId="0" spid="15"/>
      <p:bldP grpId="1" spid="15"/>
      <p:bldP grpId="0" spid="16"/>
      <p:bldP grpId="0" spid="17"/>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19" name="五边形 18"/>
          <p:cNvSpPr/>
          <p:nvPr/>
        </p:nvSpPr>
        <p:spPr>
          <a:xfrm>
            <a:off x="4429142" y="1181242"/>
            <a:ext cx="2880320" cy="936104"/>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五边形 19"/>
          <p:cNvSpPr/>
          <p:nvPr/>
        </p:nvSpPr>
        <p:spPr>
          <a:xfrm flipH="1">
            <a:off x="1548822" y="2110832"/>
            <a:ext cx="2880320" cy="936104"/>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TextBox 20"/>
          <p:cNvSpPr txBox="1"/>
          <p:nvPr/>
        </p:nvSpPr>
        <p:spPr>
          <a:xfrm>
            <a:off x="1980870" y="2437316"/>
            <a:ext cx="2448272" cy="396240"/>
          </a:xfrm>
          <a:prstGeom prst="rect">
            <a:avLst/>
          </a:prstGeom>
          <a:noFill/>
        </p:spPr>
        <p:txBody>
          <a:bodyPr rtlCol="0" wrap="square">
            <a:spAutoFit/>
          </a:bodyPr>
          <a:lstStyle/>
          <a:p>
            <a:pPr algn="r"/>
            <a:r>
              <a:rPr altLang="zh-CN" lang="en-US"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2017年工作情况</a:t>
            </a:r>
          </a:p>
        </p:txBody>
      </p:sp>
      <p:sp>
        <p:nvSpPr>
          <p:cNvPr id="22" name="TextBox 21"/>
          <p:cNvSpPr txBox="1"/>
          <p:nvPr/>
        </p:nvSpPr>
        <p:spPr>
          <a:xfrm>
            <a:off x="4429142" y="1449239"/>
            <a:ext cx="2448272" cy="396240"/>
          </a:xfrm>
          <a:prstGeom prst="rect">
            <a:avLst/>
          </a:prstGeom>
          <a:noFill/>
        </p:spPr>
        <p:txBody>
          <a:bodyPr rtlCol="0" wrap="square">
            <a:spAutoFit/>
          </a:bodyPr>
          <a:lstStyle/>
          <a:p>
            <a:r>
              <a:rPr altLang="zh-CN" lang="en-US"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2018年工作情况</a:t>
            </a:r>
          </a:p>
        </p:txBody>
      </p:sp>
      <p:sp>
        <p:nvSpPr>
          <p:cNvPr id="23" name="TextBox 22"/>
          <p:cNvSpPr txBox="1"/>
          <p:nvPr/>
        </p:nvSpPr>
        <p:spPr>
          <a:xfrm>
            <a:off x="899592" y="987574"/>
            <a:ext cx="3240359" cy="914400"/>
          </a:xfrm>
          <a:prstGeom prst="rect">
            <a:avLst/>
          </a:prstGeom>
          <a:noFill/>
        </p:spPr>
        <p:txBody>
          <a:bodyPr rtlCol="0"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述这里输入简单的文字概述这里入简单的文字</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概述这里输入述简单的文字概述</a:t>
            </a:r>
          </a:p>
        </p:txBody>
      </p:sp>
      <p:sp>
        <p:nvSpPr>
          <p:cNvPr id="24" name="TextBox 23"/>
          <p:cNvSpPr txBox="1"/>
          <p:nvPr/>
        </p:nvSpPr>
        <p:spPr>
          <a:xfrm>
            <a:off x="4645166" y="2375761"/>
            <a:ext cx="3240359" cy="914400"/>
          </a:xfrm>
          <a:prstGeom prst="rect">
            <a:avLst/>
          </a:prstGeom>
          <a:noFill/>
        </p:spPr>
        <p:txBody>
          <a:bodyPr rtlCol="0"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述这里输入简单的文字概述这里入简单的文字</a:t>
            </a:r>
          </a:p>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概述这里输入述简单的文字概述</a:t>
            </a:r>
          </a:p>
        </p:txBody>
      </p:sp>
      <p:sp>
        <p:nvSpPr>
          <p:cNvPr id="25" name="矩形 24"/>
          <p:cNvSpPr/>
          <p:nvPr/>
        </p:nvSpPr>
        <p:spPr>
          <a:xfrm>
            <a:off x="2560838" y="3564117"/>
            <a:ext cx="1692188"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矩形 25"/>
          <p:cNvSpPr/>
          <p:nvPr/>
        </p:nvSpPr>
        <p:spPr>
          <a:xfrm>
            <a:off x="1588730" y="3924157"/>
            <a:ext cx="2652199"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矩形 26"/>
          <p:cNvSpPr/>
          <p:nvPr/>
        </p:nvSpPr>
        <p:spPr>
          <a:xfrm>
            <a:off x="2092786" y="4345272"/>
            <a:ext cx="2160240"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32439"/>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TextBox 27"/>
          <p:cNvSpPr txBox="1"/>
          <p:nvPr/>
        </p:nvSpPr>
        <p:spPr>
          <a:xfrm>
            <a:off x="2769718" y="3564116"/>
            <a:ext cx="1186180"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计划完成：56％</a:t>
            </a:r>
          </a:p>
        </p:txBody>
      </p:sp>
      <p:sp>
        <p:nvSpPr>
          <p:cNvPr id="29" name="TextBox 28"/>
          <p:cNvSpPr txBox="1"/>
          <p:nvPr/>
        </p:nvSpPr>
        <p:spPr>
          <a:xfrm>
            <a:off x="2380818" y="3924156"/>
            <a:ext cx="1548130"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实际完成数目：820万</a:t>
            </a:r>
          </a:p>
        </p:txBody>
      </p:sp>
      <p:sp>
        <p:nvSpPr>
          <p:cNvPr id="30" name="TextBox 29"/>
          <p:cNvSpPr txBox="1"/>
          <p:nvPr/>
        </p:nvSpPr>
        <p:spPr>
          <a:xfrm>
            <a:off x="2812866" y="4350508"/>
            <a:ext cx="1129030"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回款数：640万</a:t>
            </a:r>
          </a:p>
        </p:txBody>
      </p:sp>
      <p:sp>
        <p:nvSpPr>
          <p:cNvPr id="31" name="矩形 30"/>
          <p:cNvSpPr/>
          <p:nvPr/>
        </p:nvSpPr>
        <p:spPr>
          <a:xfrm>
            <a:off x="4572000" y="3539973"/>
            <a:ext cx="1692188"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矩形 31"/>
          <p:cNvSpPr/>
          <p:nvPr/>
        </p:nvSpPr>
        <p:spPr>
          <a:xfrm>
            <a:off x="4584097" y="3900013"/>
            <a:ext cx="2652199"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矩形 32"/>
          <p:cNvSpPr/>
          <p:nvPr/>
        </p:nvSpPr>
        <p:spPr>
          <a:xfrm>
            <a:off x="4572000" y="4321128"/>
            <a:ext cx="2160240"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TextBox 33"/>
          <p:cNvSpPr txBox="1"/>
          <p:nvPr/>
        </p:nvSpPr>
        <p:spPr>
          <a:xfrm>
            <a:off x="4780879" y="3539973"/>
            <a:ext cx="1186180"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计划完成：56％</a:t>
            </a:r>
          </a:p>
        </p:txBody>
      </p:sp>
      <p:sp>
        <p:nvSpPr>
          <p:cNvPr id="35" name="TextBox 34"/>
          <p:cNvSpPr txBox="1"/>
          <p:nvPr/>
        </p:nvSpPr>
        <p:spPr>
          <a:xfrm>
            <a:off x="4788024" y="3900013"/>
            <a:ext cx="1548130"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实际完成数目：820万</a:t>
            </a:r>
          </a:p>
        </p:txBody>
      </p:sp>
      <p:sp>
        <p:nvSpPr>
          <p:cNvPr id="36" name="TextBox 35"/>
          <p:cNvSpPr txBox="1"/>
          <p:nvPr/>
        </p:nvSpPr>
        <p:spPr>
          <a:xfrm>
            <a:off x="4800096" y="4326363"/>
            <a:ext cx="1129030"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回款数：640万</a:t>
            </a:r>
          </a:p>
        </p:txBody>
      </p:sp>
    </p:spTree>
    <p:extLst>
      <p:ext uri="{BB962C8B-B14F-4D97-AF65-F5344CB8AC3E}">
        <p14:creationId val="221443155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20"/>
                                        </p:tgtEl>
                                        <p:attrNameLst>
                                          <p:attrName>style.visibility</p:attrName>
                                        </p:attrNameLst>
                                      </p:cBhvr>
                                      <p:to>
                                        <p:strVal val="visible"/>
                                      </p:to>
                                    </p:set>
                                    <p:animEffect filter="wipe(right)" transition="in">
                                      <p:cBhvr>
                                        <p:cTn dur="500" id="17"/>
                                        <p:tgtEl>
                                          <p:spTgt spid="20"/>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9"/>
                                        </p:tgtEl>
                                        <p:attrNameLst>
                                          <p:attrName>style.visibility</p:attrName>
                                        </p:attrNameLst>
                                      </p:cBhvr>
                                      <p:to>
                                        <p:strVal val="visible"/>
                                      </p:to>
                                    </p:set>
                                    <p:animEffect filter="wipe(left)" transition="in">
                                      <p:cBhvr>
                                        <p:cTn dur="500" id="20"/>
                                        <p:tgtEl>
                                          <p:spTgt spid="19"/>
                                        </p:tgtEl>
                                      </p:cBhvr>
                                    </p:animEffect>
                                  </p:childTnLst>
                                </p:cTn>
                              </p:par>
                            </p:childTnLst>
                          </p:cTn>
                        </p:par>
                        <p:par>
                          <p:cTn fill="hold" id="21" nodeType="afterGroup">
                            <p:stCondLst>
                              <p:cond delay="1500"/>
                            </p:stCondLst>
                            <p:childTnLst>
                              <p:par>
                                <p:cTn fill="hold" grpId="0" id="22" nodeType="afterEffect" presetClass="entr" presetID="41" presetSubtype="0">
                                  <p:stCondLst>
                                    <p:cond delay="0"/>
                                  </p:stCondLst>
                                  <p:iterate type="lt">
                                    <p:tmPct val="10000"/>
                                  </p:iterate>
                                  <p:childTnLst>
                                    <p:set>
                                      <p:cBhvr>
                                        <p:cTn dur="1" fill="hold" id="23">
                                          <p:stCondLst>
                                            <p:cond delay="0"/>
                                          </p:stCondLst>
                                        </p:cTn>
                                        <p:tgtEl>
                                          <p:spTgt spid="21"/>
                                        </p:tgtEl>
                                        <p:attrNameLst>
                                          <p:attrName>style.visibility</p:attrName>
                                        </p:attrNameLst>
                                      </p:cBhvr>
                                      <p:to>
                                        <p:strVal val="visible"/>
                                      </p:to>
                                    </p:set>
                                    <p:anim calcmode="lin" valueType="num">
                                      <p:cBhvr>
                                        <p:cTn dur="500" fill="hold" id="24"/>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21"/>
                                        </p:tgtEl>
                                        <p:attrNameLst>
                                          <p:attrName>ppt_y</p:attrName>
                                        </p:attrNameLst>
                                      </p:cBhvr>
                                      <p:tavLst>
                                        <p:tav tm="0">
                                          <p:val>
                                            <p:strVal val="#ppt_y"/>
                                          </p:val>
                                        </p:tav>
                                        <p:tav tm="100000">
                                          <p:val>
                                            <p:strVal val="#ppt_y"/>
                                          </p:val>
                                        </p:tav>
                                      </p:tavLst>
                                    </p:anim>
                                    <p:anim calcmode="lin" valueType="num">
                                      <p:cBhvr>
                                        <p:cTn dur="500" fill="hold" id="26"/>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21"/>
                                        </p:tgtEl>
                                      </p:cBhvr>
                                    </p:animEffect>
                                  </p:childTnLst>
                                </p:cTn>
                              </p:par>
                            </p:childTnLst>
                          </p:cTn>
                        </p:par>
                        <p:par>
                          <p:cTn fill="hold" id="29" nodeType="afterGroup">
                            <p:stCondLst>
                              <p:cond delay="2000"/>
                            </p:stCondLst>
                            <p:childTnLst>
                              <p:par>
                                <p:cTn fill="hold" grpId="0" id="30" nodeType="afterEffect" presetClass="entr" presetID="41" presetSubtype="0">
                                  <p:stCondLst>
                                    <p:cond delay="0"/>
                                  </p:stCondLst>
                                  <p:iterate type="lt">
                                    <p:tmPct val="10000"/>
                                  </p:iterate>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2"/>
                                        </p:tgtEl>
                                        <p:attrNameLst>
                                          <p:attrName>ppt_y</p:attrName>
                                        </p:attrNameLst>
                                      </p:cBhvr>
                                      <p:tavLst>
                                        <p:tav tm="0">
                                          <p:val>
                                            <p:strVal val="#ppt_y"/>
                                          </p:val>
                                        </p:tav>
                                        <p:tav tm="100000">
                                          <p:val>
                                            <p:strVal val="#ppt_y"/>
                                          </p:val>
                                        </p:tav>
                                      </p:tavLst>
                                    </p:anim>
                                    <p:anim calcmode="lin" valueType="num">
                                      <p:cBhvr>
                                        <p:cTn dur="500" fill="hold" id="34"/>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2"/>
                                        </p:tgtEl>
                                      </p:cBhvr>
                                    </p:animEffect>
                                  </p:childTnLst>
                                </p:cTn>
                              </p:par>
                            </p:childTnLst>
                          </p:cTn>
                        </p:par>
                        <p:par>
                          <p:cTn fill="hold" id="37" nodeType="afterGroup">
                            <p:stCondLst>
                              <p:cond delay="2500"/>
                            </p:stCondLst>
                            <p:childTnLst>
                              <p:par>
                                <p:cTn fill="hold" grpId="0" id="38" nodeType="afterEffect" presetClass="entr" presetID="2" presetSubtype="4">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additive="base">
                                        <p:cTn dur="500" fill="hold" id="40"/>
                                        <p:tgtEl>
                                          <p:spTgt spid="23"/>
                                        </p:tgtEl>
                                        <p:attrNameLst>
                                          <p:attrName>ppt_x</p:attrName>
                                        </p:attrNameLst>
                                      </p:cBhvr>
                                      <p:tavLst>
                                        <p:tav tm="0">
                                          <p:val>
                                            <p:strVal val="#ppt_x"/>
                                          </p:val>
                                        </p:tav>
                                        <p:tav tm="100000">
                                          <p:val>
                                            <p:strVal val="#ppt_x"/>
                                          </p:val>
                                        </p:tav>
                                      </p:tavLst>
                                    </p:anim>
                                    <p:anim calcmode="lin" valueType="num">
                                      <p:cBhvr additive="base">
                                        <p:cTn dur="500" fill="hold" id="41"/>
                                        <p:tgtEl>
                                          <p:spTgt spid="23"/>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2" presetSubtype="4">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500" fill="hold" id="45"/>
                                        <p:tgtEl>
                                          <p:spTgt spid="24"/>
                                        </p:tgtEl>
                                        <p:attrNameLst>
                                          <p:attrName>ppt_x</p:attrName>
                                        </p:attrNameLst>
                                      </p:cBhvr>
                                      <p:tavLst>
                                        <p:tav tm="0">
                                          <p:val>
                                            <p:strVal val="#ppt_x"/>
                                          </p:val>
                                        </p:tav>
                                        <p:tav tm="100000">
                                          <p:val>
                                            <p:strVal val="#ppt_x"/>
                                          </p:val>
                                        </p:tav>
                                      </p:tavLst>
                                    </p:anim>
                                    <p:anim calcmode="lin" valueType="num">
                                      <p:cBhvr additive="base">
                                        <p:cTn dur="500" fill="hold" id="46"/>
                                        <p:tgtEl>
                                          <p:spTgt spid="24"/>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22" presetSubtype="2">
                                  <p:stCondLst>
                                    <p:cond delay="0"/>
                                  </p:stCondLst>
                                  <p:childTnLst>
                                    <p:set>
                                      <p:cBhvr>
                                        <p:cTn dur="1" fill="hold" id="49">
                                          <p:stCondLst>
                                            <p:cond delay="0"/>
                                          </p:stCondLst>
                                        </p:cTn>
                                        <p:tgtEl>
                                          <p:spTgt spid="25"/>
                                        </p:tgtEl>
                                        <p:attrNameLst>
                                          <p:attrName>style.visibility</p:attrName>
                                        </p:attrNameLst>
                                      </p:cBhvr>
                                      <p:to>
                                        <p:strVal val="visible"/>
                                      </p:to>
                                    </p:set>
                                    <p:animEffect filter="wipe(right)" transition="in">
                                      <p:cBhvr>
                                        <p:cTn dur="400" id="50"/>
                                        <p:tgtEl>
                                          <p:spTgt spid="25"/>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28"/>
                                        </p:tgtEl>
                                        <p:attrNameLst>
                                          <p:attrName>style.visibility</p:attrName>
                                        </p:attrNameLst>
                                      </p:cBhvr>
                                      <p:to>
                                        <p:strVal val="visible"/>
                                      </p:to>
                                    </p:set>
                                    <p:animEffect filter="wipe(right)" transition="in">
                                      <p:cBhvr>
                                        <p:cTn dur="500" id="53"/>
                                        <p:tgtEl>
                                          <p:spTgt spid="28"/>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26"/>
                                        </p:tgtEl>
                                        <p:attrNameLst>
                                          <p:attrName>style.visibility</p:attrName>
                                        </p:attrNameLst>
                                      </p:cBhvr>
                                      <p:to>
                                        <p:strVal val="visible"/>
                                      </p:to>
                                    </p:set>
                                    <p:animEffect filter="wipe(right)" transition="in">
                                      <p:cBhvr>
                                        <p:cTn dur="500" id="56"/>
                                        <p:tgtEl>
                                          <p:spTgt spid="26"/>
                                        </p:tgtEl>
                                      </p:cBhvr>
                                    </p:animEffect>
                                  </p:childTnLst>
                                </p:cTn>
                              </p:par>
                              <p:par>
                                <p:cTn fill="hold" grpId="0" id="57" nodeType="withEffect" presetClass="entr" presetID="22" presetSubtype="2">
                                  <p:stCondLst>
                                    <p:cond delay="0"/>
                                  </p:stCondLst>
                                  <p:childTnLst>
                                    <p:set>
                                      <p:cBhvr>
                                        <p:cTn dur="1" fill="hold" id="58">
                                          <p:stCondLst>
                                            <p:cond delay="0"/>
                                          </p:stCondLst>
                                        </p:cTn>
                                        <p:tgtEl>
                                          <p:spTgt spid="29"/>
                                        </p:tgtEl>
                                        <p:attrNameLst>
                                          <p:attrName>style.visibility</p:attrName>
                                        </p:attrNameLst>
                                      </p:cBhvr>
                                      <p:to>
                                        <p:strVal val="visible"/>
                                      </p:to>
                                    </p:set>
                                    <p:animEffect filter="wipe(right)" transition="in">
                                      <p:cBhvr>
                                        <p:cTn dur="500" id="59"/>
                                        <p:tgtEl>
                                          <p:spTgt spid="29"/>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30"/>
                                        </p:tgtEl>
                                        <p:attrNameLst>
                                          <p:attrName>style.visibility</p:attrName>
                                        </p:attrNameLst>
                                      </p:cBhvr>
                                      <p:to>
                                        <p:strVal val="visible"/>
                                      </p:to>
                                    </p:set>
                                    <p:animEffect filter="wipe(right)" transition="in">
                                      <p:cBhvr>
                                        <p:cTn dur="500" id="62"/>
                                        <p:tgtEl>
                                          <p:spTgt spid="30"/>
                                        </p:tgtEl>
                                      </p:cBhvr>
                                    </p:animEffect>
                                  </p:childTnLst>
                                </p:cTn>
                              </p:par>
                              <p:par>
                                <p:cTn fill="hold" grpId="0" id="63" nodeType="withEffect" presetClass="entr" presetID="22" presetSubtype="2">
                                  <p:stCondLst>
                                    <p:cond delay="0"/>
                                  </p:stCondLst>
                                  <p:childTnLst>
                                    <p:set>
                                      <p:cBhvr>
                                        <p:cTn dur="1" fill="hold" id="64">
                                          <p:stCondLst>
                                            <p:cond delay="0"/>
                                          </p:stCondLst>
                                        </p:cTn>
                                        <p:tgtEl>
                                          <p:spTgt spid="27"/>
                                        </p:tgtEl>
                                        <p:attrNameLst>
                                          <p:attrName>style.visibility</p:attrName>
                                        </p:attrNameLst>
                                      </p:cBhvr>
                                      <p:to>
                                        <p:strVal val="visible"/>
                                      </p:to>
                                    </p:set>
                                    <p:animEffect filter="wipe(right)" transition="in">
                                      <p:cBhvr>
                                        <p:cTn dur="500" id="65"/>
                                        <p:tgtEl>
                                          <p:spTgt spid="27"/>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34"/>
                                        </p:tgtEl>
                                        <p:attrNameLst>
                                          <p:attrName>style.visibility</p:attrName>
                                        </p:attrNameLst>
                                      </p:cBhvr>
                                      <p:to>
                                        <p:strVal val="visible"/>
                                      </p:to>
                                    </p:set>
                                    <p:animEffect filter="wipe(left)" transition="in">
                                      <p:cBhvr>
                                        <p:cTn dur="500" id="68"/>
                                        <p:tgtEl>
                                          <p:spTgt spid="34"/>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31"/>
                                        </p:tgtEl>
                                        <p:attrNameLst>
                                          <p:attrName>style.visibility</p:attrName>
                                        </p:attrNameLst>
                                      </p:cBhvr>
                                      <p:to>
                                        <p:strVal val="visible"/>
                                      </p:to>
                                    </p:set>
                                    <p:animEffect filter="wipe(left)" transition="in">
                                      <p:cBhvr>
                                        <p:cTn dur="500" id="71"/>
                                        <p:tgtEl>
                                          <p:spTgt spid="31"/>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32"/>
                                        </p:tgtEl>
                                        <p:attrNameLst>
                                          <p:attrName>style.visibility</p:attrName>
                                        </p:attrNameLst>
                                      </p:cBhvr>
                                      <p:to>
                                        <p:strVal val="visible"/>
                                      </p:to>
                                    </p:set>
                                    <p:animEffect filter="wipe(left)" transition="in">
                                      <p:cBhvr>
                                        <p:cTn dur="500" id="74"/>
                                        <p:tgtEl>
                                          <p:spTgt spid="3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35"/>
                                        </p:tgtEl>
                                        <p:attrNameLst>
                                          <p:attrName>style.visibility</p:attrName>
                                        </p:attrNameLst>
                                      </p:cBhvr>
                                      <p:to>
                                        <p:strVal val="visible"/>
                                      </p:to>
                                    </p:set>
                                    <p:animEffect filter="wipe(left)" transition="in">
                                      <p:cBhvr>
                                        <p:cTn dur="500" id="77"/>
                                        <p:tgtEl>
                                          <p:spTgt spid="35"/>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33"/>
                                        </p:tgtEl>
                                        <p:attrNameLst>
                                          <p:attrName>style.visibility</p:attrName>
                                        </p:attrNameLst>
                                      </p:cBhvr>
                                      <p:to>
                                        <p:strVal val="visible"/>
                                      </p:to>
                                    </p:set>
                                    <p:animEffect filter="wipe(left)" transition="in">
                                      <p:cBhvr>
                                        <p:cTn dur="500" id="80"/>
                                        <p:tgtEl>
                                          <p:spTgt spid="33"/>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36"/>
                                        </p:tgtEl>
                                        <p:attrNameLst>
                                          <p:attrName>style.visibility</p:attrName>
                                        </p:attrNameLst>
                                      </p:cBhvr>
                                      <p:to>
                                        <p:strVal val="visible"/>
                                      </p:to>
                                    </p:set>
                                    <p:animEffect filter="wipe(left)" transition="in">
                                      <p:cBhvr>
                                        <p:cTn dur="500" id="83"/>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5">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cxnSp>
        <p:nvCxnSpPr>
          <p:cNvPr id="37" name="直接连接符 36"/>
          <p:cNvCxnSpPr/>
          <p:nvPr/>
        </p:nvCxnSpPr>
        <p:spPr>
          <a:xfrm flipH="1">
            <a:off x="723638" y="3271099"/>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55576" y="2680448"/>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23638" y="1960120"/>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23638" y="1312048"/>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3">
            <a:extLst>
              <a:ext uri="{28A0092B-C50C-407E-A947-70E740481C1C}">
                <a14:useLocalDpi val="0"/>
              </a:ext>
            </a:extLst>
          </a:blip>
          <a:stretch>
            <a:fillRect/>
          </a:stretch>
        </p:blipFill>
        <p:spPr>
          <a:xfrm>
            <a:off x="6412393" y="1249913"/>
            <a:ext cx="2192055" cy="1461370"/>
          </a:xfrm>
          <a:prstGeom prst="rect">
            <a:avLst/>
          </a:prstGeom>
          <a:solidFill>
            <a:srgbClr val="003B90"/>
          </a:solidFill>
          <a:ln w="19050">
            <a:solidFill>
              <a:srgbClr val="3090D8"/>
            </a:solidFill>
          </a:ln>
        </p:spPr>
      </p:pic>
      <p:pic>
        <p:nvPicPr>
          <p:cNvPr id="42" name="图片 41"/>
          <p:cNvPicPr>
            <a:picLocks noChangeAspect="1"/>
          </p:cNvPicPr>
          <p:nvPr/>
        </p:nvPicPr>
        <p:blipFill>
          <a:blip r:embed="rId4">
            <a:extLst>
              <a:ext uri="{28A0092B-C50C-407E-A947-70E740481C1C}">
                <a14:useLocalDpi val="0"/>
              </a:ext>
            </a:extLst>
          </a:blip>
          <a:stretch>
            <a:fillRect/>
          </a:stretch>
        </p:blipFill>
        <p:spPr>
          <a:xfrm>
            <a:off x="6412393" y="2935510"/>
            <a:ext cx="2192055" cy="1544890"/>
          </a:xfrm>
          <a:prstGeom prst="rect">
            <a:avLst/>
          </a:prstGeom>
          <a:solidFill>
            <a:srgbClr val="003B90"/>
          </a:solidFill>
          <a:ln w="19050">
            <a:solidFill>
              <a:srgbClr val="3090D8"/>
            </a:solidFill>
          </a:ln>
        </p:spPr>
      </p:pic>
      <p:cxnSp>
        <p:nvCxnSpPr>
          <p:cNvPr id="43" name="直接连接符 42"/>
          <p:cNvCxnSpPr/>
          <p:nvPr/>
        </p:nvCxnSpPr>
        <p:spPr>
          <a:xfrm>
            <a:off x="755576" y="3904336"/>
            <a:ext cx="5328592" cy="0"/>
          </a:xfrm>
          <a:prstGeom prst="line">
            <a:avLst/>
          </a:prstGeom>
          <a:ln w="19050">
            <a:solidFill>
              <a:srgbClr val="3090D8"/>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755576" y="1096024"/>
            <a:ext cx="0" cy="2808312"/>
          </a:xfrm>
          <a:prstGeom prst="line">
            <a:avLst/>
          </a:prstGeom>
          <a:ln w="19050">
            <a:solidFill>
              <a:srgbClr val="3090D8"/>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3528" y="1575027"/>
            <a:ext cx="396240" cy="1575228"/>
          </a:xfrm>
          <a:prstGeom prst="rect">
            <a:avLst/>
          </a:prstGeom>
          <a:noFill/>
        </p:spPr>
        <p:txBody>
          <a:bodyPr rtlCol="0" vert="eaVert" wrap="none">
            <a:spAutoFit/>
          </a:bodyPr>
          <a:lstStyle/>
          <a:p>
            <a:r>
              <a:rPr altLang="en-US" lang="zh-CN" spc="600"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p:txBody>
      </p:sp>
      <p:grpSp>
        <p:nvGrpSpPr>
          <p:cNvPr id="46" name="组合 45"/>
          <p:cNvGrpSpPr/>
          <p:nvPr/>
        </p:nvGrpSpPr>
        <p:grpSpPr>
          <a:xfrm>
            <a:off x="1259632" y="3931546"/>
            <a:ext cx="4376633" cy="307777"/>
            <a:chOff x="1782738" y="4077220"/>
            <a:chExt cx="4376633" cy="307777"/>
          </a:xfrm>
        </p:grpSpPr>
        <p:sp>
          <p:nvSpPr>
            <p:cNvPr id="47" name="矩形 46"/>
            <p:cNvSpPr/>
            <p:nvPr/>
          </p:nvSpPr>
          <p:spPr>
            <a:xfrm>
              <a:off x="1782738" y="4077220"/>
              <a:ext cx="716280" cy="304800"/>
            </a:xfrm>
            <a:prstGeom prst="rect">
              <a:avLst/>
            </a:prstGeom>
          </p:spPr>
          <p:txBody>
            <a:bodyPr wrap="non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工作一</a:t>
              </a:r>
            </a:p>
          </p:txBody>
        </p:sp>
        <p:sp>
          <p:nvSpPr>
            <p:cNvPr id="48" name="矩形 47"/>
            <p:cNvSpPr/>
            <p:nvPr/>
          </p:nvSpPr>
          <p:spPr>
            <a:xfrm>
              <a:off x="2987824" y="4077220"/>
              <a:ext cx="716280" cy="304800"/>
            </a:xfrm>
            <a:prstGeom prst="rect">
              <a:avLst/>
            </a:prstGeom>
          </p:spPr>
          <p:txBody>
            <a:bodyPr wrap="non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工作二</a:t>
              </a:r>
            </a:p>
          </p:txBody>
        </p:sp>
        <p:sp>
          <p:nvSpPr>
            <p:cNvPr id="49" name="矩形 48"/>
            <p:cNvSpPr/>
            <p:nvPr/>
          </p:nvSpPr>
          <p:spPr>
            <a:xfrm>
              <a:off x="5436096" y="4077220"/>
              <a:ext cx="716280" cy="304800"/>
            </a:xfrm>
            <a:prstGeom prst="rect">
              <a:avLst/>
            </a:prstGeom>
          </p:spPr>
          <p:txBody>
            <a:bodyPr wrap="non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工作四</a:t>
              </a:r>
            </a:p>
          </p:txBody>
        </p:sp>
        <p:sp>
          <p:nvSpPr>
            <p:cNvPr id="50" name="矩形 49"/>
            <p:cNvSpPr/>
            <p:nvPr/>
          </p:nvSpPr>
          <p:spPr>
            <a:xfrm>
              <a:off x="4211960" y="4077220"/>
              <a:ext cx="716280" cy="304800"/>
            </a:xfrm>
            <a:prstGeom prst="rect">
              <a:avLst/>
            </a:prstGeom>
          </p:spPr>
          <p:txBody>
            <a:bodyPr wrap="non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工作三</a:t>
              </a:r>
            </a:p>
          </p:txBody>
        </p:sp>
      </p:grpSp>
      <p:sp>
        <p:nvSpPr>
          <p:cNvPr id="51" name="矩形 50"/>
          <p:cNvSpPr/>
          <p:nvPr/>
        </p:nvSpPr>
        <p:spPr>
          <a:xfrm>
            <a:off x="1187624" y="2750384"/>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typeface="Arial"/>
              <a:ea charset="-122" panose="020b0503020204020204" pitchFamily="34" typeface="微软雅黑"/>
              <a:sym charset="-122" panose="020b0503020204020204" pitchFamily="34" typeface="微软雅黑"/>
            </a:endParaRPr>
          </a:p>
        </p:txBody>
      </p:sp>
      <p:sp>
        <p:nvSpPr>
          <p:cNvPr id="52" name="矩形 51"/>
          <p:cNvSpPr/>
          <p:nvPr/>
        </p:nvSpPr>
        <p:spPr>
          <a:xfrm>
            <a:off x="1584853" y="2248151"/>
            <a:ext cx="288032" cy="1646311"/>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矩形 52"/>
          <p:cNvSpPr/>
          <p:nvPr/>
        </p:nvSpPr>
        <p:spPr>
          <a:xfrm>
            <a:off x="2495103" y="2125346"/>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矩形 53"/>
          <p:cNvSpPr/>
          <p:nvPr/>
        </p:nvSpPr>
        <p:spPr>
          <a:xfrm>
            <a:off x="2892332" y="1575027"/>
            <a:ext cx="288032" cy="231384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矩形 54"/>
          <p:cNvSpPr/>
          <p:nvPr/>
        </p:nvSpPr>
        <p:spPr>
          <a:xfrm>
            <a:off x="3719604" y="2663335"/>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矩形 55"/>
          <p:cNvSpPr/>
          <p:nvPr/>
        </p:nvSpPr>
        <p:spPr>
          <a:xfrm>
            <a:off x="4116833" y="2125345"/>
            <a:ext cx="288032" cy="1763525"/>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7" name="矩形 56"/>
          <p:cNvSpPr/>
          <p:nvPr/>
        </p:nvSpPr>
        <p:spPr>
          <a:xfrm>
            <a:off x="4951570" y="2398392"/>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8" name="矩形 57"/>
          <p:cNvSpPr/>
          <p:nvPr/>
        </p:nvSpPr>
        <p:spPr>
          <a:xfrm>
            <a:off x="5348799" y="1744096"/>
            <a:ext cx="288032" cy="2144773"/>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9" name="TextBox 58"/>
          <p:cNvSpPr txBox="1"/>
          <p:nvPr/>
        </p:nvSpPr>
        <p:spPr>
          <a:xfrm>
            <a:off x="1439168" y="1940374"/>
            <a:ext cx="551180" cy="304800"/>
          </a:xfrm>
          <a:prstGeom prst="rect">
            <a:avLst/>
          </a:prstGeom>
          <a:noFill/>
        </p:spPr>
        <p:txBody>
          <a:bodyPr rtlCol="0" wrap="none">
            <a:spAutoFit/>
          </a:bodyPr>
          <a:lstStyle/>
          <a:p>
            <a:r>
              <a:rPr altLang="zh-CN" lang="en-US"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57%</a:t>
            </a:r>
          </a:p>
        </p:txBody>
      </p:sp>
      <p:sp>
        <p:nvSpPr>
          <p:cNvPr id="60" name="TextBox 59"/>
          <p:cNvSpPr txBox="1"/>
          <p:nvPr/>
        </p:nvSpPr>
        <p:spPr>
          <a:xfrm>
            <a:off x="2764478" y="1267250"/>
            <a:ext cx="551180" cy="304800"/>
          </a:xfrm>
          <a:prstGeom prst="rect">
            <a:avLst/>
          </a:prstGeom>
          <a:noFill/>
        </p:spPr>
        <p:txBody>
          <a:bodyPr rtlCol="0" wrap="none">
            <a:spAutoFit/>
          </a:bodyPr>
          <a:lstStyle/>
          <a:p>
            <a:r>
              <a:rPr altLang="zh-CN" lang="en-US"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81%</a:t>
            </a:r>
          </a:p>
        </p:txBody>
      </p:sp>
      <p:sp>
        <p:nvSpPr>
          <p:cNvPr id="61" name="TextBox 60"/>
          <p:cNvSpPr txBox="1"/>
          <p:nvPr/>
        </p:nvSpPr>
        <p:spPr>
          <a:xfrm>
            <a:off x="3985442" y="1806231"/>
            <a:ext cx="551180" cy="304800"/>
          </a:xfrm>
          <a:prstGeom prst="rect">
            <a:avLst/>
          </a:prstGeom>
          <a:noFill/>
        </p:spPr>
        <p:txBody>
          <a:bodyPr rtlCol="0" wrap="none">
            <a:spAutoFit/>
          </a:bodyPr>
          <a:lstStyle/>
          <a:p>
            <a:r>
              <a:rPr altLang="zh-CN" lang="en-US"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59%</a:t>
            </a:r>
          </a:p>
        </p:txBody>
      </p:sp>
      <p:sp>
        <p:nvSpPr>
          <p:cNvPr id="62" name="TextBox 61"/>
          <p:cNvSpPr txBox="1"/>
          <p:nvPr/>
        </p:nvSpPr>
        <p:spPr>
          <a:xfrm>
            <a:off x="5220945" y="1420900"/>
            <a:ext cx="551180" cy="304800"/>
          </a:xfrm>
          <a:prstGeom prst="rect">
            <a:avLst/>
          </a:prstGeom>
          <a:noFill/>
        </p:spPr>
        <p:txBody>
          <a:bodyPr rtlCol="0" wrap="none">
            <a:spAutoFit/>
          </a:bodyPr>
          <a:lstStyle/>
          <a:p>
            <a:r>
              <a:rPr altLang="zh-CN" lang="en-US"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72%</a:t>
            </a:r>
          </a:p>
        </p:txBody>
      </p:sp>
      <p:sp>
        <p:nvSpPr>
          <p:cNvPr id="63" name="矩形 62"/>
          <p:cNvSpPr/>
          <p:nvPr/>
        </p:nvSpPr>
        <p:spPr>
          <a:xfrm>
            <a:off x="936008" y="4481848"/>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矩形 63"/>
          <p:cNvSpPr/>
          <p:nvPr/>
        </p:nvSpPr>
        <p:spPr>
          <a:xfrm>
            <a:off x="2351087" y="4481846"/>
            <a:ext cx="288032" cy="19250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5" name="矩形 64"/>
          <p:cNvSpPr/>
          <p:nvPr/>
        </p:nvSpPr>
        <p:spPr>
          <a:xfrm>
            <a:off x="1259632" y="4424212"/>
            <a:ext cx="716280" cy="304800"/>
          </a:xfrm>
          <a:prstGeom prst="rect">
            <a:avLst/>
          </a:prstGeom>
        </p:spPr>
        <p:txBody>
          <a:bodyPr wrap="non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计划数</a:t>
            </a:r>
          </a:p>
        </p:txBody>
      </p:sp>
      <p:sp>
        <p:nvSpPr>
          <p:cNvPr id="66" name="矩形 65"/>
          <p:cNvSpPr/>
          <p:nvPr/>
        </p:nvSpPr>
        <p:spPr>
          <a:xfrm>
            <a:off x="2737360" y="4424213"/>
            <a:ext cx="716280" cy="304800"/>
          </a:xfrm>
          <a:prstGeom prst="rect">
            <a:avLst/>
          </a:prstGeom>
        </p:spPr>
        <p:txBody>
          <a:bodyPr wrap="non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实际数</a:t>
            </a:r>
          </a:p>
        </p:txBody>
      </p:sp>
    </p:spTree>
    <p:extLst>
      <p:ext uri="{BB962C8B-B14F-4D97-AF65-F5344CB8AC3E}">
        <p14:creationId val="153961803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2" presetSubtype="12">
                                  <p:stCondLst>
                                    <p:cond delay="0"/>
                                  </p:stCondLst>
                                  <p:childTnLst>
                                    <p:set>
                                      <p:cBhvr>
                                        <p:cTn dur="1" fill="hold" id="16">
                                          <p:stCondLst>
                                            <p:cond delay="0"/>
                                          </p:stCondLst>
                                        </p:cTn>
                                        <p:tgtEl>
                                          <p:spTgt spid="41"/>
                                        </p:tgtEl>
                                        <p:attrNameLst>
                                          <p:attrName>style.visibility</p:attrName>
                                        </p:attrNameLst>
                                      </p:cBhvr>
                                      <p:to>
                                        <p:strVal val="visible"/>
                                      </p:to>
                                    </p:set>
                                    <p:anim calcmode="lin" valueType="num">
                                      <p:cBhvr additive="base">
                                        <p:cTn dur="500" fill="hold" id="17"/>
                                        <p:tgtEl>
                                          <p:spTgt spid="41"/>
                                        </p:tgtEl>
                                        <p:attrNameLst>
                                          <p:attrName>ppt_x</p:attrName>
                                        </p:attrNameLst>
                                      </p:cBhvr>
                                      <p:tavLst>
                                        <p:tav tm="0">
                                          <p:val>
                                            <p:strVal val="0-#ppt_w/2"/>
                                          </p:val>
                                        </p:tav>
                                        <p:tav tm="100000">
                                          <p:val>
                                            <p:strVal val="#ppt_x"/>
                                          </p:val>
                                        </p:tav>
                                      </p:tavLst>
                                    </p:anim>
                                    <p:anim calcmode="lin" valueType="num">
                                      <p:cBhvr additive="base">
                                        <p:cTn dur="500" fill="hold" id="18"/>
                                        <p:tgtEl>
                                          <p:spTgt spid="41"/>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12">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500" fill="hold" id="21"/>
                                        <p:tgtEl>
                                          <p:spTgt spid="42"/>
                                        </p:tgtEl>
                                        <p:attrNameLst>
                                          <p:attrName>ppt_x</p:attrName>
                                        </p:attrNameLst>
                                      </p:cBhvr>
                                      <p:tavLst>
                                        <p:tav tm="0">
                                          <p:val>
                                            <p:strVal val="0-#ppt_w/2"/>
                                          </p:val>
                                        </p:tav>
                                        <p:tav tm="100000">
                                          <p:val>
                                            <p:strVal val="#ppt_x"/>
                                          </p:val>
                                        </p:tav>
                                      </p:tavLst>
                                    </p:anim>
                                    <p:anim calcmode="lin" valueType="num">
                                      <p:cBhvr additive="base">
                                        <p:cTn dur="500" fill="hold" id="22"/>
                                        <p:tgtEl>
                                          <p:spTgt spid="42"/>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4">
                                  <p:stCondLst>
                                    <p:cond delay="0"/>
                                  </p:stCondLst>
                                  <p:childTnLst>
                                    <p:set>
                                      <p:cBhvr>
                                        <p:cTn dur="1" fill="hold" id="25">
                                          <p:stCondLst>
                                            <p:cond delay="0"/>
                                          </p:stCondLst>
                                        </p:cTn>
                                        <p:tgtEl>
                                          <p:spTgt spid="44"/>
                                        </p:tgtEl>
                                        <p:attrNameLst>
                                          <p:attrName>style.visibility</p:attrName>
                                        </p:attrNameLst>
                                      </p:cBhvr>
                                      <p:to>
                                        <p:strVal val="visible"/>
                                      </p:to>
                                    </p:set>
                                    <p:animEffect filter="wipe(down)" transition="in">
                                      <p:cBhvr>
                                        <p:cTn dur="500" id="26"/>
                                        <p:tgtEl>
                                          <p:spTgt spid="44"/>
                                        </p:tgtEl>
                                      </p:cBhvr>
                                    </p:animEffect>
                                  </p:childTnLst>
                                </p:cTn>
                              </p:par>
                              <p:par>
                                <p:cTn fill="hold" id="27" nodeType="withEffect" presetClass="entr" presetID="22" presetSubtype="8">
                                  <p:stCondLst>
                                    <p:cond delay="0"/>
                                  </p:stCondLst>
                                  <p:childTnLst>
                                    <p:set>
                                      <p:cBhvr>
                                        <p:cTn dur="1" fill="hold" id="28">
                                          <p:stCondLst>
                                            <p:cond delay="0"/>
                                          </p:stCondLst>
                                        </p:cTn>
                                        <p:tgtEl>
                                          <p:spTgt spid="43"/>
                                        </p:tgtEl>
                                        <p:attrNameLst>
                                          <p:attrName>style.visibility</p:attrName>
                                        </p:attrNameLst>
                                      </p:cBhvr>
                                      <p:to>
                                        <p:strVal val="visible"/>
                                      </p:to>
                                    </p:set>
                                    <p:animEffect filter="wipe(left)" transition="in">
                                      <p:cBhvr>
                                        <p:cTn dur="500" id="29"/>
                                        <p:tgtEl>
                                          <p:spTgt spid="43"/>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46"/>
                                        </p:tgtEl>
                                        <p:attrNameLst>
                                          <p:attrName>style.visibility</p:attrName>
                                        </p:attrNameLst>
                                      </p:cBhvr>
                                      <p:to>
                                        <p:strVal val="visible"/>
                                      </p:to>
                                    </p:set>
                                    <p:animEffect filter="fade" transition="in">
                                      <p:cBhvr>
                                        <p:cTn dur="500" id="33"/>
                                        <p:tgtEl>
                                          <p:spTgt spid="46"/>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5"/>
                                        </p:tgtEl>
                                        <p:attrNameLst>
                                          <p:attrName>style.visibility</p:attrName>
                                        </p:attrNameLst>
                                      </p:cBhvr>
                                      <p:to>
                                        <p:strVal val="visible"/>
                                      </p:to>
                                    </p:set>
                                    <p:animEffect filter="fade" transition="in">
                                      <p:cBhvr>
                                        <p:cTn dur="500" id="36"/>
                                        <p:tgtEl>
                                          <p:spTgt spid="45"/>
                                        </p:tgtEl>
                                      </p:cBhvr>
                                    </p:animEffect>
                                  </p:childTnLst>
                                </p:cTn>
                              </p:par>
                              <p:par>
                                <p:cTn fill="hold" id="37" nodeType="withEffect" presetClass="entr" presetID="22" presetSubtype="8">
                                  <p:stCondLst>
                                    <p:cond delay="250"/>
                                  </p:stCondLst>
                                  <p:childTnLst>
                                    <p:set>
                                      <p:cBhvr>
                                        <p:cTn dur="1" fill="hold" id="38">
                                          <p:stCondLst>
                                            <p:cond delay="0"/>
                                          </p:stCondLst>
                                        </p:cTn>
                                        <p:tgtEl>
                                          <p:spTgt spid="37"/>
                                        </p:tgtEl>
                                        <p:attrNameLst>
                                          <p:attrName>style.visibility</p:attrName>
                                        </p:attrNameLst>
                                      </p:cBhvr>
                                      <p:to>
                                        <p:strVal val="visible"/>
                                      </p:to>
                                    </p:set>
                                    <p:animEffect filter="wipe(left)" transition="in">
                                      <p:cBhvr>
                                        <p:cTn dur="500" id="39"/>
                                        <p:tgtEl>
                                          <p:spTgt spid="37"/>
                                        </p:tgtEl>
                                      </p:cBhvr>
                                    </p:animEffect>
                                  </p:childTnLst>
                                </p:cTn>
                              </p:par>
                              <p:par>
                                <p:cTn fill="hold" id="40" nodeType="withEffect" presetClass="entr" presetID="22" presetSubtype="8">
                                  <p:stCondLst>
                                    <p:cond delay="250"/>
                                  </p:stCondLst>
                                  <p:childTnLst>
                                    <p:set>
                                      <p:cBhvr>
                                        <p:cTn dur="1" fill="hold" id="41">
                                          <p:stCondLst>
                                            <p:cond delay="0"/>
                                          </p:stCondLst>
                                        </p:cTn>
                                        <p:tgtEl>
                                          <p:spTgt spid="38"/>
                                        </p:tgtEl>
                                        <p:attrNameLst>
                                          <p:attrName>style.visibility</p:attrName>
                                        </p:attrNameLst>
                                      </p:cBhvr>
                                      <p:to>
                                        <p:strVal val="visible"/>
                                      </p:to>
                                    </p:set>
                                    <p:animEffect filter="wipe(left)" transition="in">
                                      <p:cBhvr>
                                        <p:cTn dur="500" id="42"/>
                                        <p:tgtEl>
                                          <p:spTgt spid="38"/>
                                        </p:tgtEl>
                                      </p:cBhvr>
                                    </p:animEffect>
                                  </p:childTnLst>
                                </p:cTn>
                              </p:par>
                              <p:par>
                                <p:cTn fill="hold" id="43" nodeType="withEffect" presetClass="entr" presetID="22" presetSubtype="8">
                                  <p:stCondLst>
                                    <p:cond delay="250"/>
                                  </p:stCondLst>
                                  <p:childTnLst>
                                    <p:set>
                                      <p:cBhvr>
                                        <p:cTn dur="1" fill="hold" id="44">
                                          <p:stCondLst>
                                            <p:cond delay="0"/>
                                          </p:stCondLst>
                                        </p:cTn>
                                        <p:tgtEl>
                                          <p:spTgt spid="39"/>
                                        </p:tgtEl>
                                        <p:attrNameLst>
                                          <p:attrName>style.visibility</p:attrName>
                                        </p:attrNameLst>
                                      </p:cBhvr>
                                      <p:to>
                                        <p:strVal val="visible"/>
                                      </p:to>
                                    </p:set>
                                    <p:animEffect filter="wipe(left)" transition="in">
                                      <p:cBhvr>
                                        <p:cTn dur="500" id="45"/>
                                        <p:tgtEl>
                                          <p:spTgt spid="39"/>
                                        </p:tgtEl>
                                      </p:cBhvr>
                                    </p:animEffect>
                                  </p:childTnLst>
                                </p:cTn>
                              </p:par>
                              <p:par>
                                <p:cTn fill="hold" id="46" nodeType="withEffect" presetClass="entr" presetID="22" presetSubtype="8">
                                  <p:stCondLst>
                                    <p:cond delay="250"/>
                                  </p:stCondLst>
                                  <p:childTnLst>
                                    <p:set>
                                      <p:cBhvr>
                                        <p:cTn dur="1" fill="hold" id="47">
                                          <p:stCondLst>
                                            <p:cond delay="0"/>
                                          </p:stCondLst>
                                        </p:cTn>
                                        <p:tgtEl>
                                          <p:spTgt spid="40"/>
                                        </p:tgtEl>
                                        <p:attrNameLst>
                                          <p:attrName>style.visibility</p:attrName>
                                        </p:attrNameLst>
                                      </p:cBhvr>
                                      <p:to>
                                        <p:strVal val="visible"/>
                                      </p:to>
                                    </p:set>
                                    <p:animEffect filter="wipe(left)" transition="in">
                                      <p:cBhvr>
                                        <p:cTn dur="500" id="48"/>
                                        <p:tgtEl>
                                          <p:spTgt spid="40"/>
                                        </p:tgtEl>
                                      </p:cBhvr>
                                    </p:animEffect>
                                  </p:childTnLst>
                                </p:cTn>
                              </p:par>
                            </p:childTnLst>
                          </p:cTn>
                        </p:par>
                        <p:par>
                          <p:cTn fill="hold" id="49" nodeType="afterGroup">
                            <p:stCondLst>
                              <p:cond delay="2750"/>
                            </p:stCondLst>
                            <p:childTnLst>
                              <p:par>
                                <p:cTn fill="hold" grpId="0" id="50" nodeType="afterEffect" presetClass="entr" presetID="22" presetSubtype="4">
                                  <p:stCondLst>
                                    <p:cond delay="0"/>
                                  </p:stCondLst>
                                  <p:childTnLst>
                                    <p:set>
                                      <p:cBhvr>
                                        <p:cTn dur="1" fill="hold" id="51">
                                          <p:stCondLst>
                                            <p:cond delay="0"/>
                                          </p:stCondLst>
                                        </p:cTn>
                                        <p:tgtEl>
                                          <p:spTgt spid="51"/>
                                        </p:tgtEl>
                                        <p:attrNameLst>
                                          <p:attrName>style.visibility</p:attrName>
                                        </p:attrNameLst>
                                      </p:cBhvr>
                                      <p:to>
                                        <p:strVal val="visible"/>
                                      </p:to>
                                    </p:set>
                                    <p:animEffect filter="wipe(down)" transition="in">
                                      <p:cBhvr>
                                        <p:cTn dur="500" id="52"/>
                                        <p:tgtEl>
                                          <p:spTgt spid="51"/>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52"/>
                                        </p:tgtEl>
                                        <p:attrNameLst>
                                          <p:attrName>style.visibility</p:attrName>
                                        </p:attrNameLst>
                                      </p:cBhvr>
                                      <p:to>
                                        <p:strVal val="visible"/>
                                      </p:to>
                                    </p:set>
                                    <p:animEffect filter="wipe(down)" transition="in">
                                      <p:cBhvr>
                                        <p:cTn dur="500" id="55"/>
                                        <p:tgtEl>
                                          <p:spTgt spid="52"/>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53"/>
                                        </p:tgtEl>
                                        <p:attrNameLst>
                                          <p:attrName>style.visibility</p:attrName>
                                        </p:attrNameLst>
                                      </p:cBhvr>
                                      <p:to>
                                        <p:strVal val="visible"/>
                                      </p:to>
                                    </p:set>
                                    <p:animEffect filter="wipe(down)" transition="in">
                                      <p:cBhvr>
                                        <p:cTn dur="500" id="58"/>
                                        <p:tgtEl>
                                          <p:spTgt spid="53"/>
                                        </p:tgtEl>
                                      </p:cBhvr>
                                    </p:animEffect>
                                  </p:childTnLst>
                                </p:cTn>
                              </p:par>
                              <p:par>
                                <p:cTn fill="hold" grpId="0" id="59" nodeType="withEffect" presetClass="entr" presetID="22" presetSubtype="4">
                                  <p:stCondLst>
                                    <p:cond delay="0"/>
                                  </p:stCondLst>
                                  <p:childTnLst>
                                    <p:set>
                                      <p:cBhvr>
                                        <p:cTn dur="1" fill="hold" id="60">
                                          <p:stCondLst>
                                            <p:cond delay="0"/>
                                          </p:stCondLst>
                                        </p:cTn>
                                        <p:tgtEl>
                                          <p:spTgt spid="54"/>
                                        </p:tgtEl>
                                        <p:attrNameLst>
                                          <p:attrName>style.visibility</p:attrName>
                                        </p:attrNameLst>
                                      </p:cBhvr>
                                      <p:to>
                                        <p:strVal val="visible"/>
                                      </p:to>
                                    </p:set>
                                    <p:animEffect filter="wipe(down)" transition="in">
                                      <p:cBhvr>
                                        <p:cTn dur="500" id="61"/>
                                        <p:tgtEl>
                                          <p:spTgt spid="54"/>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55"/>
                                        </p:tgtEl>
                                        <p:attrNameLst>
                                          <p:attrName>style.visibility</p:attrName>
                                        </p:attrNameLst>
                                      </p:cBhvr>
                                      <p:to>
                                        <p:strVal val="visible"/>
                                      </p:to>
                                    </p:set>
                                    <p:animEffect filter="wipe(down)" transition="in">
                                      <p:cBhvr>
                                        <p:cTn dur="500" id="64"/>
                                        <p:tgtEl>
                                          <p:spTgt spid="55"/>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56"/>
                                        </p:tgtEl>
                                        <p:attrNameLst>
                                          <p:attrName>style.visibility</p:attrName>
                                        </p:attrNameLst>
                                      </p:cBhvr>
                                      <p:to>
                                        <p:strVal val="visible"/>
                                      </p:to>
                                    </p:set>
                                    <p:animEffect filter="wipe(down)" transition="in">
                                      <p:cBhvr>
                                        <p:cTn dur="500" id="67"/>
                                        <p:tgtEl>
                                          <p:spTgt spid="56"/>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57"/>
                                        </p:tgtEl>
                                        <p:attrNameLst>
                                          <p:attrName>style.visibility</p:attrName>
                                        </p:attrNameLst>
                                      </p:cBhvr>
                                      <p:to>
                                        <p:strVal val="visible"/>
                                      </p:to>
                                    </p:set>
                                    <p:animEffect filter="wipe(down)" transition="in">
                                      <p:cBhvr>
                                        <p:cTn dur="500" id="70"/>
                                        <p:tgtEl>
                                          <p:spTgt spid="57"/>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58"/>
                                        </p:tgtEl>
                                        <p:attrNameLst>
                                          <p:attrName>style.visibility</p:attrName>
                                        </p:attrNameLst>
                                      </p:cBhvr>
                                      <p:to>
                                        <p:strVal val="visible"/>
                                      </p:to>
                                    </p:set>
                                    <p:animEffect filter="wipe(down)" transition="in">
                                      <p:cBhvr>
                                        <p:cTn dur="500" id="73"/>
                                        <p:tgtEl>
                                          <p:spTgt spid="58"/>
                                        </p:tgtEl>
                                      </p:cBhvr>
                                    </p:animEffect>
                                  </p:childTnLst>
                                </p:cTn>
                              </p:par>
                            </p:childTnLst>
                          </p:cTn>
                        </p:par>
                        <p:par>
                          <p:cTn fill="hold" id="74" nodeType="afterGroup">
                            <p:stCondLst>
                              <p:cond delay="3250"/>
                            </p:stCondLst>
                            <p:childTnLst>
                              <p:par>
                                <p:cTn fill="hold" grpId="0" id="75" nodeType="afterEffect" presetClass="entr" presetID="2" presetSubtype="9">
                                  <p:stCondLst>
                                    <p:cond delay="0"/>
                                  </p:stCondLst>
                                  <p:childTnLst>
                                    <p:set>
                                      <p:cBhvr>
                                        <p:cTn dur="1" fill="hold" id="76">
                                          <p:stCondLst>
                                            <p:cond delay="0"/>
                                          </p:stCondLst>
                                        </p:cTn>
                                        <p:tgtEl>
                                          <p:spTgt spid="59"/>
                                        </p:tgtEl>
                                        <p:attrNameLst>
                                          <p:attrName>style.visibility</p:attrName>
                                        </p:attrNameLst>
                                      </p:cBhvr>
                                      <p:to>
                                        <p:strVal val="visible"/>
                                      </p:to>
                                    </p:set>
                                    <p:anim calcmode="lin" valueType="num">
                                      <p:cBhvr additive="base">
                                        <p:cTn dur="500" fill="hold" id="77"/>
                                        <p:tgtEl>
                                          <p:spTgt spid="59"/>
                                        </p:tgtEl>
                                        <p:attrNameLst>
                                          <p:attrName>ppt_x</p:attrName>
                                        </p:attrNameLst>
                                      </p:cBhvr>
                                      <p:tavLst>
                                        <p:tav tm="0">
                                          <p:val>
                                            <p:strVal val="0-#ppt_w/2"/>
                                          </p:val>
                                        </p:tav>
                                        <p:tav tm="100000">
                                          <p:val>
                                            <p:strVal val="#ppt_x"/>
                                          </p:val>
                                        </p:tav>
                                      </p:tavLst>
                                    </p:anim>
                                    <p:anim calcmode="lin" valueType="num">
                                      <p:cBhvr additive="base">
                                        <p:cTn dur="500" fill="hold" id="78"/>
                                        <p:tgtEl>
                                          <p:spTgt spid="59"/>
                                        </p:tgtEl>
                                        <p:attrNameLst>
                                          <p:attrName>ppt_y</p:attrName>
                                        </p:attrNameLst>
                                      </p:cBhvr>
                                      <p:tavLst>
                                        <p:tav tm="0">
                                          <p:val>
                                            <p:strVal val="0-#ppt_h/2"/>
                                          </p:val>
                                        </p:tav>
                                        <p:tav tm="100000">
                                          <p:val>
                                            <p:strVal val="#ppt_y"/>
                                          </p:val>
                                        </p:tav>
                                      </p:tavLst>
                                    </p:anim>
                                  </p:childTnLst>
                                </p:cTn>
                              </p:par>
                              <p:par>
                                <p:cTn fill="hold" grpId="0" id="79" nodeType="withEffect" presetClass="entr" presetID="2" presetSubtype="9">
                                  <p:stCondLst>
                                    <p:cond delay="0"/>
                                  </p:stCondLst>
                                  <p:childTnLst>
                                    <p:set>
                                      <p:cBhvr>
                                        <p:cTn dur="1" fill="hold" id="80">
                                          <p:stCondLst>
                                            <p:cond delay="0"/>
                                          </p:stCondLst>
                                        </p:cTn>
                                        <p:tgtEl>
                                          <p:spTgt spid="60"/>
                                        </p:tgtEl>
                                        <p:attrNameLst>
                                          <p:attrName>style.visibility</p:attrName>
                                        </p:attrNameLst>
                                      </p:cBhvr>
                                      <p:to>
                                        <p:strVal val="visible"/>
                                      </p:to>
                                    </p:set>
                                    <p:anim calcmode="lin" valueType="num">
                                      <p:cBhvr additive="base">
                                        <p:cTn dur="500" fill="hold" id="81"/>
                                        <p:tgtEl>
                                          <p:spTgt spid="60"/>
                                        </p:tgtEl>
                                        <p:attrNameLst>
                                          <p:attrName>ppt_x</p:attrName>
                                        </p:attrNameLst>
                                      </p:cBhvr>
                                      <p:tavLst>
                                        <p:tav tm="0">
                                          <p:val>
                                            <p:strVal val="0-#ppt_w/2"/>
                                          </p:val>
                                        </p:tav>
                                        <p:tav tm="100000">
                                          <p:val>
                                            <p:strVal val="#ppt_x"/>
                                          </p:val>
                                        </p:tav>
                                      </p:tavLst>
                                    </p:anim>
                                    <p:anim calcmode="lin" valueType="num">
                                      <p:cBhvr additive="base">
                                        <p:cTn dur="500" fill="hold" id="82"/>
                                        <p:tgtEl>
                                          <p:spTgt spid="60"/>
                                        </p:tgtEl>
                                        <p:attrNameLst>
                                          <p:attrName>ppt_y</p:attrName>
                                        </p:attrNameLst>
                                      </p:cBhvr>
                                      <p:tavLst>
                                        <p:tav tm="0">
                                          <p:val>
                                            <p:strVal val="0-#ppt_h/2"/>
                                          </p:val>
                                        </p:tav>
                                        <p:tav tm="100000">
                                          <p:val>
                                            <p:strVal val="#ppt_y"/>
                                          </p:val>
                                        </p:tav>
                                      </p:tavLst>
                                    </p:anim>
                                  </p:childTnLst>
                                </p:cTn>
                              </p:par>
                              <p:par>
                                <p:cTn fill="hold" grpId="0" id="83" nodeType="withEffect" presetClass="entr" presetID="2" presetSubtype="9">
                                  <p:stCondLst>
                                    <p:cond delay="0"/>
                                  </p:stCondLst>
                                  <p:childTnLst>
                                    <p:set>
                                      <p:cBhvr>
                                        <p:cTn dur="1" fill="hold" id="84">
                                          <p:stCondLst>
                                            <p:cond delay="0"/>
                                          </p:stCondLst>
                                        </p:cTn>
                                        <p:tgtEl>
                                          <p:spTgt spid="61"/>
                                        </p:tgtEl>
                                        <p:attrNameLst>
                                          <p:attrName>style.visibility</p:attrName>
                                        </p:attrNameLst>
                                      </p:cBhvr>
                                      <p:to>
                                        <p:strVal val="visible"/>
                                      </p:to>
                                    </p:set>
                                    <p:anim calcmode="lin" valueType="num">
                                      <p:cBhvr additive="base">
                                        <p:cTn dur="500" fill="hold" id="85"/>
                                        <p:tgtEl>
                                          <p:spTgt spid="61"/>
                                        </p:tgtEl>
                                        <p:attrNameLst>
                                          <p:attrName>ppt_x</p:attrName>
                                        </p:attrNameLst>
                                      </p:cBhvr>
                                      <p:tavLst>
                                        <p:tav tm="0">
                                          <p:val>
                                            <p:strVal val="0-#ppt_w/2"/>
                                          </p:val>
                                        </p:tav>
                                        <p:tav tm="100000">
                                          <p:val>
                                            <p:strVal val="#ppt_x"/>
                                          </p:val>
                                        </p:tav>
                                      </p:tavLst>
                                    </p:anim>
                                    <p:anim calcmode="lin" valueType="num">
                                      <p:cBhvr additive="base">
                                        <p:cTn dur="500" fill="hold" id="86"/>
                                        <p:tgtEl>
                                          <p:spTgt spid="61"/>
                                        </p:tgtEl>
                                        <p:attrNameLst>
                                          <p:attrName>ppt_y</p:attrName>
                                        </p:attrNameLst>
                                      </p:cBhvr>
                                      <p:tavLst>
                                        <p:tav tm="0">
                                          <p:val>
                                            <p:strVal val="0-#ppt_h/2"/>
                                          </p:val>
                                        </p:tav>
                                        <p:tav tm="100000">
                                          <p:val>
                                            <p:strVal val="#ppt_y"/>
                                          </p:val>
                                        </p:tav>
                                      </p:tavLst>
                                    </p:anim>
                                  </p:childTnLst>
                                </p:cTn>
                              </p:par>
                              <p:par>
                                <p:cTn fill="hold" grpId="0" id="87" nodeType="withEffect" presetClass="entr" presetID="2" presetSubtype="9">
                                  <p:stCondLst>
                                    <p:cond delay="0"/>
                                  </p:stCondLst>
                                  <p:childTnLst>
                                    <p:set>
                                      <p:cBhvr>
                                        <p:cTn dur="1" fill="hold" id="88">
                                          <p:stCondLst>
                                            <p:cond delay="0"/>
                                          </p:stCondLst>
                                        </p:cTn>
                                        <p:tgtEl>
                                          <p:spTgt spid="62"/>
                                        </p:tgtEl>
                                        <p:attrNameLst>
                                          <p:attrName>style.visibility</p:attrName>
                                        </p:attrNameLst>
                                      </p:cBhvr>
                                      <p:to>
                                        <p:strVal val="visible"/>
                                      </p:to>
                                    </p:set>
                                    <p:anim calcmode="lin" valueType="num">
                                      <p:cBhvr additive="base">
                                        <p:cTn dur="500" fill="hold" id="89"/>
                                        <p:tgtEl>
                                          <p:spTgt spid="62"/>
                                        </p:tgtEl>
                                        <p:attrNameLst>
                                          <p:attrName>ppt_x</p:attrName>
                                        </p:attrNameLst>
                                      </p:cBhvr>
                                      <p:tavLst>
                                        <p:tav tm="0">
                                          <p:val>
                                            <p:strVal val="0-#ppt_w/2"/>
                                          </p:val>
                                        </p:tav>
                                        <p:tav tm="100000">
                                          <p:val>
                                            <p:strVal val="#ppt_x"/>
                                          </p:val>
                                        </p:tav>
                                      </p:tavLst>
                                    </p:anim>
                                    <p:anim calcmode="lin" valueType="num">
                                      <p:cBhvr additive="base">
                                        <p:cTn dur="500" fill="hold" id="90"/>
                                        <p:tgtEl>
                                          <p:spTgt spid="62"/>
                                        </p:tgtEl>
                                        <p:attrNameLst>
                                          <p:attrName>ppt_y</p:attrName>
                                        </p:attrNameLst>
                                      </p:cBhvr>
                                      <p:tavLst>
                                        <p:tav tm="0">
                                          <p:val>
                                            <p:strVal val="0-#ppt_h/2"/>
                                          </p:val>
                                        </p:tav>
                                        <p:tav tm="100000">
                                          <p:val>
                                            <p:strVal val="#ppt_y"/>
                                          </p:val>
                                        </p:tav>
                                      </p:tavLst>
                                    </p:anim>
                                  </p:childTnLst>
                                </p:cTn>
                              </p:par>
                            </p:childTnLst>
                          </p:cTn>
                        </p:par>
                        <p:par>
                          <p:cTn fill="hold" id="91" nodeType="afterGroup">
                            <p:stCondLst>
                              <p:cond delay="3750"/>
                            </p:stCondLst>
                            <p:childTnLst>
                              <p:par>
                                <p:cTn fill="hold" grpId="0" id="92" nodeType="afterEffect" presetClass="entr" presetID="2" presetSubtype="4">
                                  <p:stCondLst>
                                    <p:cond delay="0"/>
                                  </p:stCondLst>
                                  <p:childTnLst>
                                    <p:set>
                                      <p:cBhvr>
                                        <p:cTn dur="1" fill="hold" id="93">
                                          <p:stCondLst>
                                            <p:cond delay="0"/>
                                          </p:stCondLst>
                                        </p:cTn>
                                        <p:tgtEl>
                                          <p:spTgt spid="63"/>
                                        </p:tgtEl>
                                        <p:attrNameLst>
                                          <p:attrName>style.visibility</p:attrName>
                                        </p:attrNameLst>
                                      </p:cBhvr>
                                      <p:to>
                                        <p:strVal val="visible"/>
                                      </p:to>
                                    </p:set>
                                    <p:anim calcmode="lin" valueType="num">
                                      <p:cBhvr additive="base">
                                        <p:cTn dur="500" fill="hold" id="94"/>
                                        <p:tgtEl>
                                          <p:spTgt spid="63"/>
                                        </p:tgtEl>
                                        <p:attrNameLst>
                                          <p:attrName>ppt_x</p:attrName>
                                        </p:attrNameLst>
                                      </p:cBhvr>
                                      <p:tavLst>
                                        <p:tav tm="0">
                                          <p:val>
                                            <p:strVal val="#ppt_x"/>
                                          </p:val>
                                        </p:tav>
                                        <p:tav tm="100000">
                                          <p:val>
                                            <p:strVal val="#ppt_x"/>
                                          </p:val>
                                        </p:tav>
                                      </p:tavLst>
                                    </p:anim>
                                    <p:anim calcmode="lin" valueType="num">
                                      <p:cBhvr additive="base">
                                        <p:cTn dur="500" fill="hold" id="95"/>
                                        <p:tgtEl>
                                          <p:spTgt spid="63"/>
                                        </p:tgtEl>
                                        <p:attrNameLst>
                                          <p:attrName>ppt_y</p:attrName>
                                        </p:attrNameLst>
                                      </p:cBhvr>
                                      <p:tavLst>
                                        <p:tav tm="0">
                                          <p:val>
                                            <p:strVal val="1+#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64"/>
                                        </p:tgtEl>
                                        <p:attrNameLst>
                                          <p:attrName>style.visibility</p:attrName>
                                        </p:attrNameLst>
                                      </p:cBhvr>
                                      <p:to>
                                        <p:strVal val="visible"/>
                                      </p:to>
                                    </p:set>
                                    <p:anim calcmode="lin" valueType="num">
                                      <p:cBhvr additive="base">
                                        <p:cTn dur="500" fill="hold" id="98"/>
                                        <p:tgtEl>
                                          <p:spTgt spid="64"/>
                                        </p:tgtEl>
                                        <p:attrNameLst>
                                          <p:attrName>ppt_x</p:attrName>
                                        </p:attrNameLst>
                                      </p:cBhvr>
                                      <p:tavLst>
                                        <p:tav tm="0">
                                          <p:val>
                                            <p:strVal val="#ppt_x"/>
                                          </p:val>
                                        </p:tav>
                                        <p:tav tm="100000">
                                          <p:val>
                                            <p:strVal val="#ppt_x"/>
                                          </p:val>
                                        </p:tav>
                                      </p:tavLst>
                                    </p:anim>
                                    <p:anim calcmode="lin" valueType="num">
                                      <p:cBhvr additive="base">
                                        <p:cTn dur="500" fill="hold" id="99"/>
                                        <p:tgtEl>
                                          <p:spTgt spid="64"/>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0"/>
                                  </p:stCondLst>
                                  <p:childTnLst>
                                    <p:set>
                                      <p:cBhvr>
                                        <p:cTn dur="1" fill="hold" id="101">
                                          <p:stCondLst>
                                            <p:cond delay="0"/>
                                          </p:stCondLst>
                                        </p:cTn>
                                        <p:tgtEl>
                                          <p:spTgt spid="65"/>
                                        </p:tgtEl>
                                        <p:attrNameLst>
                                          <p:attrName>style.visibility</p:attrName>
                                        </p:attrNameLst>
                                      </p:cBhvr>
                                      <p:to>
                                        <p:strVal val="visible"/>
                                      </p:to>
                                    </p:set>
                                    <p:anim calcmode="lin" valueType="num">
                                      <p:cBhvr additive="base">
                                        <p:cTn dur="500" fill="hold" id="102"/>
                                        <p:tgtEl>
                                          <p:spTgt spid="65"/>
                                        </p:tgtEl>
                                        <p:attrNameLst>
                                          <p:attrName>ppt_x</p:attrName>
                                        </p:attrNameLst>
                                      </p:cBhvr>
                                      <p:tavLst>
                                        <p:tav tm="0">
                                          <p:val>
                                            <p:strVal val="#ppt_x"/>
                                          </p:val>
                                        </p:tav>
                                        <p:tav tm="100000">
                                          <p:val>
                                            <p:strVal val="#ppt_x"/>
                                          </p:val>
                                        </p:tav>
                                      </p:tavLst>
                                    </p:anim>
                                    <p:anim calcmode="lin" valueType="num">
                                      <p:cBhvr additive="base">
                                        <p:cTn dur="500" fill="hold" id="103"/>
                                        <p:tgtEl>
                                          <p:spTgt spid="65"/>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0"/>
                                  </p:stCondLst>
                                  <p:childTnLst>
                                    <p:set>
                                      <p:cBhvr>
                                        <p:cTn dur="1" fill="hold" id="105">
                                          <p:stCondLst>
                                            <p:cond delay="0"/>
                                          </p:stCondLst>
                                        </p:cTn>
                                        <p:tgtEl>
                                          <p:spTgt spid="66"/>
                                        </p:tgtEl>
                                        <p:attrNameLst>
                                          <p:attrName>style.visibility</p:attrName>
                                        </p:attrNameLst>
                                      </p:cBhvr>
                                      <p:to>
                                        <p:strVal val="visible"/>
                                      </p:to>
                                    </p:set>
                                    <p:anim calcmode="lin" valueType="num">
                                      <p:cBhvr additive="base">
                                        <p:cTn dur="500" fill="hold" id="106"/>
                                        <p:tgtEl>
                                          <p:spTgt spid="66"/>
                                        </p:tgtEl>
                                        <p:attrNameLst>
                                          <p:attrName>ppt_x</p:attrName>
                                        </p:attrNameLst>
                                      </p:cBhvr>
                                      <p:tavLst>
                                        <p:tav tm="0">
                                          <p:val>
                                            <p:strVal val="#ppt_x"/>
                                          </p:val>
                                        </p:tav>
                                        <p:tav tm="100000">
                                          <p:val>
                                            <p:strVal val="#ppt_x"/>
                                          </p:val>
                                        </p:tav>
                                      </p:tavLst>
                                    </p:anim>
                                    <p:anim calcmode="lin" valueType="num">
                                      <p:cBhvr additive="base">
                                        <p:cTn dur="500" fill="hold" id="107"/>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45"/>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六边形 6"/>
          <p:cNvSpPr/>
          <p:nvPr/>
        </p:nvSpPr>
        <p:spPr>
          <a:xfrm rot="16200000">
            <a:off x="588106" y="1371067"/>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TextBox 7"/>
          <p:cNvSpPr txBox="1"/>
          <p:nvPr/>
        </p:nvSpPr>
        <p:spPr>
          <a:xfrm>
            <a:off x="667794" y="1482921"/>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9" name="TextBox 8"/>
          <p:cNvSpPr txBox="1"/>
          <p:nvPr/>
        </p:nvSpPr>
        <p:spPr bwMode="auto">
          <a:xfrm>
            <a:off x="1475655" y="1856950"/>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10" name="矩形 9"/>
          <p:cNvSpPr/>
          <p:nvPr/>
        </p:nvSpPr>
        <p:spPr bwMode="auto">
          <a:xfrm>
            <a:off x="1475654" y="1510292"/>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1" name="六边形 10"/>
          <p:cNvSpPr/>
          <p:nvPr/>
        </p:nvSpPr>
        <p:spPr>
          <a:xfrm rot="16200000">
            <a:off x="588105" y="3176546"/>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TextBox 11"/>
          <p:cNvSpPr txBox="1"/>
          <p:nvPr/>
        </p:nvSpPr>
        <p:spPr>
          <a:xfrm>
            <a:off x="667793" y="3288400"/>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3" name="TextBox 12"/>
          <p:cNvSpPr txBox="1"/>
          <p:nvPr/>
        </p:nvSpPr>
        <p:spPr bwMode="auto">
          <a:xfrm>
            <a:off x="1475654" y="3662429"/>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14" name="矩形 13"/>
          <p:cNvSpPr/>
          <p:nvPr/>
        </p:nvSpPr>
        <p:spPr bwMode="auto">
          <a:xfrm>
            <a:off x="1475653" y="3315771"/>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5" name="六边形 14"/>
          <p:cNvSpPr/>
          <p:nvPr/>
        </p:nvSpPr>
        <p:spPr>
          <a:xfrm rot="16200000">
            <a:off x="4764571" y="1376347"/>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5"/>
          <p:cNvSpPr txBox="1"/>
          <p:nvPr/>
        </p:nvSpPr>
        <p:spPr>
          <a:xfrm>
            <a:off x="4844259" y="1488201"/>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7" name="TextBox 16"/>
          <p:cNvSpPr txBox="1"/>
          <p:nvPr/>
        </p:nvSpPr>
        <p:spPr bwMode="auto">
          <a:xfrm>
            <a:off x="5652120" y="1862230"/>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18" name="矩形 17"/>
          <p:cNvSpPr/>
          <p:nvPr/>
        </p:nvSpPr>
        <p:spPr bwMode="auto">
          <a:xfrm>
            <a:off x="5652120" y="1515572"/>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
        <p:nvSpPr>
          <p:cNvPr id="19" name="六边形 18"/>
          <p:cNvSpPr/>
          <p:nvPr/>
        </p:nvSpPr>
        <p:spPr>
          <a:xfrm rot="16200000">
            <a:off x="4764570" y="3181826"/>
            <a:ext cx="797366" cy="750462"/>
          </a:xfrm>
          <a:prstGeom prst="hexagon">
            <a:avLst/>
          </a:prstGeom>
          <a:solidFill>
            <a:srgbClr val="3090D8"/>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TextBox 19"/>
          <p:cNvSpPr txBox="1"/>
          <p:nvPr/>
        </p:nvSpPr>
        <p:spPr>
          <a:xfrm>
            <a:off x="4844258" y="3293680"/>
            <a:ext cx="659130" cy="579120"/>
          </a:xfrm>
          <a:prstGeom prst="rect">
            <a:avLst/>
          </a:prstGeom>
          <a:noFill/>
        </p:spPr>
        <p:txBody>
          <a:bodyPr rtlCol="0" wrap="none">
            <a:spAutoFit/>
          </a:bodyPr>
          <a:lstStyle/>
          <a:p>
            <a:r>
              <a:rPr altLang="zh-CN"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21" name="TextBox 20"/>
          <p:cNvSpPr txBox="1"/>
          <p:nvPr/>
        </p:nvSpPr>
        <p:spPr bwMode="auto">
          <a:xfrm>
            <a:off x="5652119" y="3667709"/>
            <a:ext cx="2952328" cy="914400"/>
          </a:xfrm>
          <a:prstGeom prst="rect">
            <a:avLst/>
          </a:prstGeom>
          <a:noFill/>
        </p:spPr>
        <p:txBody>
          <a:bodyPr wrap="square">
            <a:spAutoFit/>
          </a:bodyPr>
          <a:lstStyle/>
          <a:p>
            <a:pPr>
              <a:lnSpc>
                <a:spcPct val="15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这里输入简单的文字概述这里输入简单文字概述简单的文字概述这里输入简单的文字概述这里输入</a:t>
            </a:r>
          </a:p>
        </p:txBody>
      </p:sp>
      <p:sp>
        <p:nvSpPr>
          <p:cNvPr id="22" name="矩形 21"/>
          <p:cNvSpPr/>
          <p:nvPr/>
        </p:nvSpPr>
        <p:spPr bwMode="auto">
          <a:xfrm>
            <a:off x="5652119" y="3321052"/>
            <a:ext cx="2020887" cy="365760"/>
          </a:xfrm>
          <a:prstGeom prst="rect">
            <a:avLst/>
          </a:prstGeom>
        </p:spPr>
        <p:txBody>
          <a:bodyPr>
            <a:spAutoFit/>
          </a:bodyPr>
          <a:lstStyle/>
          <a:p>
            <a:pPr>
              <a:defRPr/>
            </a:pPr>
            <a:r>
              <a:rPr altLang="en-US" b="1" lang="zh-CN">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输入相关标题</a:t>
            </a:r>
          </a:p>
        </p:txBody>
      </p:sp>
    </p:spTree>
    <p:extLst>
      <p:ext uri="{BB962C8B-B14F-4D97-AF65-F5344CB8AC3E}">
        <p14:creationId val="55167527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0-#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0-#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42"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2" presetSubtype="8">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500" fill="hold" id="37"/>
                                        <p:tgtEl>
                                          <p:spTgt spid="16"/>
                                        </p:tgtEl>
                                        <p:attrNameLst>
                                          <p:attrName>ppt_x</p:attrName>
                                        </p:attrNameLst>
                                      </p:cBhvr>
                                      <p:tavLst>
                                        <p:tav tm="0">
                                          <p:val>
                                            <p:strVal val="0-#ppt_w/2"/>
                                          </p:val>
                                        </p:tav>
                                        <p:tav tm="100000">
                                          <p:val>
                                            <p:strVal val="#ppt_x"/>
                                          </p:val>
                                        </p:tav>
                                      </p:tavLst>
                                    </p:anim>
                                    <p:anim calcmode="lin" valueType="num">
                                      <p:cBhvr additive="base">
                                        <p:cTn dur="500" fill="hold" id="38"/>
                                        <p:tgtEl>
                                          <p:spTgt spid="16"/>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0-#ppt_w/2"/>
                                          </p:val>
                                        </p:tav>
                                        <p:tav tm="100000">
                                          <p:val>
                                            <p:strVal val="#ppt_x"/>
                                          </p:val>
                                        </p:tav>
                                      </p:tavLst>
                                    </p:anim>
                                    <p:anim calcmode="lin" valueType="num">
                                      <p:cBhvr additive="base">
                                        <p:cTn dur="500" fill="hold" id="42"/>
                                        <p:tgtEl>
                                          <p:spTgt spid="15"/>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42"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1000" id="46"/>
                                        <p:tgtEl>
                                          <p:spTgt spid="18"/>
                                        </p:tgtEl>
                                      </p:cBhvr>
                                    </p:animEffect>
                                    <p:anim calcmode="lin" valueType="num">
                                      <p:cBhvr>
                                        <p:cTn dur="1000" fill="hold" id="47"/>
                                        <p:tgtEl>
                                          <p:spTgt spid="18"/>
                                        </p:tgtEl>
                                        <p:attrNameLst>
                                          <p:attrName>ppt_x</p:attrName>
                                        </p:attrNameLst>
                                      </p:cBhvr>
                                      <p:tavLst>
                                        <p:tav tm="0">
                                          <p:val>
                                            <p:strVal val="#ppt_x"/>
                                          </p:val>
                                        </p:tav>
                                        <p:tav tm="100000">
                                          <p:val>
                                            <p:strVal val="#ppt_x"/>
                                          </p:val>
                                        </p:tav>
                                      </p:tavLst>
                                    </p:anim>
                                    <p:anim calcmode="lin" valueType="num">
                                      <p:cBhvr>
                                        <p:cTn dur="1000" fill="hold" id="48"/>
                                        <p:tgtEl>
                                          <p:spTgt spid="18"/>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000"/>
                            </p:stCondLst>
                            <p:childTnLst>
                              <p:par>
                                <p:cTn fill="hold" grpId="0" id="55" nodeType="afterEffect" presetClass="entr" presetID="2" presetSubtype="8">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additive="base">
                                        <p:cTn dur="500" fill="hold" id="57"/>
                                        <p:tgtEl>
                                          <p:spTgt spid="12"/>
                                        </p:tgtEl>
                                        <p:attrNameLst>
                                          <p:attrName>ppt_x</p:attrName>
                                        </p:attrNameLst>
                                      </p:cBhvr>
                                      <p:tavLst>
                                        <p:tav tm="0">
                                          <p:val>
                                            <p:strVal val="0-#ppt_w/2"/>
                                          </p:val>
                                        </p:tav>
                                        <p:tav tm="100000">
                                          <p:val>
                                            <p:strVal val="#ppt_x"/>
                                          </p:val>
                                        </p:tav>
                                      </p:tavLst>
                                    </p:anim>
                                    <p:anim calcmode="lin" valueType="num">
                                      <p:cBhvr additive="base">
                                        <p:cTn dur="500" fill="hold" id="58"/>
                                        <p:tgtEl>
                                          <p:spTgt spid="12"/>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additive="base">
                                        <p:cTn dur="500" fill="hold" id="61"/>
                                        <p:tgtEl>
                                          <p:spTgt spid="11"/>
                                        </p:tgtEl>
                                        <p:attrNameLst>
                                          <p:attrName>ppt_x</p:attrName>
                                        </p:attrNameLst>
                                      </p:cBhvr>
                                      <p:tavLst>
                                        <p:tav tm="0">
                                          <p:val>
                                            <p:strVal val="0-#ppt_w/2"/>
                                          </p:val>
                                        </p:tav>
                                        <p:tav tm="100000">
                                          <p:val>
                                            <p:strVal val="#ppt_x"/>
                                          </p:val>
                                        </p:tav>
                                      </p:tavLst>
                                    </p:anim>
                                    <p:anim calcmode="lin" valueType="num">
                                      <p:cBhvr additive="base">
                                        <p:cTn dur="500" fill="hold" id="62"/>
                                        <p:tgtEl>
                                          <p:spTgt spid="11"/>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4500"/>
                            </p:stCondLst>
                            <p:childTnLst>
                              <p:par>
                                <p:cTn fill="hold" grpId="0" id="64" nodeType="afterEffect" presetClass="entr" presetID="42" presetSubtype="0">
                                  <p:stCondLst>
                                    <p:cond delay="0"/>
                                  </p:stCondLst>
                                  <p:childTnLst>
                                    <p:set>
                                      <p:cBhvr>
                                        <p:cTn dur="1" fill="hold" id="65">
                                          <p:stCondLst>
                                            <p:cond delay="0"/>
                                          </p:stCondLst>
                                        </p:cTn>
                                        <p:tgtEl>
                                          <p:spTgt spid="14"/>
                                        </p:tgtEl>
                                        <p:attrNameLst>
                                          <p:attrName>style.visibility</p:attrName>
                                        </p:attrNameLst>
                                      </p:cBhvr>
                                      <p:to>
                                        <p:strVal val="visible"/>
                                      </p:to>
                                    </p:set>
                                    <p:animEffect filter="fade" transition="in">
                                      <p:cBhvr>
                                        <p:cTn dur="1000" id="66"/>
                                        <p:tgtEl>
                                          <p:spTgt spid="14"/>
                                        </p:tgtEl>
                                      </p:cBhvr>
                                    </p:animEffect>
                                    <p:anim calcmode="lin" valueType="num">
                                      <p:cBhvr>
                                        <p:cTn dur="1000" fill="hold" id="67"/>
                                        <p:tgtEl>
                                          <p:spTgt spid="14"/>
                                        </p:tgtEl>
                                        <p:attrNameLst>
                                          <p:attrName>ppt_x</p:attrName>
                                        </p:attrNameLst>
                                      </p:cBhvr>
                                      <p:tavLst>
                                        <p:tav tm="0">
                                          <p:val>
                                            <p:strVal val="#ppt_x"/>
                                          </p:val>
                                        </p:tav>
                                        <p:tav tm="100000">
                                          <p:val>
                                            <p:strVal val="#ppt_x"/>
                                          </p:val>
                                        </p:tav>
                                      </p:tavLst>
                                    </p:anim>
                                    <p:anim calcmode="lin" valueType="num">
                                      <p:cBhvr>
                                        <p:cTn dur="1000" fill="hold" id="68"/>
                                        <p:tgtEl>
                                          <p:spTgt spid="14"/>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1000" id="71"/>
                                        <p:tgtEl>
                                          <p:spTgt spid="13"/>
                                        </p:tgtEl>
                                      </p:cBhvr>
                                    </p:animEffect>
                                    <p:anim calcmode="lin" valueType="num">
                                      <p:cBhvr>
                                        <p:cTn dur="1000" fill="hold" id="72"/>
                                        <p:tgtEl>
                                          <p:spTgt spid="13"/>
                                        </p:tgtEl>
                                        <p:attrNameLst>
                                          <p:attrName>ppt_x</p:attrName>
                                        </p:attrNameLst>
                                      </p:cBhvr>
                                      <p:tavLst>
                                        <p:tav tm="0">
                                          <p:val>
                                            <p:strVal val="#ppt_x"/>
                                          </p:val>
                                        </p:tav>
                                        <p:tav tm="100000">
                                          <p:val>
                                            <p:strVal val="#ppt_x"/>
                                          </p:val>
                                        </p:tav>
                                      </p:tavLst>
                                    </p:anim>
                                    <p:anim calcmode="lin" valueType="num">
                                      <p:cBhvr>
                                        <p:cTn dur="1000" fill="hold" id="73"/>
                                        <p:tgtEl>
                                          <p:spTgt spid="13"/>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5500"/>
                            </p:stCondLst>
                            <p:childTnLst>
                              <p:par>
                                <p:cTn fill="hold" grpId="0" id="75" nodeType="afterEffect" presetClass="entr" presetID="2" presetSubtype="8">
                                  <p:stCondLst>
                                    <p:cond delay="0"/>
                                  </p:stCondLst>
                                  <p:childTnLst>
                                    <p:set>
                                      <p:cBhvr>
                                        <p:cTn dur="1" fill="hold" id="76">
                                          <p:stCondLst>
                                            <p:cond delay="0"/>
                                          </p:stCondLst>
                                        </p:cTn>
                                        <p:tgtEl>
                                          <p:spTgt spid="20"/>
                                        </p:tgtEl>
                                        <p:attrNameLst>
                                          <p:attrName>style.visibility</p:attrName>
                                        </p:attrNameLst>
                                      </p:cBhvr>
                                      <p:to>
                                        <p:strVal val="visible"/>
                                      </p:to>
                                    </p:set>
                                    <p:anim calcmode="lin" valueType="num">
                                      <p:cBhvr additive="base">
                                        <p:cTn dur="500" fill="hold" id="77"/>
                                        <p:tgtEl>
                                          <p:spTgt spid="20"/>
                                        </p:tgtEl>
                                        <p:attrNameLst>
                                          <p:attrName>ppt_x</p:attrName>
                                        </p:attrNameLst>
                                      </p:cBhvr>
                                      <p:tavLst>
                                        <p:tav tm="0">
                                          <p:val>
                                            <p:strVal val="0-#ppt_w/2"/>
                                          </p:val>
                                        </p:tav>
                                        <p:tav tm="100000">
                                          <p:val>
                                            <p:strVal val="#ppt_x"/>
                                          </p:val>
                                        </p:tav>
                                      </p:tavLst>
                                    </p:anim>
                                    <p:anim calcmode="lin" valueType="num">
                                      <p:cBhvr additive="base">
                                        <p:cTn dur="500" fill="hold" id="78"/>
                                        <p:tgtEl>
                                          <p:spTgt spid="20"/>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8">
                                  <p:stCondLst>
                                    <p:cond delay="0"/>
                                  </p:stCondLst>
                                  <p:childTnLst>
                                    <p:set>
                                      <p:cBhvr>
                                        <p:cTn dur="1" fill="hold" id="80">
                                          <p:stCondLst>
                                            <p:cond delay="0"/>
                                          </p:stCondLst>
                                        </p:cTn>
                                        <p:tgtEl>
                                          <p:spTgt spid="19"/>
                                        </p:tgtEl>
                                        <p:attrNameLst>
                                          <p:attrName>style.visibility</p:attrName>
                                        </p:attrNameLst>
                                      </p:cBhvr>
                                      <p:to>
                                        <p:strVal val="visible"/>
                                      </p:to>
                                    </p:set>
                                    <p:anim calcmode="lin" valueType="num">
                                      <p:cBhvr additive="base">
                                        <p:cTn dur="500" fill="hold" id="81"/>
                                        <p:tgtEl>
                                          <p:spTgt spid="19"/>
                                        </p:tgtEl>
                                        <p:attrNameLst>
                                          <p:attrName>ppt_x</p:attrName>
                                        </p:attrNameLst>
                                      </p:cBhvr>
                                      <p:tavLst>
                                        <p:tav tm="0">
                                          <p:val>
                                            <p:strVal val="0-#ppt_w/2"/>
                                          </p:val>
                                        </p:tav>
                                        <p:tav tm="100000">
                                          <p:val>
                                            <p:strVal val="#ppt_x"/>
                                          </p:val>
                                        </p:tav>
                                      </p:tavLst>
                                    </p:anim>
                                    <p:anim calcmode="lin" valueType="num">
                                      <p:cBhvr additive="base">
                                        <p:cTn dur="500" fill="hold" id="82"/>
                                        <p:tgtEl>
                                          <p:spTgt spid="19"/>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6000"/>
                            </p:stCondLst>
                            <p:childTnLst>
                              <p:par>
                                <p:cTn fill="hold" grpId="0" id="84" nodeType="afterEffect" presetClass="entr" presetID="42" presetSubtype="0">
                                  <p:stCondLst>
                                    <p:cond delay="0"/>
                                  </p:stCondLst>
                                  <p:childTnLst>
                                    <p:set>
                                      <p:cBhvr>
                                        <p:cTn dur="1" fill="hold" id="85">
                                          <p:stCondLst>
                                            <p:cond delay="0"/>
                                          </p:stCondLst>
                                        </p:cTn>
                                        <p:tgtEl>
                                          <p:spTgt spid="22"/>
                                        </p:tgtEl>
                                        <p:attrNameLst>
                                          <p:attrName>style.visibility</p:attrName>
                                        </p:attrNameLst>
                                      </p:cBhvr>
                                      <p:to>
                                        <p:strVal val="visible"/>
                                      </p:to>
                                    </p:set>
                                    <p:animEffect filter="fade" transition="in">
                                      <p:cBhvr>
                                        <p:cTn dur="1000" id="86"/>
                                        <p:tgtEl>
                                          <p:spTgt spid="22"/>
                                        </p:tgtEl>
                                      </p:cBhvr>
                                    </p:animEffect>
                                    <p:anim calcmode="lin" valueType="num">
                                      <p:cBhvr>
                                        <p:cTn dur="1000" fill="hold" id="87"/>
                                        <p:tgtEl>
                                          <p:spTgt spid="22"/>
                                        </p:tgtEl>
                                        <p:attrNameLst>
                                          <p:attrName>ppt_x</p:attrName>
                                        </p:attrNameLst>
                                      </p:cBhvr>
                                      <p:tavLst>
                                        <p:tav tm="0">
                                          <p:val>
                                            <p:strVal val="#ppt_x"/>
                                          </p:val>
                                        </p:tav>
                                        <p:tav tm="100000">
                                          <p:val>
                                            <p:strVal val="#ppt_x"/>
                                          </p:val>
                                        </p:tav>
                                      </p:tavLst>
                                    </p:anim>
                                    <p:anim calcmode="lin" valueType="num">
                                      <p:cBhvr>
                                        <p:cTn dur="1000" fill="hold" id="88"/>
                                        <p:tgtEl>
                                          <p:spTgt spid="22"/>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1"/>
                                        </p:tgtEl>
                                        <p:attrNameLst>
                                          <p:attrName>style.visibility</p:attrName>
                                        </p:attrNameLst>
                                      </p:cBhvr>
                                      <p:to>
                                        <p:strVal val="visible"/>
                                      </p:to>
                                    </p:set>
                                    <p:animEffect filter="fade" transition="in">
                                      <p:cBhvr>
                                        <p:cTn dur="1000" id="91"/>
                                        <p:tgtEl>
                                          <p:spTgt spid="21"/>
                                        </p:tgtEl>
                                      </p:cBhvr>
                                    </p:animEffect>
                                    <p:anim calcmode="lin" valueType="num">
                                      <p:cBhvr>
                                        <p:cTn dur="1000" fill="hold" id="92"/>
                                        <p:tgtEl>
                                          <p:spTgt spid="21"/>
                                        </p:tgtEl>
                                        <p:attrNameLst>
                                          <p:attrName>ppt_x</p:attrName>
                                        </p:attrNameLst>
                                      </p:cBhvr>
                                      <p:tavLst>
                                        <p:tav tm="0">
                                          <p:val>
                                            <p:strVal val="#ppt_x"/>
                                          </p:val>
                                        </p:tav>
                                        <p:tav tm="100000">
                                          <p:val>
                                            <p:strVal val="#ppt_x"/>
                                          </p:val>
                                        </p:tav>
                                      </p:tavLst>
                                    </p:anim>
                                    <p:anim calcmode="lin" valueType="num">
                                      <p:cBhvr>
                                        <p:cTn dur="1000" fill="hold" id="93"/>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b="-13000" t="-13000"/>
          </a:stretch>
        </a:blipFill>
        <a:effectLst/>
      </p:bgPr>
    </p:bg>
    <p:spTree>
      <p:nvGrpSpPr>
        <p:cNvPr id="1" name=""/>
        <p:cNvGrpSpPr/>
        <p:nvPr/>
      </p:nvGrpSpPr>
      <p:grpSpPr>
        <a:xfrm>
          <a:off x="0" y="0"/>
          <a: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TextBox 5"/>
          <p:cNvSpPr txBox="1"/>
          <p:nvPr/>
        </p:nvSpPr>
        <p:spPr>
          <a:xfrm>
            <a:off x="417989" y="209173"/>
            <a:ext cx="2722880" cy="396240"/>
          </a:xfrm>
          <a:prstGeom prst="rect">
            <a:avLst/>
          </a:prstGeom>
          <a:noFill/>
        </p:spPr>
        <p:txBody>
          <a:bodyPr rtlCol="0" wrap="none">
            <a:spAutoFit/>
          </a:bodyPr>
          <a:lstStyle/>
          <a:p>
            <a:r>
              <a:rPr altLang="en-US" b="1" lang="zh-CN" sz="2000">
                <a:solidFill>
                  <a:srgbClr val="483018"/>
                </a:solidFill>
                <a:latin charset="-122" panose="020b0503020204020204" pitchFamily="34" typeface="微软雅黑"/>
                <a:ea charset="-122" panose="020b0503020204020204" pitchFamily="34" typeface="微软雅黑"/>
                <a:sym charset="-122" panose="020b0503020204020204" pitchFamily="34" typeface="微软雅黑"/>
              </a:rPr>
              <a:t>点击输入相关文字标题</a:t>
            </a:r>
          </a:p>
        </p:txBody>
      </p:sp>
      <p:sp>
        <p:nvSpPr>
          <p:cNvPr id="7" name="Line 34"/>
          <p:cNvSpPr>
            <a:spLocks noChangeShapeType="1"/>
          </p:cNvSpPr>
          <p:nvPr/>
        </p:nvSpPr>
        <p:spPr bwMode="auto">
          <a:xfrm flipV="1" rot="618245">
            <a:off x="4814888" y="2530945"/>
            <a:ext cx="130175" cy="1163638"/>
          </a:xfrm>
          <a:prstGeom prst="line">
            <a:avLst/>
          </a:prstGeom>
          <a:noFill/>
          <a:ln w="9525">
            <a:solidFill>
              <a:srgbClr val="3090D8"/>
            </a:solidFill>
            <a:prstDash val="dash"/>
            <a:round/>
            <a:tailEnd len="med" type="triangle" w="me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Line 35"/>
          <p:cNvSpPr>
            <a:spLocks noChangeShapeType="1"/>
          </p:cNvSpPr>
          <p:nvPr/>
        </p:nvSpPr>
        <p:spPr bwMode="auto">
          <a:xfrm flipH="1" flipV="1" rot="618245">
            <a:off x="4068763" y="2610320"/>
            <a:ext cx="481012" cy="944563"/>
          </a:xfrm>
          <a:prstGeom prst="line">
            <a:avLst/>
          </a:prstGeom>
          <a:noFill/>
          <a:ln w="9525">
            <a:solidFill>
              <a:srgbClr val="3090D8"/>
            </a:solidFill>
            <a:prstDash val="dash"/>
            <a:round/>
            <a:tailEnd len="med" type="triangle" w="me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Line 36"/>
          <p:cNvSpPr>
            <a:spLocks noChangeShapeType="1"/>
          </p:cNvSpPr>
          <p:nvPr/>
        </p:nvSpPr>
        <p:spPr bwMode="auto">
          <a:xfrm flipH="1" flipV="1" rot="618245">
            <a:off x="3128963" y="3086570"/>
            <a:ext cx="1144587" cy="519113"/>
          </a:xfrm>
          <a:prstGeom prst="line">
            <a:avLst/>
          </a:prstGeom>
          <a:noFill/>
          <a:ln w="9525">
            <a:solidFill>
              <a:srgbClr val="3090D8"/>
            </a:solidFill>
            <a:prstDash val="dash"/>
            <a:round/>
            <a:tailEnd len="med" type="triangle" w="me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Line 37"/>
          <p:cNvSpPr>
            <a:spLocks noChangeShapeType="1"/>
          </p:cNvSpPr>
          <p:nvPr/>
        </p:nvSpPr>
        <p:spPr bwMode="auto">
          <a:xfrm flipH="1" rot="618245">
            <a:off x="2232025" y="3735858"/>
            <a:ext cx="1946275" cy="26987"/>
          </a:xfrm>
          <a:prstGeom prst="line">
            <a:avLst/>
          </a:prstGeom>
          <a:noFill/>
          <a:ln w="9525">
            <a:solidFill>
              <a:srgbClr val="3090D8"/>
            </a:solidFill>
            <a:prstDash val="dash"/>
            <a:round/>
            <a:tailEnd len="med" type="triangle" w="me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Line 38"/>
          <p:cNvSpPr>
            <a:spLocks noChangeShapeType="1"/>
          </p:cNvSpPr>
          <p:nvPr/>
        </p:nvSpPr>
        <p:spPr bwMode="auto">
          <a:xfrm flipV="1" rot="618245">
            <a:off x="5056188" y="2911945"/>
            <a:ext cx="736600" cy="850900"/>
          </a:xfrm>
          <a:prstGeom prst="line">
            <a:avLst/>
          </a:prstGeom>
          <a:noFill/>
          <a:ln w="9525">
            <a:solidFill>
              <a:srgbClr val="3090D8"/>
            </a:solidFill>
            <a:round/>
            <a:tailEnd len="med" type="triangle" w="me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Line 39"/>
          <p:cNvSpPr>
            <a:spLocks noChangeShapeType="1"/>
          </p:cNvSpPr>
          <p:nvPr/>
        </p:nvSpPr>
        <p:spPr bwMode="auto">
          <a:xfrm flipV="1" rot="618245">
            <a:off x="5275263" y="3443758"/>
            <a:ext cx="1443037" cy="528637"/>
          </a:xfrm>
          <a:prstGeom prst="line">
            <a:avLst/>
          </a:prstGeom>
          <a:noFill/>
          <a:ln w="9525">
            <a:solidFill>
              <a:srgbClr val="3090D8"/>
            </a:solidFill>
            <a:prstDash val="dash"/>
            <a:round/>
            <a:tailEnd len="med" type="triangle" w="me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3" name="组合 12"/>
          <p:cNvGrpSpPr/>
          <p:nvPr/>
        </p:nvGrpSpPr>
        <p:grpSpPr>
          <a:xfrm>
            <a:off x="2819400" y="587054"/>
            <a:ext cx="1981200" cy="1790699"/>
            <a:chOff x="2819400" y="1484314"/>
            <a:chExt cx="1981200" cy="1790699"/>
          </a:xfrm>
        </p:grpSpPr>
        <p:sp>
          <p:nvSpPr>
            <p:cNvPr id="14" name="Oval 20"/>
            <p:cNvSpPr>
              <a:spLocks noChangeArrowheads="1"/>
            </p:cNvSpPr>
            <p:nvPr/>
          </p:nvSpPr>
          <p:spPr bwMode="auto">
            <a:xfrm>
              <a:off x="3581400" y="2379663"/>
              <a:ext cx="898525" cy="895350"/>
            </a:xfrm>
            <a:prstGeom prst="ellipse">
              <a:avLst/>
            </a:prstGeom>
            <a:solidFill>
              <a:srgbClr val="3090D8"/>
            </a:solidFill>
            <a:ln algn="ctr" w="9525">
              <a:solidFill>
                <a:srgbClr val="3090D8"/>
              </a:solidFill>
              <a:round/>
            </a:ln>
          </p:spPr>
          <p:txBody>
            <a:bodyPr anchor="ctr" wrap="none"/>
            <a:lstStyle/>
            <a:p>
              <a:pPr algn="ctr"/>
              <a:r>
                <a:rPr altLang="zh-CN"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a:t>
              </a:r>
            </a:p>
          </p:txBody>
        </p:sp>
        <p:grpSp>
          <p:nvGrpSpPr>
            <p:cNvPr id="15" name="Group 57"/>
            <p:cNvGrpSpPr/>
            <p:nvPr/>
          </p:nvGrpSpPr>
          <p:grpSpPr>
            <a:xfrm>
              <a:off x="2819400" y="1484314"/>
              <a:ext cx="1981200" cy="754063"/>
              <a:chOff x="2208" y="816"/>
              <a:chExt cx="1248" cy="475"/>
            </a:xfrm>
          </p:grpSpPr>
          <p:sp>
            <p:nvSpPr>
              <p:cNvPr id="16" name="Rectangle 58"/>
              <p:cNvSpPr>
                <a:spLocks noChangeArrowheads="1"/>
              </p:cNvSpPr>
              <p:nvPr/>
            </p:nvSpPr>
            <p:spPr bwMode="auto">
              <a:xfrm>
                <a:off x="2208" y="977"/>
                <a:ext cx="1248" cy="311"/>
              </a:xfrm>
              <a:prstGeom prst="rect">
                <a:avLst/>
              </a:prstGeom>
              <a:noFill/>
              <a:ln w="9525">
                <a:noFill/>
                <a:miter lim="800000"/>
              </a:ln>
            </p:spPr>
            <p:txBody>
              <a:bodyPr>
                <a:spAutoFit/>
              </a:bodyPr>
              <a:lstStyle/>
              <a:p>
                <a:pPr algn="ct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a:p>
                <a:pPr algn="ct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p:txBody>
          </p:sp>
          <p:sp>
            <p:nvSpPr>
              <p:cNvPr id="17" name="Rectangle 59"/>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grpSp>
      </p:grpSp>
      <p:grpSp>
        <p:nvGrpSpPr>
          <p:cNvPr id="18" name="组合 17"/>
          <p:cNvGrpSpPr/>
          <p:nvPr/>
        </p:nvGrpSpPr>
        <p:grpSpPr>
          <a:xfrm>
            <a:off x="4495800" y="627534"/>
            <a:ext cx="1981200" cy="1828799"/>
            <a:chOff x="4495800" y="1484314"/>
            <a:chExt cx="1981200" cy="1828799"/>
          </a:xfrm>
        </p:grpSpPr>
        <p:sp>
          <p:nvSpPr>
            <p:cNvPr id="19" name="Oval 25"/>
            <p:cNvSpPr>
              <a:spLocks noChangeArrowheads="1"/>
            </p:cNvSpPr>
            <p:nvPr/>
          </p:nvSpPr>
          <p:spPr bwMode="auto">
            <a:xfrm>
              <a:off x="4857750" y="2417763"/>
              <a:ext cx="898525" cy="895350"/>
            </a:xfrm>
            <a:prstGeom prst="ellipse">
              <a:avLst/>
            </a:prstGeom>
            <a:solidFill>
              <a:srgbClr val="3090D8"/>
            </a:solidFill>
            <a:ln algn="ctr" w="9525">
              <a:solidFill>
                <a:srgbClr val="3090D8"/>
              </a:solidFill>
              <a:round/>
            </a:ln>
          </p:spPr>
          <p:txBody>
            <a:bodyPr anchor="ctr" wrap="none"/>
            <a:lstStyle/>
            <a:p>
              <a:pPr algn="ctr"/>
              <a:r>
                <a:rPr altLang="zh-CN"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a:t>
              </a:r>
            </a:p>
          </p:txBody>
        </p:sp>
        <p:grpSp>
          <p:nvGrpSpPr>
            <p:cNvPr id="20" name="Group 60"/>
            <p:cNvGrpSpPr/>
            <p:nvPr/>
          </p:nvGrpSpPr>
          <p:grpSpPr>
            <a:xfrm>
              <a:off x="4495800" y="1484314"/>
              <a:ext cx="1981200" cy="754063"/>
              <a:chOff x="2208" y="816"/>
              <a:chExt cx="1248" cy="475"/>
            </a:xfrm>
          </p:grpSpPr>
          <p:sp>
            <p:nvSpPr>
              <p:cNvPr id="21" name="Rectangle 61"/>
              <p:cNvSpPr>
                <a:spLocks noChangeArrowheads="1"/>
              </p:cNvSpPr>
              <p:nvPr/>
            </p:nvSpPr>
            <p:spPr bwMode="auto">
              <a:xfrm>
                <a:off x="2208" y="977"/>
                <a:ext cx="1248" cy="311"/>
              </a:xfrm>
              <a:prstGeom prst="rect">
                <a:avLst/>
              </a:prstGeom>
              <a:noFill/>
              <a:ln w="9525">
                <a:noFill/>
                <a:miter lim="800000"/>
              </a:ln>
            </p:spPr>
            <p:txBody>
              <a:bodyPr>
                <a:spAutoFit/>
              </a:bodyPr>
              <a:lstStyle/>
              <a:p>
                <a:pPr algn="ct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a:p>
                <a:pPr algn="ct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p:txBody>
          </p:sp>
          <p:sp>
            <p:nvSpPr>
              <p:cNvPr id="22" name="Rectangle 62"/>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grpSp>
      </p:grpSp>
      <p:grpSp>
        <p:nvGrpSpPr>
          <p:cNvPr id="23" name="组合 22"/>
          <p:cNvGrpSpPr/>
          <p:nvPr/>
        </p:nvGrpSpPr>
        <p:grpSpPr>
          <a:xfrm>
            <a:off x="228600" y="2240435"/>
            <a:ext cx="1981200" cy="1701798"/>
            <a:chOff x="228600" y="3097215"/>
            <a:chExt cx="1981200" cy="1701798"/>
          </a:xfrm>
        </p:grpSpPr>
        <p:sp>
          <p:nvSpPr>
            <p:cNvPr id="24" name="Oval 5"/>
            <p:cNvSpPr>
              <a:spLocks noChangeArrowheads="1"/>
            </p:cNvSpPr>
            <p:nvPr/>
          </p:nvSpPr>
          <p:spPr bwMode="auto">
            <a:xfrm>
              <a:off x="1295400" y="3903663"/>
              <a:ext cx="898525" cy="895350"/>
            </a:xfrm>
            <a:prstGeom prst="ellipse">
              <a:avLst/>
            </a:prstGeom>
            <a:solidFill>
              <a:srgbClr val="3090D8"/>
            </a:solidFill>
            <a:ln algn="ctr" w="9525">
              <a:solidFill>
                <a:srgbClr val="3090D8"/>
              </a:solidFill>
              <a:round/>
            </a:ln>
          </p:spPr>
          <p:txBody>
            <a:bodyPr anchor="ctr" wrap="none"/>
            <a:lstStyle/>
            <a:p>
              <a:pPr algn="ctr"/>
              <a:r>
                <a:rPr altLang="zh-CN"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a:t>
              </a:r>
            </a:p>
          </p:txBody>
        </p:sp>
        <p:grpSp>
          <p:nvGrpSpPr>
            <p:cNvPr id="25" name="Group 63"/>
            <p:cNvGrpSpPr/>
            <p:nvPr/>
          </p:nvGrpSpPr>
          <p:grpSpPr>
            <a:xfrm>
              <a:off x="228600" y="3097215"/>
              <a:ext cx="1981200" cy="754624"/>
              <a:chOff x="288" y="2592"/>
              <a:chExt cx="1488" cy="567"/>
            </a:xfrm>
          </p:grpSpPr>
          <p:sp>
            <p:nvSpPr>
              <p:cNvPr id="26" name="Rectangle 64"/>
              <p:cNvSpPr>
                <a:spLocks noChangeArrowheads="1"/>
              </p:cNvSpPr>
              <p:nvPr/>
            </p:nvSpPr>
            <p:spPr bwMode="auto">
              <a:xfrm>
                <a:off x="288" y="2784"/>
                <a:ext cx="1488" cy="371"/>
              </a:xfrm>
              <a:prstGeom prst="rect">
                <a:avLst/>
              </a:prstGeom>
              <a:noFill/>
              <a:ln w="9525">
                <a:noFill/>
                <a:miter lim="800000"/>
              </a:ln>
            </p:spPr>
            <p:txBody>
              <a:bodyPr>
                <a:spAutoFit/>
              </a:bodyPr>
              <a:lstStyle/>
              <a:p>
                <a:pPr algn="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a:p>
                <a:pPr algn="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p:txBody>
          </p:sp>
          <p:sp>
            <p:nvSpPr>
              <p:cNvPr id="27" name="Rectangle 65"/>
              <p:cNvSpPr>
                <a:spLocks noChangeArrowheads="1"/>
              </p:cNvSpPr>
              <p:nvPr/>
            </p:nvSpPr>
            <p:spPr bwMode="auto">
              <a:xfrm>
                <a:off x="636" y="2592"/>
                <a:ext cx="1140" cy="206"/>
              </a:xfrm>
              <a:prstGeom prst="rect">
                <a:avLst/>
              </a:prstGeom>
              <a:noFill/>
              <a:ln w="9525">
                <a:noFill/>
                <a:miter lim="800000"/>
              </a:ln>
            </p:spPr>
            <p:txBody>
              <a:bodyPr>
                <a:spAutoFit/>
              </a:bodyPr>
              <a:lstStyle/>
              <a:p>
                <a:pPr algn="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grpSp>
      </p:grpSp>
      <p:grpSp>
        <p:nvGrpSpPr>
          <p:cNvPr id="28" name="组合 27"/>
          <p:cNvGrpSpPr/>
          <p:nvPr/>
        </p:nvGrpSpPr>
        <p:grpSpPr>
          <a:xfrm>
            <a:off x="6877050" y="2240434"/>
            <a:ext cx="2114550" cy="1739899"/>
            <a:chOff x="6877050" y="3097214"/>
            <a:chExt cx="2114550" cy="1739899"/>
          </a:xfrm>
        </p:grpSpPr>
        <p:sp>
          <p:nvSpPr>
            <p:cNvPr id="29" name="Oval 30"/>
            <p:cNvSpPr>
              <a:spLocks noChangeArrowheads="1"/>
            </p:cNvSpPr>
            <p:nvPr/>
          </p:nvSpPr>
          <p:spPr bwMode="auto">
            <a:xfrm>
              <a:off x="6877050" y="3941763"/>
              <a:ext cx="898525" cy="895350"/>
            </a:xfrm>
            <a:prstGeom prst="ellipse">
              <a:avLst/>
            </a:prstGeom>
            <a:solidFill>
              <a:srgbClr val="3090D8"/>
            </a:solidFill>
            <a:ln algn="ctr" w="9525">
              <a:solidFill>
                <a:srgbClr val="3090D8"/>
              </a:solidFill>
              <a:round/>
            </a:ln>
          </p:spPr>
          <p:txBody>
            <a:bodyPr anchor="ctr" wrap="none"/>
            <a:lstStyle/>
            <a:p>
              <a:pPr algn="ctr"/>
              <a:r>
                <a:rPr altLang="zh-CN"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a:t>
              </a:r>
            </a:p>
          </p:txBody>
        </p:sp>
        <p:grpSp>
          <p:nvGrpSpPr>
            <p:cNvPr id="30" name="Group 66"/>
            <p:cNvGrpSpPr/>
            <p:nvPr/>
          </p:nvGrpSpPr>
          <p:grpSpPr>
            <a:xfrm>
              <a:off x="7010400" y="3097214"/>
              <a:ext cx="1981200" cy="754063"/>
              <a:chOff x="3718" y="1104"/>
              <a:chExt cx="1248" cy="475"/>
            </a:xfrm>
          </p:grpSpPr>
          <p:sp>
            <p:nvSpPr>
              <p:cNvPr id="31" name="Rectangle 67"/>
              <p:cNvSpPr>
                <a:spLocks noChangeArrowheads="1"/>
              </p:cNvSpPr>
              <p:nvPr/>
            </p:nvSpPr>
            <p:spPr bwMode="auto">
              <a:xfrm>
                <a:off x="3718" y="1265"/>
                <a:ext cx="1248" cy="311"/>
              </a:xfrm>
              <a:prstGeom prst="rect">
                <a:avLst/>
              </a:prstGeom>
              <a:noFill/>
              <a:ln w="9525">
                <a:noFill/>
                <a:miter lim="800000"/>
              </a:ln>
            </p:spPr>
            <p:txBody>
              <a:bodyPr>
                <a:spAutoFit/>
              </a:bodyPr>
              <a:lstStyle/>
              <a:p>
                <a:pP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a:p>
                <a:pP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p:txBody>
          </p:sp>
          <p:sp>
            <p:nvSpPr>
              <p:cNvPr id="32" name="Rectangle 68"/>
              <p:cNvSpPr>
                <a:spLocks noChangeArrowheads="1"/>
              </p:cNvSpPr>
              <p:nvPr/>
            </p:nvSpPr>
            <p:spPr bwMode="auto">
              <a:xfrm>
                <a:off x="3718" y="1104"/>
                <a:ext cx="956" cy="173"/>
              </a:xfrm>
              <a:prstGeom prst="rect">
                <a:avLst/>
              </a:prstGeom>
              <a:noFill/>
              <a:ln w="9525">
                <a:noFill/>
                <a:miter lim="800000"/>
              </a:ln>
            </p:spPr>
            <p:txBody>
              <a:bodyPr>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grpSp>
      </p:grpSp>
      <p:grpSp>
        <p:nvGrpSpPr>
          <p:cNvPr id="33" name="组合 32"/>
          <p:cNvGrpSpPr/>
          <p:nvPr/>
        </p:nvGrpSpPr>
        <p:grpSpPr>
          <a:xfrm>
            <a:off x="1066800" y="1241897"/>
            <a:ext cx="2060575" cy="1804986"/>
            <a:chOff x="1066800" y="2098677"/>
            <a:chExt cx="2060575" cy="1804986"/>
          </a:xfrm>
        </p:grpSpPr>
        <p:sp>
          <p:nvSpPr>
            <p:cNvPr id="34" name="Oval 10"/>
            <p:cNvSpPr>
              <a:spLocks noChangeArrowheads="1"/>
            </p:cNvSpPr>
            <p:nvPr/>
          </p:nvSpPr>
          <p:spPr bwMode="auto">
            <a:xfrm>
              <a:off x="2228850" y="3008313"/>
              <a:ext cx="898525" cy="895350"/>
            </a:xfrm>
            <a:prstGeom prst="ellipse">
              <a:avLst/>
            </a:prstGeom>
            <a:solidFill>
              <a:srgbClr val="3090D8"/>
            </a:solidFill>
            <a:ln algn="ctr" w="9525">
              <a:solidFill>
                <a:srgbClr val="3090D8"/>
              </a:solidFill>
              <a:round/>
            </a:ln>
          </p:spPr>
          <p:txBody>
            <a:bodyPr anchor="ctr" wrap="none"/>
            <a:lstStyle/>
            <a:p>
              <a:pPr algn="ctr"/>
              <a:r>
                <a:rPr altLang="zh-CN"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a:t>
              </a:r>
            </a:p>
          </p:txBody>
        </p:sp>
        <p:grpSp>
          <p:nvGrpSpPr>
            <p:cNvPr id="35" name="Group 69"/>
            <p:cNvGrpSpPr/>
            <p:nvPr/>
          </p:nvGrpSpPr>
          <p:grpSpPr>
            <a:xfrm>
              <a:off x="1066800" y="2098677"/>
              <a:ext cx="1981200" cy="754624"/>
              <a:chOff x="288" y="2592"/>
              <a:chExt cx="1488" cy="567"/>
            </a:xfrm>
          </p:grpSpPr>
          <p:sp>
            <p:nvSpPr>
              <p:cNvPr id="36" name="Rectangle 70"/>
              <p:cNvSpPr>
                <a:spLocks noChangeArrowheads="1"/>
              </p:cNvSpPr>
              <p:nvPr/>
            </p:nvSpPr>
            <p:spPr bwMode="auto">
              <a:xfrm>
                <a:off x="288" y="2784"/>
                <a:ext cx="1488" cy="371"/>
              </a:xfrm>
              <a:prstGeom prst="rect">
                <a:avLst/>
              </a:prstGeom>
              <a:noFill/>
              <a:ln w="9525">
                <a:noFill/>
                <a:miter lim="800000"/>
              </a:ln>
            </p:spPr>
            <p:txBody>
              <a:bodyPr>
                <a:spAutoFit/>
              </a:bodyPr>
              <a:lstStyle/>
              <a:p>
                <a:pPr algn="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a:p>
                <a:pPr algn="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p:txBody>
          </p:sp>
          <p:sp>
            <p:nvSpPr>
              <p:cNvPr id="37" name="Rectangle 71"/>
              <p:cNvSpPr>
                <a:spLocks noChangeArrowheads="1"/>
              </p:cNvSpPr>
              <p:nvPr/>
            </p:nvSpPr>
            <p:spPr bwMode="auto">
              <a:xfrm>
                <a:off x="636" y="2592"/>
                <a:ext cx="1140" cy="206"/>
              </a:xfrm>
              <a:prstGeom prst="rect">
                <a:avLst/>
              </a:prstGeom>
              <a:noFill/>
              <a:ln w="9525">
                <a:noFill/>
                <a:miter lim="800000"/>
              </a:ln>
            </p:spPr>
            <p:txBody>
              <a:bodyPr>
                <a:spAutoFit/>
              </a:bodyPr>
              <a:lstStyle/>
              <a:p>
                <a:pPr algn="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grpSp>
      </p:grpSp>
      <p:grpSp>
        <p:nvGrpSpPr>
          <p:cNvPr id="38" name="组合 37"/>
          <p:cNvGrpSpPr/>
          <p:nvPr/>
        </p:nvGrpSpPr>
        <p:grpSpPr>
          <a:xfrm>
            <a:off x="5940425" y="1237134"/>
            <a:ext cx="2289175" cy="1782761"/>
            <a:chOff x="5940425" y="2093914"/>
            <a:chExt cx="2289175" cy="1782761"/>
          </a:xfrm>
        </p:grpSpPr>
        <p:sp>
          <p:nvSpPr>
            <p:cNvPr id="39" name="Oval 15"/>
            <p:cNvSpPr>
              <a:spLocks noChangeArrowheads="1"/>
            </p:cNvSpPr>
            <p:nvPr/>
          </p:nvSpPr>
          <p:spPr bwMode="auto">
            <a:xfrm>
              <a:off x="5940425" y="2981325"/>
              <a:ext cx="898525" cy="895350"/>
            </a:xfrm>
            <a:prstGeom prst="ellipse">
              <a:avLst/>
            </a:prstGeom>
            <a:solidFill>
              <a:srgbClr val="3090D8"/>
            </a:solidFill>
            <a:ln algn="ctr" w="9525">
              <a:solidFill>
                <a:srgbClr val="3090D8"/>
              </a:solidFill>
              <a:round/>
            </a:ln>
          </p:spPr>
          <p:txBody>
            <a:bodyPr anchor="ctr" wrap="none"/>
            <a:lstStyle/>
            <a:p>
              <a:pPr algn="ctr"/>
              <a:r>
                <a:rPr altLang="zh-CN"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a:t>
              </a:r>
            </a:p>
          </p:txBody>
        </p:sp>
        <p:grpSp>
          <p:nvGrpSpPr>
            <p:cNvPr id="40" name="Group 72"/>
            <p:cNvGrpSpPr/>
            <p:nvPr/>
          </p:nvGrpSpPr>
          <p:grpSpPr>
            <a:xfrm>
              <a:off x="6248400" y="2093914"/>
              <a:ext cx="1981200" cy="754063"/>
              <a:chOff x="3718" y="1104"/>
              <a:chExt cx="1248" cy="475"/>
            </a:xfrm>
          </p:grpSpPr>
          <p:sp>
            <p:nvSpPr>
              <p:cNvPr id="41" name="Rectangle 73"/>
              <p:cNvSpPr>
                <a:spLocks noChangeArrowheads="1"/>
              </p:cNvSpPr>
              <p:nvPr/>
            </p:nvSpPr>
            <p:spPr bwMode="auto">
              <a:xfrm>
                <a:off x="3718" y="1265"/>
                <a:ext cx="1248" cy="311"/>
              </a:xfrm>
              <a:prstGeom prst="rect">
                <a:avLst/>
              </a:prstGeom>
              <a:noFill/>
              <a:ln w="9525">
                <a:noFill/>
                <a:miter lim="800000"/>
              </a:ln>
            </p:spPr>
            <p:txBody>
              <a:bodyPr>
                <a:spAutoFit/>
              </a:bodyPr>
              <a:lstStyle/>
              <a:p>
                <a:pP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a:p>
                <a:pPr>
                  <a:spcBef>
                    <a:spcPct val="20000"/>
                  </a:spcBef>
                  <a:buClr>
                    <a:srgbClr val="E1B40C"/>
                  </a:buClr>
                  <a:buFont charset="-122" panose="020b0503020204020204" pitchFamily="34" typeface="微软雅黑"/>
                  <a:buNone/>
                </a:pPr>
                <a:r>
                  <a:rPr altLang="en-US" b="0"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单击此处添加文字内容</a:t>
                </a:r>
              </a:p>
            </p:txBody>
          </p:sp>
          <p:sp>
            <p:nvSpPr>
              <p:cNvPr id="42" name="Rectangle 74"/>
              <p:cNvSpPr>
                <a:spLocks noChangeArrowheads="1"/>
              </p:cNvSpPr>
              <p:nvPr/>
            </p:nvSpPr>
            <p:spPr bwMode="auto">
              <a:xfrm>
                <a:off x="3718" y="1104"/>
                <a:ext cx="956" cy="173"/>
              </a:xfrm>
              <a:prstGeom prst="rect">
                <a:avLst/>
              </a:prstGeom>
              <a:noFill/>
              <a:ln w="9525">
                <a:noFill/>
                <a:miter lim="800000"/>
              </a:ln>
            </p:spPr>
            <p:txBody>
              <a:bodyPr>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grpSp>
      </p:grpSp>
      <p:sp>
        <p:nvSpPr>
          <p:cNvPr id="43" name="Oval 44"/>
          <p:cNvSpPr>
            <a:spLocks noChangeArrowheads="1"/>
          </p:cNvSpPr>
          <p:nvPr/>
        </p:nvSpPr>
        <p:spPr bwMode="gray">
          <a:xfrm>
            <a:off x="3841753" y="3508847"/>
            <a:ext cx="1460501" cy="1443038"/>
          </a:xfrm>
          <a:prstGeom prst="ellipse">
            <a:avLst/>
          </a:prstGeom>
          <a:solidFill>
            <a:srgbClr val="3090D8"/>
          </a:solidFill>
          <a:ln algn="ctr" w="9525">
            <a:solidFill>
              <a:srgbClr val="3090D8"/>
            </a:solidFill>
            <a:round/>
          </a:ln>
          <a:effectLst/>
        </p:spPr>
        <p:txBody>
          <a:bodyPr anchor="ctr" wrap="none"/>
          <a:lstStyle/>
          <a:p>
            <a:pPr algn="ct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a:t>
            </a:r>
          </a:p>
          <a:p>
            <a:pPr algn="ct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Tree>
    <p:extLst>
      <p:ext uri="{BB962C8B-B14F-4D97-AF65-F5344CB8AC3E}">
        <p14:creationId val="243287904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animEffect filter="fade" transition="in">
                                      <p:cBhvr>
                                        <p:cTn dur="500" id="19"/>
                                        <p:tgtEl>
                                          <p:spTgt spid="43"/>
                                        </p:tgtEl>
                                      </p:cBhvr>
                                    </p:animEffect>
                                  </p:childTnLst>
                                </p:cTn>
                              </p:par>
                            </p:childTnLst>
                          </p:cTn>
                        </p:par>
                        <p:par>
                          <p:cTn fill="hold" id="20" nodeType="afterGroup">
                            <p:stCondLst>
                              <p:cond delay="1500"/>
                            </p:stCondLst>
                            <p:childTnLst>
                              <p:par>
                                <p:cTn fill="hold" grpId="0" id="21" nodeType="afterEffect" presetClass="entr" presetID="23" presetSubtype="16">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id="26" nodeType="afterEffect" presetClass="entr" presetID="3" presetSubtype="10">
                                  <p:stCondLst>
                                    <p:cond delay="0"/>
                                  </p:stCondLst>
                                  <p:childTnLst>
                                    <p:set>
                                      <p:cBhvr>
                                        <p:cTn dur="1" fill="hold" id="27">
                                          <p:stCondLst>
                                            <p:cond delay="0"/>
                                          </p:stCondLst>
                                        </p:cTn>
                                        <p:tgtEl>
                                          <p:spTgt spid="23"/>
                                        </p:tgtEl>
                                        <p:attrNameLst>
                                          <p:attrName>style.visibility</p:attrName>
                                        </p:attrNameLst>
                                      </p:cBhvr>
                                      <p:to>
                                        <p:strVal val="visible"/>
                                      </p:to>
                                    </p:set>
                                    <p:animEffect filter="blinds(horizontal)" transition="in">
                                      <p:cBhvr>
                                        <p:cTn dur="500" id="28"/>
                                        <p:tgtEl>
                                          <p:spTgt spid="23"/>
                                        </p:tgtEl>
                                      </p:cBhvr>
                                    </p:animEffect>
                                  </p:childTnLst>
                                </p:cTn>
                              </p:par>
                            </p:childTnLst>
                          </p:cTn>
                        </p:par>
                        <p:par>
                          <p:cTn fill="hold" id="29" nodeType="afterGroup">
                            <p:stCondLst>
                              <p:cond delay="2500"/>
                            </p:stCondLst>
                            <p:childTnLst>
                              <p:par>
                                <p:cTn fill="hold" grpId="0" id="30" nodeType="afterEffect" presetClass="entr" presetID="23" presetSubtype="16">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childTnLst>
                                </p:cTn>
                              </p:par>
                            </p:childTnLst>
                          </p:cTn>
                        </p:par>
                        <p:par>
                          <p:cTn fill="hold" id="34" nodeType="afterGroup">
                            <p:stCondLst>
                              <p:cond delay="3000"/>
                            </p:stCondLst>
                            <p:childTnLst>
                              <p:par>
                                <p:cTn fill="hold" id="35" nodeType="afterEffect" presetClass="entr" presetID="3" presetSubtype="10">
                                  <p:stCondLst>
                                    <p:cond delay="0"/>
                                  </p:stCondLst>
                                  <p:childTnLst>
                                    <p:set>
                                      <p:cBhvr>
                                        <p:cTn dur="1" fill="hold" id="36">
                                          <p:stCondLst>
                                            <p:cond delay="0"/>
                                          </p:stCondLst>
                                        </p:cTn>
                                        <p:tgtEl>
                                          <p:spTgt spid="33"/>
                                        </p:tgtEl>
                                        <p:attrNameLst>
                                          <p:attrName>style.visibility</p:attrName>
                                        </p:attrNameLst>
                                      </p:cBhvr>
                                      <p:to>
                                        <p:strVal val="visible"/>
                                      </p:to>
                                    </p:set>
                                    <p:animEffect filter="blinds(horizontal)" transition="in">
                                      <p:cBhvr>
                                        <p:cTn dur="500" id="37"/>
                                        <p:tgtEl>
                                          <p:spTgt spid="33"/>
                                        </p:tgtEl>
                                      </p:cBhvr>
                                    </p:animEffect>
                                  </p:childTnLst>
                                </p:cTn>
                              </p:par>
                            </p:childTnLst>
                          </p:cTn>
                        </p:par>
                        <p:par>
                          <p:cTn fill="hold" id="38" nodeType="afterGroup">
                            <p:stCondLst>
                              <p:cond delay="3500"/>
                            </p:stCondLst>
                            <p:childTnLst>
                              <p:par>
                                <p:cTn fill="hold" grpId="0" id="39" nodeType="afterEffect" presetClass="entr" presetID="23" presetSubtype="16">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ppt_w</p:attrName>
                                        </p:attrNameLst>
                                      </p:cBhvr>
                                      <p:tavLst>
                                        <p:tav tm="0">
                                          <p:val>
                                            <p:fltVal val="0"/>
                                          </p:val>
                                        </p:tav>
                                        <p:tav tm="100000">
                                          <p:val>
                                            <p:strVal val="#ppt_w"/>
                                          </p:val>
                                        </p:tav>
                                      </p:tavLst>
                                    </p:anim>
                                    <p:anim calcmode="lin" valueType="num">
                                      <p:cBhvr>
                                        <p:cTn dur="500" fill="hold" id="42"/>
                                        <p:tgtEl>
                                          <p:spTgt spid="8"/>
                                        </p:tgtEl>
                                        <p:attrNameLst>
                                          <p:attrName>ppt_h</p:attrName>
                                        </p:attrNameLst>
                                      </p:cBhvr>
                                      <p:tavLst>
                                        <p:tav tm="0">
                                          <p:val>
                                            <p:fltVal val="0"/>
                                          </p:val>
                                        </p:tav>
                                        <p:tav tm="100000">
                                          <p:val>
                                            <p:strVal val="#ppt_h"/>
                                          </p:val>
                                        </p:tav>
                                      </p:tavLst>
                                    </p:anim>
                                  </p:childTnLst>
                                </p:cTn>
                              </p:par>
                            </p:childTnLst>
                          </p:cTn>
                        </p:par>
                        <p:par>
                          <p:cTn fill="hold" id="43" nodeType="afterGroup">
                            <p:stCondLst>
                              <p:cond delay="4000"/>
                            </p:stCondLst>
                            <p:childTnLst>
                              <p:par>
                                <p:cTn fill="hold" id="44" nodeType="afterEffect" presetClass="entr" presetID="3" presetSubtype="10">
                                  <p:stCondLst>
                                    <p:cond delay="0"/>
                                  </p:stCondLst>
                                  <p:childTnLst>
                                    <p:set>
                                      <p:cBhvr>
                                        <p:cTn dur="1" fill="hold" id="45">
                                          <p:stCondLst>
                                            <p:cond delay="0"/>
                                          </p:stCondLst>
                                        </p:cTn>
                                        <p:tgtEl>
                                          <p:spTgt spid="13"/>
                                        </p:tgtEl>
                                        <p:attrNameLst>
                                          <p:attrName>style.visibility</p:attrName>
                                        </p:attrNameLst>
                                      </p:cBhvr>
                                      <p:to>
                                        <p:strVal val="visible"/>
                                      </p:to>
                                    </p:set>
                                    <p:animEffect filter="blinds(horizontal)" transition="in">
                                      <p:cBhvr>
                                        <p:cTn dur="500" id="46"/>
                                        <p:tgtEl>
                                          <p:spTgt spid="13"/>
                                        </p:tgtEl>
                                      </p:cBhvr>
                                    </p:animEffect>
                                  </p:childTnLst>
                                </p:cTn>
                              </p:par>
                            </p:childTnLst>
                          </p:cTn>
                        </p:par>
                        <p:par>
                          <p:cTn fill="hold" id="47" nodeType="afterGroup">
                            <p:stCondLst>
                              <p:cond delay="4500"/>
                            </p:stCondLst>
                            <p:childTnLst>
                              <p:par>
                                <p:cTn fill="hold" grpId="0" id="48" nodeType="afterEffect" presetClass="entr" presetID="23" presetSubtype="16">
                                  <p:stCondLst>
                                    <p:cond delay="0"/>
                                  </p:stCondLst>
                                  <p:childTnLst>
                                    <p:set>
                                      <p:cBhvr>
                                        <p:cTn dur="1" fill="hold" id="49">
                                          <p:stCondLst>
                                            <p:cond delay="0"/>
                                          </p:stCondLst>
                                        </p:cTn>
                                        <p:tgtEl>
                                          <p:spTgt spid="7"/>
                                        </p:tgtEl>
                                        <p:attrNameLst>
                                          <p:attrName>style.visibility</p:attrName>
                                        </p:attrNameLst>
                                      </p:cBhvr>
                                      <p:to>
                                        <p:strVal val="visible"/>
                                      </p:to>
                                    </p:set>
                                    <p:anim calcmode="lin" valueType="num">
                                      <p:cBhvr>
                                        <p:cTn dur="500" fill="hold" id="50"/>
                                        <p:tgtEl>
                                          <p:spTgt spid="7"/>
                                        </p:tgtEl>
                                        <p:attrNameLst>
                                          <p:attrName>ppt_w</p:attrName>
                                        </p:attrNameLst>
                                      </p:cBhvr>
                                      <p:tavLst>
                                        <p:tav tm="0">
                                          <p:val>
                                            <p:fltVal val="0"/>
                                          </p:val>
                                        </p:tav>
                                        <p:tav tm="100000">
                                          <p:val>
                                            <p:strVal val="#ppt_w"/>
                                          </p:val>
                                        </p:tav>
                                      </p:tavLst>
                                    </p:anim>
                                    <p:anim calcmode="lin" valueType="num">
                                      <p:cBhvr>
                                        <p:cTn dur="500" fill="hold" id="51"/>
                                        <p:tgtEl>
                                          <p:spTgt spid="7"/>
                                        </p:tgtEl>
                                        <p:attrNameLst>
                                          <p:attrName>ppt_h</p:attrName>
                                        </p:attrNameLst>
                                      </p:cBhvr>
                                      <p:tavLst>
                                        <p:tav tm="0">
                                          <p:val>
                                            <p:fltVal val="0"/>
                                          </p:val>
                                        </p:tav>
                                        <p:tav tm="100000">
                                          <p:val>
                                            <p:strVal val="#ppt_h"/>
                                          </p:val>
                                        </p:tav>
                                      </p:tavLst>
                                    </p:anim>
                                  </p:childTnLst>
                                </p:cTn>
                              </p:par>
                            </p:childTnLst>
                          </p:cTn>
                        </p:par>
                        <p:par>
                          <p:cTn fill="hold" id="52" nodeType="afterGroup">
                            <p:stCondLst>
                              <p:cond delay="5000"/>
                            </p:stCondLst>
                            <p:childTnLst>
                              <p:par>
                                <p:cTn fill="hold" id="53" nodeType="afterEffect" presetClass="entr" presetID="3" presetSubtype="10">
                                  <p:stCondLst>
                                    <p:cond delay="0"/>
                                  </p:stCondLst>
                                  <p:childTnLst>
                                    <p:set>
                                      <p:cBhvr>
                                        <p:cTn dur="1" fill="hold" id="54">
                                          <p:stCondLst>
                                            <p:cond delay="0"/>
                                          </p:stCondLst>
                                        </p:cTn>
                                        <p:tgtEl>
                                          <p:spTgt spid="18"/>
                                        </p:tgtEl>
                                        <p:attrNameLst>
                                          <p:attrName>style.visibility</p:attrName>
                                        </p:attrNameLst>
                                      </p:cBhvr>
                                      <p:to>
                                        <p:strVal val="visible"/>
                                      </p:to>
                                    </p:set>
                                    <p:animEffect filter="blinds(horizontal)" transition="in">
                                      <p:cBhvr>
                                        <p:cTn dur="500" id="55"/>
                                        <p:tgtEl>
                                          <p:spTgt spid="18"/>
                                        </p:tgtEl>
                                      </p:cBhvr>
                                    </p:animEffect>
                                  </p:childTnLst>
                                </p:cTn>
                              </p:par>
                            </p:childTnLst>
                          </p:cTn>
                        </p:par>
                        <p:par>
                          <p:cTn fill="hold" id="56" nodeType="afterGroup">
                            <p:stCondLst>
                              <p:cond delay="5500"/>
                            </p:stCondLst>
                            <p:childTnLst>
                              <p:par>
                                <p:cTn fill="hold" grpId="0" id="57" nodeType="afterEffect" presetClass="entr" presetID="23" presetSubtype="16">
                                  <p:stCondLst>
                                    <p:cond delay="0"/>
                                  </p:stCondLst>
                                  <p:childTnLst>
                                    <p:set>
                                      <p:cBhvr>
                                        <p:cTn dur="1" fill="hold" id="58">
                                          <p:stCondLst>
                                            <p:cond delay="0"/>
                                          </p:stCondLst>
                                        </p:cTn>
                                        <p:tgtEl>
                                          <p:spTgt spid="11"/>
                                        </p:tgtEl>
                                        <p:attrNameLst>
                                          <p:attrName>style.visibility</p:attrName>
                                        </p:attrNameLst>
                                      </p:cBhvr>
                                      <p:to>
                                        <p:strVal val="visible"/>
                                      </p:to>
                                    </p:set>
                                    <p:anim calcmode="lin" valueType="num">
                                      <p:cBhvr>
                                        <p:cTn dur="500" fill="hold" id="59"/>
                                        <p:tgtEl>
                                          <p:spTgt spid="11"/>
                                        </p:tgtEl>
                                        <p:attrNameLst>
                                          <p:attrName>ppt_w</p:attrName>
                                        </p:attrNameLst>
                                      </p:cBhvr>
                                      <p:tavLst>
                                        <p:tav tm="0">
                                          <p:val>
                                            <p:fltVal val="0"/>
                                          </p:val>
                                        </p:tav>
                                        <p:tav tm="100000">
                                          <p:val>
                                            <p:strVal val="#ppt_w"/>
                                          </p:val>
                                        </p:tav>
                                      </p:tavLst>
                                    </p:anim>
                                    <p:anim calcmode="lin" valueType="num">
                                      <p:cBhvr>
                                        <p:cTn dur="500" fill="hold" id="60"/>
                                        <p:tgtEl>
                                          <p:spTgt spid="11"/>
                                        </p:tgtEl>
                                        <p:attrNameLst>
                                          <p:attrName>ppt_h</p:attrName>
                                        </p:attrNameLst>
                                      </p:cBhvr>
                                      <p:tavLst>
                                        <p:tav tm="0">
                                          <p:val>
                                            <p:fltVal val="0"/>
                                          </p:val>
                                        </p:tav>
                                        <p:tav tm="100000">
                                          <p:val>
                                            <p:strVal val="#ppt_h"/>
                                          </p:val>
                                        </p:tav>
                                      </p:tavLst>
                                    </p:anim>
                                  </p:childTnLst>
                                </p:cTn>
                              </p:par>
                            </p:childTnLst>
                          </p:cTn>
                        </p:par>
                        <p:par>
                          <p:cTn fill="hold" id="61" nodeType="afterGroup">
                            <p:stCondLst>
                              <p:cond delay="6000"/>
                            </p:stCondLst>
                            <p:childTnLst>
                              <p:par>
                                <p:cTn fill="hold" id="62" nodeType="afterEffect" presetClass="entr" presetID="3" presetSubtype="10">
                                  <p:stCondLst>
                                    <p:cond delay="0"/>
                                  </p:stCondLst>
                                  <p:childTnLst>
                                    <p:set>
                                      <p:cBhvr>
                                        <p:cTn dur="1" fill="hold" id="63">
                                          <p:stCondLst>
                                            <p:cond delay="0"/>
                                          </p:stCondLst>
                                        </p:cTn>
                                        <p:tgtEl>
                                          <p:spTgt spid="38"/>
                                        </p:tgtEl>
                                        <p:attrNameLst>
                                          <p:attrName>style.visibility</p:attrName>
                                        </p:attrNameLst>
                                      </p:cBhvr>
                                      <p:to>
                                        <p:strVal val="visible"/>
                                      </p:to>
                                    </p:set>
                                    <p:animEffect filter="blinds(horizontal)" transition="in">
                                      <p:cBhvr>
                                        <p:cTn dur="500" id="64"/>
                                        <p:tgtEl>
                                          <p:spTgt spid="38"/>
                                        </p:tgtEl>
                                      </p:cBhvr>
                                    </p:animEffect>
                                  </p:childTnLst>
                                </p:cTn>
                              </p:par>
                            </p:childTnLst>
                          </p:cTn>
                        </p:par>
                        <p:par>
                          <p:cTn fill="hold" id="65" nodeType="afterGroup">
                            <p:stCondLst>
                              <p:cond delay="6500"/>
                            </p:stCondLst>
                            <p:childTnLst>
                              <p:par>
                                <p:cTn fill="hold" grpId="0" id="66" nodeType="afterEffect" presetClass="entr" presetID="23" presetSubtype="16">
                                  <p:stCondLst>
                                    <p:cond delay="0"/>
                                  </p:stCondLst>
                                  <p:childTnLst>
                                    <p:set>
                                      <p:cBhvr>
                                        <p:cTn dur="1" fill="hold" id="67">
                                          <p:stCondLst>
                                            <p:cond delay="0"/>
                                          </p:stCondLst>
                                        </p:cTn>
                                        <p:tgtEl>
                                          <p:spTgt spid="12"/>
                                        </p:tgtEl>
                                        <p:attrNameLst>
                                          <p:attrName>style.visibility</p:attrName>
                                        </p:attrNameLst>
                                      </p:cBhvr>
                                      <p:to>
                                        <p:strVal val="visible"/>
                                      </p:to>
                                    </p:set>
                                    <p:anim calcmode="lin" valueType="num">
                                      <p:cBhvr>
                                        <p:cTn dur="500" fill="hold" id="68"/>
                                        <p:tgtEl>
                                          <p:spTgt spid="12"/>
                                        </p:tgtEl>
                                        <p:attrNameLst>
                                          <p:attrName>ppt_w</p:attrName>
                                        </p:attrNameLst>
                                      </p:cBhvr>
                                      <p:tavLst>
                                        <p:tav tm="0">
                                          <p:val>
                                            <p:fltVal val="0"/>
                                          </p:val>
                                        </p:tav>
                                        <p:tav tm="100000">
                                          <p:val>
                                            <p:strVal val="#ppt_w"/>
                                          </p:val>
                                        </p:tav>
                                      </p:tavLst>
                                    </p:anim>
                                    <p:anim calcmode="lin" valueType="num">
                                      <p:cBhvr>
                                        <p:cTn dur="500" fill="hold" id="69"/>
                                        <p:tgtEl>
                                          <p:spTgt spid="12"/>
                                        </p:tgtEl>
                                        <p:attrNameLst>
                                          <p:attrName>ppt_h</p:attrName>
                                        </p:attrNameLst>
                                      </p:cBhvr>
                                      <p:tavLst>
                                        <p:tav tm="0">
                                          <p:val>
                                            <p:fltVal val="0"/>
                                          </p:val>
                                        </p:tav>
                                        <p:tav tm="100000">
                                          <p:val>
                                            <p:strVal val="#ppt_h"/>
                                          </p:val>
                                        </p:tav>
                                      </p:tavLst>
                                    </p:anim>
                                  </p:childTnLst>
                                </p:cTn>
                              </p:par>
                            </p:childTnLst>
                          </p:cTn>
                        </p:par>
                        <p:par>
                          <p:cTn fill="hold" id="70" nodeType="afterGroup">
                            <p:stCondLst>
                              <p:cond delay="7000"/>
                            </p:stCondLst>
                            <p:childTnLst>
                              <p:par>
                                <p:cTn fill="hold" id="71" nodeType="afterEffect" presetClass="entr" presetID="3" presetSubtype="10">
                                  <p:stCondLst>
                                    <p:cond delay="0"/>
                                  </p:stCondLst>
                                  <p:childTnLst>
                                    <p:set>
                                      <p:cBhvr>
                                        <p:cTn dur="1" fill="hold" id="72">
                                          <p:stCondLst>
                                            <p:cond delay="0"/>
                                          </p:stCondLst>
                                        </p:cTn>
                                        <p:tgtEl>
                                          <p:spTgt spid="28"/>
                                        </p:tgtEl>
                                        <p:attrNameLst>
                                          <p:attrName>style.visibility</p:attrName>
                                        </p:attrNameLst>
                                      </p:cBhvr>
                                      <p:to>
                                        <p:strVal val="visible"/>
                                      </p:to>
                                    </p:set>
                                    <p:animEffect filter="blinds(horizontal)" transition="in">
                                      <p:cBhvr>
                                        <p:cTn dur="500" id="7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4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342</Paragraphs>
  <Slides>35</Slides>
  <Notes>35</Notes>
  <TotalTime>320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35</vt:i4>
      </vt:variant>
    </vt:vector>
  </HeadingPairs>
  <TitlesOfParts>
    <vt:vector baseType="lpstr" size="43">
      <vt:lpstr>Arial</vt:lpstr>
      <vt:lpstr>Calibri</vt:lpstr>
      <vt:lpstr>Calibri Light</vt:lpstr>
      <vt:lpstr>微软雅黑</vt:lpstr>
      <vt:lpstr>华文细黑</vt:lpstr>
      <vt:lpstr>Wingdings</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2015-01-08T06:32:00Z</dcterms:created>
  <cp:lastModifiedBy>优品PPT</cp:lastModifiedBy>
  <dcterms:modified xsi:type="dcterms:W3CDTF">2021-08-20T10:52:03Z</dcterms:modified>
  <cp:revision>69</cp:revision>
  <dc:title>PowerPoint 演示文稿</dc:title>
</cp:coreProperties>
</file>