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notesSlide+xml" PartName="/ppt/notesSlides/notesSlide22.xml"/>
  <Override ContentType="application/vnd.openxmlformats-officedocument.presentationml.notesSlide+xml" PartName="/ppt/notesSlides/notesSlide23.xml"/>
  <Override ContentType="application/vnd.openxmlformats-officedocument.presentationml.notesSlide+xml" PartName="/ppt/notesSlides/notesSlide24.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presentationml.tags+xml" PartName="/ppt/tags/tag2.xml"/>
  <Override ContentType="application/vnd.openxmlformats-officedocument.presentationml.tags+xml" PartName="/ppt/tags/tag3.xml"/>
  <Override ContentType="application/vnd.openxmlformats-officedocument.presentationml.tags+xml" PartName="/ppt/tags/tag4.xml"/>
  <Override ContentType="application/vnd.openxmlformats-officedocument.presentationml.tags+xml" PartName="/ppt/tags/tag5.xml"/>
  <Override ContentType="application/vnd.openxmlformats-officedocument.presentationml.tags+xml" PartName="/ppt/tags/tag6.xml"/>
  <Override ContentType="application/vnd.openxmlformats-officedocument.presentationml.tags+xml" PartName="/ppt/tags/tag7.xml"/>
  <Override ContentType="application/vnd.openxmlformats-officedocument.presentationml.tags+xml" PartName="/ppt/tags/tag8.xml"/>
  <Override ContentType="application/vnd.openxmlformats-officedocument.presentationml.tags+xml" PartName="/ppt/tags/tag9.xml"/>
  <Override ContentType="application/vnd.openxmlformats-officedocument.presentationml.tags+xml" PartName="/ppt/tags/tag10.xml"/>
  <Override ContentType="application/vnd.openxmlformats-officedocument.presentationml.tags+xml" PartName="/ppt/tags/tag11.xml"/>
  <Override ContentType="application/vnd.openxmlformats-officedocument.presentationml.tags+xml" PartName="/ppt/tags/tag12.xml"/>
  <Override ContentType="application/vnd.openxmlformats-officedocument.presentationml.tags+xml" PartName="/ppt/tags/tag13.xml"/>
  <Override ContentType="application/vnd.openxmlformats-officedocument.presentationml.tags+xml" PartName="/ppt/tags/tag14.xml"/>
  <Override ContentType="application/vnd.openxmlformats-officedocument.presentationml.tags+xml" PartName="/ppt/tags/tag15.xml"/>
  <Override ContentType="application/vnd.openxmlformats-officedocument.presentationml.tags+xml" PartName="/ppt/tags/tag16.xml"/>
  <Override ContentType="application/vnd.openxmlformats-officedocument.presentationml.tags+xml" PartName="/ppt/tags/tag17.xml"/>
  <Override ContentType="application/vnd.openxmlformats-officedocument.presentationml.tags+xml" PartName="/ppt/tags/tag18.xml"/>
  <Override ContentType="application/vnd.openxmlformats-officedocument.presentationml.tags+xml" PartName="/ppt/tags/tag19.xml"/>
  <Override ContentType="application/vnd.openxmlformats-officedocument.presentationml.tags+xml" PartName="/ppt/tags/tag20.xml"/>
  <Override ContentType="application/vnd.openxmlformats-officedocument.presentationml.tags+xml" PartName="/ppt/tags/tag21.xml"/>
  <Override ContentType="application/vnd.openxmlformats-officedocument.presentationml.tags+xml" PartName="/ppt/tags/tag22.xml"/>
  <Override ContentType="application/vnd.openxmlformats-officedocument.presentationml.tags+xml" PartName="/ppt/tags/tag23.xml"/>
  <Override ContentType="application/vnd.openxmlformats-officedocument.presentationml.tags+xml" PartName="/ppt/tags/tag24.xml"/>
  <Override ContentType="application/vnd.openxmlformats-officedocument.presentationml.tags+xml" PartName="/ppt/tags/tag25.xml"/>
  <Override ContentType="application/vnd.openxmlformats-officedocument.presentationml.tags+xml" PartName="/ppt/tags/tag26.xml"/>
  <Override ContentType="application/vnd.openxmlformats-officedocument.presentationml.tags+xml" PartName="/ppt/tags/tag27.xml"/>
  <Override ContentType="application/vnd.openxmlformats-officedocument.presentationml.tags+xml" PartName="/ppt/tags/tag28.xml"/>
  <Override ContentType="application/vnd.openxmlformats-officedocument.presentationml.tags+xml" PartName="/ppt/tags/tag29.xml"/>
  <Override ContentType="application/vnd.openxmlformats-officedocument.presentationml.tags+xml" PartName="/ppt/tags/tag30.xml"/>
  <Override ContentType="application/vnd.openxmlformats-officedocument.presentationml.tags+xml" PartName="/ppt/tags/tag31.xml"/>
  <Override ContentType="application/vnd.openxmlformats-officedocument.presentationml.tags+xml" PartName="/ppt/tags/tag32.xml"/>
  <Override ContentType="application/vnd.openxmlformats-officedocument.presentationml.tags+xml" PartName="/ppt/tags/tag33.xml"/>
  <Override ContentType="application/vnd.openxmlformats-officedocument.presentationml.tags+xml" PartName="/ppt/tags/tag34.xml"/>
  <Override ContentType="application/vnd.openxmlformats-officedocument.presentationml.tags+xml" PartName="/ppt/tags/tag35.xml"/>
  <Override ContentType="application/vnd.openxmlformats-officedocument.presentationml.tags+xml" PartName="/ppt/tags/tag36.xml"/>
  <Override ContentType="application/vnd.openxmlformats-officedocument.presentationml.tags+xml" PartName="/ppt/tags/tag37.xml"/>
  <Override ContentType="application/vnd.openxmlformats-officedocument.presentationml.tags+xml" PartName="/ppt/tags/tag38.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saveSubsetFonts="1">
  <p:sldMasterIdLst>
    <p:sldMasterId id="2147483648" r:id="rId1"/>
    <p:sldMasterId id="2147483660" r:id="rId2"/>
  </p:sldMasterIdLst>
  <p:notesMasterIdLst>
    <p:notesMasterId r:id="rId3"/>
  </p:notesMasterIdLst>
  <p:sldIdLst>
    <p:sldId id="256" r:id="rId4"/>
    <p:sldId id="257" r:id="rId5"/>
    <p:sldId id="258" r:id="rId6"/>
    <p:sldId id="259" r:id="rId7"/>
    <p:sldId id="260" r:id="rId8"/>
    <p:sldId id="262" r:id="rId9"/>
    <p:sldId id="261" r:id="rId10"/>
    <p:sldId id="266" r:id="rId11"/>
    <p:sldId id="268" r:id="rId12"/>
    <p:sldId id="269" r:id="rId13"/>
    <p:sldId id="271" r:id="rId14"/>
    <p:sldId id="270" r:id="rId15"/>
    <p:sldId id="272" r:id="rId16"/>
    <p:sldId id="274" r:id="rId17"/>
    <p:sldId id="275" r:id="rId18"/>
    <p:sldId id="276" r:id="rId19"/>
    <p:sldId id="273" r:id="rId20"/>
    <p:sldId id="278" r:id="rId21"/>
    <p:sldId id="280" r:id="rId22"/>
    <p:sldId id="281" r:id="rId23"/>
    <p:sldId id="282" r:id="rId24"/>
    <p:sldId id="283" r:id="rId25"/>
    <p:sldId id="279" r:id="rId26"/>
    <p:sldId id="284" r:id="rId27"/>
  </p:sldIdLst>
  <p:sldSz cx="12192000" cy="6858000"/>
  <p:notesSz cx="6858000" cy="9144000"/>
  <p:custDataLst>
    <p:tags r:id="rId2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86" d="100"/>
          <a:sy n="86" d="100"/>
        </p:scale>
        <p:origin x="288" y="90"/>
      </p:cViewPr>
      <p:guideLst/>
    </p:cSldViewPr>
  </p:slideViewPr>
  <p:notesTextViewPr>
    <p:cViewPr>
      <p:scale>
        <a:sx n="1" d="1"/>
        <a:sy n="1" d="1"/>
      </p:scale>
      <p:origin x="0" y="0"/>
    </p:cViewPr>
  </p:notesTextViewPr>
  <p:notesViewPr>
    <p:cSldViewPr>
      <p:cViewPr>
        <p:scale>
          <a:sx n="1" d="100"/>
          <a:sy n="1" d="100"/>
        </p:scale>
        <p:origin x="0" y="0"/>
      </p:cViewPr>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7.xml" Type="http://schemas.openxmlformats.org/officeDocument/2006/relationships/slide"/><Relationship Id="rId11" Target="slides/slide8.xml" Type="http://schemas.openxmlformats.org/officeDocument/2006/relationships/slide"/><Relationship Id="rId12" Target="slides/slide9.xml" Type="http://schemas.openxmlformats.org/officeDocument/2006/relationships/slide"/><Relationship Id="rId13" Target="slides/slide10.xml" Type="http://schemas.openxmlformats.org/officeDocument/2006/relationships/slide"/><Relationship Id="rId14" Target="slides/slide11.xml" Type="http://schemas.openxmlformats.org/officeDocument/2006/relationships/slide"/><Relationship Id="rId15" Target="slides/slide12.xml" Type="http://schemas.openxmlformats.org/officeDocument/2006/relationships/slide"/><Relationship Id="rId16" Target="slides/slide13.xml" Type="http://schemas.openxmlformats.org/officeDocument/2006/relationships/slide"/><Relationship Id="rId17" Target="slides/slide14.xml" Type="http://schemas.openxmlformats.org/officeDocument/2006/relationships/slide"/><Relationship Id="rId18" Target="slides/slide15.xml" Type="http://schemas.openxmlformats.org/officeDocument/2006/relationships/slide"/><Relationship Id="rId19" Target="slides/slide16.xml" Type="http://schemas.openxmlformats.org/officeDocument/2006/relationships/slide"/><Relationship Id="rId2" Target="slideMasters/slideMaster2.xml" Type="http://schemas.openxmlformats.org/officeDocument/2006/relationships/slideMaster"/><Relationship Id="rId20" Target="slides/slide17.xml" Type="http://schemas.openxmlformats.org/officeDocument/2006/relationships/slide"/><Relationship Id="rId21" Target="slides/slide18.xml" Type="http://schemas.openxmlformats.org/officeDocument/2006/relationships/slide"/><Relationship Id="rId22" Target="slides/slide19.xml" Type="http://schemas.openxmlformats.org/officeDocument/2006/relationships/slide"/><Relationship Id="rId23" Target="slides/slide20.xml" Type="http://schemas.openxmlformats.org/officeDocument/2006/relationships/slide"/><Relationship Id="rId24" Target="slides/slide21.xml" Type="http://schemas.openxmlformats.org/officeDocument/2006/relationships/slide"/><Relationship Id="rId25" Target="slides/slide22.xml" Type="http://schemas.openxmlformats.org/officeDocument/2006/relationships/slide"/><Relationship Id="rId26" Target="slides/slide23.xml" Type="http://schemas.openxmlformats.org/officeDocument/2006/relationships/slide"/><Relationship Id="rId27" Target="slides/slide24.xml" Type="http://schemas.openxmlformats.org/officeDocument/2006/relationships/slide"/><Relationship Id="rId28" Target="tags/tag38.xml" Type="http://schemas.openxmlformats.org/officeDocument/2006/relationships/tags"/><Relationship Id="rId29" Target="presProps.xml" Type="http://schemas.openxmlformats.org/officeDocument/2006/relationships/presProps"/><Relationship Id="rId3" Target="notesMasters/notesMaster1.xml" Type="http://schemas.openxmlformats.org/officeDocument/2006/relationships/notesMaster"/><Relationship Id="rId30" Target="viewProps.xml" Type="http://schemas.openxmlformats.org/officeDocument/2006/relationships/viewProps"/><Relationship Id="rId31" Target="theme/theme1.xml" Type="http://schemas.openxmlformats.org/officeDocument/2006/relationships/theme"/><Relationship Id="rId32" Target="tableStyles.xml" Type="http://schemas.openxmlformats.org/officeDocument/2006/relationships/tableStyles"/><Relationship Id="rId4" Target="slides/slide1.xml" Type="http://schemas.openxmlformats.org/officeDocument/2006/relationships/slide"/><Relationship Id="rId5" Target="slides/slide2.xml" Type="http://schemas.openxmlformats.org/officeDocument/2006/relationships/slide"/><Relationship Id="rId6" Target="slides/slide3.xml" Type="http://schemas.openxmlformats.org/officeDocument/2006/relationships/slide"/><Relationship Id="rId7" Target="slides/slide4.xml" Type="http://schemas.openxmlformats.org/officeDocument/2006/relationships/slide"/><Relationship Id="rId8" Target="slides/slide5.xml" Type="http://schemas.openxmlformats.org/officeDocument/2006/relationships/slide"/><Relationship Id="rId9" Target="slides/slide6.xml" Type="http://schemas.openxmlformats.org/officeDocument/2006/relationships/slide"/></Relationships>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2019/5/13</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extLst>
      <p:ext uri="{BB962C8B-B14F-4D97-AF65-F5344CB8AC3E}">
        <p14:creationId val="5432903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slides/slide1.xml" Type="http://schemas.openxmlformats.org/officeDocument/2006/relationships/slide"/><Relationship Id="rId2" Target="../notesMasters/notesMaster1.xml" Type="http://schemas.openxmlformats.org/officeDocument/2006/relationships/notesMaster"/></Relationships>
</file>

<file path=ppt/notesSlides/_rels/notesSlide10.xml.rels><?xml version="1.0" encoding="UTF-8" standalone="yes"?><Relationships xmlns="http://schemas.openxmlformats.org/package/2006/relationships"><Relationship Id="rId1" Target="../slides/slide10.xml" Type="http://schemas.openxmlformats.org/officeDocument/2006/relationships/slide"/><Relationship Id="rId2" Target="../notesMasters/notesMaster1.xml" Type="http://schemas.openxmlformats.org/officeDocument/2006/relationships/notesMaster"/></Relationships>
</file>

<file path=ppt/notesSlides/_rels/notesSlide11.xml.rels><?xml version="1.0" encoding="UTF-8" standalone="yes"?><Relationships xmlns="http://schemas.openxmlformats.org/package/2006/relationships"><Relationship Id="rId1" Target="../slides/slide11.xml" Type="http://schemas.openxmlformats.org/officeDocument/2006/relationships/slide"/><Relationship Id="rId2" Target="../notesMasters/notesMaster1.xml" Type="http://schemas.openxmlformats.org/officeDocument/2006/relationships/notesMaster"/></Relationships>
</file>

<file path=ppt/notesSlides/_rels/notesSlide12.xml.rels><?xml version="1.0" encoding="UTF-8" standalone="yes"?><Relationships xmlns="http://schemas.openxmlformats.org/package/2006/relationships"><Relationship Id="rId1" Target="../slides/slide12.xml" Type="http://schemas.openxmlformats.org/officeDocument/2006/relationships/slide"/><Relationship Id="rId2" Target="../notesMasters/notesMaster1.xml" Type="http://schemas.openxmlformats.org/officeDocument/2006/relationships/notesMaster"/></Relationships>
</file>

<file path=ppt/notesSlides/_rels/notesSlide13.xml.rels><?xml version="1.0" encoding="UTF-8" standalone="yes"?><Relationships xmlns="http://schemas.openxmlformats.org/package/2006/relationships"><Relationship Id="rId1" Target="../slides/slide13.xml" Type="http://schemas.openxmlformats.org/officeDocument/2006/relationships/slide"/><Relationship Id="rId2" Target="../notesMasters/notesMaster1.xml" Type="http://schemas.openxmlformats.org/officeDocument/2006/relationships/notesMaster"/></Relationships>
</file>

<file path=ppt/notesSlides/_rels/notesSlide14.xml.rels><?xml version="1.0" encoding="UTF-8" standalone="yes"?><Relationships xmlns="http://schemas.openxmlformats.org/package/2006/relationships"><Relationship Id="rId1" Target="../slides/slide14.xml" Type="http://schemas.openxmlformats.org/officeDocument/2006/relationships/slide"/><Relationship Id="rId2" Target="../notesMasters/notesMaster1.xml" Type="http://schemas.openxmlformats.org/officeDocument/2006/relationships/notesMaster"/></Relationships>
</file>

<file path=ppt/notesSlides/_rels/notesSlide15.xml.rels><?xml version="1.0" encoding="UTF-8" standalone="yes"?><Relationships xmlns="http://schemas.openxmlformats.org/package/2006/relationships"><Relationship Id="rId1" Target="../slides/slide15.xml" Type="http://schemas.openxmlformats.org/officeDocument/2006/relationships/slide"/><Relationship Id="rId2" Target="../notesMasters/notesMaster1.xml" Type="http://schemas.openxmlformats.org/officeDocument/2006/relationships/notesMaster"/></Relationships>
</file>

<file path=ppt/notesSlides/_rels/notesSlide16.xml.rels><?xml version="1.0" encoding="UTF-8" standalone="yes"?><Relationships xmlns="http://schemas.openxmlformats.org/package/2006/relationships"><Relationship Id="rId1" Target="../slides/slide16.xml" Type="http://schemas.openxmlformats.org/officeDocument/2006/relationships/slide"/><Relationship Id="rId2" Target="../notesMasters/notesMaster1.xml" Type="http://schemas.openxmlformats.org/officeDocument/2006/relationships/notesMaster"/></Relationships>
</file>

<file path=ppt/notesSlides/_rels/notesSlide17.xml.rels><?xml version="1.0" encoding="UTF-8" standalone="yes"?><Relationships xmlns="http://schemas.openxmlformats.org/package/2006/relationships"><Relationship Id="rId1" Target="../slides/slide17.xml" Type="http://schemas.openxmlformats.org/officeDocument/2006/relationships/slide"/><Relationship Id="rId2" Target="../notesMasters/notesMaster1.xml" Type="http://schemas.openxmlformats.org/officeDocument/2006/relationships/notesMaster"/></Relationships>
</file>

<file path=ppt/notesSlides/_rels/notesSlide18.xml.rels><?xml version="1.0" encoding="UTF-8" standalone="yes"?><Relationships xmlns="http://schemas.openxmlformats.org/package/2006/relationships"><Relationship Id="rId1" Target="../slides/slide18.xml" Type="http://schemas.openxmlformats.org/officeDocument/2006/relationships/slide"/><Relationship Id="rId2" Target="../notesMasters/notesMaster1.xml" Type="http://schemas.openxmlformats.org/officeDocument/2006/relationships/notesMaster"/></Relationships>
</file>

<file path=ppt/notesSlides/_rels/notesSlide19.xml.rels><?xml version="1.0" encoding="UTF-8" standalone="yes"?><Relationships xmlns="http://schemas.openxmlformats.org/package/2006/relationships"><Relationship Id="rId1" Target="../slides/slide19.xml" Type="http://schemas.openxmlformats.org/officeDocument/2006/relationships/slide"/><Relationship Id="rId2" Target="../notesMasters/notesMaster1.xml" Type="http://schemas.openxmlformats.org/officeDocument/2006/relationships/notesMaster"/></Relationships>
</file>

<file path=ppt/notesSlides/_rels/notesSlide2.xml.rels><?xml version="1.0" encoding="UTF-8" standalone="yes"?><Relationships xmlns="http://schemas.openxmlformats.org/package/2006/relationships"><Relationship Id="rId1" Target="../slides/slide2.xml" Type="http://schemas.openxmlformats.org/officeDocument/2006/relationships/slide"/><Relationship Id="rId2" Target="../notesMasters/notesMaster1.xml" Type="http://schemas.openxmlformats.org/officeDocument/2006/relationships/notesMaster"/></Relationships>
</file>

<file path=ppt/notesSlides/_rels/notesSlide20.xml.rels><?xml version="1.0" encoding="UTF-8" standalone="yes"?><Relationships xmlns="http://schemas.openxmlformats.org/package/2006/relationships"><Relationship Id="rId1" Target="../slides/slide20.xml" Type="http://schemas.openxmlformats.org/officeDocument/2006/relationships/slide"/><Relationship Id="rId2" Target="../notesMasters/notesMaster1.xml" Type="http://schemas.openxmlformats.org/officeDocument/2006/relationships/notesMaster"/></Relationships>
</file>

<file path=ppt/notesSlides/_rels/notesSlide21.xml.rels><?xml version="1.0" encoding="UTF-8" standalone="yes"?><Relationships xmlns="http://schemas.openxmlformats.org/package/2006/relationships"><Relationship Id="rId1" Target="../slides/slide21.xml" Type="http://schemas.openxmlformats.org/officeDocument/2006/relationships/slide"/><Relationship Id="rId2" Target="../notesMasters/notesMaster1.xml" Type="http://schemas.openxmlformats.org/officeDocument/2006/relationships/notesMaster"/></Relationships>
</file>

<file path=ppt/notesSlides/_rels/notesSlide22.xml.rels><?xml version="1.0" encoding="UTF-8" standalone="yes"?><Relationships xmlns="http://schemas.openxmlformats.org/package/2006/relationships"><Relationship Id="rId1" Target="../slides/slide22.xml" Type="http://schemas.openxmlformats.org/officeDocument/2006/relationships/slide"/><Relationship Id="rId2" Target="../notesMasters/notesMaster1.xml" Type="http://schemas.openxmlformats.org/officeDocument/2006/relationships/notesMaster"/></Relationships>
</file>

<file path=ppt/notesSlides/_rels/notesSlide23.xml.rels><?xml version="1.0" encoding="UTF-8" standalone="yes"?><Relationships xmlns="http://schemas.openxmlformats.org/package/2006/relationships"><Relationship Id="rId1" Target="../slides/slide23.xml" Type="http://schemas.openxmlformats.org/officeDocument/2006/relationships/slide"/><Relationship Id="rId2" Target="../notesMasters/notesMaster1.xml" Type="http://schemas.openxmlformats.org/officeDocument/2006/relationships/notesMaster"/></Relationships>
</file>

<file path=ppt/notesSlides/_rels/notesSlide24.xml.rels><?xml version="1.0" encoding="UTF-8" standalone="yes"?><Relationships xmlns="http://schemas.openxmlformats.org/package/2006/relationships"><Relationship Id="rId1" Target="../slides/slide24.xml" Type="http://schemas.openxmlformats.org/officeDocument/2006/relationships/slide"/><Relationship Id="rId2" Target="../notesMasters/notesMaster1.xml" Type="http://schemas.openxmlformats.org/officeDocument/2006/relationships/notesMaster"/></Relationships>
</file>

<file path=ppt/notesSlides/_rels/notesSlide3.xml.rels><?xml version="1.0" encoding="UTF-8" standalone="yes"?><Relationships xmlns="http://schemas.openxmlformats.org/package/2006/relationships"><Relationship Id="rId1" Target="../slides/slide3.xml" Type="http://schemas.openxmlformats.org/officeDocument/2006/relationships/slide"/><Relationship Id="rId2" Target="../notesMasters/notesMaster1.xml" Type="http://schemas.openxmlformats.org/officeDocument/2006/relationships/notesMaster"/></Relationships>
</file>

<file path=ppt/notesSlides/_rels/notesSlide4.xml.rels><?xml version="1.0" encoding="UTF-8" standalone="yes"?><Relationships xmlns="http://schemas.openxmlformats.org/package/2006/relationships"><Relationship Id="rId1" Target="../slides/slide4.xml" Type="http://schemas.openxmlformats.org/officeDocument/2006/relationships/slide"/><Relationship Id="rId2" Target="../notesMasters/notesMaster1.xml" Type="http://schemas.openxmlformats.org/officeDocument/2006/relationships/notesMaster"/></Relationships>
</file>

<file path=ppt/notesSlides/_rels/notesSlide5.xml.rels><?xml version="1.0" encoding="UTF-8" standalone="yes"?><Relationships xmlns="http://schemas.openxmlformats.org/package/2006/relationships"><Relationship Id="rId1" Target="../slides/slide5.xml" Type="http://schemas.openxmlformats.org/officeDocument/2006/relationships/slide"/><Relationship Id="rId2" Target="../notesMasters/notesMaster1.xml" Type="http://schemas.openxmlformats.org/officeDocument/2006/relationships/notesMaster"/></Relationships>
</file>

<file path=ppt/notesSlides/_rels/notesSlide6.xml.rels><?xml version="1.0" encoding="UTF-8" standalone="yes"?><Relationships xmlns="http://schemas.openxmlformats.org/package/2006/relationships"><Relationship Id="rId1" Target="../slides/slide6.xml" Type="http://schemas.openxmlformats.org/officeDocument/2006/relationships/slide"/><Relationship Id="rId2" Target="../notesMasters/notesMaster1.xml" Type="http://schemas.openxmlformats.org/officeDocument/2006/relationships/notesMaster"/></Relationships>
</file>

<file path=ppt/notesSlides/_rels/notesSlide7.xml.rels><?xml version="1.0" encoding="UTF-8" standalone="yes"?><Relationships xmlns="http://schemas.openxmlformats.org/package/2006/relationships"><Relationship Id="rId1" Target="../slides/slide7.xml" Type="http://schemas.openxmlformats.org/officeDocument/2006/relationships/slide"/><Relationship Id="rId2" Target="../notesMasters/notesMaster1.xml" Type="http://schemas.openxmlformats.org/officeDocument/2006/relationships/notesMaster"/></Relationships>
</file>

<file path=ppt/notesSlides/_rels/notesSlide8.xml.rels><?xml version="1.0" encoding="UTF-8" standalone="yes"?><Relationships xmlns="http://schemas.openxmlformats.org/package/2006/relationships"><Relationship Id="rId1" Target="../slides/slide8.xml" Type="http://schemas.openxmlformats.org/officeDocument/2006/relationships/slide"/><Relationship Id="rId2" Target="../notesMasters/notesMaster1.xml" Type="http://schemas.openxmlformats.org/officeDocument/2006/relationships/notesMaster"/></Relationships>
</file>

<file path=ppt/notesSlides/_rels/notesSlide9.xml.rels><?xml version="1.0" encoding="UTF-8" standalone="yes"?><Relationships xmlns="http://schemas.openxmlformats.org/package/2006/relationships"><Relationship Id="rId1" Target="../slides/slide9.xml" Type="http://schemas.openxmlformats.org/officeDocument/2006/relationships/slide"/><Relationship Id="rId2" Target="../notesMasters/notesMaster1.xml" Type="http://schemas.openxmlformats.org/officeDocument/2006/relationships/notesMaster"/></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306106523"/>
      </p:ext>
    </p:extLst>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537170953"/>
      </p:ext>
    </p:extLst>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948904561"/>
      </p:ext>
    </p:extLst>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34300937"/>
      </p:ext>
    </p:extLst>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924292815"/>
      </p:ext>
    </p:extLst>
  </p:cSld>
  <p:clrMapOvr>
    <a:masterClrMapping/>
  </p:clrMapOvr>
</p:notes>
</file>

<file path=ppt/notesSlides/notesSlide1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930029193"/>
      </p:ext>
    </p:extLst>
  </p:cSld>
  <p:clrMapOvr>
    <a:masterClrMapping/>
  </p:clrMapOvr>
</p:notes>
</file>

<file path=ppt/notesSlides/notesSlide1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021543483"/>
      </p:ext>
    </p:extLst>
  </p:cSld>
  <p:clrMapOvr>
    <a:masterClrMapping/>
  </p:clrMapOvr>
</p:notes>
</file>

<file path=ppt/notesSlides/notesSlide1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230679616"/>
      </p:ext>
    </p:extLst>
  </p:cSld>
  <p:clrMapOvr>
    <a:masterClrMapping/>
  </p:clrMapOvr>
</p:notes>
</file>

<file path=ppt/notesSlides/notesSlide1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154206077"/>
      </p:ext>
    </p:extLst>
  </p:cSld>
  <p:clrMapOvr>
    <a:masterClrMapping/>
  </p:clrMapOvr>
</p:notes>
</file>

<file path=ppt/notesSlides/notesSlide1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592900750"/>
      </p:ext>
    </p:extLst>
  </p:cSld>
  <p:clrMapOvr>
    <a:masterClrMapping/>
  </p:clrMapOvr>
</p:notes>
</file>

<file path=ppt/notesSlides/notesSlide1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614155070"/>
      </p:ext>
    </p:extLst>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684740134"/>
      </p:ext>
    </p:extLst>
  </p:cSld>
  <p:clrMapOvr>
    <a:masterClrMapping/>
  </p:clrMapOvr>
</p:notes>
</file>

<file path=ppt/notesSlides/notesSlide2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805640680"/>
      </p:ext>
    </p:extLst>
  </p:cSld>
  <p:clrMapOvr>
    <a:masterClrMapping/>
  </p:clrMapOvr>
</p:notes>
</file>

<file path=ppt/notesSlides/notesSlide2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247701560"/>
      </p:ext>
    </p:extLst>
  </p:cSld>
  <p:clrMapOvr>
    <a:masterClrMapping/>
  </p:clrMapOvr>
</p:notes>
</file>

<file path=ppt/notesSlides/notesSlide2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88135283"/>
      </p:ext>
    </p:extLst>
  </p:cSld>
  <p:clrMapOvr>
    <a:masterClrMapping/>
  </p:clrMapOvr>
</p:notes>
</file>

<file path=ppt/notesSlides/notesSlide2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987707331"/>
      </p:ext>
    </p:extLst>
  </p:cSld>
  <p:clrMapOvr>
    <a:masterClrMapping/>
  </p:clrMapOvr>
</p:notes>
</file>

<file path=ppt/notesSlides/notesSlide2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742472507"/>
      </p:ext>
    </p:extLst>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286018229"/>
      </p:ext>
    </p:extLst>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613687821"/>
      </p:ext>
    </p:extLst>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332239438"/>
      </p:ext>
    </p:extLst>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678332330"/>
      </p:ext>
    </p:extLst>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357187246"/>
      </p:ext>
    </p:extLst>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04080914"/>
      </p:ext>
    </p:extLst>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288478552"/>
      </p:ext>
    </p:extLst>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2019/5/13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mc:Choice Requires="p15">
      <p:transition spd="slow" p14:dur="1250">
        <p15:prstTrans prst="pageCurlDouble"/>
      </p:transition>
    </mc:Choice>
    <mc:Fallback>
      <p:transition spd="slow">
        <p:fade/>
      </p:transition>
    </mc:Fallback>
  </mc:AlternateContent>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2019/5/13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mc:Choice Requires="p15">
      <p:transition spd="slow" p14:dur="1250">
        <p15:prstTrans prst="pageCurlDouble"/>
      </p:transition>
    </mc:Choice>
    <mc:Fallback>
      <p:transition spd="slow">
        <p:fade/>
      </p:transition>
    </mc:Fallback>
  </mc:AlternateContent>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2019/5/13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mc:Choice Requires="p15">
      <p:transition spd="slow" p14:dur="1250">
        <p15:prstTrans prst="pageCurlDouble"/>
      </p:transition>
    </mc:Choice>
    <mc:Fallback>
      <p:transition spd="slow">
        <p:fade/>
      </p:transition>
    </mc:Fallback>
  </mc:AlternateContent>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2019/5/13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1571314"/>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2019/5/13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793512419"/>
      </p:ext>
    </p:extLst>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2019/5/13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545234740"/>
      </p:ext>
    </p:extLst>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2019/5/13</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462367980"/>
      </p:ext>
    </p:extLst>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2019/5/13</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96755001"/>
      </p:ext>
    </p:extLst>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2019/5/13</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607254704"/>
      </p:ext>
    </p:extLst>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2019/5/13</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932867035"/>
      </p:ext>
    </p:extLst>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2019/5/13</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969457914"/>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2019/5/13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mc:Choice Requires="p15">
      <p:transition spd="slow" p14:dur="1250">
        <p15:prstTrans prst="pageCurlDouble"/>
      </p:transition>
    </mc:Choice>
    <mc:Fallback>
      <p:transition spd="slow">
        <p:fade/>
      </p:transition>
    </mc:Fallback>
  </mc:AlternateContent>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2019/5/13</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733447495"/>
      </p:ext>
    </p:extLst>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2019/5/13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270739862"/>
      </p:ext>
    </p:extLst>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2019/5/13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199637834"/>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2019/5/13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mc:Choice Requires="p15">
      <p:transition spd="slow" p14:dur="1250">
        <p15:prstTrans prst="pageCurlDouble"/>
      </p:transition>
    </mc:Choice>
    <mc:Fallback>
      <p:transition spd="slow">
        <p:fade/>
      </p:transition>
    </mc:Fallback>
  </mc:AlternateContent>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2019/5/13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mc:Choice Requires="p15">
      <p:transition spd="slow" p14:dur="1250">
        <p15:prstTrans prst="pageCurlDouble"/>
      </p:transition>
    </mc:Choice>
    <mc:Fallback>
      <p:transition spd="slow">
        <p:fade/>
      </p:transition>
    </mc:Fallback>
  </mc:AlternateContent>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97B5FA-0921-464F-AAE1-844C04324D75}" type="datetimeFigureOut">
              <a:rPr lang="zh-CN" altLang="en-US" smtClean="0"/>
              <a:t>2019/5/13</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mc:Choice Requires="p15">
      <p:transition spd="slow" p14:dur="1250">
        <p15:prstTrans prst="pageCurlDouble"/>
      </p:transition>
    </mc:Choice>
    <mc:Fallback>
      <p:transition spd="slow">
        <p:fade/>
      </p:transition>
    </mc:Fallback>
  </mc:AlternateContent>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997B5FA-0921-464F-AAE1-844C04324D75}" type="datetimeFigureOut">
              <a:rPr lang="zh-CN" altLang="en-US" smtClean="0"/>
              <a:t>2019/5/13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mc:Choice Requires="p15">
      <p:transition spd="slow" p14:dur="1250">
        <p15:prstTrans prst="pageCurlDouble"/>
      </p:transition>
    </mc:Choice>
    <mc:Fallback>
      <p:transition spd="slow">
        <p:fade/>
      </p:transition>
    </mc:Fallback>
  </mc:AlternateContent>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2019/5/13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mc:Choice Requires="p15">
      <p:transition spd="slow" p14:dur="1250">
        <p15:prstTrans prst="pageCurlDouble"/>
      </p:transition>
    </mc:Choice>
    <mc:Fallback>
      <p:transition spd="slow">
        <p:fade/>
      </p:transition>
    </mc:Fallback>
  </mc:AlternateContent>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2019/5/13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mc:Choice Requires="p15">
      <p:transition spd="slow" p14:dur="1250">
        <p15:prstTrans prst="pageCurlDouble"/>
      </p:transition>
    </mc:Choice>
    <mc:Fallback>
      <p:transition spd="slow">
        <p:fade/>
      </p:transition>
    </mc:Fallback>
  </mc:AlternateContent>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2019/5/13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mc:Choice Requires="p15">
      <p:transition spd="slow" p14:dur="1250">
        <p15:prstTrans prst="pageCurlDouble"/>
      </p:transition>
    </mc:Choice>
    <mc:Fallback>
      <p:transition spd="slow">
        <p:fade/>
      </p:transition>
    </mc:Fallback>
  </mc:AlternateContent>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_rels/slideMaster2.xml.rels><?xml version="1.0" encoding="UTF-8" standalone="yes"?><Relationships xmlns="http://schemas.openxmlformats.org/package/2006/relationships"><Relationship Id="rId1" Target="../slideLayouts/slideLayout12.xml" Type="http://schemas.openxmlformats.org/officeDocument/2006/relationships/slideLayout"/><Relationship Id="rId10" Target="../slideLayouts/slideLayout21.xml" Type="http://schemas.openxmlformats.org/officeDocument/2006/relationships/slideLayout"/><Relationship Id="rId11" Target="../slideLayouts/slideLayout22.xml" Type="http://schemas.openxmlformats.org/officeDocument/2006/relationships/slideLayout"/><Relationship Id="rId12" Target="../theme/theme2.xml" Type="http://schemas.openxmlformats.org/officeDocument/2006/relationships/theme"/><Relationship Id="rId2" Target="../slideLayouts/slideLayout13.xml" Type="http://schemas.openxmlformats.org/officeDocument/2006/relationships/slideLayout"/><Relationship Id="rId3" Target="../slideLayouts/slideLayout14.xml" Type="http://schemas.openxmlformats.org/officeDocument/2006/relationships/slideLayout"/><Relationship Id="rId4" Target="../slideLayouts/slideLayout15.xml" Type="http://schemas.openxmlformats.org/officeDocument/2006/relationships/slideLayout"/><Relationship Id="rId5" Target="../slideLayouts/slideLayout16.xml" Type="http://schemas.openxmlformats.org/officeDocument/2006/relationships/slideLayout"/><Relationship Id="rId6" Target="../slideLayouts/slideLayout17.xml" Type="http://schemas.openxmlformats.org/officeDocument/2006/relationships/slideLayout"/><Relationship Id="rId7" Target="../slideLayouts/slideLayout18.xml" Type="http://schemas.openxmlformats.org/officeDocument/2006/relationships/slideLayout"/><Relationship Id="rId8" Target="../slideLayouts/slideLayout19.xml" Type="http://schemas.openxmlformats.org/officeDocument/2006/relationships/slideLayout"/><Relationship Id="rId9" Target="../slideLayouts/slideLayout20.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t>2019/5/13</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mc:Choice Requires="p15">
      <p:transition spd="slow" p14:dur="1250">
        <p15:prstTrans prst="pageCurlDouble"/>
      </p:transition>
    </mc:Choice>
    <mc:Fallback>
      <p:transition spd="slow">
        <p:fade/>
      </p:transition>
    </mc:Fallback>
  </mc:AlternateConten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t>2019/5/13</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59043817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xml" Type="http://schemas.openxmlformats.org/officeDocument/2006/relationships/notesSlide"/><Relationship Id="rId3" Target="../media/image1.png" Type="http://schemas.openxmlformats.org/officeDocument/2006/relationships/image"/><Relationship Id="rId4" Target="../media/image2.jpe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2.xml" Type="http://schemas.openxmlformats.org/officeDocument/2006/relationships/slideLayout"/><Relationship Id="rId10" Target="../media/image16.jpeg" Type="http://schemas.openxmlformats.org/officeDocument/2006/relationships/image"/><Relationship Id="rId11" Target="../tags/tag27.xml" Type="http://schemas.openxmlformats.org/officeDocument/2006/relationships/tags"/><Relationship Id="rId12" Target="../tags/tag28.xml" Type="http://schemas.openxmlformats.org/officeDocument/2006/relationships/tags"/><Relationship Id="rId13" Target="../media/image17.jpeg" Type="http://schemas.openxmlformats.org/officeDocument/2006/relationships/image"/><Relationship Id="rId14" Target="../media/image18.png" Type="http://schemas.openxmlformats.org/officeDocument/2006/relationships/image"/><Relationship Id="rId15" Target="../media/image7.jpeg" Type="http://schemas.openxmlformats.org/officeDocument/2006/relationships/image"/><Relationship Id="rId2" Target="../notesSlides/notesSlide10.xml" Type="http://schemas.openxmlformats.org/officeDocument/2006/relationships/notesSlide"/><Relationship Id="rId3" Target="../media/image9.png" Type="http://schemas.openxmlformats.org/officeDocument/2006/relationships/image"/><Relationship Id="rId4" Target="../media/image6.png" Type="http://schemas.openxmlformats.org/officeDocument/2006/relationships/image"/><Relationship Id="rId5" Target="../tags/tag23.xml" Type="http://schemas.openxmlformats.org/officeDocument/2006/relationships/tags"/><Relationship Id="rId6" Target="../tags/tag24.xml" Type="http://schemas.openxmlformats.org/officeDocument/2006/relationships/tags"/><Relationship Id="rId7" Target="../media/image15.jpeg" Type="http://schemas.openxmlformats.org/officeDocument/2006/relationships/image"/><Relationship Id="rId8" Target="../tags/tag25.xml" Type="http://schemas.openxmlformats.org/officeDocument/2006/relationships/tags"/><Relationship Id="rId9" Target="../tags/tag26.xml" Type="http://schemas.openxmlformats.org/officeDocument/2006/relationships/tags"/></Relationships>
</file>

<file path=ppt/slides/_rels/slide11.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1.xml" Type="http://schemas.openxmlformats.org/officeDocument/2006/relationships/notesSlide"/><Relationship Id="rId3" Target="../media/image9.png" Type="http://schemas.openxmlformats.org/officeDocument/2006/relationships/image"/><Relationship Id="rId4" Target="../media/image6.png" Type="http://schemas.openxmlformats.org/officeDocument/2006/relationships/image"/><Relationship Id="rId5" Target="../media/image19.png" Type="http://schemas.openxmlformats.org/officeDocument/2006/relationships/image"/><Relationship Id="rId6" Target="../media/image20.png" Type="http://schemas.openxmlformats.org/officeDocument/2006/relationships/image"/><Relationship Id="rId7" Target="../media/image21.png" Type="http://schemas.openxmlformats.org/officeDocument/2006/relationships/image"/><Relationship Id="rId8" Target="../media/image7.jpe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2.xml" Type="http://schemas.openxmlformats.org/officeDocument/2006/relationships/notesSlide"/><Relationship Id="rId3" Target="../media/image9.png" Type="http://schemas.openxmlformats.org/officeDocument/2006/relationships/image"/><Relationship Id="rId4" Target="../media/image6.png" Type="http://schemas.openxmlformats.org/officeDocument/2006/relationships/image"/><Relationship Id="rId5" Target="../media/image22.png" Type="http://schemas.openxmlformats.org/officeDocument/2006/relationships/image"/><Relationship Id="rId6" Target="../media/image7.jpe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3.xml" Type="http://schemas.openxmlformats.org/officeDocument/2006/relationships/notesSlide"/><Relationship Id="rId3" Target="../media/image8.png" Type="http://schemas.openxmlformats.org/officeDocument/2006/relationships/image"/><Relationship Id="rId4" Target="../media/image9.png" Type="http://schemas.openxmlformats.org/officeDocument/2006/relationships/image"/><Relationship Id="rId5" Target="../media/image7.jpe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4.xml" Type="http://schemas.openxmlformats.org/officeDocument/2006/relationships/notesSlide"/><Relationship Id="rId3" Target="../media/image9.png" Type="http://schemas.openxmlformats.org/officeDocument/2006/relationships/image"/><Relationship Id="rId4" Target="../media/image6.png" Type="http://schemas.openxmlformats.org/officeDocument/2006/relationships/image"/><Relationship Id="rId5" Target="../media/image7.jpe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5.xml" Type="http://schemas.openxmlformats.org/officeDocument/2006/relationships/notesSlide"/><Relationship Id="rId3" Target="../media/image9.png" Type="http://schemas.openxmlformats.org/officeDocument/2006/relationships/image"/><Relationship Id="rId4" Target="../media/image6.png" Type="http://schemas.openxmlformats.org/officeDocument/2006/relationships/image"/><Relationship Id="rId5" Target="../media/image23.png" Type="http://schemas.openxmlformats.org/officeDocument/2006/relationships/image"/><Relationship Id="rId6" Target="../media/image7.jpe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6.xml" Type="http://schemas.openxmlformats.org/officeDocument/2006/relationships/notesSlide"/><Relationship Id="rId3" Target="../media/image9.png" Type="http://schemas.openxmlformats.org/officeDocument/2006/relationships/image"/><Relationship Id="rId4" Target="../media/image6.png" Type="http://schemas.openxmlformats.org/officeDocument/2006/relationships/image"/><Relationship Id="rId5" Target="../media/image7.jpe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7.xml" Type="http://schemas.openxmlformats.org/officeDocument/2006/relationships/notesSlide"/><Relationship Id="rId3" Target="../media/image9.png" Type="http://schemas.openxmlformats.org/officeDocument/2006/relationships/image"/><Relationship Id="rId4" Target="../media/image6.png" Type="http://schemas.openxmlformats.org/officeDocument/2006/relationships/image"/><Relationship Id="rId5" Target="../media/image7.jpe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8.xml" Type="http://schemas.openxmlformats.org/officeDocument/2006/relationships/notesSlide"/><Relationship Id="rId3" Target="../media/image8.png" Type="http://schemas.openxmlformats.org/officeDocument/2006/relationships/image"/><Relationship Id="rId4" Target="../media/image9.png" Type="http://schemas.openxmlformats.org/officeDocument/2006/relationships/image"/><Relationship Id="rId5" Target="../media/image7.jpe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9.xml" Type="http://schemas.openxmlformats.org/officeDocument/2006/relationships/notesSlide"/><Relationship Id="rId3" Target="../media/image9.png" Type="http://schemas.openxmlformats.org/officeDocument/2006/relationships/image"/><Relationship Id="rId4" Target="../media/image6.png" Type="http://schemas.openxmlformats.org/officeDocument/2006/relationships/image"/><Relationship Id="rId5" Target="../media/image24.png" Type="http://schemas.openxmlformats.org/officeDocument/2006/relationships/image"/><Relationship Id="rId6" Target="../media/image7.jpe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xml" Type="http://schemas.openxmlformats.org/officeDocument/2006/relationships/notesSlide"/><Relationship Id="rId3" Target="../media/image3.png" Type="http://schemas.openxmlformats.org/officeDocument/2006/relationships/image"/><Relationship Id="rId4" Target="../media/image4.png" Type="http://schemas.openxmlformats.org/officeDocument/2006/relationships/image"/><Relationship Id="rId5" Target="../media/image5.png" Type="http://schemas.openxmlformats.org/officeDocument/2006/relationships/image"/><Relationship Id="rId6" Target="../media/image6.png" Type="http://schemas.openxmlformats.org/officeDocument/2006/relationships/image"/><Relationship Id="rId7" Target="../media/image7.jpe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0.xml" Type="http://schemas.openxmlformats.org/officeDocument/2006/relationships/notesSlide"/><Relationship Id="rId3" Target="../media/image9.png" Type="http://schemas.openxmlformats.org/officeDocument/2006/relationships/image"/><Relationship Id="rId4" Target="../media/image6.png" Type="http://schemas.openxmlformats.org/officeDocument/2006/relationships/image"/><Relationship Id="rId5" Target="../media/image25.png" Type="http://schemas.openxmlformats.org/officeDocument/2006/relationships/image"/><Relationship Id="rId6" Target="../media/image7.jpeg" Type="http://schemas.openxmlformats.org/officeDocument/2006/relationships/image"/></Relationships>
</file>

<file path=ppt/slides/_rels/slide21.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1.xml" Type="http://schemas.openxmlformats.org/officeDocument/2006/relationships/notesSlide"/><Relationship Id="rId3" Target="../media/image9.png" Type="http://schemas.openxmlformats.org/officeDocument/2006/relationships/image"/><Relationship Id="rId4" Target="../media/image6.png" Type="http://schemas.openxmlformats.org/officeDocument/2006/relationships/image"/><Relationship Id="rId5" Target="../media/image7.jpeg" Type="http://schemas.openxmlformats.org/officeDocument/2006/relationships/image"/></Relationships>
</file>

<file path=ppt/slides/_rels/slide22.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2.xml" Type="http://schemas.openxmlformats.org/officeDocument/2006/relationships/notesSlide"/><Relationship Id="rId3" Target="../media/image9.png" Type="http://schemas.openxmlformats.org/officeDocument/2006/relationships/image"/><Relationship Id="rId4" Target="../media/image6.png" Type="http://schemas.openxmlformats.org/officeDocument/2006/relationships/image"/><Relationship Id="rId5" Target="../media/image26.png" Type="http://schemas.openxmlformats.org/officeDocument/2006/relationships/image"/><Relationship Id="rId6" Target="../media/image7.jpeg" Type="http://schemas.openxmlformats.org/officeDocument/2006/relationships/image"/></Relationships>
</file>

<file path=ppt/slides/_rels/slide23.xml.rels><?xml version="1.0" encoding="UTF-8" standalone="yes"?><Relationships xmlns="http://schemas.openxmlformats.org/package/2006/relationships"><Relationship Id="rId1" Target="../slideLayouts/slideLayout2.xml" Type="http://schemas.openxmlformats.org/officeDocument/2006/relationships/slideLayout"/><Relationship Id="rId10" Target="../tags/tag32.xml" Type="http://schemas.openxmlformats.org/officeDocument/2006/relationships/tags"/><Relationship Id="rId11" Target="../media/image28.jpeg" Type="http://schemas.openxmlformats.org/officeDocument/2006/relationships/image"/><Relationship Id="rId12" Target="../tags/tag33.xml" Type="http://schemas.openxmlformats.org/officeDocument/2006/relationships/tags"/><Relationship Id="rId13" Target="../media/image29.jpeg" Type="http://schemas.openxmlformats.org/officeDocument/2006/relationships/image"/><Relationship Id="rId14" Target="../tags/tag34.xml" Type="http://schemas.openxmlformats.org/officeDocument/2006/relationships/tags"/><Relationship Id="rId15" Target="../media/image30.jpeg" Type="http://schemas.openxmlformats.org/officeDocument/2006/relationships/image"/><Relationship Id="rId16" Target="../tags/tag35.xml" Type="http://schemas.openxmlformats.org/officeDocument/2006/relationships/tags"/><Relationship Id="rId17" Target="../media/image31.jpeg" Type="http://schemas.openxmlformats.org/officeDocument/2006/relationships/image"/><Relationship Id="rId18" Target="../tags/tag36.xml" Type="http://schemas.openxmlformats.org/officeDocument/2006/relationships/tags"/><Relationship Id="rId19" Target="../media/image32.jpeg" Type="http://schemas.openxmlformats.org/officeDocument/2006/relationships/image"/><Relationship Id="rId2" Target="../notesSlides/notesSlide23.xml" Type="http://schemas.openxmlformats.org/officeDocument/2006/relationships/notesSlide"/><Relationship Id="rId20" Target="../tags/tag37.xml" Type="http://schemas.openxmlformats.org/officeDocument/2006/relationships/tags"/><Relationship Id="rId21" Target="../media/image33.jpeg" Type="http://schemas.openxmlformats.org/officeDocument/2006/relationships/image"/><Relationship Id="rId22" Target="../media/image34.png" Type="http://schemas.openxmlformats.org/officeDocument/2006/relationships/image"/><Relationship Id="rId23" Target="../media/image7.jpeg" Type="http://schemas.openxmlformats.org/officeDocument/2006/relationships/image"/><Relationship Id="rId3" Target="../media/image9.png" Type="http://schemas.openxmlformats.org/officeDocument/2006/relationships/image"/><Relationship Id="rId4" Target="../media/image6.png" Type="http://schemas.openxmlformats.org/officeDocument/2006/relationships/image"/><Relationship Id="rId5" Target="../tags/tag29.xml" Type="http://schemas.openxmlformats.org/officeDocument/2006/relationships/tags"/><Relationship Id="rId6" Target="../media/image16.jpeg" Type="http://schemas.openxmlformats.org/officeDocument/2006/relationships/image"/><Relationship Id="rId7" Target="../tags/tag30.xml" Type="http://schemas.openxmlformats.org/officeDocument/2006/relationships/tags"/><Relationship Id="rId8" Target="../tags/tag31.xml" Type="http://schemas.openxmlformats.org/officeDocument/2006/relationships/tags"/><Relationship Id="rId9" Target="../media/image27.jpeg" Type="http://schemas.openxmlformats.org/officeDocument/2006/relationships/image"/></Relationships>
</file>

<file path=ppt/slides/_rels/slide24.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4.xml" Type="http://schemas.openxmlformats.org/officeDocument/2006/relationships/notesSlide"/><Relationship Id="rId3" Target="../media/image1.png" Type="http://schemas.openxmlformats.org/officeDocument/2006/relationships/image"/><Relationship Id="rId4" Target="../media/image2.jpe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3.xml" Type="http://schemas.openxmlformats.org/officeDocument/2006/relationships/notesSlide"/><Relationship Id="rId3" Target="../media/image8.png" Type="http://schemas.openxmlformats.org/officeDocument/2006/relationships/image"/><Relationship Id="rId4" Target="../media/image9.png" Type="http://schemas.openxmlformats.org/officeDocument/2006/relationships/image"/><Relationship Id="rId5" Target="../media/image7.jpe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4.xml" Type="http://schemas.openxmlformats.org/officeDocument/2006/relationships/notesSlide"/><Relationship Id="rId3" Target="../media/image9.png" Type="http://schemas.openxmlformats.org/officeDocument/2006/relationships/image"/><Relationship Id="rId4" Target="../media/image6.png" Type="http://schemas.openxmlformats.org/officeDocument/2006/relationships/image"/><Relationship Id="rId5" Target="../media/image10.png" Type="http://schemas.openxmlformats.org/officeDocument/2006/relationships/image"/><Relationship Id="rId6" Target="../media/image7.jpe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2.xml" Type="http://schemas.openxmlformats.org/officeDocument/2006/relationships/slideLayout"/><Relationship Id="rId10" Target="../tags/tag6.xml" Type="http://schemas.openxmlformats.org/officeDocument/2006/relationships/tags"/><Relationship Id="rId11" Target="../tags/tag7.xml" Type="http://schemas.openxmlformats.org/officeDocument/2006/relationships/tags"/><Relationship Id="rId12" Target="../tags/tag8.xml" Type="http://schemas.openxmlformats.org/officeDocument/2006/relationships/tags"/><Relationship Id="rId13" Target="../tags/tag9.xml" Type="http://schemas.openxmlformats.org/officeDocument/2006/relationships/tags"/><Relationship Id="rId14" Target="../tags/tag10.xml" Type="http://schemas.openxmlformats.org/officeDocument/2006/relationships/tags"/><Relationship Id="rId15" Target="../tags/tag11.xml" Type="http://schemas.openxmlformats.org/officeDocument/2006/relationships/tags"/><Relationship Id="rId16" Target="../tags/tag12.xml" Type="http://schemas.openxmlformats.org/officeDocument/2006/relationships/tags"/><Relationship Id="rId17" Target="../tags/tag13.xml" Type="http://schemas.openxmlformats.org/officeDocument/2006/relationships/tags"/><Relationship Id="rId18" Target="../tags/tag14.xml" Type="http://schemas.openxmlformats.org/officeDocument/2006/relationships/tags"/><Relationship Id="rId19" Target="../tags/tag15.xml" Type="http://schemas.openxmlformats.org/officeDocument/2006/relationships/tags"/><Relationship Id="rId2" Target="../notesSlides/notesSlide5.xml" Type="http://schemas.openxmlformats.org/officeDocument/2006/relationships/notesSlide"/><Relationship Id="rId20" Target="../tags/tag16.xml" Type="http://schemas.openxmlformats.org/officeDocument/2006/relationships/tags"/><Relationship Id="rId21" Target="../tags/tag17.xml" Type="http://schemas.openxmlformats.org/officeDocument/2006/relationships/tags"/><Relationship Id="rId22" Target="../tags/tag18.xml" Type="http://schemas.openxmlformats.org/officeDocument/2006/relationships/tags"/><Relationship Id="rId23" Target="../media/image11.png" Type="http://schemas.openxmlformats.org/officeDocument/2006/relationships/image"/><Relationship Id="rId24" Target="../media/image7.jpeg" Type="http://schemas.openxmlformats.org/officeDocument/2006/relationships/image"/><Relationship Id="rId3" Target="../media/image9.png" Type="http://schemas.openxmlformats.org/officeDocument/2006/relationships/image"/><Relationship Id="rId4" Target="../media/image6.png" Type="http://schemas.openxmlformats.org/officeDocument/2006/relationships/image"/><Relationship Id="rId5" Target="../tags/tag1.xml" Type="http://schemas.openxmlformats.org/officeDocument/2006/relationships/tags"/><Relationship Id="rId6" Target="../tags/tag2.xml" Type="http://schemas.openxmlformats.org/officeDocument/2006/relationships/tags"/><Relationship Id="rId7" Target="../tags/tag3.xml" Type="http://schemas.openxmlformats.org/officeDocument/2006/relationships/tags"/><Relationship Id="rId8" Target="../tags/tag4.xml" Type="http://schemas.openxmlformats.org/officeDocument/2006/relationships/tags"/><Relationship Id="rId9" Target="../tags/tag5.xml" Type="http://schemas.openxmlformats.org/officeDocument/2006/relationships/tags"/></Relationships>
</file>

<file path=ppt/slides/_rels/slide6.xml.rels><?xml version="1.0" encoding="UTF-8" standalone="yes"?><Relationships xmlns="http://schemas.openxmlformats.org/package/2006/relationships"><Relationship Id="rId1" Target="../slideLayouts/slideLayout2.xml" Type="http://schemas.openxmlformats.org/officeDocument/2006/relationships/slideLayout"/><Relationship Id="rId10" Target="../media/image7.jpeg" Type="http://schemas.openxmlformats.org/officeDocument/2006/relationships/image"/><Relationship Id="rId2" Target="../notesSlides/notesSlide6.xml" Type="http://schemas.openxmlformats.org/officeDocument/2006/relationships/notesSlide"/><Relationship Id="rId3" Target="../media/image9.png" Type="http://schemas.openxmlformats.org/officeDocument/2006/relationships/image"/><Relationship Id="rId4" Target="../media/image6.png" Type="http://schemas.openxmlformats.org/officeDocument/2006/relationships/image"/><Relationship Id="rId5" Target="../tags/tag19.xml" Type="http://schemas.openxmlformats.org/officeDocument/2006/relationships/tags"/><Relationship Id="rId6" Target="../tags/tag20.xml" Type="http://schemas.openxmlformats.org/officeDocument/2006/relationships/tags"/><Relationship Id="rId7" Target="../tags/tag21.xml" Type="http://schemas.openxmlformats.org/officeDocument/2006/relationships/tags"/><Relationship Id="rId8" Target="../tags/tag22.xml" Type="http://schemas.openxmlformats.org/officeDocument/2006/relationships/tags"/><Relationship Id="rId9" Target="../media/image12.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7.xml" Type="http://schemas.openxmlformats.org/officeDocument/2006/relationships/notesSlide"/><Relationship Id="rId3" Target="../media/image9.png" Type="http://schemas.openxmlformats.org/officeDocument/2006/relationships/image"/><Relationship Id="rId4" Target="../media/image6.png" Type="http://schemas.openxmlformats.org/officeDocument/2006/relationships/image"/><Relationship Id="rId5" Target="../media/image13.png" Type="http://schemas.openxmlformats.org/officeDocument/2006/relationships/image"/><Relationship Id="rId6" Target="../media/image7.jpe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8.xml" Type="http://schemas.openxmlformats.org/officeDocument/2006/relationships/notesSlide"/><Relationship Id="rId3" Target="../media/image8.png" Type="http://schemas.openxmlformats.org/officeDocument/2006/relationships/image"/><Relationship Id="rId4" Target="../media/image9.png" Type="http://schemas.openxmlformats.org/officeDocument/2006/relationships/image"/><Relationship Id="rId5" Target="../media/image7.jpe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9.xml" Type="http://schemas.openxmlformats.org/officeDocument/2006/relationships/notesSlide"/><Relationship Id="rId3" Target="../media/image9.png" Type="http://schemas.openxmlformats.org/officeDocument/2006/relationships/image"/><Relationship Id="rId4" Target="../media/image6.png" Type="http://schemas.openxmlformats.org/officeDocument/2006/relationships/image"/><Relationship Id="rId5" Target="../media/image14.png" Type="http://schemas.openxmlformats.org/officeDocument/2006/relationships/image"/><Relationship Id="rId6" Target="../media/image7.jpeg" Type="http://schemas.openxmlformats.org/officeDocument/2006/relationships/image"/></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rotWithShape="1">
          <a:blip r:embed="rId4"/>
          <a:stretch>
            <a:fillRect/>
          </a:stretch>
        </a:blipFill>
        <a:effectLst/>
      </p:bgPr>
    </p:bg>
    <p:spTree>
      <p:nvGrpSpPr>
        <p:cNvPr id="1" name=""/>
        <p:cNvGrpSpPr/>
        <p:nvPr/>
      </p:nvGrpSpPr>
      <p:grpSpPr>
        <a:xfrm>
          <a:off x="0" y="0"/>
          <a:ext cx="0" cy="0"/>
        </a:xfrm>
      </p:grpSpPr>
      <p:pic>
        <p:nvPicPr>
          <p:cNvPr descr="5c95d9be9ffa50fc92ed5552156a00c5" id="4" name="图片 3"/>
          <p:cNvPicPr>
            <a:picLocks noChangeAspect="1"/>
          </p:cNvPicPr>
          <p:nvPr/>
        </p:nvPicPr>
        <p:blipFill>
          <a:blip r:embed="rId3"/>
          <a:stretch>
            <a:fillRect/>
          </a:stretch>
        </p:blipFill>
        <p:spPr>
          <a:xfrm>
            <a:off x="2964180" y="-24765"/>
            <a:ext cx="7858760" cy="3610610"/>
          </a:xfrm>
          <a:prstGeom prst="rect">
            <a:avLst/>
          </a:prstGeom>
        </p:spPr>
      </p:pic>
      <p:sp>
        <p:nvSpPr>
          <p:cNvPr id="5" name="文本框 4"/>
          <p:cNvSpPr txBox="1"/>
          <p:nvPr/>
        </p:nvSpPr>
        <p:spPr>
          <a:xfrm rot="21360000">
            <a:off x="3764104" y="1724354"/>
            <a:ext cx="6848475" cy="2432304"/>
          </a:xfrm>
          <a:prstGeom prst="rect">
            <a:avLst/>
          </a:prstGeom>
          <a:noFill/>
        </p:spPr>
        <p:txBody>
          <a:bodyPr rtlCol="0" wrap="square">
            <a:spAutoFit/>
          </a:bodyPr>
          <a:lstStyle/>
          <a:p>
            <a:pPr algn="ctr">
              <a:lnSpc>
                <a:spcPct val="80000"/>
              </a:lnSpc>
            </a:pPr>
            <a:r>
              <a:rPr altLang="en-US" lang="zh-CN" sz="4800">
                <a:solidFill>
                  <a:srgbClr val="2E7E38"/>
                </a:solidFill>
                <a:latin charset="-122" panose="03000509000000000000" pitchFamily="65" typeface="方正胖娃简体"/>
                <a:ea charset="-122" panose="03000509000000000000" pitchFamily="65" typeface="方正胖娃简体"/>
              </a:rPr>
              <a:t>幼儿卡通教育通用模板</a:t>
            </a:r>
          </a:p>
          <a:p>
            <a:pPr algn="ctr">
              <a:lnSpc>
                <a:spcPct val="80000"/>
              </a:lnSpc>
            </a:pPr>
            <a:r>
              <a:rPr altLang="en-US" lang="zh-CN" sz="4800">
                <a:solidFill>
                  <a:srgbClr val="2E7E38"/>
                </a:solidFill>
                <a:latin charset="-122" panose="03000509000000000000" pitchFamily="65" typeface="方正胖娃简体"/>
                <a:ea charset="-122" panose="03000509000000000000" pitchFamily="65" typeface="方正胖娃简体"/>
              </a:rPr>
              <a:t>Cartoon education universal template for children</a:t>
            </a:r>
          </a:p>
        </p:txBody>
      </p:sp>
      <p:sp>
        <p:nvSpPr>
          <p:cNvPr id="6" name="文本框 5"/>
          <p:cNvSpPr txBox="1"/>
          <p:nvPr/>
        </p:nvSpPr>
        <p:spPr>
          <a:xfrm rot="21360000">
            <a:off x="5608321" y="3288665"/>
            <a:ext cx="3739515" cy="822960"/>
          </a:xfrm>
          <a:prstGeom prst="rect">
            <a:avLst/>
          </a:prstGeom>
          <a:noFill/>
        </p:spPr>
        <p:txBody>
          <a:bodyPr rtlCol="0" wrap="square">
            <a:spAutoFit/>
          </a:bodyPr>
          <a:lstStyle/>
          <a:p>
            <a:pPr algn="ctr">
              <a:lnSpc>
                <a:spcPct val="120000"/>
              </a:lnSpc>
            </a:pPr>
            <a:r>
              <a:rPr altLang="en-US" b="1" lang="zh-CN" spc="140" sz="2000">
                <a:solidFill>
                  <a:schemeClr val="accent1">
                    <a:lumMod val="75000"/>
                  </a:schemeClr>
                </a:solidFill>
                <a:uFillTx/>
                <a:latin charset="-122" panose="02010600030101010101" typeface="锐字工房洪荒之光中黑简1.0"/>
                <a:ea charset="-122" panose="02010600030101010101" typeface="锐字工房洪荒之光中黑简1.0"/>
              </a:rPr>
              <a:t>汇报人：小童鞋</a:t>
            </a:r>
          </a:p>
          <a:p>
            <a:pPr algn="ctr">
              <a:lnSpc>
                <a:spcPct val="120000"/>
              </a:lnSpc>
            </a:pPr>
            <a:r>
              <a:rPr altLang="en-US" b="1" lang="zh-CN" spc="140" sz="2000">
                <a:solidFill>
                  <a:schemeClr val="accent1">
                    <a:lumMod val="75000"/>
                  </a:schemeClr>
                </a:solidFill>
                <a:uFillTx/>
                <a:latin charset="-122" panose="02010600030101010101" typeface="锐字工房洪荒之光中黑简1.0"/>
                <a:ea charset="-122" panose="02010600030101010101" typeface="锐字工房洪荒之光中黑简1.0"/>
              </a:rPr>
              <a:t>汇报时间：XX年XX月XX日</a:t>
            </a:r>
          </a:p>
        </p:txBody>
      </p:sp>
    </p:spTree>
  </p:cSld>
  <p:clrMapOvr>
    <a:masterClrMapping/>
  </p:clrMapOvr>
  <mc:AlternateContent>
    <mc:Choice Requires="p14">
      <p:transition p14:dur="1400" spd="slow">
        <p14:ripple/>
      </p:transition>
    </mc:Choice>
    <mc:Fallback>
      <p:transition spd="slow">
        <p:fade/>
      </p:transition>
    </mc:Fallback>
  </mc:AlternateContent>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rotWithShape="1">
          <a:blip r:embed="rId15"/>
          <a:stretch>
            <a:fillRect/>
          </a:stretch>
        </a:blipFill>
        <a:effectLst/>
      </p:bgPr>
    </p:bg>
    <p:spTree>
      <p:nvGrpSpPr>
        <p:cNvPr id="1" name=""/>
        <p:cNvGrpSpPr/>
        <p:nvPr/>
      </p:nvGrpSpPr>
      <p:grpSpPr>
        <a:xfrm>
          <a:off x="0" y="0"/>
          <a:ext cx="0" cy="0"/>
        </a:xfrm>
      </p:grpSpPr>
      <p:grpSp>
        <p:nvGrpSpPr>
          <p:cNvPr id="12" name="组合 11"/>
          <p:cNvGrpSpPr/>
          <p:nvPr/>
        </p:nvGrpSpPr>
        <p:grpSpPr>
          <a:xfrm>
            <a:off x="354965" y="240030"/>
            <a:ext cx="965200" cy="1009015"/>
            <a:chOff x="11295" y="1307"/>
            <a:chExt cx="3874" cy="4046"/>
          </a:xfrm>
        </p:grpSpPr>
        <p:pic>
          <p:nvPicPr>
            <p:cNvPr descr="f7d30ea4b628d33971365e72821aa1c5" id="9" name="图片 8"/>
            <p:cNvPicPr>
              <a:picLocks noChangeAspect="1"/>
            </p:cNvPicPr>
            <p:nvPr/>
          </p:nvPicPr>
          <p:blipFill>
            <a:blip r:embed="rId3"/>
            <a:srcRect b="24954" l="16885" r="18795" t="7870"/>
            <a:stretch>
              <a:fillRect/>
            </a:stretch>
          </p:blipFill>
          <p:spPr>
            <a:xfrm>
              <a:off x="11295" y="1307"/>
              <a:ext cx="3874" cy="4046"/>
            </a:xfrm>
            <a:prstGeom prst="rect">
              <a:avLst/>
            </a:prstGeom>
          </p:spPr>
        </p:pic>
        <p:sp>
          <p:nvSpPr>
            <p:cNvPr id="11" name="文本框 10"/>
            <p:cNvSpPr txBox="1"/>
            <p:nvPr/>
          </p:nvSpPr>
          <p:spPr>
            <a:xfrm rot="20760000">
              <a:off x="12314" y="2298"/>
              <a:ext cx="2229" cy="1833"/>
            </a:xfrm>
            <a:prstGeom prst="rect">
              <a:avLst/>
            </a:prstGeom>
            <a:noFill/>
          </p:spPr>
          <p:txBody>
            <a:bodyPr rtlCol="0" wrap="square">
              <a:spAutoFit/>
            </a:bodyPr>
            <a:lstStyle/>
            <a:p>
              <a:pPr algn="ctr"/>
              <a:r>
                <a:rPr altLang="zh-CN" lang="en-US" sz="2400">
                  <a:latin charset="-122" panose="02010600030101010101" typeface="锐字工房洪荒之光中黑简1.0"/>
                  <a:ea charset="-122" panose="02010600030101010101" typeface="锐字工房洪荒之光中黑简1.0"/>
                </a:rPr>
                <a:t>2</a:t>
              </a:r>
            </a:p>
          </p:txBody>
        </p:sp>
      </p:grpSp>
      <p:pic>
        <p:nvPicPr>
          <p:cNvPr descr="8b0fccb2e21d61b25266c16d7d822443" id="30" name="图片 29"/>
          <p:cNvPicPr>
            <a:picLocks noChangeAspect="1"/>
          </p:cNvPicPr>
          <p:nvPr/>
        </p:nvPicPr>
        <p:blipFill>
          <a:blip r:embed="rId4"/>
          <a:srcRect r="3242"/>
          <a:stretch>
            <a:fillRect/>
          </a:stretch>
        </p:blipFill>
        <p:spPr>
          <a:xfrm>
            <a:off x="9330690" y="240030"/>
            <a:ext cx="2880360" cy="1807210"/>
          </a:xfrm>
          <a:prstGeom prst="rect">
            <a:avLst/>
          </a:prstGeom>
        </p:spPr>
      </p:pic>
      <p:sp>
        <p:nvSpPr>
          <p:cNvPr id="10" name="文本框 9"/>
          <p:cNvSpPr txBox="1"/>
          <p:nvPr/>
        </p:nvSpPr>
        <p:spPr>
          <a:xfrm>
            <a:off x="1471295" y="454660"/>
            <a:ext cx="3148330" cy="1371600"/>
          </a:xfrm>
          <a:prstGeom prst="rect">
            <a:avLst/>
          </a:prstGeom>
          <a:noFill/>
        </p:spPr>
        <p:txBody>
          <a:bodyPr rtlCol="0" wrap="square">
            <a:spAutoFit/>
          </a:bodyPr>
          <a:lstStyle/>
          <a:p>
            <a:pPr algn="l"/>
            <a:r>
              <a:rPr altLang="en-US" lang="zh-CN" sz="2800">
                <a:solidFill>
                  <a:srgbClr val="2E7E38"/>
                </a:solidFill>
                <a:latin charset="-122" panose="00020600040101010101" typeface="字体管家棉花糖"/>
                <a:ea charset="-122" panose="00020600040101010101" typeface="字体管家棉花糖"/>
              </a:rPr>
              <a:t>点击此处添加标题</a:t>
            </a:r>
          </a:p>
          <a:p>
            <a:pPr algn="l"/>
            <a:r>
              <a:rPr altLang="en-US" lang="zh-CN" sz="2800">
                <a:solidFill>
                  <a:srgbClr val="2E7E38"/>
                </a:solidFill>
                <a:latin charset="-122" panose="00020600040101010101" typeface="字体管家棉花糖"/>
                <a:ea charset="-122" panose="00020600040101010101" typeface="字体管家棉花糖"/>
              </a:rPr>
              <a:t>Click here to add title</a:t>
            </a:r>
          </a:p>
        </p:txBody>
      </p:sp>
      <p:grpSp>
        <p:nvGrpSpPr>
          <p:cNvPr id="6" name="组合 5"/>
          <p:cNvGrpSpPr/>
          <p:nvPr/>
        </p:nvGrpSpPr>
        <p:grpSpPr>
          <a:xfrm>
            <a:off x="800735" y="1779905"/>
            <a:ext cx="8529955" cy="3937000"/>
            <a:chOff x="2831" y="2743"/>
            <a:chExt cx="14190" cy="6441"/>
          </a:xfrm>
        </p:grpSpPr>
        <p:sp>
          <p:nvSpPr>
            <p:cNvPr id="8" name="矩形 7"/>
            <p:cNvSpPr/>
            <p:nvPr>
              <p:custDataLst>
                <p:tags r:id="rId5"/>
              </p:custDataLst>
            </p:nvPr>
          </p:nvSpPr>
          <p:spPr>
            <a:xfrm>
              <a:off x="2831" y="2743"/>
              <a:ext cx="4645" cy="3153"/>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 name="矩形 1"/>
            <p:cNvSpPr/>
            <p:nvPr>
              <p:custDataLst>
                <p:tags r:id="rId6"/>
              </p:custDataLst>
            </p:nvPr>
          </p:nvSpPr>
          <p:spPr>
            <a:xfrm>
              <a:off x="7604" y="2743"/>
              <a:ext cx="4645" cy="3153"/>
            </a:xfrm>
            <a:prstGeom prst="rect">
              <a:avLst/>
            </a:prstGeom>
            <a:blipFill dpi="0" rotWithShape="1">
              <a:blip r:embed="rId7">
                <a:extLst>
                  <a:ext uri="{28A0092B-C50C-407E-A947-70E740481C1C}">
                    <a14:useLocalDpi val="0"/>
                  </a:ext>
                </a:extLst>
              </a:blip>
              <a:stretch>
                <a:fillRect l="-883" r="-883"/>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 name="矩形 2"/>
            <p:cNvSpPr/>
            <p:nvPr>
              <p:custDataLst>
                <p:tags r:id="rId8"/>
              </p:custDataLst>
            </p:nvPr>
          </p:nvSpPr>
          <p:spPr>
            <a:xfrm>
              <a:off x="12377" y="2743"/>
              <a:ext cx="4645" cy="3153"/>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 name="矩形 3"/>
            <p:cNvSpPr/>
            <p:nvPr>
              <p:custDataLst>
                <p:tags r:id="rId9"/>
              </p:custDataLst>
            </p:nvPr>
          </p:nvSpPr>
          <p:spPr>
            <a:xfrm>
              <a:off x="2831" y="6032"/>
              <a:ext cx="4645" cy="3153"/>
            </a:xfrm>
            <a:prstGeom prst="rect">
              <a:avLst/>
            </a:prstGeom>
            <a:blipFill dpi="0" rotWithShape="1">
              <a:blip r:embed="rId10">
                <a:extLst>
                  <a:ext uri="{28A0092B-C50C-407E-A947-70E740481C1C}">
                    <a14:useLocalDpi val="0"/>
                  </a:ext>
                </a:extLst>
              </a:blip>
              <a:stretch>
                <a:fillRect l="-883" r="-883"/>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 name="矩形 12"/>
            <p:cNvSpPr/>
            <p:nvPr>
              <p:custDataLst>
                <p:tags r:id="rId11"/>
              </p:custDataLst>
            </p:nvPr>
          </p:nvSpPr>
          <p:spPr>
            <a:xfrm>
              <a:off x="7604" y="6032"/>
              <a:ext cx="4645" cy="3153"/>
            </a:xfrm>
            <a:prstGeom prst="rect">
              <a:avLst/>
            </a:prstGeom>
            <a:solidFill>
              <a:srgbClr val="FFDE0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 name="矩形 13"/>
            <p:cNvSpPr/>
            <p:nvPr>
              <p:custDataLst>
                <p:tags r:id="rId12"/>
              </p:custDataLst>
            </p:nvPr>
          </p:nvSpPr>
          <p:spPr>
            <a:xfrm>
              <a:off x="12377" y="6032"/>
              <a:ext cx="4645" cy="3153"/>
            </a:xfrm>
            <a:prstGeom prst="rect">
              <a:avLst/>
            </a:prstGeom>
            <a:blipFill dpi="0" rotWithShape="1">
              <a:blip r:embed="rId13">
                <a:extLst>
                  <a:ext uri="{28A0092B-C50C-407E-A947-70E740481C1C}">
                    <a14:useLocalDpi val="0"/>
                  </a:ext>
                </a:extLst>
              </a:blip>
              <a:stretch>
                <a:fillRect l="-883" r="-883"/>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5" name="组合 4"/>
          <p:cNvGrpSpPr/>
          <p:nvPr/>
        </p:nvGrpSpPr>
        <p:grpSpPr>
          <a:xfrm>
            <a:off x="1069340" y="1934210"/>
            <a:ext cx="1731010" cy="1694180"/>
            <a:chOff x="2878" y="6820"/>
            <a:chExt cx="2726" cy="2668"/>
          </a:xfrm>
        </p:grpSpPr>
        <p:sp>
          <p:nvSpPr>
            <p:cNvPr id="20" name="文本框 13"/>
            <p:cNvSpPr txBox="1"/>
            <p:nvPr/>
          </p:nvSpPr>
          <p:spPr>
            <a:xfrm>
              <a:off x="2878" y="7396"/>
              <a:ext cx="2726" cy="2064"/>
            </a:xfrm>
            <a:prstGeom prst="rect">
              <a:avLst/>
            </a:prstGeom>
            <a:noFill/>
          </p:spPr>
          <p:txBody>
            <a:bodyPr rtlCol="0" wrap="square">
              <a:spAutoFit/>
            </a:bodyPr>
            <a:lstStyle/>
            <a:p>
              <a:pPr algn="just">
                <a:lnSpc>
                  <a:spcPct val="100000"/>
                </a:lnSpc>
              </a:pPr>
              <a:r>
                <a:rPr altLang="en-US" lang="zh-CN" sz="1600">
                  <a:solidFill>
                    <a:schemeClr val="bg1"/>
                  </a:solidFill>
                  <a:latin charset="-122" panose="00020600040101010101" typeface="字体管家棉花糖"/>
                  <a:ea charset="-122" panose="00020600040101010101" typeface="字体管家棉花糖"/>
                </a:rPr>
                <a:t>点击添加文字说明详情介绍点击添加文字说明详情介绍点击添加文字说明详情介</a:t>
              </a:r>
            </a:p>
          </p:txBody>
        </p:sp>
        <p:sp>
          <p:nvSpPr>
            <p:cNvPr id="21" name="文本框 15"/>
            <p:cNvSpPr txBox="1"/>
            <p:nvPr/>
          </p:nvSpPr>
          <p:spPr>
            <a:xfrm>
              <a:off x="3318" y="6820"/>
              <a:ext cx="2087" cy="624"/>
            </a:xfrm>
            <a:prstGeom prst="rect">
              <a:avLst/>
            </a:prstGeom>
            <a:noFill/>
          </p:spPr>
          <p:txBody>
            <a:bodyPr rtlCol="0" wrap="square">
              <a:spAutoFit/>
            </a:bodyPr>
            <a:lstStyle/>
            <a:p>
              <a:r>
                <a:rPr altLang="en-US" lang="zh-CN" sz="2000">
                  <a:solidFill>
                    <a:schemeClr val="bg1"/>
                  </a:solidFill>
                  <a:latin charset="-122" panose="00020600040101010101" typeface="字体管家棉花糖"/>
                  <a:ea charset="-122" panose="00020600040101010101" typeface="字体管家棉花糖"/>
                </a:rPr>
                <a:t>添加标题</a:t>
              </a:r>
            </a:p>
          </p:txBody>
        </p:sp>
      </p:grpSp>
      <p:grpSp>
        <p:nvGrpSpPr>
          <p:cNvPr id="7" name="组合 6"/>
          <p:cNvGrpSpPr/>
          <p:nvPr/>
        </p:nvGrpSpPr>
        <p:grpSpPr>
          <a:xfrm>
            <a:off x="7233285" y="1934210"/>
            <a:ext cx="1731010" cy="1694180"/>
            <a:chOff x="2878" y="6820"/>
            <a:chExt cx="2726" cy="2668"/>
          </a:xfrm>
        </p:grpSpPr>
        <p:sp>
          <p:nvSpPr>
            <p:cNvPr id="15" name="文本框 13"/>
            <p:cNvSpPr txBox="1"/>
            <p:nvPr/>
          </p:nvSpPr>
          <p:spPr>
            <a:xfrm>
              <a:off x="2878" y="7396"/>
              <a:ext cx="2726" cy="2064"/>
            </a:xfrm>
            <a:prstGeom prst="rect">
              <a:avLst/>
            </a:prstGeom>
            <a:noFill/>
          </p:spPr>
          <p:txBody>
            <a:bodyPr rtlCol="0" wrap="square">
              <a:spAutoFit/>
            </a:bodyPr>
            <a:lstStyle/>
            <a:p>
              <a:pPr algn="just">
                <a:lnSpc>
                  <a:spcPct val="100000"/>
                </a:lnSpc>
              </a:pPr>
              <a:r>
                <a:rPr altLang="en-US" lang="zh-CN" sz="1600">
                  <a:solidFill>
                    <a:schemeClr val="bg1"/>
                  </a:solidFill>
                  <a:latin charset="-122" panose="00020600040101010101" typeface="字体管家棉花糖"/>
                  <a:ea charset="-122" panose="00020600040101010101" typeface="字体管家棉花糖"/>
                </a:rPr>
                <a:t>点击添加文字说明详情介绍点击添加文字说明详情介绍点击添加文字说明详情介</a:t>
              </a:r>
            </a:p>
          </p:txBody>
        </p:sp>
        <p:sp>
          <p:nvSpPr>
            <p:cNvPr id="16" name="文本框 15"/>
            <p:cNvSpPr txBox="1"/>
            <p:nvPr/>
          </p:nvSpPr>
          <p:spPr>
            <a:xfrm>
              <a:off x="3318" y="6820"/>
              <a:ext cx="2087" cy="624"/>
            </a:xfrm>
            <a:prstGeom prst="rect">
              <a:avLst/>
            </a:prstGeom>
            <a:noFill/>
          </p:spPr>
          <p:txBody>
            <a:bodyPr rtlCol="0" wrap="square">
              <a:spAutoFit/>
            </a:bodyPr>
            <a:lstStyle/>
            <a:p>
              <a:r>
                <a:rPr altLang="en-US" lang="zh-CN" sz="2000">
                  <a:solidFill>
                    <a:schemeClr val="bg1"/>
                  </a:solidFill>
                  <a:latin charset="-122" panose="00020600040101010101" typeface="字体管家棉花糖"/>
                  <a:ea charset="-122" panose="00020600040101010101" typeface="字体管家棉花糖"/>
                </a:rPr>
                <a:t>添加标题</a:t>
              </a:r>
            </a:p>
          </p:txBody>
        </p:sp>
      </p:grpSp>
      <p:grpSp>
        <p:nvGrpSpPr>
          <p:cNvPr id="17" name="组合 16"/>
          <p:cNvGrpSpPr/>
          <p:nvPr/>
        </p:nvGrpSpPr>
        <p:grpSpPr>
          <a:xfrm>
            <a:off x="4201795" y="4022090"/>
            <a:ext cx="1731010" cy="1694180"/>
            <a:chOff x="2878" y="6820"/>
            <a:chExt cx="2726" cy="2668"/>
          </a:xfrm>
        </p:grpSpPr>
        <p:sp>
          <p:nvSpPr>
            <p:cNvPr id="18" name="文本框 13"/>
            <p:cNvSpPr txBox="1"/>
            <p:nvPr/>
          </p:nvSpPr>
          <p:spPr>
            <a:xfrm>
              <a:off x="2878" y="7396"/>
              <a:ext cx="2726" cy="2064"/>
            </a:xfrm>
            <a:prstGeom prst="rect">
              <a:avLst/>
            </a:prstGeom>
            <a:noFill/>
          </p:spPr>
          <p:txBody>
            <a:bodyPr rtlCol="0" wrap="square">
              <a:spAutoFit/>
            </a:bodyPr>
            <a:lstStyle/>
            <a:p>
              <a:pPr algn="just">
                <a:lnSpc>
                  <a:spcPct val="100000"/>
                </a:lnSpc>
              </a:pPr>
              <a:r>
                <a:rPr altLang="en-US" lang="zh-CN" sz="1600">
                  <a:solidFill>
                    <a:srgbClr val="2E7E38"/>
                  </a:solidFill>
                  <a:latin charset="-122" panose="00020600040101010101" typeface="字体管家棉花糖"/>
                  <a:ea charset="-122" panose="00020600040101010101" typeface="字体管家棉花糖"/>
                </a:rPr>
                <a:t>点击添加文字说明详情介绍点击添加文字说明详情介绍点击添加文字说明详情介</a:t>
              </a:r>
            </a:p>
          </p:txBody>
        </p:sp>
        <p:sp>
          <p:nvSpPr>
            <p:cNvPr id="19" name="文本框 18"/>
            <p:cNvSpPr txBox="1"/>
            <p:nvPr/>
          </p:nvSpPr>
          <p:spPr>
            <a:xfrm>
              <a:off x="3318" y="6820"/>
              <a:ext cx="2087" cy="624"/>
            </a:xfrm>
            <a:prstGeom prst="rect">
              <a:avLst/>
            </a:prstGeom>
            <a:noFill/>
          </p:spPr>
          <p:txBody>
            <a:bodyPr rtlCol="0" wrap="square">
              <a:spAutoFit/>
            </a:bodyPr>
            <a:lstStyle/>
            <a:p>
              <a:r>
                <a:rPr altLang="en-US" lang="zh-CN" sz="2000">
                  <a:solidFill>
                    <a:srgbClr val="2E7E38"/>
                  </a:solidFill>
                  <a:latin charset="-122" panose="00020600040101010101" typeface="字体管家棉花糖"/>
                  <a:ea charset="-122" panose="00020600040101010101" typeface="字体管家棉花糖"/>
                </a:rPr>
                <a:t>添加标题</a:t>
              </a:r>
            </a:p>
          </p:txBody>
        </p:sp>
      </p:grpSp>
      <p:pic>
        <p:nvPicPr>
          <p:cNvPr descr="cac9d45ff3c72428d18fdc5ec2632285" id="22" name="图片 21"/>
          <p:cNvPicPr>
            <a:picLocks noChangeAspect="1"/>
          </p:cNvPicPr>
          <p:nvPr/>
        </p:nvPicPr>
        <p:blipFill>
          <a:blip r:embed="rId14"/>
          <a:stretch>
            <a:fillRect/>
          </a:stretch>
        </p:blipFill>
        <p:spPr>
          <a:xfrm>
            <a:off x="9925685" y="3782060"/>
            <a:ext cx="2285365" cy="2971165"/>
          </a:xfrm>
          <a:prstGeom prst="rect">
            <a:avLst/>
          </a:prstGeom>
        </p:spPr>
      </p:pic>
    </p:spTree>
  </p:cSld>
  <p:clrMapOvr>
    <a:masterClrMapping/>
  </p:clrMapOvr>
  <mc:AlternateContent>
    <mc:Choice Requires="p15">
      <p:transition p14:dur="1250" spd="slow">
        <p15:prstTrans prst="pageCurlDouble"/>
      </p:transition>
    </mc:Choice>
    <mc:Fallback>
      <p:transition spd="slow">
        <p:fade/>
      </p:transition>
    </mc:Fallback>
  </mc:AlternateContent>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rotWithShape="1">
          <a:blip r:embed="rId8"/>
          <a:stretch>
            <a:fillRect/>
          </a:stretch>
        </a:blipFill>
        <a:effectLst/>
      </p:bgPr>
    </p:bg>
    <p:spTree>
      <p:nvGrpSpPr>
        <p:cNvPr id="1" name=""/>
        <p:cNvGrpSpPr/>
        <p:nvPr/>
      </p:nvGrpSpPr>
      <p:grpSpPr>
        <a:xfrm>
          <a:off x="0" y="0"/>
          <a:ext cx="0" cy="0"/>
        </a:xfrm>
      </p:grpSpPr>
      <p:grpSp>
        <p:nvGrpSpPr>
          <p:cNvPr id="12" name="组合 11"/>
          <p:cNvGrpSpPr/>
          <p:nvPr/>
        </p:nvGrpSpPr>
        <p:grpSpPr>
          <a:xfrm>
            <a:off x="354965" y="240030"/>
            <a:ext cx="965200" cy="1009015"/>
            <a:chOff x="11295" y="1307"/>
            <a:chExt cx="3874" cy="4046"/>
          </a:xfrm>
        </p:grpSpPr>
        <p:pic>
          <p:nvPicPr>
            <p:cNvPr descr="f7d30ea4b628d33971365e72821aa1c5" id="9" name="图片 8"/>
            <p:cNvPicPr>
              <a:picLocks noChangeAspect="1"/>
            </p:cNvPicPr>
            <p:nvPr/>
          </p:nvPicPr>
          <p:blipFill>
            <a:blip r:embed="rId3"/>
            <a:srcRect b="24954" l="16885" r="18795" t="7870"/>
            <a:stretch>
              <a:fillRect/>
            </a:stretch>
          </p:blipFill>
          <p:spPr>
            <a:xfrm>
              <a:off x="11295" y="1307"/>
              <a:ext cx="3874" cy="4046"/>
            </a:xfrm>
            <a:prstGeom prst="rect">
              <a:avLst/>
            </a:prstGeom>
          </p:spPr>
        </p:pic>
        <p:sp>
          <p:nvSpPr>
            <p:cNvPr id="11" name="文本框 10"/>
            <p:cNvSpPr txBox="1"/>
            <p:nvPr/>
          </p:nvSpPr>
          <p:spPr>
            <a:xfrm rot="20760000">
              <a:off x="12314" y="2298"/>
              <a:ext cx="2229" cy="1833"/>
            </a:xfrm>
            <a:prstGeom prst="rect">
              <a:avLst/>
            </a:prstGeom>
            <a:noFill/>
          </p:spPr>
          <p:txBody>
            <a:bodyPr rtlCol="0" wrap="square">
              <a:spAutoFit/>
            </a:bodyPr>
            <a:lstStyle/>
            <a:p>
              <a:pPr algn="ctr"/>
              <a:r>
                <a:rPr altLang="zh-CN" lang="en-US" sz="2400">
                  <a:latin charset="-122" panose="02010600030101010101" typeface="锐字工房洪荒之光中黑简1.0"/>
                  <a:ea charset="-122" panose="02010600030101010101" typeface="锐字工房洪荒之光中黑简1.0"/>
                </a:rPr>
                <a:t>2</a:t>
              </a:r>
            </a:p>
          </p:txBody>
        </p:sp>
      </p:grpSp>
      <p:pic>
        <p:nvPicPr>
          <p:cNvPr descr="8b0fccb2e21d61b25266c16d7d822443" id="30" name="图片 29"/>
          <p:cNvPicPr>
            <a:picLocks noChangeAspect="1"/>
          </p:cNvPicPr>
          <p:nvPr/>
        </p:nvPicPr>
        <p:blipFill>
          <a:blip r:embed="rId4"/>
          <a:srcRect r="3242"/>
          <a:stretch>
            <a:fillRect/>
          </a:stretch>
        </p:blipFill>
        <p:spPr>
          <a:xfrm>
            <a:off x="9330690" y="240030"/>
            <a:ext cx="2880360" cy="1807210"/>
          </a:xfrm>
          <a:prstGeom prst="rect">
            <a:avLst/>
          </a:prstGeom>
        </p:spPr>
      </p:pic>
      <p:sp>
        <p:nvSpPr>
          <p:cNvPr id="10" name="文本框 9"/>
          <p:cNvSpPr txBox="1"/>
          <p:nvPr/>
        </p:nvSpPr>
        <p:spPr>
          <a:xfrm>
            <a:off x="1471295" y="454660"/>
            <a:ext cx="3148330" cy="1371600"/>
          </a:xfrm>
          <a:prstGeom prst="rect">
            <a:avLst/>
          </a:prstGeom>
          <a:noFill/>
        </p:spPr>
        <p:txBody>
          <a:bodyPr rtlCol="0" wrap="square">
            <a:spAutoFit/>
          </a:bodyPr>
          <a:lstStyle/>
          <a:p>
            <a:pPr algn="l"/>
            <a:r>
              <a:rPr altLang="en-US" lang="zh-CN" sz="2800">
                <a:solidFill>
                  <a:srgbClr val="2E7E38"/>
                </a:solidFill>
                <a:latin charset="-122" panose="00020600040101010101" typeface="字体管家棉花糖"/>
                <a:ea charset="-122" panose="00020600040101010101" typeface="字体管家棉花糖"/>
              </a:rPr>
              <a:t>点击此处添加标题</a:t>
            </a:r>
          </a:p>
          <a:p>
            <a:pPr algn="l"/>
            <a:r>
              <a:rPr altLang="en-US" lang="zh-CN" sz="2800">
                <a:solidFill>
                  <a:srgbClr val="2E7E38"/>
                </a:solidFill>
                <a:latin charset="-122" panose="00020600040101010101" typeface="字体管家棉花糖"/>
                <a:ea charset="-122" panose="00020600040101010101" typeface="字体管家棉花糖"/>
              </a:rPr>
              <a:t>Click here to add title</a:t>
            </a:r>
          </a:p>
        </p:txBody>
      </p:sp>
      <p:grpSp>
        <p:nvGrpSpPr>
          <p:cNvPr id="2" name="组合 1"/>
          <p:cNvGrpSpPr/>
          <p:nvPr/>
        </p:nvGrpSpPr>
        <p:grpSpPr>
          <a:xfrm>
            <a:off x="561975" y="2275840"/>
            <a:ext cx="7564120" cy="1993900"/>
            <a:chOff x="707" y="2702"/>
            <a:chExt cx="11912" cy="3140"/>
          </a:xfrm>
        </p:grpSpPr>
        <p:grpSp>
          <p:nvGrpSpPr>
            <p:cNvPr id="23" name="组合 22"/>
            <p:cNvGrpSpPr/>
            <p:nvPr/>
          </p:nvGrpSpPr>
          <p:grpSpPr>
            <a:xfrm>
              <a:off x="707" y="2702"/>
              <a:ext cx="3118" cy="3118"/>
              <a:chOff x="707" y="2702"/>
              <a:chExt cx="3118" cy="3118"/>
            </a:xfrm>
          </p:grpSpPr>
          <p:grpSp>
            <p:nvGrpSpPr>
              <p:cNvPr id="3" name="组合 2"/>
              <p:cNvGrpSpPr/>
              <p:nvPr/>
            </p:nvGrpSpPr>
            <p:grpSpPr>
              <a:xfrm>
                <a:off x="707" y="2702"/>
                <a:ext cx="3118" cy="3118"/>
                <a:chOff x="1736" y="2746"/>
                <a:chExt cx="3118" cy="3118"/>
              </a:xfrm>
              <a:solidFill>
                <a:srgbClr val="00B0F0"/>
              </a:solidFill>
            </p:grpSpPr>
            <p:sp>
              <p:nvSpPr>
                <p:cNvPr id="271" name=" 271"/>
                <p:cNvSpPr/>
                <p:nvPr/>
              </p:nvSpPr>
              <p:spPr>
                <a:xfrm>
                  <a:off x="1736" y="2746"/>
                  <a:ext cx="3118" cy="3118"/>
                </a:xfrm>
                <a:custGeom>
                  <a:gdLst>
                    <a:gd fmla="*/ 2055718 w 4111436" name="connsiteX0"/>
                    <a:gd fmla="*/ 3729003 h 4111436" name="connsiteY0"/>
                    <a:gd fmla="*/ 2055718 w 4111436" name="connsiteX1"/>
                    <a:gd fmla="*/ 4019426 h 4111436" name="connsiteY1"/>
                    <a:gd fmla="*/ 2055718 w 4111436" name="connsiteX2"/>
                    <a:gd fmla="*/ 3729003 h 4111436" name="connsiteY2"/>
                    <a:gd fmla="*/ 2488796 w 4111436" name="connsiteX3"/>
                    <a:gd fmla="*/ 3671988 h 4111436" name="connsiteY3"/>
                    <a:gd fmla="*/ 2563963 w 4111436" name="connsiteX4"/>
                    <a:gd fmla="*/ 3952515 h 4111436" name="connsiteY4"/>
                    <a:gd fmla="*/ 2488796 w 4111436" name="connsiteX5"/>
                    <a:gd fmla="*/ 3671988 h 4111436" name="connsiteY5"/>
                    <a:gd fmla="*/ 1622639 w 4111436" name="connsiteX6"/>
                    <a:gd fmla="*/ 3671987 h 4111436" name="connsiteY6"/>
                    <a:gd fmla="*/ 1547472 w 4111436" name="connsiteX7"/>
                    <a:gd fmla="*/ 3952514 h 4111436" name="connsiteY7"/>
                    <a:gd fmla="*/ 1622639 w 4111436" name="connsiteX8"/>
                    <a:gd fmla="*/ 3671987 h 4111436" name="connsiteY8"/>
                    <a:gd fmla="*/ 2892361 w 4111436" name="connsiteX9"/>
                    <a:gd fmla="*/ 3504825 h 4111436" name="connsiteY9"/>
                    <a:gd fmla="*/ 3037572 w 4111436" name="connsiteX10"/>
                    <a:gd fmla="*/ 3756339 h 4111436" name="connsiteY10"/>
                    <a:gd fmla="*/ 2892361 w 4111436" name="connsiteX11"/>
                    <a:gd fmla="*/ 3504825 h 4111436" name="connsiteY11"/>
                    <a:gd fmla="*/ 1219076 w 4111436" name="connsiteX12"/>
                    <a:gd fmla="*/ 3504825 h 4111436" name="connsiteY12"/>
                    <a:gd fmla="*/ 1073864 w 4111436" name="connsiteX13"/>
                    <a:gd fmla="*/ 3756338 h 4111436" name="connsiteY13"/>
                    <a:gd fmla="*/ 1219076 w 4111436" name="connsiteX14"/>
                    <a:gd fmla="*/ 3504825 h 4111436" name="connsiteY14"/>
                    <a:gd fmla="*/ 3323502 w 4111436" name="connsiteX15"/>
                    <a:gd fmla="*/ 3230123 h 4111436" name="connsiteY15"/>
                    <a:gd fmla="*/ 3444269 w 4111436" name="connsiteX16"/>
                    <a:gd fmla="*/ 3444269 h 4111436" name="connsiteY16"/>
                    <a:gd fmla="*/ 3238909 w 4111436" name="connsiteX17"/>
                    <a:gd fmla="*/ 3238909 h 4111436" name="connsiteY17"/>
                    <a:gd fmla="*/ 3323502 w 4111436" name="connsiteX18"/>
                    <a:gd fmla="*/ 3230123 h 4111436" name="connsiteY18"/>
                    <a:gd fmla="*/ 787934 w 4111436" name="connsiteX19"/>
                    <a:gd fmla="*/ 3230122 h 4111436" name="connsiteY19"/>
                    <a:gd fmla="*/ 872527 w 4111436" name="connsiteX20"/>
                    <a:gd fmla="*/ 3238909 h 4111436" name="connsiteY20"/>
                    <a:gd fmla="*/ 667167 w 4111436" name="connsiteX21"/>
                    <a:gd fmla="*/ 3444269 h 4111436" name="connsiteY21"/>
                    <a:gd fmla="*/ 787934 w 4111436" name="connsiteX22"/>
                    <a:gd fmla="*/ 3230122 h 4111436" name="connsiteY22"/>
                    <a:gd fmla="*/ 3715047 w 4111436" name="connsiteX23"/>
                    <a:gd fmla="*/ 2836253 h 4111436" name="connsiteY23"/>
                    <a:gd fmla="*/ 3756338 w 4111436" name="connsiteX24"/>
                    <a:gd fmla="*/ 3037573 h 4111436" name="connsiteY24"/>
                    <a:gd fmla="*/ 3504825 w 4111436" name="connsiteX25"/>
                    <a:gd fmla="*/ 2892361 h 4111436" name="connsiteY25"/>
                    <a:gd fmla="*/ 3715047 w 4111436" name="connsiteX26"/>
                    <a:gd fmla="*/ 2836253 h 4111436" name="connsiteY26"/>
                    <a:gd fmla="*/ 396389 w 4111436" name="connsiteX27"/>
                    <a:gd fmla="*/ 2836252 h 4111436" name="connsiteY27"/>
                    <a:gd fmla="*/ 606611 w 4111436" name="connsiteX28"/>
                    <a:gd fmla="*/ 2892361 h 4111436" name="connsiteY28"/>
                    <a:gd fmla="*/ 355097 w 4111436" name="connsiteX29"/>
                    <a:gd fmla="*/ 3037572 h 4111436" name="connsiteY29"/>
                    <a:gd fmla="*/ 396389 w 4111436" name="connsiteX30"/>
                    <a:gd fmla="*/ 2836252 h 4111436" name="connsiteY30"/>
                    <a:gd fmla="*/ 3954844 w 4111436" name="connsiteX31"/>
                    <a:gd fmla="*/ 2366424 h 4111436" name="connsiteY31"/>
                    <a:gd fmla="*/ 3952514 w 4111436" name="connsiteX32"/>
                    <a:gd fmla="*/ 2563964 h 4111436" name="connsiteY32"/>
                    <a:gd fmla="*/ 3671987 w 4111436" name="connsiteX33"/>
                    <a:gd fmla="*/ 2488797 h 4111436" name="connsiteY33"/>
                    <a:gd fmla="*/ 3954844 w 4111436" name="connsiteX34"/>
                    <a:gd fmla="*/ 2366424 h 4111436" name="connsiteY34"/>
                    <a:gd fmla="*/ 156592 w 4111436" name="connsiteX35"/>
                    <a:gd fmla="*/ 2366423 h 4111436" name="connsiteY35"/>
                    <a:gd fmla="*/ 439449 w 4111436" name="connsiteX36"/>
                    <a:gd fmla="*/ 2488796 h 4111436" name="connsiteY36"/>
                    <a:gd fmla="*/ 158922 w 4111436" name="connsiteX37"/>
                    <a:gd fmla="*/ 2563963 h 4111436" name="connsiteY37"/>
                    <a:gd fmla="*/ 156592 w 4111436" name="connsiteX38"/>
                    <a:gd fmla="*/ 2366423 h 4111436" name="connsiteY38"/>
                    <a:gd fmla="*/ 4008082 w 4111436" name="connsiteX39"/>
                    <a:gd fmla="*/ 1860732 h 4111436" name="connsiteY39"/>
                    <a:gd fmla="*/ 4019426 w 4111436" name="connsiteX40"/>
                    <a:gd fmla="*/ 2055719 h 4111436" name="connsiteY40"/>
                    <a:gd fmla="*/ 3729003 w 4111436" name="connsiteX41"/>
                    <a:gd fmla="*/ 2055719 h 4111436" name="connsiteY41"/>
                    <a:gd fmla="*/ 4008082 w 4111436" name="connsiteX42"/>
                    <a:gd fmla="*/ 1860732 h 4111436" name="connsiteY42"/>
                    <a:gd fmla="*/ 103354 w 4111436" name="connsiteX43"/>
                    <a:gd fmla="*/ 1860732 h 4111436" name="connsiteY43"/>
                    <a:gd fmla="*/ 382433 w 4111436" name="connsiteX44"/>
                    <a:gd fmla="*/ 2055718 h 4111436" name="connsiteY44"/>
                    <a:gd fmla="*/ 92010 w 4111436" name="connsiteX45"/>
                    <a:gd fmla="*/ 2055718 h 4111436" name="connsiteY45"/>
                    <a:gd fmla="*/ 103354 w 4111436" name="connsiteX46"/>
                    <a:gd fmla="*/ 1860732 h 4111436" name="connsiteY46"/>
                    <a:gd fmla="*/ 3923829 w 4111436" name="connsiteX47"/>
                    <a:gd fmla="*/ 1358232 h 4111436" name="connsiteY47"/>
                    <a:gd fmla="*/ 3952515 w 4111436" name="connsiteX48"/>
                    <a:gd fmla="*/ 1547474 h 4111436" name="connsiteY48"/>
                    <a:gd fmla="*/ 3671988 w 4111436" name="connsiteX49"/>
                    <a:gd fmla="*/ 1622641 h 4111436" name="connsiteY49"/>
                    <a:gd fmla="*/ 3923829 w 4111436" name="connsiteX50"/>
                    <a:gd fmla="*/ 1358232 h 4111436" name="connsiteY50"/>
                    <a:gd fmla="*/ 187608 w 4111436" name="connsiteX51"/>
                    <a:gd fmla="*/ 1358232 h 4111436" name="connsiteY51"/>
                    <a:gd fmla="*/ 439450 w 4111436" name="connsiteX52"/>
                    <a:gd fmla="*/ 1622641 h 4111436" name="connsiteY52"/>
                    <a:gd fmla="*/ 158923 w 4111436" name="connsiteX53"/>
                    <a:gd fmla="*/ 1547474 h 4111436" name="connsiteY53"/>
                    <a:gd fmla="*/ 187608 w 4111436" name="connsiteX54"/>
                    <a:gd fmla="*/ 1358232 h 4111436" name="connsiteY54"/>
                    <a:gd fmla="*/ 3709013 w 4111436" name="connsiteX55"/>
                    <a:gd fmla="*/ 895087 h 4111436" name="connsiteY55"/>
                    <a:gd fmla="*/ 3756339 w 4111436" name="connsiteX56"/>
                    <a:gd fmla="*/ 1073865 h 4111436" name="connsiteY56"/>
                    <a:gd fmla="*/ 3504825 w 4111436" name="connsiteX57"/>
                    <a:gd fmla="*/ 1219077 h 4111436" name="connsiteY57"/>
                    <a:gd fmla="*/ 3709013 w 4111436" name="connsiteX58"/>
                    <a:gd fmla="*/ 895087 h 4111436" name="connsiteY58"/>
                    <a:gd fmla="*/ 402423 w 4111436" name="connsiteX59"/>
                    <a:gd fmla="*/ 895086 h 4111436" name="connsiteY59"/>
                    <a:gd fmla="*/ 606612 w 4111436" name="connsiteX60"/>
                    <a:gd fmla="*/ 1219076 h 4111436" name="connsiteY60"/>
                    <a:gd fmla="*/ 355098 w 4111436" name="connsiteX61"/>
                    <a:gd fmla="*/ 1073864 h 4111436" name="connsiteY61"/>
                    <a:gd fmla="*/ 402423 w 4111436" name="connsiteX62"/>
                    <a:gd fmla="*/ 895086 h 4111436" name="connsiteY62"/>
                    <a:gd fmla="*/ 3379430 w 4111436" name="connsiteX63"/>
                    <a:gd fmla="*/ 504060 h 4111436" name="connsiteY63"/>
                    <a:gd fmla="*/ 3444269 w 4111436" name="connsiteX64"/>
                    <a:gd fmla="*/ 667168 h 4111436" name="connsiteY64"/>
                    <a:gd fmla="*/ 3238909 w 4111436" name="connsiteX65"/>
                    <a:gd fmla="*/ 872528 h 4111436" name="connsiteY65"/>
                    <a:gd fmla="*/ 3379430 w 4111436" name="connsiteX66"/>
                    <a:gd fmla="*/ 504060 h 4111436" name="connsiteY66"/>
                    <a:gd fmla="*/ 732007 w 4111436" name="connsiteX67"/>
                    <a:gd fmla="*/ 504060 h 4111436" name="connsiteY67"/>
                    <a:gd fmla="*/ 872528 w 4111436" name="connsiteX68"/>
                    <a:gd fmla="*/ 872527 h 4111436" name="connsiteY68"/>
                    <a:gd fmla="*/ 667167 w 4111436" name="connsiteX69"/>
                    <a:gd fmla="*/ 667167 h 4111436" name="connsiteY69"/>
                    <a:gd fmla="*/ 732007 w 4111436" name="connsiteX70"/>
                    <a:gd fmla="*/ 504060 h 4111436" name="connsiteY70"/>
                    <a:gd fmla="*/ 2958580 w 4111436" name="connsiteX71"/>
                    <a:gd fmla="*/ 212554 h 4111436" name="connsiteY71"/>
                    <a:gd fmla="*/ 3037573 w 4111436" name="connsiteX72"/>
                    <a:gd fmla="*/ 355098 h 4111436" name="connsiteY72"/>
                    <a:gd fmla="*/ 2892361 w 4111436" name="connsiteX73"/>
                    <a:gd fmla="*/ 606612 h 4111436" name="connsiteY73"/>
                    <a:gd fmla="*/ 2958580 w 4111436" name="connsiteX74"/>
                    <a:gd fmla="*/ 212554 h 4111436" name="connsiteY74"/>
                    <a:gd fmla="*/ 1152857 w 4111436" name="connsiteX75"/>
                    <a:gd fmla="*/ 212554 h 4111436" name="connsiteY75"/>
                    <a:gd fmla="*/ 1219077 w 4111436" name="connsiteX76"/>
                    <a:gd fmla="*/ 606611 h 4111436" name="connsiteY76"/>
                    <a:gd fmla="*/ 1073865 w 4111436" name="connsiteX77"/>
                    <a:gd fmla="*/ 355098 h 4111436" name="connsiteY77"/>
                    <a:gd fmla="*/ 1152857 w 4111436" name="connsiteX78"/>
                    <a:gd fmla="*/ 212554 h 4111436" name="connsiteY78"/>
                    <a:gd fmla="*/ 2476140 w 4111436" name="connsiteX79"/>
                    <a:gd fmla="*/ 40943 h 4111436" name="connsiteY79"/>
                    <a:gd fmla="*/ 2563964 w 4111436" name="connsiteX80"/>
                    <a:gd fmla="*/ 158922 h 4111436" name="connsiteY80"/>
                    <a:gd fmla="*/ 2488797 w 4111436" name="connsiteX81"/>
                    <a:gd fmla="*/ 439449 h 4111436" name="connsiteY81"/>
                    <a:gd fmla="*/ 2476140 w 4111436" name="connsiteX82"/>
                    <a:gd fmla="*/ 40943 h 4111436" name="connsiteY82"/>
                    <a:gd fmla="*/ 1635297 w 4111436" name="connsiteX83"/>
                    <a:gd fmla="*/ 40941 h 4111436" name="connsiteY83"/>
                    <a:gd fmla="*/ 1622640 w 4111436" name="connsiteX84"/>
                    <a:gd fmla="*/ 439449 h 4111436" name="connsiteY84"/>
                    <a:gd fmla="*/ 1547473 w 4111436" name="connsiteX85"/>
                    <a:gd fmla="*/ 158922 h 4111436" name="connsiteY85"/>
                    <a:gd fmla="*/ 1635297 w 4111436" name="connsiteX86"/>
                    <a:gd fmla="*/ 40941 h 4111436" name="connsiteY86"/>
                    <a:gd fmla="*/ 2171086 w 4111436" name="connsiteX87"/>
                    <a:gd fmla="*/ 781 h 4111436" name="connsiteY87"/>
                    <a:gd fmla="*/ 2055719 w 4111436" name="connsiteX88"/>
                    <a:gd fmla="*/ 382434 h 4111436" name="connsiteY88"/>
                    <a:gd fmla="*/ 1940352 w 4111436" name="connsiteX89"/>
                    <a:gd fmla="*/ 783 h 4111436" name="connsiteY89"/>
                    <a:gd fmla="*/ 2055719 w 4111436" name="connsiteX90"/>
                    <a:gd fmla="*/ 92011 h 4111436" name="connsiteY90"/>
                    <a:gd fmla="*/ 2171086 w 4111436" name="connsiteX91"/>
                    <a:gd fmla="*/ 781 h 4111436" name="connsiteY9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b="b" l="l" r="r" t="t"/>
                  <a:pathLst>
                    <a:path h="4111436" w="4111436">
                      <a:moveTo>
                        <a:pt x="2055718" y="3729003"/>
                      </a:moveTo>
                      <a:cubicBezTo>
                        <a:pt x="2451017" y="4019426"/>
                        <a:pt x="2136392" y="4245311"/>
                        <a:pt x="2055718" y="4019426"/>
                      </a:cubicBezTo>
                      <a:cubicBezTo>
                        <a:pt x="1975045" y="4245311"/>
                        <a:pt x="1660420" y="4019426"/>
                        <a:pt x="2055718" y="3729003"/>
                      </a:cubicBezTo>
                      <a:close/>
                      <a:moveTo>
                        <a:pt x="2488796" y="3671988"/>
                      </a:moveTo>
                      <a:cubicBezTo>
                        <a:pt x="2945792" y="3850204"/>
                        <a:pt x="2700351" y="4149823"/>
                        <a:pt x="2563963" y="3952515"/>
                      </a:cubicBezTo>
                      <a:cubicBezTo>
                        <a:pt x="2544502" y="4191583"/>
                        <a:pt x="2182134" y="4054825"/>
                        <a:pt x="2488796" y="3671988"/>
                      </a:cubicBezTo>
                      <a:close/>
                      <a:moveTo>
                        <a:pt x="1622639" y="3671987"/>
                      </a:moveTo>
                      <a:cubicBezTo>
                        <a:pt x="1929302" y="4054825"/>
                        <a:pt x="1566934" y="4191583"/>
                        <a:pt x="1547472" y="3952514"/>
                      </a:cubicBezTo>
                      <a:cubicBezTo>
                        <a:pt x="1411085" y="4149823"/>
                        <a:pt x="1165644" y="3850204"/>
                        <a:pt x="1622639" y="3671987"/>
                      </a:cubicBezTo>
                      <a:close/>
                      <a:moveTo>
                        <a:pt x="2892361" y="3504825"/>
                      </a:moveTo>
                      <a:cubicBezTo>
                        <a:pt x="3379911" y="3558689"/>
                        <a:pt x="3220380" y="3911624"/>
                        <a:pt x="3037572" y="3756339"/>
                      </a:cubicBezTo>
                      <a:cubicBezTo>
                        <a:pt x="3080650" y="3992297"/>
                        <a:pt x="2695234" y="3953988"/>
                        <a:pt x="2892361" y="3504825"/>
                      </a:cubicBezTo>
                      <a:close/>
                      <a:moveTo>
                        <a:pt x="1219076" y="3504825"/>
                      </a:moveTo>
                      <a:cubicBezTo>
                        <a:pt x="1416203" y="3953988"/>
                        <a:pt x="1030787" y="3992297"/>
                        <a:pt x="1073864" y="3756338"/>
                      </a:cubicBezTo>
                      <a:cubicBezTo>
                        <a:pt x="891057" y="3911624"/>
                        <a:pt x="731526" y="3558689"/>
                        <a:pt x="1219076" y="3504825"/>
                      </a:cubicBezTo>
                      <a:close/>
                      <a:moveTo>
                        <a:pt x="3323502" y="3230123"/>
                      </a:moveTo>
                      <a:cubicBezTo>
                        <a:pt x="3715342" y="3210632"/>
                        <a:pt x="3647491" y="3540532"/>
                        <a:pt x="3444269" y="3444269"/>
                      </a:cubicBezTo>
                      <a:cubicBezTo>
                        <a:pt x="3546949" y="3661039"/>
                        <a:pt x="3164751" y="3723787"/>
                        <a:pt x="3238909" y="3238909"/>
                      </a:cubicBezTo>
                      <a:cubicBezTo>
                        <a:pt x="3269214" y="3234274"/>
                        <a:pt x="3297379" y="3231422"/>
                        <a:pt x="3323502" y="3230123"/>
                      </a:cubicBezTo>
                      <a:close/>
                      <a:moveTo>
                        <a:pt x="787934" y="3230122"/>
                      </a:moveTo>
                      <a:cubicBezTo>
                        <a:pt x="814056" y="3231422"/>
                        <a:pt x="842222" y="3234274"/>
                        <a:pt x="872527" y="3238909"/>
                      </a:cubicBezTo>
                      <a:cubicBezTo>
                        <a:pt x="946685" y="3723787"/>
                        <a:pt x="564487" y="3661039"/>
                        <a:pt x="667167" y="3444269"/>
                      </a:cubicBezTo>
                      <a:cubicBezTo>
                        <a:pt x="463946" y="3540532"/>
                        <a:pt x="396094" y="3210632"/>
                        <a:pt x="787934" y="3230122"/>
                      </a:cubicBezTo>
                      <a:close/>
                      <a:moveTo>
                        <a:pt x="3715047" y="2836253"/>
                      </a:moveTo>
                      <a:cubicBezTo>
                        <a:pt x="3958712" y="2824701"/>
                        <a:pt x="3948055" y="3072573"/>
                        <a:pt x="3756338" y="3037573"/>
                      </a:cubicBezTo>
                      <a:cubicBezTo>
                        <a:pt x="3911624" y="3220380"/>
                        <a:pt x="3558689" y="3379911"/>
                        <a:pt x="3504825" y="2892361"/>
                      </a:cubicBezTo>
                      <a:cubicBezTo>
                        <a:pt x="3589043" y="2855400"/>
                        <a:pt x="3658817" y="2838918"/>
                        <a:pt x="3715047" y="2836253"/>
                      </a:cubicBezTo>
                      <a:close/>
                      <a:moveTo>
                        <a:pt x="396389" y="2836252"/>
                      </a:moveTo>
                      <a:cubicBezTo>
                        <a:pt x="452619" y="2838918"/>
                        <a:pt x="522393" y="2855399"/>
                        <a:pt x="606611" y="2892361"/>
                      </a:cubicBezTo>
                      <a:cubicBezTo>
                        <a:pt x="552747" y="3379911"/>
                        <a:pt x="199812" y="3220380"/>
                        <a:pt x="355097" y="3037572"/>
                      </a:cubicBezTo>
                      <a:cubicBezTo>
                        <a:pt x="163381" y="3072573"/>
                        <a:pt x="152725" y="2824701"/>
                        <a:pt x="396389" y="2836252"/>
                      </a:cubicBezTo>
                      <a:close/>
                      <a:moveTo>
                        <a:pt x="3954844" y="2366424"/>
                      </a:moveTo>
                      <a:cubicBezTo>
                        <a:pt x="4103597" y="2375127"/>
                        <a:pt x="4116874" y="2550584"/>
                        <a:pt x="3952514" y="2563964"/>
                      </a:cubicBezTo>
                      <a:cubicBezTo>
                        <a:pt x="4149823" y="2700351"/>
                        <a:pt x="3850204" y="2945792"/>
                        <a:pt x="3671987" y="2488797"/>
                      </a:cubicBezTo>
                      <a:cubicBezTo>
                        <a:pt x="3791624" y="2392965"/>
                        <a:pt x="3887230" y="2362468"/>
                        <a:pt x="3954844" y="2366424"/>
                      </a:cubicBezTo>
                      <a:close/>
                      <a:moveTo>
                        <a:pt x="156592" y="2366423"/>
                      </a:moveTo>
                      <a:cubicBezTo>
                        <a:pt x="224207" y="2362467"/>
                        <a:pt x="319813" y="2392964"/>
                        <a:pt x="439449" y="2488796"/>
                      </a:cubicBezTo>
                      <a:cubicBezTo>
                        <a:pt x="261233" y="2945792"/>
                        <a:pt x="-38385" y="2700351"/>
                        <a:pt x="158922" y="2563963"/>
                      </a:cubicBezTo>
                      <a:cubicBezTo>
                        <a:pt x="-5437" y="2550584"/>
                        <a:pt x="7840" y="2375127"/>
                        <a:pt x="156592" y="2366423"/>
                      </a:cubicBezTo>
                      <a:close/>
                      <a:moveTo>
                        <a:pt x="4008082" y="1860732"/>
                      </a:moveTo>
                      <a:cubicBezTo>
                        <a:pt x="4125310" y="1863490"/>
                        <a:pt x="4160604" y="2005298"/>
                        <a:pt x="4019426" y="2055719"/>
                      </a:cubicBezTo>
                      <a:cubicBezTo>
                        <a:pt x="4245311" y="2136392"/>
                        <a:pt x="4019426" y="2451017"/>
                        <a:pt x="3729003" y="2055719"/>
                      </a:cubicBezTo>
                      <a:cubicBezTo>
                        <a:pt x="3837912" y="1907482"/>
                        <a:pt x="3937745" y="1859078"/>
                        <a:pt x="4008082" y="1860732"/>
                      </a:cubicBezTo>
                      <a:close/>
                      <a:moveTo>
                        <a:pt x="103354" y="1860732"/>
                      </a:moveTo>
                      <a:cubicBezTo>
                        <a:pt x="173691" y="1859078"/>
                        <a:pt x="273524" y="1907481"/>
                        <a:pt x="382433" y="2055718"/>
                      </a:cubicBezTo>
                      <a:cubicBezTo>
                        <a:pt x="92010" y="2451017"/>
                        <a:pt x="-133875" y="2136392"/>
                        <a:pt x="92010" y="2055718"/>
                      </a:cubicBezTo>
                      <a:cubicBezTo>
                        <a:pt x="-49167" y="2005298"/>
                        <a:pt x="-13874" y="1863489"/>
                        <a:pt x="103354" y="1860732"/>
                      </a:cubicBezTo>
                      <a:close/>
                      <a:moveTo>
                        <a:pt x="3923829" y="1358232"/>
                      </a:moveTo>
                      <a:cubicBezTo>
                        <a:pt x="4017255" y="1359533"/>
                        <a:pt x="4063500" y="1470756"/>
                        <a:pt x="3952515" y="1547474"/>
                      </a:cubicBezTo>
                      <a:cubicBezTo>
                        <a:pt x="4191583" y="1566935"/>
                        <a:pt x="4054825" y="1929303"/>
                        <a:pt x="3671988" y="1622641"/>
                      </a:cubicBezTo>
                      <a:cubicBezTo>
                        <a:pt x="3749957" y="1422705"/>
                        <a:pt x="3851164" y="1357220"/>
                        <a:pt x="3923829" y="1358232"/>
                      </a:cubicBezTo>
                      <a:close/>
                      <a:moveTo>
                        <a:pt x="187608" y="1358232"/>
                      </a:moveTo>
                      <a:cubicBezTo>
                        <a:pt x="260273" y="1357220"/>
                        <a:pt x="361480" y="1422705"/>
                        <a:pt x="439450" y="1622641"/>
                      </a:cubicBezTo>
                      <a:cubicBezTo>
                        <a:pt x="56612" y="1929303"/>
                        <a:pt x="-80145" y="1566935"/>
                        <a:pt x="158923" y="1547474"/>
                      </a:cubicBezTo>
                      <a:cubicBezTo>
                        <a:pt x="47937" y="1470756"/>
                        <a:pt x="94182" y="1359532"/>
                        <a:pt x="187608" y="1358232"/>
                      </a:cubicBezTo>
                      <a:close/>
                      <a:moveTo>
                        <a:pt x="3709013" y="895087"/>
                      </a:moveTo>
                      <a:cubicBezTo>
                        <a:pt x="3784569" y="896877"/>
                        <a:pt x="3833981" y="982461"/>
                        <a:pt x="3756339" y="1073865"/>
                      </a:cubicBezTo>
                      <a:cubicBezTo>
                        <a:pt x="3992297" y="1030788"/>
                        <a:pt x="3953988" y="1416203"/>
                        <a:pt x="3504825" y="1219077"/>
                      </a:cubicBezTo>
                      <a:cubicBezTo>
                        <a:pt x="3531757" y="975302"/>
                        <a:pt x="3633457" y="893297"/>
                        <a:pt x="3709013" y="895087"/>
                      </a:cubicBezTo>
                      <a:close/>
                      <a:moveTo>
                        <a:pt x="402423" y="895086"/>
                      </a:moveTo>
                      <a:cubicBezTo>
                        <a:pt x="477979" y="893297"/>
                        <a:pt x="579679" y="975301"/>
                        <a:pt x="606612" y="1219076"/>
                      </a:cubicBezTo>
                      <a:cubicBezTo>
                        <a:pt x="157448" y="1416203"/>
                        <a:pt x="119139" y="1030788"/>
                        <a:pt x="355098" y="1073864"/>
                      </a:cubicBezTo>
                      <a:cubicBezTo>
                        <a:pt x="277455" y="982461"/>
                        <a:pt x="326867" y="896876"/>
                        <a:pt x="402423" y="895086"/>
                      </a:cubicBezTo>
                      <a:close/>
                      <a:moveTo>
                        <a:pt x="3379430" y="504060"/>
                      </a:moveTo>
                      <a:cubicBezTo>
                        <a:pt x="3441305" y="506975"/>
                        <a:pt x="3489192" y="572331"/>
                        <a:pt x="3444269" y="667168"/>
                      </a:cubicBezTo>
                      <a:cubicBezTo>
                        <a:pt x="3661039" y="564487"/>
                        <a:pt x="3723787" y="946686"/>
                        <a:pt x="3238909" y="872528"/>
                      </a:cubicBezTo>
                      <a:cubicBezTo>
                        <a:pt x="3197195" y="599784"/>
                        <a:pt x="3299875" y="500312"/>
                        <a:pt x="3379430" y="504060"/>
                      </a:cubicBezTo>
                      <a:close/>
                      <a:moveTo>
                        <a:pt x="732007" y="504060"/>
                      </a:moveTo>
                      <a:cubicBezTo>
                        <a:pt x="811561" y="500312"/>
                        <a:pt x="914241" y="599783"/>
                        <a:pt x="872528" y="872527"/>
                      </a:cubicBezTo>
                      <a:cubicBezTo>
                        <a:pt x="387649" y="946686"/>
                        <a:pt x="450398" y="564487"/>
                        <a:pt x="667167" y="667167"/>
                      </a:cubicBezTo>
                      <a:cubicBezTo>
                        <a:pt x="622245" y="572331"/>
                        <a:pt x="670131" y="506975"/>
                        <a:pt x="732007" y="504060"/>
                      </a:cubicBezTo>
                      <a:close/>
                      <a:moveTo>
                        <a:pt x="2958580" y="212554"/>
                      </a:moveTo>
                      <a:cubicBezTo>
                        <a:pt x="3009624" y="216698"/>
                        <a:pt x="3053727" y="266613"/>
                        <a:pt x="3037573" y="355098"/>
                      </a:cubicBezTo>
                      <a:cubicBezTo>
                        <a:pt x="3220380" y="199812"/>
                        <a:pt x="3379911" y="552747"/>
                        <a:pt x="2892361" y="606612"/>
                      </a:cubicBezTo>
                      <a:cubicBezTo>
                        <a:pt x="2769157" y="325885"/>
                        <a:pt x="2873508" y="205647"/>
                        <a:pt x="2958580" y="212554"/>
                      </a:cubicBezTo>
                      <a:close/>
                      <a:moveTo>
                        <a:pt x="1152857" y="212554"/>
                      </a:moveTo>
                      <a:cubicBezTo>
                        <a:pt x="1237929" y="205647"/>
                        <a:pt x="1342281" y="325885"/>
                        <a:pt x="1219077" y="606611"/>
                      </a:cubicBezTo>
                      <a:cubicBezTo>
                        <a:pt x="731526" y="552747"/>
                        <a:pt x="891057" y="199812"/>
                        <a:pt x="1073865" y="355098"/>
                      </a:cubicBezTo>
                      <a:cubicBezTo>
                        <a:pt x="1057711" y="266613"/>
                        <a:pt x="1101814" y="216698"/>
                        <a:pt x="1152857" y="212554"/>
                      </a:cubicBezTo>
                      <a:close/>
                      <a:moveTo>
                        <a:pt x="2476140" y="40943"/>
                      </a:moveTo>
                      <a:cubicBezTo>
                        <a:pt x="2518313" y="46208"/>
                        <a:pt x="2557882" y="84213"/>
                        <a:pt x="2563964" y="158922"/>
                      </a:cubicBezTo>
                      <a:cubicBezTo>
                        <a:pt x="2700351" y="-38385"/>
                        <a:pt x="2945792" y="261233"/>
                        <a:pt x="2488797" y="439449"/>
                      </a:cubicBezTo>
                      <a:cubicBezTo>
                        <a:pt x="2277966" y="176248"/>
                        <a:pt x="2383357" y="29360"/>
                        <a:pt x="2476140" y="40943"/>
                      </a:cubicBezTo>
                      <a:close/>
                      <a:moveTo>
                        <a:pt x="1635297" y="40941"/>
                      </a:moveTo>
                      <a:cubicBezTo>
                        <a:pt x="1728079" y="29358"/>
                        <a:pt x="1833470" y="176248"/>
                        <a:pt x="1622640" y="439449"/>
                      </a:cubicBezTo>
                      <a:cubicBezTo>
                        <a:pt x="1165644" y="261233"/>
                        <a:pt x="1411085" y="-38387"/>
                        <a:pt x="1547473" y="158922"/>
                      </a:cubicBezTo>
                      <a:cubicBezTo>
                        <a:pt x="1553555" y="84213"/>
                        <a:pt x="1593123" y="46206"/>
                        <a:pt x="1635297" y="40941"/>
                      </a:cubicBezTo>
                      <a:close/>
                      <a:moveTo>
                        <a:pt x="2171086" y="781"/>
                      </a:moveTo>
                      <a:cubicBezTo>
                        <a:pt x="2263704" y="13607"/>
                        <a:pt x="2327487" y="182768"/>
                        <a:pt x="2055719" y="382434"/>
                      </a:cubicBezTo>
                      <a:cubicBezTo>
                        <a:pt x="1783951" y="182768"/>
                        <a:pt x="1847733" y="13608"/>
                        <a:pt x="1940352" y="783"/>
                      </a:cubicBezTo>
                      <a:cubicBezTo>
                        <a:pt x="1982451" y="-5047"/>
                        <a:pt x="2030509" y="21423"/>
                        <a:pt x="2055719" y="92011"/>
                      </a:cubicBezTo>
                      <a:cubicBezTo>
                        <a:pt x="2080930" y="21423"/>
                        <a:pt x="2128987" y="-5049"/>
                        <a:pt x="2171086" y="781"/>
                      </a:cubicBezTo>
                      <a:close/>
                    </a:path>
                  </a:pathLst>
                </a:custGeom>
                <a:solidFill>
                  <a:srgbClr val="FFDE0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eaLnBrk="0" fontAlgn="base" hangingPunct="0" rtl="0">
                    <a:spcBef>
                      <a:spcPct val="0"/>
                    </a:spcBef>
                    <a:spcAft>
                      <a:spcPct val="0"/>
                    </a:spcAft>
                    <a:defRPr kern="1200">
                      <a:solidFill>
                        <a:schemeClr val="lt1"/>
                      </a:solidFill>
                      <a:latin typeface="+mn-lt"/>
                      <a:ea typeface="+mn-ea"/>
                      <a:cs typeface="+mn-cs"/>
                    </a:defRPr>
                  </a:lvl1pPr>
                  <a:lvl2pPr algn="l" eaLnBrk="0" fontAlgn="base" hangingPunct="0" marL="457200" rtl="0">
                    <a:spcBef>
                      <a:spcPct val="0"/>
                    </a:spcBef>
                    <a:spcAft>
                      <a:spcPct val="0"/>
                    </a:spcAft>
                    <a:defRPr kern="1200">
                      <a:solidFill>
                        <a:schemeClr val="lt1"/>
                      </a:solidFill>
                      <a:latin typeface="+mn-lt"/>
                      <a:ea typeface="+mn-ea"/>
                      <a:cs typeface="+mn-cs"/>
                    </a:defRPr>
                  </a:lvl2pPr>
                  <a:lvl3pPr algn="l" eaLnBrk="0" fontAlgn="base" hangingPunct="0" marL="914400" rtl="0">
                    <a:spcBef>
                      <a:spcPct val="0"/>
                    </a:spcBef>
                    <a:spcAft>
                      <a:spcPct val="0"/>
                    </a:spcAft>
                    <a:defRPr kern="1200">
                      <a:solidFill>
                        <a:schemeClr val="lt1"/>
                      </a:solidFill>
                      <a:latin typeface="+mn-lt"/>
                      <a:ea typeface="+mn-ea"/>
                      <a:cs typeface="+mn-cs"/>
                    </a:defRPr>
                  </a:lvl3pPr>
                  <a:lvl4pPr algn="l" eaLnBrk="0" fontAlgn="base" hangingPunct="0" marL="1371600" rtl="0">
                    <a:spcBef>
                      <a:spcPct val="0"/>
                    </a:spcBef>
                    <a:spcAft>
                      <a:spcPct val="0"/>
                    </a:spcAft>
                    <a:defRPr kern="1200">
                      <a:solidFill>
                        <a:schemeClr val="lt1"/>
                      </a:solidFill>
                      <a:latin typeface="+mn-lt"/>
                      <a:ea typeface="+mn-ea"/>
                      <a:cs typeface="+mn-cs"/>
                    </a:defRPr>
                  </a:lvl4pPr>
                  <a:lvl5pPr algn="l" eaLnBrk="0" fontAlgn="base" hangingPunct="0" marL="1828800" rtl="0">
                    <a:spcBef>
                      <a:spcPct val="0"/>
                    </a:spcBef>
                    <a:spcAft>
                      <a:spcPct val="0"/>
                    </a:spcAft>
                    <a:defRPr kern="1200">
                      <a:solidFill>
                        <a:schemeClr val="lt1"/>
                      </a:solidFill>
                      <a:latin typeface="+mn-lt"/>
                      <a:ea typeface="+mn-ea"/>
                      <a:cs typeface="+mn-cs"/>
                    </a:defRPr>
                  </a:lvl5pPr>
                  <a:lvl6pPr algn="l" defTabSz="914400" eaLnBrk="1" hangingPunct="1" latinLnBrk="0" marL="2286000" rtl="0">
                    <a:defRPr kern="1200">
                      <a:solidFill>
                        <a:schemeClr val="lt1"/>
                      </a:solidFill>
                      <a:latin typeface="+mn-lt"/>
                      <a:ea typeface="+mn-ea"/>
                      <a:cs typeface="+mn-cs"/>
                    </a:defRPr>
                  </a:lvl6pPr>
                  <a:lvl7pPr algn="l" defTabSz="914400" eaLnBrk="1" hangingPunct="1" latinLnBrk="0" marL="2743200" rtl="0">
                    <a:defRPr kern="1200">
                      <a:solidFill>
                        <a:schemeClr val="lt1"/>
                      </a:solidFill>
                      <a:latin typeface="+mn-lt"/>
                      <a:ea typeface="+mn-ea"/>
                      <a:cs typeface="+mn-cs"/>
                    </a:defRPr>
                  </a:lvl7pPr>
                  <a:lvl8pPr algn="l" defTabSz="914400" eaLnBrk="1" hangingPunct="1" latinLnBrk="0" marL="3200400" rtl="0">
                    <a:defRPr kern="1200">
                      <a:solidFill>
                        <a:schemeClr val="lt1"/>
                      </a:solidFill>
                      <a:latin typeface="+mn-lt"/>
                      <a:ea typeface="+mn-ea"/>
                      <a:cs typeface="+mn-cs"/>
                    </a:defRPr>
                  </a:lvl8pPr>
                  <a:lvl9pPr algn="l" defTabSz="914400" eaLnBrk="1" hangingPunct="1" latinLnBrk="0" marL="3657600" rtl="0">
                    <a:defRPr kern="1200">
                      <a:solidFill>
                        <a:schemeClr val="lt1"/>
                      </a:solidFill>
                      <a:latin typeface="+mn-lt"/>
                      <a:ea typeface="+mn-ea"/>
                      <a:cs typeface="+mn-cs"/>
                    </a:defRPr>
                  </a:lvl9pPr>
                </a:lstStyle>
                <a:p>
                  <a:pPr algn="ctr" eaLnBrk="1" fontAlgn="auto" hangingPunct="1">
                    <a:spcBef>
                      <a:spcPct val="0"/>
                    </a:spcBef>
                    <a:spcAft>
                      <a:spcPct val="0"/>
                    </a:spcAft>
                    <a:defRPr/>
                  </a:pPr>
                  <a:endParaRPr altLang="en-US" lang="zh-CN">
                    <a:solidFill>
                      <a:schemeClr val="tx1"/>
                    </a:solidFill>
                  </a:endParaRPr>
                </a:p>
              </p:txBody>
            </p:sp>
            <p:sp>
              <p:nvSpPr>
                <p:cNvPr id="184" name=" 184"/>
                <p:cNvSpPr/>
                <p:nvPr/>
              </p:nvSpPr>
              <p:spPr>
                <a:xfrm>
                  <a:off x="2125" y="3135"/>
                  <a:ext cx="2339" cy="2339"/>
                </a:xfrm>
                <a:prstGeom prst="ellipse">
                  <a:avLst/>
                </a:prstGeom>
                <a:solidFill>
                  <a:srgbClr val="FFDE0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dir="t" rig="threePt"/>
                  </a:scene3d>
                  <a:sp3d>
                    <a:contourClr>
                      <a:srgbClr val="FFFFFF"/>
                    </a:contourClr>
                  </a:sp3d>
                </a:bodyPr>
                <a:lstStyle>
                  <a:defPPr>
                    <a:defRPr lang="zh-CN"/>
                  </a:defPPr>
                  <a:lvl1pPr algn="l" eaLnBrk="0" fontAlgn="base" hangingPunct="0" rtl="0">
                    <a:spcBef>
                      <a:spcPct val="0"/>
                    </a:spcBef>
                    <a:spcAft>
                      <a:spcPct val="0"/>
                    </a:spcAft>
                    <a:defRPr kern="1200">
                      <a:solidFill>
                        <a:schemeClr val="lt1"/>
                      </a:solidFill>
                      <a:latin typeface="+mn-lt"/>
                      <a:ea typeface="+mn-ea"/>
                      <a:cs typeface="+mn-cs"/>
                    </a:defRPr>
                  </a:lvl1pPr>
                  <a:lvl2pPr algn="l" eaLnBrk="0" fontAlgn="base" hangingPunct="0" marL="457200" rtl="0">
                    <a:spcBef>
                      <a:spcPct val="0"/>
                    </a:spcBef>
                    <a:spcAft>
                      <a:spcPct val="0"/>
                    </a:spcAft>
                    <a:defRPr kern="1200">
                      <a:solidFill>
                        <a:schemeClr val="lt1"/>
                      </a:solidFill>
                      <a:latin typeface="+mn-lt"/>
                      <a:ea typeface="+mn-ea"/>
                      <a:cs typeface="+mn-cs"/>
                    </a:defRPr>
                  </a:lvl2pPr>
                  <a:lvl3pPr algn="l" eaLnBrk="0" fontAlgn="base" hangingPunct="0" marL="914400" rtl="0">
                    <a:spcBef>
                      <a:spcPct val="0"/>
                    </a:spcBef>
                    <a:spcAft>
                      <a:spcPct val="0"/>
                    </a:spcAft>
                    <a:defRPr kern="1200">
                      <a:solidFill>
                        <a:schemeClr val="lt1"/>
                      </a:solidFill>
                      <a:latin typeface="+mn-lt"/>
                      <a:ea typeface="+mn-ea"/>
                      <a:cs typeface="+mn-cs"/>
                    </a:defRPr>
                  </a:lvl3pPr>
                  <a:lvl4pPr algn="l" eaLnBrk="0" fontAlgn="base" hangingPunct="0" marL="1371600" rtl="0">
                    <a:spcBef>
                      <a:spcPct val="0"/>
                    </a:spcBef>
                    <a:spcAft>
                      <a:spcPct val="0"/>
                    </a:spcAft>
                    <a:defRPr kern="1200">
                      <a:solidFill>
                        <a:schemeClr val="lt1"/>
                      </a:solidFill>
                      <a:latin typeface="+mn-lt"/>
                      <a:ea typeface="+mn-ea"/>
                      <a:cs typeface="+mn-cs"/>
                    </a:defRPr>
                  </a:lvl4pPr>
                  <a:lvl5pPr algn="l" eaLnBrk="0" fontAlgn="base" hangingPunct="0" marL="1828800" rtl="0">
                    <a:spcBef>
                      <a:spcPct val="0"/>
                    </a:spcBef>
                    <a:spcAft>
                      <a:spcPct val="0"/>
                    </a:spcAft>
                    <a:defRPr kern="1200">
                      <a:solidFill>
                        <a:schemeClr val="lt1"/>
                      </a:solidFill>
                      <a:latin typeface="+mn-lt"/>
                      <a:ea typeface="+mn-ea"/>
                      <a:cs typeface="+mn-cs"/>
                    </a:defRPr>
                  </a:lvl5pPr>
                  <a:lvl6pPr algn="l" defTabSz="914400" eaLnBrk="1" hangingPunct="1" latinLnBrk="0" marL="2286000" rtl="0">
                    <a:defRPr kern="1200">
                      <a:solidFill>
                        <a:schemeClr val="lt1"/>
                      </a:solidFill>
                      <a:latin typeface="+mn-lt"/>
                      <a:ea typeface="+mn-ea"/>
                      <a:cs typeface="+mn-cs"/>
                    </a:defRPr>
                  </a:lvl6pPr>
                  <a:lvl7pPr algn="l" defTabSz="914400" eaLnBrk="1" hangingPunct="1" latinLnBrk="0" marL="2743200" rtl="0">
                    <a:defRPr kern="1200">
                      <a:solidFill>
                        <a:schemeClr val="lt1"/>
                      </a:solidFill>
                      <a:latin typeface="+mn-lt"/>
                      <a:ea typeface="+mn-ea"/>
                      <a:cs typeface="+mn-cs"/>
                    </a:defRPr>
                  </a:lvl7pPr>
                  <a:lvl8pPr algn="l" defTabSz="914400" eaLnBrk="1" hangingPunct="1" latinLnBrk="0" marL="3200400" rtl="0">
                    <a:defRPr kern="1200">
                      <a:solidFill>
                        <a:schemeClr val="lt1"/>
                      </a:solidFill>
                      <a:latin typeface="+mn-lt"/>
                      <a:ea typeface="+mn-ea"/>
                      <a:cs typeface="+mn-cs"/>
                    </a:defRPr>
                  </a:lvl8pPr>
                  <a:lvl9pPr algn="l" defTabSz="914400" eaLnBrk="1" hangingPunct="1" latinLnBrk="0" marL="3657600" rtl="0">
                    <a:defRPr kern="1200">
                      <a:solidFill>
                        <a:schemeClr val="lt1"/>
                      </a:solidFill>
                      <a:latin typeface="+mn-lt"/>
                      <a:ea typeface="+mn-ea"/>
                      <a:cs typeface="+mn-cs"/>
                    </a:defRPr>
                  </a:lvl9pPr>
                </a:lstStyle>
                <a:p>
                  <a:pPr algn="ctr" eaLnBrk="1" fontAlgn="auto" hangingPunct="1">
                    <a:spcBef>
                      <a:spcPct val="0"/>
                    </a:spcBef>
                    <a:spcAft>
                      <a:spcPct val="0"/>
                    </a:spcAft>
                    <a:defRPr/>
                  </a:pPr>
                  <a:endParaRPr altLang="en-US" lang="zh-CN">
                    <a:solidFill>
                      <a:srgbClr val="FFFFFF"/>
                    </a:solidFill>
                  </a:endParaRPr>
                </a:p>
              </p:txBody>
            </p:sp>
          </p:grpSp>
          <p:pic>
            <p:nvPicPr>
              <p:cNvPr descr="20080220085227583" id="22" name="图片 21"/>
              <p:cNvPicPr>
                <a:picLocks noChangeAspect="1"/>
              </p:cNvPicPr>
              <p:nvPr/>
            </p:nvPicPr>
            <p:blipFill>
              <a:blip r:embed="rId5"/>
              <a:stretch>
                <a:fillRect/>
              </a:stretch>
            </p:blipFill>
            <p:spPr>
              <a:xfrm>
                <a:off x="1411" y="3405"/>
                <a:ext cx="1711" cy="1711"/>
              </a:xfrm>
              <a:prstGeom prst="rect">
                <a:avLst/>
              </a:prstGeom>
            </p:spPr>
          </p:pic>
        </p:grpSp>
        <p:grpSp>
          <p:nvGrpSpPr>
            <p:cNvPr id="25" name="组合 24"/>
            <p:cNvGrpSpPr/>
            <p:nvPr/>
          </p:nvGrpSpPr>
          <p:grpSpPr>
            <a:xfrm>
              <a:off x="5073" y="2724"/>
              <a:ext cx="3118" cy="3118"/>
              <a:chOff x="5073" y="2724"/>
              <a:chExt cx="3118" cy="3118"/>
            </a:xfrm>
          </p:grpSpPr>
          <p:grpSp>
            <p:nvGrpSpPr>
              <p:cNvPr id="16" name="组合 15"/>
              <p:cNvGrpSpPr/>
              <p:nvPr/>
            </p:nvGrpSpPr>
            <p:grpSpPr>
              <a:xfrm>
                <a:off x="5073" y="2724"/>
                <a:ext cx="3118" cy="3118"/>
                <a:chOff x="1736" y="2746"/>
                <a:chExt cx="3118" cy="3118"/>
              </a:xfrm>
              <a:solidFill>
                <a:srgbClr val="FFC000"/>
              </a:solidFill>
            </p:grpSpPr>
            <p:sp>
              <p:nvSpPr>
                <p:cNvPr id="17" name=" 271"/>
                <p:cNvSpPr/>
                <p:nvPr/>
              </p:nvSpPr>
              <p:spPr>
                <a:xfrm>
                  <a:off x="1736" y="2746"/>
                  <a:ext cx="3118" cy="3118"/>
                </a:xfrm>
                <a:custGeom>
                  <a:gdLst>
                    <a:gd fmla="*/ 2055718 w 4111436" name="connsiteX0"/>
                    <a:gd fmla="*/ 3729003 h 4111436" name="connsiteY0"/>
                    <a:gd fmla="*/ 2055718 w 4111436" name="connsiteX1"/>
                    <a:gd fmla="*/ 4019426 h 4111436" name="connsiteY1"/>
                    <a:gd fmla="*/ 2055718 w 4111436" name="connsiteX2"/>
                    <a:gd fmla="*/ 3729003 h 4111436" name="connsiteY2"/>
                    <a:gd fmla="*/ 2488796 w 4111436" name="connsiteX3"/>
                    <a:gd fmla="*/ 3671988 h 4111436" name="connsiteY3"/>
                    <a:gd fmla="*/ 2563963 w 4111436" name="connsiteX4"/>
                    <a:gd fmla="*/ 3952515 h 4111436" name="connsiteY4"/>
                    <a:gd fmla="*/ 2488796 w 4111436" name="connsiteX5"/>
                    <a:gd fmla="*/ 3671988 h 4111436" name="connsiteY5"/>
                    <a:gd fmla="*/ 1622639 w 4111436" name="connsiteX6"/>
                    <a:gd fmla="*/ 3671987 h 4111436" name="connsiteY6"/>
                    <a:gd fmla="*/ 1547472 w 4111436" name="connsiteX7"/>
                    <a:gd fmla="*/ 3952514 h 4111436" name="connsiteY7"/>
                    <a:gd fmla="*/ 1622639 w 4111436" name="connsiteX8"/>
                    <a:gd fmla="*/ 3671987 h 4111436" name="connsiteY8"/>
                    <a:gd fmla="*/ 2892361 w 4111436" name="connsiteX9"/>
                    <a:gd fmla="*/ 3504825 h 4111436" name="connsiteY9"/>
                    <a:gd fmla="*/ 3037572 w 4111436" name="connsiteX10"/>
                    <a:gd fmla="*/ 3756339 h 4111436" name="connsiteY10"/>
                    <a:gd fmla="*/ 2892361 w 4111436" name="connsiteX11"/>
                    <a:gd fmla="*/ 3504825 h 4111436" name="connsiteY11"/>
                    <a:gd fmla="*/ 1219076 w 4111436" name="connsiteX12"/>
                    <a:gd fmla="*/ 3504825 h 4111436" name="connsiteY12"/>
                    <a:gd fmla="*/ 1073864 w 4111436" name="connsiteX13"/>
                    <a:gd fmla="*/ 3756338 h 4111436" name="connsiteY13"/>
                    <a:gd fmla="*/ 1219076 w 4111436" name="connsiteX14"/>
                    <a:gd fmla="*/ 3504825 h 4111436" name="connsiteY14"/>
                    <a:gd fmla="*/ 3323502 w 4111436" name="connsiteX15"/>
                    <a:gd fmla="*/ 3230123 h 4111436" name="connsiteY15"/>
                    <a:gd fmla="*/ 3444269 w 4111436" name="connsiteX16"/>
                    <a:gd fmla="*/ 3444269 h 4111436" name="connsiteY16"/>
                    <a:gd fmla="*/ 3238909 w 4111436" name="connsiteX17"/>
                    <a:gd fmla="*/ 3238909 h 4111436" name="connsiteY17"/>
                    <a:gd fmla="*/ 3323502 w 4111436" name="connsiteX18"/>
                    <a:gd fmla="*/ 3230123 h 4111436" name="connsiteY18"/>
                    <a:gd fmla="*/ 787934 w 4111436" name="connsiteX19"/>
                    <a:gd fmla="*/ 3230122 h 4111436" name="connsiteY19"/>
                    <a:gd fmla="*/ 872527 w 4111436" name="connsiteX20"/>
                    <a:gd fmla="*/ 3238909 h 4111436" name="connsiteY20"/>
                    <a:gd fmla="*/ 667167 w 4111436" name="connsiteX21"/>
                    <a:gd fmla="*/ 3444269 h 4111436" name="connsiteY21"/>
                    <a:gd fmla="*/ 787934 w 4111436" name="connsiteX22"/>
                    <a:gd fmla="*/ 3230122 h 4111436" name="connsiteY22"/>
                    <a:gd fmla="*/ 3715047 w 4111436" name="connsiteX23"/>
                    <a:gd fmla="*/ 2836253 h 4111436" name="connsiteY23"/>
                    <a:gd fmla="*/ 3756338 w 4111436" name="connsiteX24"/>
                    <a:gd fmla="*/ 3037573 h 4111436" name="connsiteY24"/>
                    <a:gd fmla="*/ 3504825 w 4111436" name="connsiteX25"/>
                    <a:gd fmla="*/ 2892361 h 4111436" name="connsiteY25"/>
                    <a:gd fmla="*/ 3715047 w 4111436" name="connsiteX26"/>
                    <a:gd fmla="*/ 2836253 h 4111436" name="connsiteY26"/>
                    <a:gd fmla="*/ 396389 w 4111436" name="connsiteX27"/>
                    <a:gd fmla="*/ 2836252 h 4111436" name="connsiteY27"/>
                    <a:gd fmla="*/ 606611 w 4111436" name="connsiteX28"/>
                    <a:gd fmla="*/ 2892361 h 4111436" name="connsiteY28"/>
                    <a:gd fmla="*/ 355097 w 4111436" name="connsiteX29"/>
                    <a:gd fmla="*/ 3037572 h 4111436" name="connsiteY29"/>
                    <a:gd fmla="*/ 396389 w 4111436" name="connsiteX30"/>
                    <a:gd fmla="*/ 2836252 h 4111436" name="connsiteY30"/>
                    <a:gd fmla="*/ 3954844 w 4111436" name="connsiteX31"/>
                    <a:gd fmla="*/ 2366424 h 4111436" name="connsiteY31"/>
                    <a:gd fmla="*/ 3952514 w 4111436" name="connsiteX32"/>
                    <a:gd fmla="*/ 2563964 h 4111436" name="connsiteY32"/>
                    <a:gd fmla="*/ 3671987 w 4111436" name="connsiteX33"/>
                    <a:gd fmla="*/ 2488797 h 4111436" name="connsiteY33"/>
                    <a:gd fmla="*/ 3954844 w 4111436" name="connsiteX34"/>
                    <a:gd fmla="*/ 2366424 h 4111436" name="connsiteY34"/>
                    <a:gd fmla="*/ 156592 w 4111436" name="connsiteX35"/>
                    <a:gd fmla="*/ 2366423 h 4111436" name="connsiteY35"/>
                    <a:gd fmla="*/ 439449 w 4111436" name="connsiteX36"/>
                    <a:gd fmla="*/ 2488796 h 4111436" name="connsiteY36"/>
                    <a:gd fmla="*/ 158922 w 4111436" name="connsiteX37"/>
                    <a:gd fmla="*/ 2563963 h 4111436" name="connsiteY37"/>
                    <a:gd fmla="*/ 156592 w 4111436" name="connsiteX38"/>
                    <a:gd fmla="*/ 2366423 h 4111436" name="connsiteY38"/>
                    <a:gd fmla="*/ 4008082 w 4111436" name="connsiteX39"/>
                    <a:gd fmla="*/ 1860732 h 4111436" name="connsiteY39"/>
                    <a:gd fmla="*/ 4019426 w 4111436" name="connsiteX40"/>
                    <a:gd fmla="*/ 2055719 h 4111436" name="connsiteY40"/>
                    <a:gd fmla="*/ 3729003 w 4111436" name="connsiteX41"/>
                    <a:gd fmla="*/ 2055719 h 4111436" name="connsiteY41"/>
                    <a:gd fmla="*/ 4008082 w 4111436" name="connsiteX42"/>
                    <a:gd fmla="*/ 1860732 h 4111436" name="connsiteY42"/>
                    <a:gd fmla="*/ 103354 w 4111436" name="connsiteX43"/>
                    <a:gd fmla="*/ 1860732 h 4111436" name="connsiteY43"/>
                    <a:gd fmla="*/ 382433 w 4111436" name="connsiteX44"/>
                    <a:gd fmla="*/ 2055718 h 4111436" name="connsiteY44"/>
                    <a:gd fmla="*/ 92010 w 4111436" name="connsiteX45"/>
                    <a:gd fmla="*/ 2055718 h 4111436" name="connsiteY45"/>
                    <a:gd fmla="*/ 103354 w 4111436" name="connsiteX46"/>
                    <a:gd fmla="*/ 1860732 h 4111436" name="connsiteY46"/>
                    <a:gd fmla="*/ 3923829 w 4111436" name="connsiteX47"/>
                    <a:gd fmla="*/ 1358232 h 4111436" name="connsiteY47"/>
                    <a:gd fmla="*/ 3952515 w 4111436" name="connsiteX48"/>
                    <a:gd fmla="*/ 1547474 h 4111436" name="connsiteY48"/>
                    <a:gd fmla="*/ 3671988 w 4111436" name="connsiteX49"/>
                    <a:gd fmla="*/ 1622641 h 4111436" name="connsiteY49"/>
                    <a:gd fmla="*/ 3923829 w 4111436" name="connsiteX50"/>
                    <a:gd fmla="*/ 1358232 h 4111436" name="connsiteY50"/>
                    <a:gd fmla="*/ 187608 w 4111436" name="connsiteX51"/>
                    <a:gd fmla="*/ 1358232 h 4111436" name="connsiteY51"/>
                    <a:gd fmla="*/ 439450 w 4111436" name="connsiteX52"/>
                    <a:gd fmla="*/ 1622641 h 4111436" name="connsiteY52"/>
                    <a:gd fmla="*/ 158923 w 4111436" name="connsiteX53"/>
                    <a:gd fmla="*/ 1547474 h 4111436" name="connsiteY53"/>
                    <a:gd fmla="*/ 187608 w 4111436" name="connsiteX54"/>
                    <a:gd fmla="*/ 1358232 h 4111436" name="connsiteY54"/>
                    <a:gd fmla="*/ 3709013 w 4111436" name="connsiteX55"/>
                    <a:gd fmla="*/ 895087 h 4111436" name="connsiteY55"/>
                    <a:gd fmla="*/ 3756339 w 4111436" name="connsiteX56"/>
                    <a:gd fmla="*/ 1073865 h 4111436" name="connsiteY56"/>
                    <a:gd fmla="*/ 3504825 w 4111436" name="connsiteX57"/>
                    <a:gd fmla="*/ 1219077 h 4111436" name="connsiteY57"/>
                    <a:gd fmla="*/ 3709013 w 4111436" name="connsiteX58"/>
                    <a:gd fmla="*/ 895087 h 4111436" name="connsiteY58"/>
                    <a:gd fmla="*/ 402423 w 4111436" name="connsiteX59"/>
                    <a:gd fmla="*/ 895086 h 4111436" name="connsiteY59"/>
                    <a:gd fmla="*/ 606612 w 4111436" name="connsiteX60"/>
                    <a:gd fmla="*/ 1219076 h 4111436" name="connsiteY60"/>
                    <a:gd fmla="*/ 355098 w 4111436" name="connsiteX61"/>
                    <a:gd fmla="*/ 1073864 h 4111436" name="connsiteY61"/>
                    <a:gd fmla="*/ 402423 w 4111436" name="connsiteX62"/>
                    <a:gd fmla="*/ 895086 h 4111436" name="connsiteY62"/>
                    <a:gd fmla="*/ 3379430 w 4111436" name="connsiteX63"/>
                    <a:gd fmla="*/ 504060 h 4111436" name="connsiteY63"/>
                    <a:gd fmla="*/ 3444269 w 4111436" name="connsiteX64"/>
                    <a:gd fmla="*/ 667168 h 4111436" name="connsiteY64"/>
                    <a:gd fmla="*/ 3238909 w 4111436" name="connsiteX65"/>
                    <a:gd fmla="*/ 872528 h 4111436" name="connsiteY65"/>
                    <a:gd fmla="*/ 3379430 w 4111436" name="connsiteX66"/>
                    <a:gd fmla="*/ 504060 h 4111436" name="connsiteY66"/>
                    <a:gd fmla="*/ 732007 w 4111436" name="connsiteX67"/>
                    <a:gd fmla="*/ 504060 h 4111436" name="connsiteY67"/>
                    <a:gd fmla="*/ 872528 w 4111436" name="connsiteX68"/>
                    <a:gd fmla="*/ 872527 h 4111436" name="connsiteY68"/>
                    <a:gd fmla="*/ 667167 w 4111436" name="connsiteX69"/>
                    <a:gd fmla="*/ 667167 h 4111436" name="connsiteY69"/>
                    <a:gd fmla="*/ 732007 w 4111436" name="connsiteX70"/>
                    <a:gd fmla="*/ 504060 h 4111436" name="connsiteY70"/>
                    <a:gd fmla="*/ 2958580 w 4111436" name="connsiteX71"/>
                    <a:gd fmla="*/ 212554 h 4111436" name="connsiteY71"/>
                    <a:gd fmla="*/ 3037573 w 4111436" name="connsiteX72"/>
                    <a:gd fmla="*/ 355098 h 4111436" name="connsiteY72"/>
                    <a:gd fmla="*/ 2892361 w 4111436" name="connsiteX73"/>
                    <a:gd fmla="*/ 606612 h 4111436" name="connsiteY73"/>
                    <a:gd fmla="*/ 2958580 w 4111436" name="connsiteX74"/>
                    <a:gd fmla="*/ 212554 h 4111436" name="connsiteY74"/>
                    <a:gd fmla="*/ 1152857 w 4111436" name="connsiteX75"/>
                    <a:gd fmla="*/ 212554 h 4111436" name="connsiteY75"/>
                    <a:gd fmla="*/ 1219077 w 4111436" name="connsiteX76"/>
                    <a:gd fmla="*/ 606611 h 4111436" name="connsiteY76"/>
                    <a:gd fmla="*/ 1073865 w 4111436" name="connsiteX77"/>
                    <a:gd fmla="*/ 355098 h 4111436" name="connsiteY77"/>
                    <a:gd fmla="*/ 1152857 w 4111436" name="connsiteX78"/>
                    <a:gd fmla="*/ 212554 h 4111436" name="connsiteY78"/>
                    <a:gd fmla="*/ 2476140 w 4111436" name="connsiteX79"/>
                    <a:gd fmla="*/ 40943 h 4111436" name="connsiteY79"/>
                    <a:gd fmla="*/ 2563964 w 4111436" name="connsiteX80"/>
                    <a:gd fmla="*/ 158922 h 4111436" name="connsiteY80"/>
                    <a:gd fmla="*/ 2488797 w 4111436" name="connsiteX81"/>
                    <a:gd fmla="*/ 439449 h 4111436" name="connsiteY81"/>
                    <a:gd fmla="*/ 2476140 w 4111436" name="connsiteX82"/>
                    <a:gd fmla="*/ 40943 h 4111436" name="connsiteY82"/>
                    <a:gd fmla="*/ 1635297 w 4111436" name="connsiteX83"/>
                    <a:gd fmla="*/ 40941 h 4111436" name="connsiteY83"/>
                    <a:gd fmla="*/ 1622640 w 4111436" name="connsiteX84"/>
                    <a:gd fmla="*/ 439449 h 4111436" name="connsiteY84"/>
                    <a:gd fmla="*/ 1547473 w 4111436" name="connsiteX85"/>
                    <a:gd fmla="*/ 158922 h 4111436" name="connsiteY85"/>
                    <a:gd fmla="*/ 1635297 w 4111436" name="connsiteX86"/>
                    <a:gd fmla="*/ 40941 h 4111436" name="connsiteY86"/>
                    <a:gd fmla="*/ 2171086 w 4111436" name="connsiteX87"/>
                    <a:gd fmla="*/ 781 h 4111436" name="connsiteY87"/>
                    <a:gd fmla="*/ 2055719 w 4111436" name="connsiteX88"/>
                    <a:gd fmla="*/ 382434 h 4111436" name="connsiteY88"/>
                    <a:gd fmla="*/ 1940352 w 4111436" name="connsiteX89"/>
                    <a:gd fmla="*/ 783 h 4111436" name="connsiteY89"/>
                    <a:gd fmla="*/ 2055719 w 4111436" name="connsiteX90"/>
                    <a:gd fmla="*/ 92011 h 4111436" name="connsiteY90"/>
                    <a:gd fmla="*/ 2171086 w 4111436" name="connsiteX91"/>
                    <a:gd fmla="*/ 781 h 4111436" name="connsiteY9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b="b" l="l" r="r" t="t"/>
                  <a:pathLst>
                    <a:path h="4111436" w="4111436">
                      <a:moveTo>
                        <a:pt x="2055718" y="3729003"/>
                      </a:moveTo>
                      <a:cubicBezTo>
                        <a:pt x="2451017" y="4019426"/>
                        <a:pt x="2136392" y="4245311"/>
                        <a:pt x="2055718" y="4019426"/>
                      </a:cubicBezTo>
                      <a:cubicBezTo>
                        <a:pt x="1975045" y="4245311"/>
                        <a:pt x="1660420" y="4019426"/>
                        <a:pt x="2055718" y="3729003"/>
                      </a:cubicBezTo>
                      <a:close/>
                      <a:moveTo>
                        <a:pt x="2488796" y="3671988"/>
                      </a:moveTo>
                      <a:cubicBezTo>
                        <a:pt x="2945792" y="3850204"/>
                        <a:pt x="2700351" y="4149823"/>
                        <a:pt x="2563963" y="3952515"/>
                      </a:cubicBezTo>
                      <a:cubicBezTo>
                        <a:pt x="2544502" y="4191583"/>
                        <a:pt x="2182134" y="4054825"/>
                        <a:pt x="2488796" y="3671988"/>
                      </a:cubicBezTo>
                      <a:close/>
                      <a:moveTo>
                        <a:pt x="1622639" y="3671987"/>
                      </a:moveTo>
                      <a:cubicBezTo>
                        <a:pt x="1929302" y="4054825"/>
                        <a:pt x="1566934" y="4191583"/>
                        <a:pt x="1547472" y="3952514"/>
                      </a:cubicBezTo>
                      <a:cubicBezTo>
                        <a:pt x="1411085" y="4149823"/>
                        <a:pt x="1165644" y="3850204"/>
                        <a:pt x="1622639" y="3671987"/>
                      </a:cubicBezTo>
                      <a:close/>
                      <a:moveTo>
                        <a:pt x="2892361" y="3504825"/>
                      </a:moveTo>
                      <a:cubicBezTo>
                        <a:pt x="3379911" y="3558689"/>
                        <a:pt x="3220380" y="3911624"/>
                        <a:pt x="3037572" y="3756339"/>
                      </a:cubicBezTo>
                      <a:cubicBezTo>
                        <a:pt x="3080650" y="3992297"/>
                        <a:pt x="2695234" y="3953988"/>
                        <a:pt x="2892361" y="3504825"/>
                      </a:cubicBezTo>
                      <a:close/>
                      <a:moveTo>
                        <a:pt x="1219076" y="3504825"/>
                      </a:moveTo>
                      <a:cubicBezTo>
                        <a:pt x="1416203" y="3953988"/>
                        <a:pt x="1030787" y="3992297"/>
                        <a:pt x="1073864" y="3756338"/>
                      </a:cubicBezTo>
                      <a:cubicBezTo>
                        <a:pt x="891057" y="3911624"/>
                        <a:pt x="731526" y="3558689"/>
                        <a:pt x="1219076" y="3504825"/>
                      </a:cubicBezTo>
                      <a:close/>
                      <a:moveTo>
                        <a:pt x="3323502" y="3230123"/>
                      </a:moveTo>
                      <a:cubicBezTo>
                        <a:pt x="3715342" y="3210632"/>
                        <a:pt x="3647491" y="3540532"/>
                        <a:pt x="3444269" y="3444269"/>
                      </a:cubicBezTo>
                      <a:cubicBezTo>
                        <a:pt x="3546949" y="3661039"/>
                        <a:pt x="3164751" y="3723787"/>
                        <a:pt x="3238909" y="3238909"/>
                      </a:cubicBezTo>
                      <a:cubicBezTo>
                        <a:pt x="3269214" y="3234274"/>
                        <a:pt x="3297379" y="3231422"/>
                        <a:pt x="3323502" y="3230123"/>
                      </a:cubicBezTo>
                      <a:close/>
                      <a:moveTo>
                        <a:pt x="787934" y="3230122"/>
                      </a:moveTo>
                      <a:cubicBezTo>
                        <a:pt x="814056" y="3231422"/>
                        <a:pt x="842222" y="3234274"/>
                        <a:pt x="872527" y="3238909"/>
                      </a:cubicBezTo>
                      <a:cubicBezTo>
                        <a:pt x="946685" y="3723787"/>
                        <a:pt x="564487" y="3661039"/>
                        <a:pt x="667167" y="3444269"/>
                      </a:cubicBezTo>
                      <a:cubicBezTo>
                        <a:pt x="463946" y="3540532"/>
                        <a:pt x="396094" y="3210632"/>
                        <a:pt x="787934" y="3230122"/>
                      </a:cubicBezTo>
                      <a:close/>
                      <a:moveTo>
                        <a:pt x="3715047" y="2836253"/>
                      </a:moveTo>
                      <a:cubicBezTo>
                        <a:pt x="3958712" y="2824701"/>
                        <a:pt x="3948055" y="3072573"/>
                        <a:pt x="3756338" y="3037573"/>
                      </a:cubicBezTo>
                      <a:cubicBezTo>
                        <a:pt x="3911624" y="3220380"/>
                        <a:pt x="3558689" y="3379911"/>
                        <a:pt x="3504825" y="2892361"/>
                      </a:cubicBezTo>
                      <a:cubicBezTo>
                        <a:pt x="3589043" y="2855400"/>
                        <a:pt x="3658817" y="2838918"/>
                        <a:pt x="3715047" y="2836253"/>
                      </a:cubicBezTo>
                      <a:close/>
                      <a:moveTo>
                        <a:pt x="396389" y="2836252"/>
                      </a:moveTo>
                      <a:cubicBezTo>
                        <a:pt x="452619" y="2838918"/>
                        <a:pt x="522393" y="2855399"/>
                        <a:pt x="606611" y="2892361"/>
                      </a:cubicBezTo>
                      <a:cubicBezTo>
                        <a:pt x="552747" y="3379911"/>
                        <a:pt x="199812" y="3220380"/>
                        <a:pt x="355097" y="3037572"/>
                      </a:cubicBezTo>
                      <a:cubicBezTo>
                        <a:pt x="163381" y="3072573"/>
                        <a:pt x="152725" y="2824701"/>
                        <a:pt x="396389" y="2836252"/>
                      </a:cubicBezTo>
                      <a:close/>
                      <a:moveTo>
                        <a:pt x="3954844" y="2366424"/>
                      </a:moveTo>
                      <a:cubicBezTo>
                        <a:pt x="4103597" y="2375127"/>
                        <a:pt x="4116874" y="2550584"/>
                        <a:pt x="3952514" y="2563964"/>
                      </a:cubicBezTo>
                      <a:cubicBezTo>
                        <a:pt x="4149823" y="2700351"/>
                        <a:pt x="3850204" y="2945792"/>
                        <a:pt x="3671987" y="2488797"/>
                      </a:cubicBezTo>
                      <a:cubicBezTo>
                        <a:pt x="3791624" y="2392965"/>
                        <a:pt x="3887230" y="2362468"/>
                        <a:pt x="3954844" y="2366424"/>
                      </a:cubicBezTo>
                      <a:close/>
                      <a:moveTo>
                        <a:pt x="156592" y="2366423"/>
                      </a:moveTo>
                      <a:cubicBezTo>
                        <a:pt x="224207" y="2362467"/>
                        <a:pt x="319813" y="2392964"/>
                        <a:pt x="439449" y="2488796"/>
                      </a:cubicBezTo>
                      <a:cubicBezTo>
                        <a:pt x="261233" y="2945792"/>
                        <a:pt x="-38385" y="2700351"/>
                        <a:pt x="158922" y="2563963"/>
                      </a:cubicBezTo>
                      <a:cubicBezTo>
                        <a:pt x="-5437" y="2550584"/>
                        <a:pt x="7840" y="2375127"/>
                        <a:pt x="156592" y="2366423"/>
                      </a:cubicBezTo>
                      <a:close/>
                      <a:moveTo>
                        <a:pt x="4008082" y="1860732"/>
                      </a:moveTo>
                      <a:cubicBezTo>
                        <a:pt x="4125310" y="1863490"/>
                        <a:pt x="4160604" y="2005298"/>
                        <a:pt x="4019426" y="2055719"/>
                      </a:cubicBezTo>
                      <a:cubicBezTo>
                        <a:pt x="4245311" y="2136392"/>
                        <a:pt x="4019426" y="2451017"/>
                        <a:pt x="3729003" y="2055719"/>
                      </a:cubicBezTo>
                      <a:cubicBezTo>
                        <a:pt x="3837912" y="1907482"/>
                        <a:pt x="3937745" y="1859078"/>
                        <a:pt x="4008082" y="1860732"/>
                      </a:cubicBezTo>
                      <a:close/>
                      <a:moveTo>
                        <a:pt x="103354" y="1860732"/>
                      </a:moveTo>
                      <a:cubicBezTo>
                        <a:pt x="173691" y="1859078"/>
                        <a:pt x="273524" y="1907481"/>
                        <a:pt x="382433" y="2055718"/>
                      </a:cubicBezTo>
                      <a:cubicBezTo>
                        <a:pt x="92010" y="2451017"/>
                        <a:pt x="-133875" y="2136392"/>
                        <a:pt x="92010" y="2055718"/>
                      </a:cubicBezTo>
                      <a:cubicBezTo>
                        <a:pt x="-49167" y="2005298"/>
                        <a:pt x="-13874" y="1863489"/>
                        <a:pt x="103354" y="1860732"/>
                      </a:cubicBezTo>
                      <a:close/>
                      <a:moveTo>
                        <a:pt x="3923829" y="1358232"/>
                      </a:moveTo>
                      <a:cubicBezTo>
                        <a:pt x="4017255" y="1359533"/>
                        <a:pt x="4063500" y="1470756"/>
                        <a:pt x="3952515" y="1547474"/>
                      </a:cubicBezTo>
                      <a:cubicBezTo>
                        <a:pt x="4191583" y="1566935"/>
                        <a:pt x="4054825" y="1929303"/>
                        <a:pt x="3671988" y="1622641"/>
                      </a:cubicBezTo>
                      <a:cubicBezTo>
                        <a:pt x="3749957" y="1422705"/>
                        <a:pt x="3851164" y="1357220"/>
                        <a:pt x="3923829" y="1358232"/>
                      </a:cubicBezTo>
                      <a:close/>
                      <a:moveTo>
                        <a:pt x="187608" y="1358232"/>
                      </a:moveTo>
                      <a:cubicBezTo>
                        <a:pt x="260273" y="1357220"/>
                        <a:pt x="361480" y="1422705"/>
                        <a:pt x="439450" y="1622641"/>
                      </a:cubicBezTo>
                      <a:cubicBezTo>
                        <a:pt x="56612" y="1929303"/>
                        <a:pt x="-80145" y="1566935"/>
                        <a:pt x="158923" y="1547474"/>
                      </a:cubicBezTo>
                      <a:cubicBezTo>
                        <a:pt x="47937" y="1470756"/>
                        <a:pt x="94182" y="1359532"/>
                        <a:pt x="187608" y="1358232"/>
                      </a:cubicBezTo>
                      <a:close/>
                      <a:moveTo>
                        <a:pt x="3709013" y="895087"/>
                      </a:moveTo>
                      <a:cubicBezTo>
                        <a:pt x="3784569" y="896877"/>
                        <a:pt x="3833981" y="982461"/>
                        <a:pt x="3756339" y="1073865"/>
                      </a:cubicBezTo>
                      <a:cubicBezTo>
                        <a:pt x="3992297" y="1030788"/>
                        <a:pt x="3953988" y="1416203"/>
                        <a:pt x="3504825" y="1219077"/>
                      </a:cubicBezTo>
                      <a:cubicBezTo>
                        <a:pt x="3531757" y="975302"/>
                        <a:pt x="3633457" y="893297"/>
                        <a:pt x="3709013" y="895087"/>
                      </a:cubicBezTo>
                      <a:close/>
                      <a:moveTo>
                        <a:pt x="402423" y="895086"/>
                      </a:moveTo>
                      <a:cubicBezTo>
                        <a:pt x="477979" y="893297"/>
                        <a:pt x="579679" y="975301"/>
                        <a:pt x="606612" y="1219076"/>
                      </a:cubicBezTo>
                      <a:cubicBezTo>
                        <a:pt x="157448" y="1416203"/>
                        <a:pt x="119139" y="1030788"/>
                        <a:pt x="355098" y="1073864"/>
                      </a:cubicBezTo>
                      <a:cubicBezTo>
                        <a:pt x="277455" y="982461"/>
                        <a:pt x="326867" y="896876"/>
                        <a:pt x="402423" y="895086"/>
                      </a:cubicBezTo>
                      <a:close/>
                      <a:moveTo>
                        <a:pt x="3379430" y="504060"/>
                      </a:moveTo>
                      <a:cubicBezTo>
                        <a:pt x="3441305" y="506975"/>
                        <a:pt x="3489192" y="572331"/>
                        <a:pt x="3444269" y="667168"/>
                      </a:cubicBezTo>
                      <a:cubicBezTo>
                        <a:pt x="3661039" y="564487"/>
                        <a:pt x="3723787" y="946686"/>
                        <a:pt x="3238909" y="872528"/>
                      </a:cubicBezTo>
                      <a:cubicBezTo>
                        <a:pt x="3197195" y="599784"/>
                        <a:pt x="3299875" y="500312"/>
                        <a:pt x="3379430" y="504060"/>
                      </a:cubicBezTo>
                      <a:close/>
                      <a:moveTo>
                        <a:pt x="732007" y="504060"/>
                      </a:moveTo>
                      <a:cubicBezTo>
                        <a:pt x="811561" y="500312"/>
                        <a:pt x="914241" y="599783"/>
                        <a:pt x="872528" y="872527"/>
                      </a:cubicBezTo>
                      <a:cubicBezTo>
                        <a:pt x="387649" y="946686"/>
                        <a:pt x="450398" y="564487"/>
                        <a:pt x="667167" y="667167"/>
                      </a:cubicBezTo>
                      <a:cubicBezTo>
                        <a:pt x="622245" y="572331"/>
                        <a:pt x="670131" y="506975"/>
                        <a:pt x="732007" y="504060"/>
                      </a:cubicBezTo>
                      <a:close/>
                      <a:moveTo>
                        <a:pt x="2958580" y="212554"/>
                      </a:moveTo>
                      <a:cubicBezTo>
                        <a:pt x="3009624" y="216698"/>
                        <a:pt x="3053727" y="266613"/>
                        <a:pt x="3037573" y="355098"/>
                      </a:cubicBezTo>
                      <a:cubicBezTo>
                        <a:pt x="3220380" y="199812"/>
                        <a:pt x="3379911" y="552747"/>
                        <a:pt x="2892361" y="606612"/>
                      </a:cubicBezTo>
                      <a:cubicBezTo>
                        <a:pt x="2769157" y="325885"/>
                        <a:pt x="2873508" y="205647"/>
                        <a:pt x="2958580" y="212554"/>
                      </a:cubicBezTo>
                      <a:close/>
                      <a:moveTo>
                        <a:pt x="1152857" y="212554"/>
                      </a:moveTo>
                      <a:cubicBezTo>
                        <a:pt x="1237929" y="205647"/>
                        <a:pt x="1342281" y="325885"/>
                        <a:pt x="1219077" y="606611"/>
                      </a:cubicBezTo>
                      <a:cubicBezTo>
                        <a:pt x="731526" y="552747"/>
                        <a:pt x="891057" y="199812"/>
                        <a:pt x="1073865" y="355098"/>
                      </a:cubicBezTo>
                      <a:cubicBezTo>
                        <a:pt x="1057711" y="266613"/>
                        <a:pt x="1101814" y="216698"/>
                        <a:pt x="1152857" y="212554"/>
                      </a:cubicBezTo>
                      <a:close/>
                      <a:moveTo>
                        <a:pt x="2476140" y="40943"/>
                      </a:moveTo>
                      <a:cubicBezTo>
                        <a:pt x="2518313" y="46208"/>
                        <a:pt x="2557882" y="84213"/>
                        <a:pt x="2563964" y="158922"/>
                      </a:cubicBezTo>
                      <a:cubicBezTo>
                        <a:pt x="2700351" y="-38385"/>
                        <a:pt x="2945792" y="261233"/>
                        <a:pt x="2488797" y="439449"/>
                      </a:cubicBezTo>
                      <a:cubicBezTo>
                        <a:pt x="2277966" y="176248"/>
                        <a:pt x="2383357" y="29360"/>
                        <a:pt x="2476140" y="40943"/>
                      </a:cubicBezTo>
                      <a:close/>
                      <a:moveTo>
                        <a:pt x="1635297" y="40941"/>
                      </a:moveTo>
                      <a:cubicBezTo>
                        <a:pt x="1728079" y="29358"/>
                        <a:pt x="1833470" y="176248"/>
                        <a:pt x="1622640" y="439449"/>
                      </a:cubicBezTo>
                      <a:cubicBezTo>
                        <a:pt x="1165644" y="261233"/>
                        <a:pt x="1411085" y="-38387"/>
                        <a:pt x="1547473" y="158922"/>
                      </a:cubicBezTo>
                      <a:cubicBezTo>
                        <a:pt x="1553555" y="84213"/>
                        <a:pt x="1593123" y="46206"/>
                        <a:pt x="1635297" y="40941"/>
                      </a:cubicBezTo>
                      <a:close/>
                      <a:moveTo>
                        <a:pt x="2171086" y="781"/>
                      </a:moveTo>
                      <a:cubicBezTo>
                        <a:pt x="2263704" y="13607"/>
                        <a:pt x="2327487" y="182768"/>
                        <a:pt x="2055719" y="382434"/>
                      </a:cubicBezTo>
                      <a:cubicBezTo>
                        <a:pt x="1783951" y="182768"/>
                        <a:pt x="1847733" y="13608"/>
                        <a:pt x="1940352" y="783"/>
                      </a:cubicBezTo>
                      <a:cubicBezTo>
                        <a:pt x="1982451" y="-5047"/>
                        <a:pt x="2030509" y="21423"/>
                        <a:pt x="2055719" y="92011"/>
                      </a:cubicBezTo>
                      <a:cubicBezTo>
                        <a:pt x="2080930" y="21423"/>
                        <a:pt x="2128987" y="-5049"/>
                        <a:pt x="2171086" y="781"/>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eaLnBrk="0" fontAlgn="base" hangingPunct="0" rtl="0">
                    <a:spcBef>
                      <a:spcPct val="0"/>
                    </a:spcBef>
                    <a:spcAft>
                      <a:spcPct val="0"/>
                    </a:spcAft>
                    <a:defRPr kern="1200">
                      <a:solidFill>
                        <a:schemeClr val="lt1"/>
                      </a:solidFill>
                      <a:latin typeface="+mn-lt"/>
                      <a:ea typeface="+mn-ea"/>
                      <a:cs typeface="+mn-cs"/>
                    </a:defRPr>
                  </a:lvl1pPr>
                  <a:lvl2pPr algn="l" eaLnBrk="0" fontAlgn="base" hangingPunct="0" marL="457200" rtl="0">
                    <a:spcBef>
                      <a:spcPct val="0"/>
                    </a:spcBef>
                    <a:spcAft>
                      <a:spcPct val="0"/>
                    </a:spcAft>
                    <a:defRPr kern="1200">
                      <a:solidFill>
                        <a:schemeClr val="lt1"/>
                      </a:solidFill>
                      <a:latin typeface="+mn-lt"/>
                      <a:ea typeface="+mn-ea"/>
                      <a:cs typeface="+mn-cs"/>
                    </a:defRPr>
                  </a:lvl2pPr>
                  <a:lvl3pPr algn="l" eaLnBrk="0" fontAlgn="base" hangingPunct="0" marL="914400" rtl="0">
                    <a:spcBef>
                      <a:spcPct val="0"/>
                    </a:spcBef>
                    <a:spcAft>
                      <a:spcPct val="0"/>
                    </a:spcAft>
                    <a:defRPr kern="1200">
                      <a:solidFill>
                        <a:schemeClr val="lt1"/>
                      </a:solidFill>
                      <a:latin typeface="+mn-lt"/>
                      <a:ea typeface="+mn-ea"/>
                      <a:cs typeface="+mn-cs"/>
                    </a:defRPr>
                  </a:lvl3pPr>
                  <a:lvl4pPr algn="l" eaLnBrk="0" fontAlgn="base" hangingPunct="0" marL="1371600" rtl="0">
                    <a:spcBef>
                      <a:spcPct val="0"/>
                    </a:spcBef>
                    <a:spcAft>
                      <a:spcPct val="0"/>
                    </a:spcAft>
                    <a:defRPr kern="1200">
                      <a:solidFill>
                        <a:schemeClr val="lt1"/>
                      </a:solidFill>
                      <a:latin typeface="+mn-lt"/>
                      <a:ea typeface="+mn-ea"/>
                      <a:cs typeface="+mn-cs"/>
                    </a:defRPr>
                  </a:lvl4pPr>
                  <a:lvl5pPr algn="l" eaLnBrk="0" fontAlgn="base" hangingPunct="0" marL="1828800" rtl="0">
                    <a:spcBef>
                      <a:spcPct val="0"/>
                    </a:spcBef>
                    <a:spcAft>
                      <a:spcPct val="0"/>
                    </a:spcAft>
                    <a:defRPr kern="1200">
                      <a:solidFill>
                        <a:schemeClr val="lt1"/>
                      </a:solidFill>
                      <a:latin typeface="+mn-lt"/>
                      <a:ea typeface="+mn-ea"/>
                      <a:cs typeface="+mn-cs"/>
                    </a:defRPr>
                  </a:lvl5pPr>
                  <a:lvl6pPr algn="l" defTabSz="914400" eaLnBrk="1" hangingPunct="1" latinLnBrk="0" marL="2286000" rtl="0">
                    <a:defRPr kern="1200">
                      <a:solidFill>
                        <a:schemeClr val="lt1"/>
                      </a:solidFill>
                      <a:latin typeface="+mn-lt"/>
                      <a:ea typeface="+mn-ea"/>
                      <a:cs typeface="+mn-cs"/>
                    </a:defRPr>
                  </a:lvl6pPr>
                  <a:lvl7pPr algn="l" defTabSz="914400" eaLnBrk="1" hangingPunct="1" latinLnBrk="0" marL="2743200" rtl="0">
                    <a:defRPr kern="1200">
                      <a:solidFill>
                        <a:schemeClr val="lt1"/>
                      </a:solidFill>
                      <a:latin typeface="+mn-lt"/>
                      <a:ea typeface="+mn-ea"/>
                      <a:cs typeface="+mn-cs"/>
                    </a:defRPr>
                  </a:lvl7pPr>
                  <a:lvl8pPr algn="l" defTabSz="914400" eaLnBrk="1" hangingPunct="1" latinLnBrk="0" marL="3200400" rtl="0">
                    <a:defRPr kern="1200">
                      <a:solidFill>
                        <a:schemeClr val="lt1"/>
                      </a:solidFill>
                      <a:latin typeface="+mn-lt"/>
                      <a:ea typeface="+mn-ea"/>
                      <a:cs typeface="+mn-cs"/>
                    </a:defRPr>
                  </a:lvl8pPr>
                  <a:lvl9pPr algn="l" defTabSz="914400" eaLnBrk="1" hangingPunct="1" latinLnBrk="0" marL="3657600" rtl="0">
                    <a:defRPr kern="1200">
                      <a:solidFill>
                        <a:schemeClr val="lt1"/>
                      </a:solidFill>
                      <a:latin typeface="+mn-lt"/>
                      <a:ea typeface="+mn-ea"/>
                      <a:cs typeface="+mn-cs"/>
                    </a:defRPr>
                  </a:lvl9pPr>
                </a:lstStyle>
                <a:p>
                  <a:pPr algn="ctr" eaLnBrk="1" fontAlgn="auto" hangingPunct="1">
                    <a:spcBef>
                      <a:spcPct val="0"/>
                    </a:spcBef>
                    <a:spcAft>
                      <a:spcPct val="0"/>
                    </a:spcAft>
                    <a:defRPr/>
                  </a:pPr>
                  <a:endParaRPr altLang="en-US" lang="zh-CN">
                    <a:solidFill>
                      <a:schemeClr val="tx1"/>
                    </a:solidFill>
                  </a:endParaRPr>
                </a:p>
              </p:txBody>
            </p:sp>
            <p:sp>
              <p:nvSpPr>
                <p:cNvPr id="18" name=" 184"/>
                <p:cNvSpPr/>
                <p:nvPr/>
              </p:nvSpPr>
              <p:spPr>
                <a:xfrm>
                  <a:off x="2125" y="3135"/>
                  <a:ext cx="2339" cy="233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dir="t" rig="threePt"/>
                  </a:scene3d>
                  <a:sp3d>
                    <a:contourClr>
                      <a:srgbClr val="FFFFFF"/>
                    </a:contourClr>
                  </a:sp3d>
                </a:bodyPr>
                <a:lstStyle>
                  <a:defPPr>
                    <a:defRPr lang="zh-CN"/>
                  </a:defPPr>
                  <a:lvl1pPr algn="l" eaLnBrk="0" fontAlgn="base" hangingPunct="0" rtl="0">
                    <a:spcBef>
                      <a:spcPct val="0"/>
                    </a:spcBef>
                    <a:spcAft>
                      <a:spcPct val="0"/>
                    </a:spcAft>
                    <a:defRPr kern="1200">
                      <a:solidFill>
                        <a:schemeClr val="lt1"/>
                      </a:solidFill>
                      <a:latin typeface="+mn-lt"/>
                      <a:ea typeface="+mn-ea"/>
                      <a:cs typeface="+mn-cs"/>
                    </a:defRPr>
                  </a:lvl1pPr>
                  <a:lvl2pPr algn="l" eaLnBrk="0" fontAlgn="base" hangingPunct="0" marL="457200" rtl="0">
                    <a:spcBef>
                      <a:spcPct val="0"/>
                    </a:spcBef>
                    <a:spcAft>
                      <a:spcPct val="0"/>
                    </a:spcAft>
                    <a:defRPr kern="1200">
                      <a:solidFill>
                        <a:schemeClr val="lt1"/>
                      </a:solidFill>
                      <a:latin typeface="+mn-lt"/>
                      <a:ea typeface="+mn-ea"/>
                      <a:cs typeface="+mn-cs"/>
                    </a:defRPr>
                  </a:lvl2pPr>
                  <a:lvl3pPr algn="l" eaLnBrk="0" fontAlgn="base" hangingPunct="0" marL="914400" rtl="0">
                    <a:spcBef>
                      <a:spcPct val="0"/>
                    </a:spcBef>
                    <a:spcAft>
                      <a:spcPct val="0"/>
                    </a:spcAft>
                    <a:defRPr kern="1200">
                      <a:solidFill>
                        <a:schemeClr val="lt1"/>
                      </a:solidFill>
                      <a:latin typeface="+mn-lt"/>
                      <a:ea typeface="+mn-ea"/>
                      <a:cs typeface="+mn-cs"/>
                    </a:defRPr>
                  </a:lvl3pPr>
                  <a:lvl4pPr algn="l" eaLnBrk="0" fontAlgn="base" hangingPunct="0" marL="1371600" rtl="0">
                    <a:spcBef>
                      <a:spcPct val="0"/>
                    </a:spcBef>
                    <a:spcAft>
                      <a:spcPct val="0"/>
                    </a:spcAft>
                    <a:defRPr kern="1200">
                      <a:solidFill>
                        <a:schemeClr val="lt1"/>
                      </a:solidFill>
                      <a:latin typeface="+mn-lt"/>
                      <a:ea typeface="+mn-ea"/>
                      <a:cs typeface="+mn-cs"/>
                    </a:defRPr>
                  </a:lvl4pPr>
                  <a:lvl5pPr algn="l" eaLnBrk="0" fontAlgn="base" hangingPunct="0" marL="1828800" rtl="0">
                    <a:spcBef>
                      <a:spcPct val="0"/>
                    </a:spcBef>
                    <a:spcAft>
                      <a:spcPct val="0"/>
                    </a:spcAft>
                    <a:defRPr kern="1200">
                      <a:solidFill>
                        <a:schemeClr val="lt1"/>
                      </a:solidFill>
                      <a:latin typeface="+mn-lt"/>
                      <a:ea typeface="+mn-ea"/>
                      <a:cs typeface="+mn-cs"/>
                    </a:defRPr>
                  </a:lvl5pPr>
                  <a:lvl6pPr algn="l" defTabSz="914400" eaLnBrk="1" hangingPunct="1" latinLnBrk="0" marL="2286000" rtl="0">
                    <a:defRPr kern="1200">
                      <a:solidFill>
                        <a:schemeClr val="lt1"/>
                      </a:solidFill>
                      <a:latin typeface="+mn-lt"/>
                      <a:ea typeface="+mn-ea"/>
                      <a:cs typeface="+mn-cs"/>
                    </a:defRPr>
                  </a:lvl6pPr>
                  <a:lvl7pPr algn="l" defTabSz="914400" eaLnBrk="1" hangingPunct="1" latinLnBrk="0" marL="2743200" rtl="0">
                    <a:defRPr kern="1200">
                      <a:solidFill>
                        <a:schemeClr val="lt1"/>
                      </a:solidFill>
                      <a:latin typeface="+mn-lt"/>
                      <a:ea typeface="+mn-ea"/>
                      <a:cs typeface="+mn-cs"/>
                    </a:defRPr>
                  </a:lvl7pPr>
                  <a:lvl8pPr algn="l" defTabSz="914400" eaLnBrk="1" hangingPunct="1" latinLnBrk="0" marL="3200400" rtl="0">
                    <a:defRPr kern="1200">
                      <a:solidFill>
                        <a:schemeClr val="lt1"/>
                      </a:solidFill>
                      <a:latin typeface="+mn-lt"/>
                      <a:ea typeface="+mn-ea"/>
                      <a:cs typeface="+mn-cs"/>
                    </a:defRPr>
                  </a:lvl8pPr>
                  <a:lvl9pPr algn="l" defTabSz="914400" eaLnBrk="1" hangingPunct="1" latinLnBrk="0" marL="3657600" rtl="0">
                    <a:defRPr kern="1200">
                      <a:solidFill>
                        <a:schemeClr val="lt1"/>
                      </a:solidFill>
                      <a:latin typeface="+mn-lt"/>
                      <a:ea typeface="+mn-ea"/>
                      <a:cs typeface="+mn-cs"/>
                    </a:defRPr>
                  </a:lvl9pPr>
                </a:lstStyle>
                <a:p>
                  <a:pPr algn="ctr" eaLnBrk="1" fontAlgn="auto" hangingPunct="1">
                    <a:spcBef>
                      <a:spcPct val="0"/>
                    </a:spcBef>
                    <a:spcAft>
                      <a:spcPct val="0"/>
                    </a:spcAft>
                    <a:defRPr/>
                  </a:pPr>
                  <a:endParaRPr altLang="en-US" lang="zh-CN">
                    <a:solidFill>
                      <a:srgbClr val="FFFFFF"/>
                    </a:solidFill>
                  </a:endParaRPr>
                </a:p>
              </p:txBody>
            </p:sp>
          </p:grpSp>
          <p:pic>
            <p:nvPicPr>
              <p:cNvPr descr="ueg5jojpevf5dkh" id="24" name="图片 23"/>
              <p:cNvPicPr>
                <a:picLocks noChangeAspect="1"/>
              </p:cNvPicPr>
              <p:nvPr/>
            </p:nvPicPr>
            <p:blipFill>
              <a:blip r:embed="rId6"/>
              <a:stretch>
                <a:fillRect/>
              </a:stretch>
            </p:blipFill>
            <p:spPr>
              <a:xfrm>
                <a:off x="5586" y="3179"/>
                <a:ext cx="2091" cy="2091"/>
              </a:xfrm>
              <a:prstGeom prst="rect">
                <a:avLst/>
              </a:prstGeom>
            </p:spPr>
          </p:pic>
        </p:grpSp>
        <p:grpSp>
          <p:nvGrpSpPr>
            <p:cNvPr id="19" name="组合 18"/>
            <p:cNvGrpSpPr/>
            <p:nvPr/>
          </p:nvGrpSpPr>
          <p:grpSpPr>
            <a:xfrm>
              <a:off x="9501" y="2702"/>
              <a:ext cx="3118" cy="3118"/>
              <a:chOff x="1736" y="2746"/>
              <a:chExt cx="3118" cy="3118"/>
            </a:xfrm>
            <a:solidFill>
              <a:srgbClr val="FF99CC"/>
            </a:solidFill>
          </p:grpSpPr>
          <p:sp>
            <p:nvSpPr>
              <p:cNvPr id="20" name=" 271"/>
              <p:cNvSpPr/>
              <p:nvPr/>
            </p:nvSpPr>
            <p:spPr>
              <a:xfrm>
                <a:off x="1736" y="2746"/>
                <a:ext cx="3118" cy="3118"/>
              </a:xfrm>
              <a:custGeom>
                <a:gdLst>
                  <a:gd fmla="*/ 2055718 w 4111436" name="connsiteX0"/>
                  <a:gd fmla="*/ 3729003 h 4111436" name="connsiteY0"/>
                  <a:gd fmla="*/ 2055718 w 4111436" name="connsiteX1"/>
                  <a:gd fmla="*/ 4019426 h 4111436" name="connsiteY1"/>
                  <a:gd fmla="*/ 2055718 w 4111436" name="connsiteX2"/>
                  <a:gd fmla="*/ 3729003 h 4111436" name="connsiteY2"/>
                  <a:gd fmla="*/ 2488796 w 4111436" name="connsiteX3"/>
                  <a:gd fmla="*/ 3671988 h 4111436" name="connsiteY3"/>
                  <a:gd fmla="*/ 2563963 w 4111436" name="connsiteX4"/>
                  <a:gd fmla="*/ 3952515 h 4111436" name="connsiteY4"/>
                  <a:gd fmla="*/ 2488796 w 4111436" name="connsiteX5"/>
                  <a:gd fmla="*/ 3671988 h 4111436" name="connsiteY5"/>
                  <a:gd fmla="*/ 1622639 w 4111436" name="connsiteX6"/>
                  <a:gd fmla="*/ 3671987 h 4111436" name="connsiteY6"/>
                  <a:gd fmla="*/ 1547472 w 4111436" name="connsiteX7"/>
                  <a:gd fmla="*/ 3952514 h 4111436" name="connsiteY7"/>
                  <a:gd fmla="*/ 1622639 w 4111436" name="connsiteX8"/>
                  <a:gd fmla="*/ 3671987 h 4111436" name="connsiteY8"/>
                  <a:gd fmla="*/ 2892361 w 4111436" name="connsiteX9"/>
                  <a:gd fmla="*/ 3504825 h 4111436" name="connsiteY9"/>
                  <a:gd fmla="*/ 3037572 w 4111436" name="connsiteX10"/>
                  <a:gd fmla="*/ 3756339 h 4111436" name="connsiteY10"/>
                  <a:gd fmla="*/ 2892361 w 4111436" name="connsiteX11"/>
                  <a:gd fmla="*/ 3504825 h 4111436" name="connsiteY11"/>
                  <a:gd fmla="*/ 1219076 w 4111436" name="connsiteX12"/>
                  <a:gd fmla="*/ 3504825 h 4111436" name="connsiteY12"/>
                  <a:gd fmla="*/ 1073864 w 4111436" name="connsiteX13"/>
                  <a:gd fmla="*/ 3756338 h 4111436" name="connsiteY13"/>
                  <a:gd fmla="*/ 1219076 w 4111436" name="connsiteX14"/>
                  <a:gd fmla="*/ 3504825 h 4111436" name="connsiteY14"/>
                  <a:gd fmla="*/ 3323502 w 4111436" name="connsiteX15"/>
                  <a:gd fmla="*/ 3230123 h 4111436" name="connsiteY15"/>
                  <a:gd fmla="*/ 3444269 w 4111436" name="connsiteX16"/>
                  <a:gd fmla="*/ 3444269 h 4111436" name="connsiteY16"/>
                  <a:gd fmla="*/ 3238909 w 4111436" name="connsiteX17"/>
                  <a:gd fmla="*/ 3238909 h 4111436" name="connsiteY17"/>
                  <a:gd fmla="*/ 3323502 w 4111436" name="connsiteX18"/>
                  <a:gd fmla="*/ 3230123 h 4111436" name="connsiteY18"/>
                  <a:gd fmla="*/ 787934 w 4111436" name="connsiteX19"/>
                  <a:gd fmla="*/ 3230122 h 4111436" name="connsiteY19"/>
                  <a:gd fmla="*/ 872527 w 4111436" name="connsiteX20"/>
                  <a:gd fmla="*/ 3238909 h 4111436" name="connsiteY20"/>
                  <a:gd fmla="*/ 667167 w 4111436" name="connsiteX21"/>
                  <a:gd fmla="*/ 3444269 h 4111436" name="connsiteY21"/>
                  <a:gd fmla="*/ 787934 w 4111436" name="connsiteX22"/>
                  <a:gd fmla="*/ 3230122 h 4111436" name="connsiteY22"/>
                  <a:gd fmla="*/ 3715047 w 4111436" name="connsiteX23"/>
                  <a:gd fmla="*/ 2836253 h 4111436" name="connsiteY23"/>
                  <a:gd fmla="*/ 3756338 w 4111436" name="connsiteX24"/>
                  <a:gd fmla="*/ 3037573 h 4111436" name="connsiteY24"/>
                  <a:gd fmla="*/ 3504825 w 4111436" name="connsiteX25"/>
                  <a:gd fmla="*/ 2892361 h 4111436" name="connsiteY25"/>
                  <a:gd fmla="*/ 3715047 w 4111436" name="connsiteX26"/>
                  <a:gd fmla="*/ 2836253 h 4111436" name="connsiteY26"/>
                  <a:gd fmla="*/ 396389 w 4111436" name="connsiteX27"/>
                  <a:gd fmla="*/ 2836252 h 4111436" name="connsiteY27"/>
                  <a:gd fmla="*/ 606611 w 4111436" name="connsiteX28"/>
                  <a:gd fmla="*/ 2892361 h 4111436" name="connsiteY28"/>
                  <a:gd fmla="*/ 355097 w 4111436" name="connsiteX29"/>
                  <a:gd fmla="*/ 3037572 h 4111436" name="connsiteY29"/>
                  <a:gd fmla="*/ 396389 w 4111436" name="connsiteX30"/>
                  <a:gd fmla="*/ 2836252 h 4111436" name="connsiteY30"/>
                  <a:gd fmla="*/ 3954844 w 4111436" name="connsiteX31"/>
                  <a:gd fmla="*/ 2366424 h 4111436" name="connsiteY31"/>
                  <a:gd fmla="*/ 3952514 w 4111436" name="connsiteX32"/>
                  <a:gd fmla="*/ 2563964 h 4111436" name="connsiteY32"/>
                  <a:gd fmla="*/ 3671987 w 4111436" name="connsiteX33"/>
                  <a:gd fmla="*/ 2488797 h 4111436" name="connsiteY33"/>
                  <a:gd fmla="*/ 3954844 w 4111436" name="connsiteX34"/>
                  <a:gd fmla="*/ 2366424 h 4111436" name="connsiteY34"/>
                  <a:gd fmla="*/ 156592 w 4111436" name="connsiteX35"/>
                  <a:gd fmla="*/ 2366423 h 4111436" name="connsiteY35"/>
                  <a:gd fmla="*/ 439449 w 4111436" name="connsiteX36"/>
                  <a:gd fmla="*/ 2488796 h 4111436" name="connsiteY36"/>
                  <a:gd fmla="*/ 158922 w 4111436" name="connsiteX37"/>
                  <a:gd fmla="*/ 2563963 h 4111436" name="connsiteY37"/>
                  <a:gd fmla="*/ 156592 w 4111436" name="connsiteX38"/>
                  <a:gd fmla="*/ 2366423 h 4111436" name="connsiteY38"/>
                  <a:gd fmla="*/ 4008082 w 4111436" name="connsiteX39"/>
                  <a:gd fmla="*/ 1860732 h 4111436" name="connsiteY39"/>
                  <a:gd fmla="*/ 4019426 w 4111436" name="connsiteX40"/>
                  <a:gd fmla="*/ 2055719 h 4111436" name="connsiteY40"/>
                  <a:gd fmla="*/ 3729003 w 4111436" name="connsiteX41"/>
                  <a:gd fmla="*/ 2055719 h 4111436" name="connsiteY41"/>
                  <a:gd fmla="*/ 4008082 w 4111436" name="connsiteX42"/>
                  <a:gd fmla="*/ 1860732 h 4111436" name="connsiteY42"/>
                  <a:gd fmla="*/ 103354 w 4111436" name="connsiteX43"/>
                  <a:gd fmla="*/ 1860732 h 4111436" name="connsiteY43"/>
                  <a:gd fmla="*/ 382433 w 4111436" name="connsiteX44"/>
                  <a:gd fmla="*/ 2055718 h 4111436" name="connsiteY44"/>
                  <a:gd fmla="*/ 92010 w 4111436" name="connsiteX45"/>
                  <a:gd fmla="*/ 2055718 h 4111436" name="connsiteY45"/>
                  <a:gd fmla="*/ 103354 w 4111436" name="connsiteX46"/>
                  <a:gd fmla="*/ 1860732 h 4111436" name="connsiteY46"/>
                  <a:gd fmla="*/ 3923829 w 4111436" name="connsiteX47"/>
                  <a:gd fmla="*/ 1358232 h 4111436" name="connsiteY47"/>
                  <a:gd fmla="*/ 3952515 w 4111436" name="connsiteX48"/>
                  <a:gd fmla="*/ 1547474 h 4111436" name="connsiteY48"/>
                  <a:gd fmla="*/ 3671988 w 4111436" name="connsiteX49"/>
                  <a:gd fmla="*/ 1622641 h 4111436" name="connsiteY49"/>
                  <a:gd fmla="*/ 3923829 w 4111436" name="connsiteX50"/>
                  <a:gd fmla="*/ 1358232 h 4111436" name="connsiteY50"/>
                  <a:gd fmla="*/ 187608 w 4111436" name="connsiteX51"/>
                  <a:gd fmla="*/ 1358232 h 4111436" name="connsiteY51"/>
                  <a:gd fmla="*/ 439450 w 4111436" name="connsiteX52"/>
                  <a:gd fmla="*/ 1622641 h 4111436" name="connsiteY52"/>
                  <a:gd fmla="*/ 158923 w 4111436" name="connsiteX53"/>
                  <a:gd fmla="*/ 1547474 h 4111436" name="connsiteY53"/>
                  <a:gd fmla="*/ 187608 w 4111436" name="connsiteX54"/>
                  <a:gd fmla="*/ 1358232 h 4111436" name="connsiteY54"/>
                  <a:gd fmla="*/ 3709013 w 4111436" name="connsiteX55"/>
                  <a:gd fmla="*/ 895087 h 4111436" name="connsiteY55"/>
                  <a:gd fmla="*/ 3756339 w 4111436" name="connsiteX56"/>
                  <a:gd fmla="*/ 1073865 h 4111436" name="connsiteY56"/>
                  <a:gd fmla="*/ 3504825 w 4111436" name="connsiteX57"/>
                  <a:gd fmla="*/ 1219077 h 4111436" name="connsiteY57"/>
                  <a:gd fmla="*/ 3709013 w 4111436" name="connsiteX58"/>
                  <a:gd fmla="*/ 895087 h 4111436" name="connsiteY58"/>
                  <a:gd fmla="*/ 402423 w 4111436" name="connsiteX59"/>
                  <a:gd fmla="*/ 895086 h 4111436" name="connsiteY59"/>
                  <a:gd fmla="*/ 606612 w 4111436" name="connsiteX60"/>
                  <a:gd fmla="*/ 1219076 h 4111436" name="connsiteY60"/>
                  <a:gd fmla="*/ 355098 w 4111436" name="connsiteX61"/>
                  <a:gd fmla="*/ 1073864 h 4111436" name="connsiteY61"/>
                  <a:gd fmla="*/ 402423 w 4111436" name="connsiteX62"/>
                  <a:gd fmla="*/ 895086 h 4111436" name="connsiteY62"/>
                  <a:gd fmla="*/ 3379430 w 4111436" name="connsiteX63"/>
                  <a:gd fmla="*/ 504060 h 4111436" name="connsiteY63"/>
                  <a:gd fmla="*/ 3444269 w 4111436" name="connsiteX64"/>
                  <a:gd fmla="*/ 667168 h 4111436" name="connsiteY64"/>
                  <a:gd fmla="*/ 3238909 w 4111436" name="connsiteX65"/>
                  <a:gd fmla="*/ 872528 h 4111436" name="connsiteY65"/>
                  <a:gd fmla="*/ 3379430 w 4111436" name="connsiteX66"/>
                  <a:gd fmla="*/ 504060 h 4111436" name="connsiteY66"/>
                  <a:gd fmla="*/ 732007 w 4111436" name="connsiteX67"/>
                  <a:gd fmla="*/ 504060 h 4111436" name="connsiteY67"/>
                  <a:gd fmla="*/ 872528 w 4111436" name="connsiteX68"/>
                  <a:gd fmla="*/ 872527 h 4111436" name="connsiteY68"/>
                  <a:gd fmla="*/ 667167 w 4111436" name="connsiteX69"/>
                  <a:gd fmla="*/ 667167 h 4111436" name="connsiteY69"/>
                  <a:gd fmla="*/ 732007 w 4111436" name="connsiteX70"/>
                  <a:gd fmla="*/ 504060 h 4111436" name="connsiteY70"/>
                  <a:gd fmla="*/ 2958580 w 4111436" name="connsiteX71"/>
                  <a:gd fmla="*/ 212554 h 4111436" name="connsiteY71"/>
                  <a:gd fmla="*/ 3037573 w 4111436" name="connsiteX72"/>
                  <a:gd fmla="*/ 355098 h 4111436" name="connsiteY72"/>
                  <a:gd fmla="*/ 2892361 w 4111436" name="connsiteX73"/>
                  <a:gd fmla="*/ 606612 h 4111436" name="connsiteY73"/>
                  <a:gd fmla="*/ 2958580 w 4111436" name="connsiteX74"/>
                  <a:gd fmla="*/ 212554 h 4111436" name="connsiteY74"/>
                  <a:gd fmla="*/ 1152857 w 4111436" name="connsiteX75"/>
                  <a:gd fmla="*/ 212554 h 4111436" name="connsiteY75"/>
                  <a:gd fmla="*/ 1219077 w 4111436" name="connsiteX76"/>
                  <a:gd fmla="*/ 606611 h 4111436" name="connsiteY76"/>
                  <a:gd fmla="*/ 1073865 w 4111436" name="connsiteX77"/>
                  <a:gd fmla="*/ 355098 h 4111436" name="connsiteY77"/>
                  <a:gd fmla="*/ 1152857 w 4111436" name="connsiteX78"/>
                  <a:gd fmla="*/ 212554 h 4111436" name="connsiteY78"/>
                  <a:gd fmla="*/ 2476140 w 4111436" name="connsiteX79"/>
                  <a:gd fmla="*/ 40943 h 4111436" name="connsiteY79"/>
                  <a:gd fmla="*/ 2563964 w 4111436" name="connsiteX80"/>
                  <a:gd fmla="*/ 158922 h 4111436" name="connsiteY80"/>
                  <a:gd fmla="*/ 2488797 w 4111436" name="connsiteX81"/>
                  <a:gd fmla="*/ 439449 h 4111436" name="connsiteY81"/>
                  <a:gd fmla="*/ 2476140 w 4111436" name="connsiteX82"/>
                  <a:gd fmla="*/ 40943 h 4111436" name="connsiteY82"/>
                  <a:gd fmla="*/ 1635297 w 4111436" name="connsiteX83"/>
                  <a:gd fmla="*/ 40941 h 4111436" name="connsiteY83"/>
                  <a:gd fmla="*/ 1622640 w 4111436" name="connsiteX84"/>
                  <a:gd fmla="*/ 439449 h 4111436" name="connsiteY84"/>
                  <a:gd fmla="*/ 1547473 w 4111436" name="connsiteX85"/>
                  <a:gd fmla="*/ 158922 h 4111436" name="connsiteY85"/>
                  <a:gd fmla="*/ 1635297 w 4111436" name="connsiteX86"/>
                  <a:gd fmla="*/ 40941 h 4111436" name="connsiteY86"/>
                  <a:gd fmla="*/ 2171086 w 4111436" name="connsiteX87"/>
                  <a:gd fmla="*/ 781 h 4111436" name="connsiteY87"/>
                  <a:gd fmla="*/ 2055719 w 4111436" name="connsiteX88"/>
                  <a:gd fmla="*/ 382434 h 4111436" name="connsiteY88"/>
                  <a:gd fmla="*/ 1940352 w 4111436" name="connsiteX89"/>
                  <a:gd fmla="*/ 783 h 4111436" name="connsiteY89"/>
                  <a:gd fmla="*/ 2055719 w 4111436" name="connsiteX90"/>
                  <a:gd fmla="*/ 92011 h 4111436" name="connsiteY90"/>
                  <a:gd fmla="*/ 2171086 w 4111436" name="connsiteX91"/>
                  <a:gd fmla="*/ 781 h 4111436" name="connsiteY9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b="b" l="l" r="r" t="t"/>
                <a:pathLst>
                  <a:path h="4111436" w="4111436">
                    <a:moveTo>
                      <a:pt x="2055718" y="3729003"/>
                    </a:moveTo>
                    <a:cubicBezTo>
                      <a:pt x="2451017" y="4019426"/>
                      <a:pt x="2136392" y="4245311"/>
                      <a:pt x="2055718" y="4019426"/>
                    </a:cubicBezTo>
                    <a:cubicBezTo>
                      <a:pt x="1975045" y="4245311"/>
                      <a:pt x="1660420" y="4019426"/>
                      <a:pt x="2055718" y="3729003"/>
                    </a:cubicBezTo>
                    <a:close/>
                    <a:moveTo>
                      <a:pt x="2488796" y="3671988"/>
                    </a:moveTo>
                    <a:cubicBezTo>
                      <a:pt x="2945792" y="3850204"/>
                      <a:pt x="2700351" y="4149823"/>
                      <a:pt x="2563963" y="3952515"/>
                    </a:cubicBezTo>
                    <a:cubicBezTo>
                      <a:pt x="2544502" y="4191583"/>
                      <a:pt x="2182134" y="4054825"/>
                      <a:pt x="2488796" y="3671988"/>
                    </a:cubicBezTo>
                    <a:close/>
                    <a:moveTo>
                      <a:pt x="1622639" y="3671987"/>
                    </a:moveTo>
                    <a:cubicBezTo>
                      <a:pt x="1929302" y="4054825"/>
                      <a:pt x="1566934" y="4191583"/>
                      <a:pt x="1547472" y="3952514"/>
                    </a:cubicBezTo>
                    <a:cubicBezTo>
                      <a:pt x="1411085" y="4149823"/>
                      <a:pt x="1165644" y="3850204"/>
                      <a:pt x="1622639" y="3671987"/>
                    </a:cubicBezTo>
                    <a:close/>
                    <a:moveTo>
                      <a:pt x="2892361" y="3504825"/>
                    </a:moveTo>
                    <a:cubicBezTo>
                      <a:pt x="3379911" y="3558689"/>
                      <a:pt x="3220380" y="3911624"/>
                      <a:pt x="3037572" y="3756339"/>
                    </a:cubicBezTo>
                    <a:cubicBezTo>
                      <a:pt x="3080650" y="3992297"/>
                      <a:pt x="2695234" y="3953988"/>
                      <a:pt x="2892361" y="3504825"/>
                    </a:cubicBezTo>
                    <a:close/>
                    <a:moveTo>
                      <a:pt x="1219076" y="3504825"/>
                    </a:moveTo>
                    <a:cubicBezTo>
                      <a:pt x="1416203" y="3953988"/>
                      <a:pt x="1030787" y="3992297"/>
                      <a:pt x="1073864" y="3756338"/>
                    </a:cubicBezTo>
                    <a:cubicBezTo>
                      <a:pt x="891057" y="3911624"/>
                      <a:pt x="731526" y="3558689"/>
                      <a:pt x="1219076" y="3504825"/>
                    </a:cubicBezTo>
                    <a:close/>
                    <a:moveTo>
                      <a:pt x="3323502" y="3230123"/>
                    </a:moveTo>
                    <a:cubicBezTo>
                      <a:pt x="3715342" y="3210632"/>
                      <a:pt x="3647491" y="3540532"/>
                      <a:pt x="3444269" y="3444269"/>
                    </a:cubicBezTo>
                    <a:cubicBezTo>
                      <a:pt x="3546949" y="3661039"/>
                      <a:pt x="3164751" y="3723787"/>
                      <a:pt x="3238909" y="3238909"/>
                    </a:cubicBezTo>
                    <a:cubicBezTo>
                      <a:pt x="3269214" y="3234274"/>
                      <a:pt x="3297379" y="3231422"/>
                      <a:pt x="3323502" y="3230123"/>
                    </a:cubicBezTo>
                    <a:close/>
                    <a:moveTo>
                      <a:pt x="787934" y="3230122"/>
                    </a:moveTo>
                    <a:cubicBezTo>
                      <a:pt x="814056" y="3231422"/>
                      <a:pt x="842222" y="3234274"/>
                      <a:pt x="872527" y="3238909"/>
                    </a:cubicBezTo>
                    <a:cubicBezTo>
                      <a:pt x="946685" y="3723787"/>
                      <a:pt x="564487" y="3661039"/>
                      <a:pt x="667167" y="3444269"/>
                    </a:cubicBezTo>
                    <a:cubicBezTo>
                      <a:pt x="463946" y="3540532"/>
                      <a:pt x="396094" y="3210632"/>
                      <a:pt x="787934" y="3230122"/>
                    </a:cubicBezTo>
                    <a:close/>
                    <a:moveTo>
                      <a:pt x="3715047" y="2836253"/>
                    </a:moveTo>
                    <a:cubicBezTo>
                      <a:pt x="3958712" y="2824701"/>
                      <a:pt x="3948055" y="3072573"/>
                      <a:pt x="3756338" y="3037573"/>
                    </a:cubicBezTo>
                    <a:cubicBezTo>
                      <a:pt x="3911624" y="3220380"/>
                      <a:pt x="3558689" y="3379911"/>
                      <a:pt x="3504825" y="2892361"/>
                    </a:cubicBezTo>
                    <a:cubicBezTo>
                      <a:pt x="3589043" y="2855400"/>
                      <a:pt x="3658817" y="2838918"/>
                      <a:pt x="3715047" y="2836253"/>
                    </a:cubicBezTo>
                    <a:close/>
                    <a:moveTo>
                      <a:pt x="396389" y="2836252"/>
                    </a:moveTo>
                    <a:cubicBezTo>
                      <a:pt x="452619" y="2838918"/>
                      <a:pt x="522393" y="2855399"/>
                      <a:pt x="606611" y="2892361"/>
                    </a:cubicBezTo>
                    <a:cubicBezTo>
                      <a:pt x="552747" y="3379911"/>
                      <a:pt x="199812" y="3220380"/>
                      <a:pt x="355097" y="3037572"/>
                    </a:cubicBezTo>
                    <a:cubicBezTo>
                      <a:pt x="163381" y="3072573"/>
                      <a:pt x="152725" y="2824701"/>
                      <a:pt x="396389" y="2836252"/>
                    </a:cubicBezTo>
                    <a:close/>
                    <a:moveTo>
                      <a:pt x="3954844" y="2366424"/>
                    </a:moveTo>
                    <a:cubicBezTo>
                      <a:pt x="4103597" y="2375127"/>
                      <a:pt x="4116874" y="2550584"/>
                      <a:pt x="3952514" y="2563964"/>
                    </a:cubicBezTo>
                    <a:cubicBezTo>
                      <a:pt x="4149823" y="2700351"/>
                      <a:pt x="3850204" y="2945792"/>
                      <a:pt x="3671987" y="2488797"/>
                    </a:cubicBezTo>
                    <a:cubicBezTo>
                      <a:pt x="3791624" y="2392965"/>
                      <a:pt x="3887230" y="2362468"/>
                      <a:pt x="3954844" y="2366424"/>
                    </a:cubicBezTo>
                    <a:close/>
                    <a:moveTo>
                      <a:pt x="156592" y="2366423"/>
                    </a:moveTo>
                    <a:cubicBezTo>
                      <a:pt x="224207" y="2362467"/>
                      <a:pt x="319813" y="2392964"/>
                      <a:pt x="439449" y="2488796"/>
                    </a:cubicBezTo>
                    <a:cubicBezTo>
                      <a:pt x="261233" y="2945792"/>
                      <a:pt x="-38385" y="2700351"/>
                      <a:pt x="158922" y="2563963"/>
                    </a:cubicBezTo>
                    <a:cubicBezTo>
                      <a:pt x="-5437" y="2550584"/>
                      <a:pt x="7840" y="2375127"/>
                      <a:pt x="156592" y="2366423"/>
                    </a:cubicBezTo>
                    <a:close/>
                    <a:moveTo>
                      <a:pt x="4008082" y="1860732"/>
                    </a:moveTo>
                    <a:cubicBezTo>
                      <a:pt x="4125310" y="1863490"/>
                      <a:pt x="4160604" y="2005298"/>
                      <a:pt x="4019426" y="2055719"/>
                    </a:cubicBezTo>
                    <a:cubicBezTo>
                      <a:pt x="4245311" y="2136392"/>
                      <a:pt x="4019426" y="2451017"/>
                      <a:pt x="3729003" y="2055719"/>
                    </a:cubicBezTo>
                    <a:cubicBezTo>
                      <a:pt x="3837912" y="1907482"/>
                      <a:pt x="3937745" y="1859078"/>
                      <a:pt x="4008082" y="1860732"/>
                    </a:cubicBezTo>
                    <a:close/>
                    <a:moveTo>
                      <a:pt x="103354" y="1860732"/>
                    </a:moveTo>
                    <a:cubicBezTo>
                      <a:pt x="173691" y="1859078"/>
                      <a:pt x="273524" y="1907481"/>
                      <a:pt x="382433" y="2055718"/>
                    </a:cubicBezTo>
                    <a:cubicBezTo>
                      <a:pt x="92010" y="2451017"/>
                      <a:pt x="-133875" y="2136392"/>
                      <a:pt x="92010" y="2055718"/>
                    </a:cubicBezTo>
                    <a:cubicBezTo>
                      <a:pt x="-49167" y="2005298"/>
                      <a:pt x="-13874" y="1863489"/>
                      <a:pt x="103354" y="1860732"/>
                    </a:cubicBezTo>
                    <a:close/>
                    <a:moveTo>
                      <a:pt x="3923829" y="1358232"/>
                    </a:moveTo>
                    <a:cubicBezTo>
                      <a:pt x="4017255" y="1359533"/>
                      <a:pt x="4063500" y="1470756"/>
                      <a:pt x="3952515" y="1547474"/>
                    </a:cubicBezTo>
                    <a:cubicBezTo>
                      <a:pt x="4191583" y="1566935"/>
                      <a:pt x="4054825" y="1929303"/>
                      <a:pt x="3671988" y="1622641"/>
                    </a:cubicBezTo>
                    <a:cubicBezTo>
                      <a:pt x="3749957" y="1422705"/>
                      <a:pt x="3851164" y="1357220"/>
                      <a:pt x="3923829" y="1358232"/>
                    </a:cubicBezTo>
                    <a:close/>
                    <a:moveTo>
                      <a:pt x="187608" y="1358232"/>
                    </a:moveTo>
                    <a:cubicBezTo>
                      <a:pt x="260273" y="1357220"/>
                      <a:pt x="361480" y="1422705"/>
                      <a:pt x="439450" y="1622641"/>
                    </a:cubicBezTo>
                    <a:cubicBezTo>
                      <a:pt x="56612" y="1929303"/>
                      <a:pt x="-80145" y="1566935"/>
                      <a:pt x="158923" y="1547474"/>
                    </a:cubicBezTo>
                    <a:cubicBezTo>
                      <a:pt x="47937" y="1470756"/>
                      <a:pt x="94182" y="1359532"/>
                      <a:pt x="187608" y="1358232"/>
                    </a:cubicBezTo>
                    <a:close/>
                    <a:moveTo>
                      <a:pt x="3709013" y="895087"/>
                    </a:moveTo>
                    <a:cubicBezTo>
                      <a:pt x="3784569" y="896877"/>
                      <a:pt x="3833981" y="982461"/>
                      <a:pt x="3756339" y="1073865"/>
                    </a:cubicBezTo>
                    <a:cubicBezTo>
                      <a:pt x="3992297" y="1030788"/>
                      <a:pt x="3953988" y="1416203"/>
                      <a:pt x="3504825" y="1219077"/>
                    </a:cubicBezTo>
                    <a:cubicBezTo>
                      <a:pt x="3531757" y="975302"/>
                      <a:pt x="3633457" y="893297"/>
                      <a:pt x="3709013" y="895087"/>
                    </a:cubicBezTo>
                    <a:close/>
                    <a:moveTo>
                      <a:pt x="402423" y="895086"/>
                    </a:moveTo>
                    <a:cubicBezTo>
                      <a:pt x="477979" y="893297"/>
                      <a:pt x="579679" y="975301"/>
                      <a:pt x="606612" y="1219076"/>
                    </a:cubicBezTo>
                    <a:cubicBezTo>
                      <a:pt x="157448" y="1416203"/>
                      <a:pt x="119139" y="1030788"/>
                      <a:pt x="355098" y="1073864"/>
                    </a:cubicBezTo>
                    <a:cubicBezTo>
                      <a:pt x="277455" y="982461"/>
                      <a:pt x="326867" y="896876"/>
                      <a:pt x="402423" y="895086"/>
                    </a:cubicBezTo>
                    <a:close/>
                    <a:moveTo>
                      <a:pt x="3379430" y="504060"/>
                    </a:moveTo>
                    <a:cubicBezTo>
                      <a:pt x="3441305" y="506975"/>
                      <a:pt x="3489192" y="572331"/>
                      <a:pt x="3444269" y="667168"/>
                    </a:cubicBezTo>
                    <a:cubicBezTo>
                      <a:pt x="3661039" y="564487"/>
                      <a:pt x="3723787" y="946686"/>
                      <a:pt x="3238909" y="872528"/>
                    </a:cubicBezTo>
                    <a:cubicBezTo>
                      <a:pt x="3197195" y="599784"/>
                      <a:pt x="3299875" y="500312"/>
                      <a:pt x="3379430" y="504060"/>
                    </a:cubicBezTo>
                    <a:close/>
                    <a:moveTo>
                      <a:pt x="732007" y="504060"/>
                    </a:moveTo>
                    <a:cubicBezTo>
                      <a:pt x="811561" y="500312"/>
                      <a:pt x="914241" y="599783"/>
                      <a:pt x="872528" y="872527"/>
                    </a:cubicBezTo>
                    <a:cubicBezTo>
                      <a:pt x="387649" y="946686"/>
                      <a:pt x="450398" y="564487"/>
                      <a:pt x="667167" y="667167"/>
                    </a:cubicBezTo>
                    <a:cubicBezTo>
                      <a:pt x="622245" y="572331"/>
                      <a:pt x="670131" y="506975"/>
                      <a:pt x="732007" y="504060"/>
                    </a:cubicBezTo>
                    <a:close/>
                    <a:moveTo>
                      <a:pt x="2958580" y="212554"/>
                    </a:moveTo>
                    <a:cubicBezTo>
                      <a:pt x="3009624" y="216698"/>
                      <a:pt x="3053727" y="266613"/>
                      <a:pt x="3037573" y="355098"/>
                    </a:cubicBezTo>
                    <a:cubicBezTo>
                      <a:pt x="3220380" y="199812"/>
                      <a:pt x="3379911" y="552747"/>
                      <a:pt x="2892361" y="606612"/>
                    </a:cubicBezTo>
                    <a:cubicBezTo>
                      <a:pt x="2769157" y="325885"/>
                      <a:pt x="2873508" y="205647"/>
                      <a:pt x="2958580" y="212554"/>
                    </a:cubicBezTo>
                    <a:close/>
                    <a:moveTo>
                      <a:pt x="1152857" y="212554"/>
                    </a:moveTo>
                    <a:cubicBezTo>
                      <a:pt x="1237929" y="205647"/>
                      <a:pt x="1342281" y="325885"/>
                      <a:pt x="1219077" y="606611"/>
                    </a:cubicBezTo>
                    <a:cubicBezTo>
                      <a:pt x="731526" y="552747"/>
                      <a:pt x="891057" y="199812"/>
                      <a:pt x="1073865" y="355098"/>
                    </a:cubicBezTo>
                    <a:cubicBezTo>
                      <a:pt x="1057711" y="266613"/>
                      <a:pt x="1101814" y="216698"/>
                      <a:pt x="1152857" y="212554"/>
                    </a:cubicBezTo>
                    <a:close/>
                    <a:moveTo>
                      <a:pt x="2476140" y="40943"/>
                    </a:moveTo>
                    <a:cubicBezTo>
                      <a:pt x="2518313" y="46208"/>
                      <a:pt x="2557882" y="84213"/>
                      <a:pt x="2563964" y="158922"/>
                    </a:cubicBezTo>
                    <a:cubicBezTo>
                      <a:pt x="2700351" y="-38385"/>
                      <a:pt x="2945792" y="261233"/>
                      <a:pt x="2488797" y="439449"/>
                    </a:cubicBezTo>
                    <a:cubicBezTo>
                      <a:pt x="2277966" y="176248"/>
                      <a:pt x="2383357" y="29360"/>
                      <a:pt x="2476140" y="40943"/>
                    </a:cubicBezTo>
                    <a:close/>
                    <a:moveTo>
                      <a:pt x="1635297" y="40941"/>
                    </a:moveTo>
                    <a:cubicBezTo>
                      <a:pt x="1728079" y="29358"/>
                      <a:pt x="1833470" y="176248"/>
                      <a:pt x="1622640" y="439449"/>
                    </a:cubicBezTo>
                    <a:cubicBezTo>
                      <a:pt x="1165644" y="261233"/>
                      <a:pt x="1411085" y="-38387"/>
                      <a:pt x="1547473" y="158922"/>
                    </a:cubicBezTo>
                    <a:cubicBezTo>
                      <a:pt x="1553555" y="84213"/>
                      <a:pt x="1593123" y="46206"/>
                      <a:pt x="1635297" y="40941"/>
                    </a:cubicBezTo>
                    <a:close/>
                    <a:moveTo>
                      <a:pt x="2171086" y="781"/>
                    </a:moveTo>
                    <a:cubicBezTo>
                      <a:pt x="2263704" y="13607"/>
                      <a:pt x="2327487" y="182768"/>
                      <a:pt x="2055719" y="382434"/>
                    </a:cubicBezTo>
                    <a:cubicBezTo>
                      <a:pt x="1783951" y="182768"/>
                      <a:pt x="1847733" y="13608"/>
                      <a:pt x="1940352" y="783"/>
                    </a:cubicBezTo>
                    <a:cubicBezTo>
                      <a:pt x="1982451" y="-5047"/>
                      <a:pt x="2030509" y="21423"/>
                      <a:pt x="2055719" y="92011"/>
                    </a:cubicBezTo>
                    <a:cubicBezTo>
                      <a:pt x="2080930" y="21423"/>
                      <a:pt x="2128987" y="-5049"/>
                      <a:pt x="2171086" y="781"/>
                    </a:cubicBezTo>
                    <a:close/>
                  </a:path>
                </a:pathLst>
              </a:custGeom>
              <a:solidFill>
                <a:srgbClr val="FFDE0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eaLnBrk="0" fontAlgn="base" hangingPunct="0" rtl="0">
                  <a:spcBef>
                    <a:spcPct val="0"/>
                  </a:spcBef>
                  <a:spcAft>
                    <a:spcPct val="0"/>
                  </a:spcAft>
                  <a:defRPr kern="1200">
                    <a:solidFill>
                      <a:schemeClr val="lt1"/>
                    </a:solidFill>
                    <a:latin typeface="+mn-lt"/>
                    <a:ea typeface="+mn-ea"/>
                    <a:cs typeface="+mn-cs"/>
                  </a:defRPr>
                </a:lvl1pPr>
                <a:lvl2pPr algn="l" eaLnBrk="0" fontAlgn="base" hangingPunct="0" marL="457200" rtl="0">
                  <a:spcBef>
                    <a:spcPct val="0"/>
                  </a:spcBef>
                  <a:spcAft>
                    <a:spcPct val="0"/>
                  </a:spcAft>
                  <a:defRPr kern="1200">
                    <a:solidFill>
                      <a:schemeClr val="lt1"/>
                    </a:solidFill>
                    <a:latin typeface="+mn-lt"/>
                    <a:ea typeface="+mn-ea"/>
                    <a:cs typeface="+mn-cs"/>
                  </a:defRPr>
                </a:lvl2pPr>
                <a:lvl3pPr algn="l" eaLnBrk="0" fontAlgn="base" hangingPunct="0" marL="914400" rtl="0">
                  <a:spcBef>
                    <a:spcPct val="0"/>
                  </a:spcBef>
                  <a:spcAft>
                    <a:spcPct val="0"/>
                  </a:spcAft>
                  <a:defRPr kern="1200">
                    <a:solidFill>
                      <a:schemeClr val="lt1"/>
                    </a:solidFill>
                    <a:latin typeface="+mn-lt"/>
                    <a:ea typeface="+mn-ea"/>
                    <a:cs typeface="+mn-cs"/>
                  </a:defRPr>
                </a:lvl3pPr>
                <a:lvl4pPr algn="l" eaLnBrk="0" fontAlgn="base" hangingPunct="0" marL="1371600" rtl="0">
                  <a:spcBef>
                    <a:spcPct val="0"/>
                  </a:spcBef>
                  <a:spcAft>
                    <a:spcPct val="0"/>
                  </a:spcAft>
                  <a:defRPr kern="1200">
                    <a:solidFill>
                      <a:schemeClr val="lt1"/>
                    </a:solidFill>
                    <a:latin typeface="+mn-lt"/>
                    <a:ea typeface="+mn-ea"/>
                    <a:cs typeface="+mn-cs"/>
                  </a:defRPr>
                </a:lvl4pPr>
                <a:lvl5pPr algn="l" eaLnBrk="0" fontAlgn="base" hangingPunct="0" marL="1828800" rtl="0">
                  <a:spcBef>
                    <a:spcPct val="0"/>
                  </a:spcBef>
                  <a:spcAft>
                    <a:spcPct val="0"/>
                  </a:spcAft>
                  <a:defRPr kern="1200">
                    <a:solidFill>
                      <a:schemeClr val="lt1"/>
                    </a:solidFill>
                    <a:latin typeface="+mn-lt"/>
                    <a:ea typeface="+mn-ea"/>
                    <a:cs typeface="+mn-cs"/>
                  </a:defRPr>
                </a:lvl5pPr>
                <a:lvl6pPr algn="l" defTabSz="914400" eaLnBrk="1" hangingPunct="1" latinLnBrk="0" marL="2286000" rtl="0">
                  <a:defRPr kern="1200">
                    <a:solidFill>
                      <a:schemeClr val="lt1"/>
                    </a:solidFill>
                    <a:latin typeface="+mn-lt"/>
                    <a:ea typeface="+mn-ea"/>
                    <a:cs typeface="+mn-cs"/>
                  </a:defRPr>
                </a:lvl6pPr>
                <a:lvl7pPr algn="l" defTabSz="914400" eaLnBrk="1" hangingPunct="1" latinLnBrk="0" marL="2743200" rtl="0">
                  <a:defRPr kern="1200">
                    <a:solidFill>
                      <a:schemeClr val="lt1"/>
                    </a:solidFill>
                    <a:latin typeface="+mn-lt"/>
                    <a:ea typeface="+mn-ea"/>
                    <a:cs typeface="+mn-cs"/>
                  </a:defRPr>
                </a:lvl7pPr>
                <a:lvl8pPr algn="l" defTabSz="914400" eaLnBrk="1" hangingPunct="1" latinLnBrk="0" marL="3200400" rtl="0">
                  <a:defRPr kern="1200">
                    <a:solidFill>
                      <a:schemeClr val="lt1"/>
                    </a:solidFill>
                    <a:latin typeface="+mn-lt"/>
                    <a:ea typeface="+mn-ea"/>
                    <a:cs typeface="+mn-cs"/>
                  </a:defRPr>
                </a:lvl8pPr>
                <a:lvl9pPr algn="l" defTabSz="914400" eaLnBrk="1" hangingPunct="1" latinLnBrk="0" marL="3657600" rtl="0">
                  <a:defRPr kern="1200">
                    <a:solidFill>
                      <a:schemeClr val="lt1"/>
                    </a:solidFill>
                    <a:latin typeface="+mn-lt"/>
                    <a:ea typeface="+mn-ea"/>
                    <a:cs typeface="+mn-cs"/>
                  </a:defRPr>
                </a:lvl9pPr>
              </a:lstStyle>
              <a:p>
                <a:pPr algn="ctr" eaLnBrk="1" fontAlgn="auto" hangingPunct="1">
                  <a:spcBef>
                    <a:spcPct val="0"/>
                  </a:spcBef>
                  <a:spcAft>
                    <a:spcPct val="0"/>
                  </a:spcAft>
                  <a:defRPr/>
                </a:pPr>
                <a:endParaRPr altLang="en-US" lang="zh-CN">
                  <a:solidFill>
                    <a:schemeClr val="tx1"/>
                  </a:solidFill>
                </a:endParaRPr>
              </a:p>
            </p:txBody>
          </p:sp>
          <p:sp>
            <p:nvSpPr>
              <p:cNvPr id="21" name=" 184"/>
              <p:cNvSpPr/>
              <p:nvPr/>
            </p:nvSpPr>
            <p:spPr>
              <a:xfrm>
                <a:off x="2125" y="3135"/>
                <a:ext cx="2339" cy="2339"/>
              </a:xfrm>
              <a:prstGeom prst="ellipse">
                <a:avLst/>
              </a:prstGeom>
              <a:solidFill>
                <a:srgbClr val="FFDE0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dir="t" rig="threePt"/>
                </a:scene3d>
                <a:sp3d>
                  <a:contourClr>
                    <a:srgbClr val="FFFFFF"/>
                  </a:contourClr>
                </a:sp3d>
              </a:bodyPr>
              <a:lstStyle>
                <a:defPPr>
                  <a:defRPr lang="zh-CN"/>
                </a:defPPr>
                <a:lvl1pPr algn="l" eaLnBrk="0" fontAlgn="base" hangingPunct="0" rtl="0">
                  <a:spcBef>
                    <a:spcPct val="0"/>
                  </a:spcBef>
                  <a:spcAft>
                    <a:spcPct val="0"/>
                  </a:spcAft>
                  <a:defRPr kern="1200">
                    <a:solidFill>
                      <a:schemeClr val="lt1"/>
                    </a:solidFill>
                    <a:latin typeface="+mn-lt"/>
                    <a:ea typeface="+mn-ea"/>
                    <a:cs typeface="+mn-cs"/>
                  </a:defRPr>
                </a:lvl1pPr>
                <a:lvl2pPr algn="l" eaLnBrk="0" fontAlgn="base" hangingPunct="0" marL="457200" rtl="0">
                  <a:spcBef>
                    <a:spcPct val="0"/>
                  </a:spcBef>
                  <a:spcAft>
                    <a:spcPct val="0"/>
                  </a:spcAft>
                  <a:defRPr kern="1200">
                    <a:solidFill>
                      <a:schemeClr val="lt1"/>
                    </a:solidFill>
                    <a:latin typeface="+mn-lt"/>
                    <a:ea typeface="+mn-ea"/>
                    <a:cs typeface="+mn-cs"/>
                  </a:defRPr>
                </a:lvl2pPr>
                <a:lvl3pPr algn="l" eaLnBrk="0" fontAlgn="base" hangingPunct="0" marL="914400" rtl="0">
                  <a:spcBef>
                    <a:spcPct val="0"/>
                  </a:spcBef>
                  <a:spcAft>
                    <a:spcPct val="0"/>
                  </a:spcAft>
                  <a:defRPr kern="1200">
                    <a:solidFill>
                      <a:schemeClr val="lt1"/>
                    </a:solidFill>
                    <a:latin typeface="+mn-lt"/>
                    <a:ea typeface="+mn-ea"/>
                    <a:cs typeface="+mn-cs"/>
                  </a:defRPr>
                </a:lvl3pPr>
                <a:lvl4pPr algn="l" eaLnBrk="0" fontAlgn="base" hangingPunct="0" marL="1371600" rtl="0">
                  <a:spcBef>
                    <a:spcPct val="0"/>
                  </a:spcBef>
                  <a:spcAft>
                    <a:spcPct val="0"/>
                  </a:spcAft>
                  <a:defRPr kern="1200">
                    <a:solidFill>
                      <a:schemeClr val="lt1"/>
                    </a:solidFill>
                    <a:latin typeface="+mn-lt"/>
                    <a:ea typeface="+mn-ea"/>
                    <a:cs typeface="+mn-cs"/>
                  </a:defRPr>
                </a:lvl4pPr>
                <a:lvl5pPr algn="l" eaLnBrk="0" fontAlgn="base" hangingPunct="0" marL="1828800" rtl="0">
                  <a:spcBef>
                    <a:spcPct val="0"/>
                  </a:spcBef>
                  <a:spcAft>
                    <a:spcPct val="0"/>
                  </a:spcAft>
                  <a:defRPr kern="1200">
                    <a:solidFill>
                      <a:schemeClr val="lt1"/>
                    </a:solidFill>
                    <a:latin typeface="+mn-lt"/>
                    <a:ea typeface="+mn-ea"/>
                    <a:cs typeface="+mn-cs"/>
                  </a:defRPr>
                </a:lvl5pPr>
                <a:lvl6pPr algn="l" defTabSz="914400" eaLnBrk="1" hangingPunct="1" latinLnBrk="0" marL="2286000" rtl="0">
                  <a:defRPr kern="1200">
                    <a:solidFill>
                      <a:schemeClr val="lt1"/>
                    </a:solidFill>
                    <a:latin typeface="+mn-lt"/>
                    <a:ea typeface="+mn-ea"/>
                    <a:cs typeface="+mn-cs"/>
                  </a:defRPr>
                </a:lvl6pPr>
                <a:lvl7pPr algn="l" defTabSz="914400" eaLnBrk="1" hangingPunct="1" latinLnBrk="0" marL="2743200" rtl="0">
                  <a:defRPr kern="1200">
                    <a:solidFill>
                      <a:schemeClr val="lt1"/>
                    </a:solidFill>
                    <a:latin typeface="+mn-lt"/>
                    <a:ea typeface="+mn-ea"/>
                    <a:cs typeface="+mn-cs"/>
                  </a:defRPr>
                </a:lvl7pPr>
                <a:lvl8pPr algn="l" defTabSz="914400" eaLnBrk="1" hangingPunct="1" latinLnBrk="0" marL="3200400" rtl="0">
                  <a:defRPr kern="1200">
                    <a:solidFill>
                      <a:schemeClr val="lt1"/>
                    </a:solidFill>
                    <a:latin typeface="+mn-lt"/>
                    <a:ea typeface="+mn-ea"/>
                    <a:cs typeface="+mn-cs"/>
                  </a:defRPr>
                </a:lvl8pPr>
                <a:lvl9pPr algn="l" defTabSz="914400" eaLnBrk="1" hangingPunct="1" latinLnBrk="0" marL="3657600" rtl="0">
                  <a:defRPr kern="1200">
                    <a:solidFill>
                      <a:schemeClr val="lt1"/>
                    </a:solidFill>
                    <a:latin typeface="+mn-lt"/>
                    <a:ea typeface="+mn-ea"/>
                    <a:cs typeface="+mn-cs"/>
                  </a:defRPr>
                </a:lvl9pPr>
              </a:lstStyle>
              <a:p>
                <a:pPr algn="ctr" eaLnBrk="1" fontAlgn="auto" hangingPunct="1">
                  <a:spcBef>
                    <a:spcPct val="0"/>
                  </a:spcBef>
                  <a:spcAft>
                    <a:spcPct val="0"/>
                  </a:spcAft>
                  <a:defRPr/>
                </a:pPr>
                <a:endParaRPr altLang="en-US" lang="zh-CN">
                  <a:solidFill>
                    <a:srgbClr val="FFFFFF"/>
                  </a:solidFill>
                </a:endParaRPr>
              </a:p>
            </p:txBody>
          </p:sp>
        </p:grpSp>
      </p:grpSp>
      <p:pic>
        <p:nvPicPr>
          <p:cNvPr descr="20080220085227583" id="5" name="图片 4"/>
          <p:cNvPicPr>
            <a:picLocks noChangeAspect="1"/>
          </p:cNvPicPr>
          <p:nvPr/>
        </p:nvPicPr>
        <p:blipFill>
          <a:blip r:embed="rId5"/>
          <a:stretch>
            <a:fillRect/>
          </a:stretch>
        </p:blipFill>
        <p:spPr>
          <a:xfrm>
            <a:off x="6592570" y="2722880"/>
            <a:ext cx="1086485" cy="1086485"/>
          </a:xfrm>
          <a:prstGeom prst="rect">
            <a:avLst/>
          </a:prstGeom>
        </p:spPr>
      </p:pic>
      <p:pic>
        <p:nvPicPr>
          <p:cNvPr descr="f5105eb846fd0a2cb2ef86e408f54a40" id="4" name="图片 3"/>
          <p:cNvPicPr>
            <a:picLocks noChangeAspect="1"/>
          </p:cNvPicPr>
          <p:nvPr/>
        </p:nvPicPr>
        <p:blipFill>
          <a:blip r:embed="rId7"/>
          <a:stretch>
            <a:fillRect/>
          </a:stretch>
        </p:blipFill>
        <p:spPr>
          <a:xfrm>
            <a:off x="8627745" y="4591685"/>
            <a:ext cx="3583305" cy="2369185"/>
          </a:xfrm>
          <a:prstGeom prst="rect">
            <a:avLst/>
          </a:prstGeom>
        </p:spPr>
      </p:pic>
      <p:grpSp>
        <p:nvGrpSpPr>
          <p:cNvPr id="6" name="组合 5"/>
          <p:cNvGrpSpPr/>
          <p:nvPr/>
        </p:nvGrpSpPr>
        <p:grpSpPr>
          <a:xfrm>
            <a:off x="685800" y="4457700"/>
            <a:ext cx="1731010" cy="1694180"/>
            <a:chOff x="2878" y="6820"/>
            <a:chExt cx="2726" cy="2668"/>
          </a:xfrm>
        </p:grpSpPr>
        <p:sp>
          <p:nvSpPr>
            <p:cNvPr id="7" name="文本框 13"/>
            <p:cNvSpPr txBox="1"/>
            <p:nvPr/>
          </p:nvSpPr>
          <p:spPr>
            <a:xfrm>
              <a:off x="2878" y="7396"/>
              <a:ext cx="2726" cy="2064"/>
            </a:xfrm>
            <a:prstGeom prst="rect">
              <a:avLst/>
            </a:prstGeom>
            <a:noFill/>
          </p:spPr>
          <p:txBody>
            <a:bodyPr rtlCol="0" wrap="square">
              <a:spAutoFit/>
            </a:bodyPr>
            <a:lstStyle/>
            <a:p>
              <a:pPr algn="just">
                <a:lnSpc>
                  <a:spcPct val="100000"/>
                </a:lnSpc>
              </a:pPr>
              <a:r>
                <a:rPr altLang="en-US" lang="zh-CN" sz="1600">
                  <a:solidFill>
                    <a:srgbClr val="2E7E38"/>
                  </a:solidFill>
                  <a:latin charset="-122" panose="00020600040101010101" typeface="字体管家棉花糖"/>
                  <a:ea charset="-122" panose="00020600040101010101" typeface="字体管家棉花糖"/>
                </a:rPr>
                <a:t>点击添加文字说明详情介绍点击添加文字说明详情介绍点击添加文字说明详情介</a:t>
              </a:r>
            </a:p>
          </p:txBody>
        </p:sp>
        <p:sp>
          <p:nvSpPr>
            <p:cNvPr id="8" name="文本框 7"/>
            <p:cNvSpPr txBox="1"/>
            <p:nvPr/>
          </p:nvSpPr>
          <p:spPr>
            <a:xfrm>
              <a:off x="3318" y="6820"/>
              <a:ext cx="2087" cy="624"/>
            </a:xfrm>
            <a:prstGeom prst="rect">
              <a:avLst/>
            </a:prstGeom>
            <a:noFill/>
          </p:spPr>
          <p:txBody>
            <a:bodyPr rtlCol="0" wrap="square">
              <a:spAutoFit/>
            </a:bodyPr>
            <a:lstStyle/>
            <a:p>
              <a:r>
                <a:rPr altLang="en-US" lang="zh-CN" sz="2000">
                  <a:solidFill>
                    <a:srgbClr val="2E7E38"/>
                  </a:solidFill>
                  <a:latin charset="-122" panose="00020600040101010101" typeface="字体管家棉花糖"/>
                  <a:ea charset="-122" panose="00020600040101010101" typeface="字体管家棉花糖"/>
                </a:rPr>
                <a:t>添加标题</a:t>
              </a:r>
            </a:p>
          </p:txBody>
        </p:sp>
      </p:grpSp>
      <p:grpSp>
        <p:nvGrpSpPr>
          <p:cNvPr id="13" name="组合 12"/>
          <p:cNvGrpSpPr/>
          <p:nvPr/>
        </p:nvGrpSpPr>
        <p:grpSpPr>
          <a:xfrm>
            <a:off x="3458845" y="4401185"/>
            <a:ext cx="1731010" cy="1694180"/>
            <a:chOff x="2878" y="6820"/>
            <a:chExt cx="2726" cy="2668"/>
          </a:xfrm>
        </p:grpSpPr>
        <p:sp>
          <p:nvSpPr>
            <p:cNvPr id="14" name="文本框 13"/>
            <p:cNvSpPr txBox="1"/>
            <p:nvPr/>
          </p:nvSpPr>
          <p:spPr>
            <a:xfrm>
              <a:off x="2878" y="7396"/>
              <a:ext cx="2726" cy="2064"/>
            </a:xfrm>
            <a:prstGeom prst="rect">
              <a:avLst/>
            </a:prstGeom>
            <a:noFill/>
          </p:spPr>
          <p:txBody>
            <a:bodyPr rtlCol="0" wrap="square">
              <a:spAutoFit/>
            </a:bodyPr>
            <a:lstStyle/>
            <a:p>
              <a:pPr algn="just">
                <a:lnSpc>
                  <a:spcPct val="100000"/>
                </a:lnSpc>
              </a:pPr>
              <a:r>
                <a:rPr altLang="en-US" lang="zh-CN" sz="1600">
                  <a:solidFill>
                    <a:schemeClr val="accent4">
                      <a:lumMod val="75000"/>
                    </a:schemeClr>
                  </a:solidFill>
                  <a:latin charset="-122" panose="00020600040101010101" typeface="字体管家棉花糖"/>
                  <a:ea charset="-122" panose="00020600040101010101" typeface="字体管家棉花糖"/>
                </a:rPr>
                <a:t>点击添加文字说明详情介绍点击添加文字说明详情介绍点击添加文字说明详情介</a:t>
              </a:r>
            </a:p>
          </p:txBody>
        </p:sp>
        <p:sp>
          <p:nvSpPr>
            <p:cNvPr id="15" name="文本框 14"/>
            <p:cNvSpPr txBox="1"/>
            <p:nvPr/>
          </p:nvSpPr>
          <p:spPr>
            <a:xfrm>
              <a:off x="3318" y="6820"/>
              <a:ext cx="2087" cy="624"/>
            </a:xfrm>
            <a:prstGeom prst="rect">
              <a:avLst/>
            </a:prstGeom>
            <a:noFill/>
          </p:spPr>
          <p:txBody>
            <a:bodyPr rtlCol="0" wrap="square">
              <a:spAutoFit/>
            </a:bodyPr>
            <a:lstStyle/>
            <a:p>
              <a:r>
                <a:rPr altLang="en-US" lang="zh-CN" sz="2000">
                  <a:solidFill>
                    <a:schemeClr val="accent4">
                      <a:lumMod val="75000"/>
                    </a:schemeClr>
                  </a:solidFill>
                  <a:latin charset="-122" panose="00020600040101010101" typeface="字体管家棉花糖"/>
                  <a:ea charset="-122" panose="00020600040101010101" typeface="字体管家棉花糖"/>
                </a:rPr>
                <a:t>添加标题</a:t>
              </a:r>
            </a:p>
          </p:txBody>
        </p:sp>
      </p:grpSp>
      <p:grpSp>
        <p:nvGrpSpPr>
          <p:cNvPr id="26" name="组合 25"/>
          <p:cNvGrpSpPr/>
          <p:nvPr/>
        </p:nvGrpSpPr>
        <p:grpSpPr>
          <a:xfrm>
            <a:off x="6270625" y="4401820"/>
            <a:ext cx="1731010" cy="1694180"/>
            <a:chOff x="2878" y="6820"/>
            <a:chExt cx="2726" cy="2668"/>
          </a:xfrm>
        </p:grpSpPr>
        <p:sp>
          <p:nvSpPr>
            <p:cNvPr id="27" name="文本框 13"/>
            <p:cNvSpPr txBox="1"/>
            <p:nvPr/>
          </p:nvSpPr>
          <p:spPr>
            <a:xfrm>
              <a:off x="2878" y="7396"/>
              <a:ext cx="2726" cy="2064"/>
            </a:xfrm>
            <a:prstGeom prst="rect">
              <a:avLst/>
            </a:prstGeom>
            <a:noFill/>
          </p:spPr>
          <p:txBody>
            <a:bodyPr rtlCol="0" wrap="square">
              <a:spAutoFit/>
            </a:bodyPr>
            <a:lstStyle/>
            <a:p>
              <a:pPr algn="just">
                <a:lnSpc>
                  <a:spcPct val="100000"/>
                </a:lnSpc>
              </a:pPr>
              <a:r>
                <a:rPr altLang="en-US" lang="zh-CN" sz="1600">
                  <a:solidFill>
                    <a:srgbClr val="2E7E38"/>
                  </a:solidFill>
                  <a:latin charset="-122" panose="00020600040101010101" typeface="字体管家棉花糖"/>
                  <a:ea charset="-122" panose="00020600040101010101" typeface="字体管家棉花糖"/>
                </a:rPr>
                <a:t>点击添加文字说明详情介绍点击添加文字说明详情介绍点击添加文字说明详情介</a:t>
              </a:r>
            </a:p>
          </p:txBody>
        </p:sp>
        <p:sp>
          <p:nvSpPr>
            <p:cNvPr id="28" name="文本框 27"/>
            <p:cNvSpPr txBox="1"/>
            <p:nvPr/>
          </p:nvSpPr>
          <p:spPr>
            <a:xfrm>
              <a:off x="3318" y="6820"/>
              <a:ext cx="2087" cy="624"/>
            </a:xfrm>
            <a:prstGeom prst="rect">
              <a:avLst/>
            </a:prstGeom>
            <a:noFill/>
          </p:spPr>
          <p:txBody>
            <a:bodyPr rtlCol="0" wrap="square">
              <a:spAutoFit/>
            </a:bodyPr>
            <a:lstStyle/>
            <a:p>
              <a:r>
                <a:rPr altLang="en-US" lang="zh-CN" sz="2000">
                  <a:solidFill>
                    <a:srgbClr val="2E7E38"/>
                  </a:solidFill>
                  <a:latin charset="-122" panose="00020600040101010101" typeface="字体管家棉花糖"/>
                  <a:ea charset="-122" panose="00020600040101010101" typeface="字体管家棉花糖"/>
                </a:rPr>
                <a:t>添加标题</a:t>
              </a:r>
            </a:p>
          </p:txBody>
        </p:sp>
      </p:grpSp>
    </p:spTree>
  </p:cSld>
  <p:clrMapOvr>
    <a:masterClrMapping/>
  </p:clrMapOvr>
  <mc:AlternateContent>
    <mc:Choice Requires="p15">
      <p:transition p14:dur="1250" spd="slow">
        <p15:prstTrans prst="pageCurlDouble"/>
      </p:transition>
    </mc:Choice>
    <mc:Fallback>
      <p:transition spd="slow">
        <p:fade/>
      </p:transition>
    </mc:Fallback>
  </mc:AlternateContent>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rotWithShape="1">
          <a:blip r:embed="rId6"/>
          <a:stretch>
            <a:fillRect/>
          </a:stretch>
        </a:blipFill>
        <a:effectLst/>
      </p:bgPr>
    </p:bg>
    <p:spTree>
      <p:nvGrpSpPr>
        <p:cNvPr id="1" name=""/>
        <p:cNvGrpSpPr/>
        <p:nvPr/>
      </p:nvGrpSpPr>
      <p:grpSpPr>
        <a:xfrm>
          <a:off x="0" y="0"/>
          <a:ext cx="0" cy="0"/>
        </a:xfrm>
      </p:grpSpPr>
      <p:grpSp>
        <p:nvGrpSpPr>
          <p:cNvPr id="12" name="组合 11"/>
          <p:cNvGrpSpPr/>
          <p:nvPr/>
        </p:nvGrpSpPr>
        <p:grpSpPr>
          <a:xfrm>
            <a:off x="354965" y="240030"/>
            <a:ext cx="965200" cy="1009015"/>
            <a:chOff x="11295" y="1307"/>
            <a:chExt cx="3874" cy="4046"/>
          </a:xfrm>
        </p:grpSpPr>
        <p:pic>
          <p:nvPicPr>
            <p:cNvPr descr="f7d30ea4b628d33971365e72821aa1c5" id="9" name="图片 8"/>
            <p:cNvPicPr>
              <a:picLocks noChangeAspect="1"/>
            </p:cNvPicPr>
            <p:nvPr/>
          </p:nvPicPr>
          <p:blipFill>
            <a:blip r:embed="rId3"/>
            <a:srcRect b="24954" l="16885" r="18795" t="7870"/>
            <a:stretch>
              <a:fillRect/>
            </a:stretch>
          </p:blipFill>
          <p:spPr>
            <a:xfrm>
              <a:off x="11295" y="1307"/>
              <a:ext cx="3874" cy="4046"/>
            </a:xfrm>
            <a:prstGeom prst="rect">
              <a:avLst/>
            </a:prstGeom>
          </p:spPr>
        </p:pic>
        <p:sp>
          <p:nvSpPr>
            <p:cNvPr id="11" name="文本框 10"/>
            <p:cNvSpPr txBox="1"/>
            <p:nvPr/>
          </p:nvSpPr>
          <p:spPr>
            <a:xfrm rot="20760000">
              <a:off x="12314" y="2298"/>
              <a:ext cx="2229" cy="1833"/>
            </a:xfrm>
            <a:prstGeom prst="rect">
              <a:avLst/>
            </a:prstGeom>
            <a:noFill/>
          </p:spPr>
          <p:txBody>
            <a:bodyPr rtlCol="0" wrap="square">
              <a:spAutoFit/>
            </a:bodyPr>
            <a:lstStyle/>
            <a:p>
              <a:pPr algn="ctr"/>
              <a:r>
                <a:rPr altLang="zh-CN" lang="en-US" sz="2400">
                  <a:latin charset="-122" panose="02010600030101010101" typeface="锐字工房洪荒之光中黑简1.0"/>
                  <a:ea charset="-122" panose="02010600030101010101" typeface="锐字工房洪荒之光中黑简1.0"/>
                </a:rPr>
                <a:t>2</a:t>
              </a:r>
            </a:p>
          </p:txBody>
        </p:sp>
      </p:grpSp>
      <p:pic>
        <p:nvPicPr>
          <p:cNvPr descr="8b0fccb2e21d61b25266c16d7d822443" id="30" name="图片 29"/>
          <p:cNvPicPr>
            <a:picLocks noChangeAspect="1"/>
          </p:cNvPicPr>
          <p:nvPr/>
        </p:nvPicPr>
        <p:blipFill>
          <a:blip r:embed="rId4"/>
          <a:srcRect r="3242"/>
          <a:stretch>
            <a:fillRect/>
          </a:stretch>
        </p:blipFill>
        <p:spPr>
          <a:xfrm>
            <a:off x="9330690" y="240030"/>
            <a:ext cx="2880360" cy="1807210"/>
          </a:xfrm>
          <a:prstGeom prst="rect">
            <a:avLst/>
          </a:prstGeom>
        </p:spPr>
      </p:pic>
      <p:sp>
        <p:nvSpPr>
          <p:cNvPr id="10" name="文本框 9"/>
          <p:cNvSpPr txBox="1"/>
          <p:nvPr/>
        </p:nvSpPr>
        <p:spPr>
          <a:xfrm>
            <a:off x="1471295" y="454660"/>
            <a:ext cx="3148330" cy="1371600"/>
          </a:xfrm>
          <a:prstGeom prst="rect">
            <a:avLst/>
          </a:prstGeom>
          <a:noFill/>
        </p:spPr>
        <p:txBody>
          <a:bodyPr rtlCol="0" wrap="square">
            <a:spAutoFit/>
          </a:bodyPr>
          <a:lstStyle/>
          <a:p>
            <a:pPr algn="l"/>
            <a:r>
              <a:rPr altLang="en-US" lang="zh-CN" sz="2800">
                <a:solidFill>
                  <a:srgbClr val="2E7E38"/>
                </a:solidFill>
                <a:latin charset="-122" panose="00020600040101010101" typeface="字体管家棉花糖"/>
                <a:ea charset="-122" panose="00020600040101010101" typeface="字体管家棉花糖"/>
              </a:rPr>
              <a:t>点击此处添加标题</a:t>
            </a:r>
          </a:p>
          <a:p>
            <a:pPr algn="l"/>
            <a:r>
              <a:rPr altLang="en-US" lang="zh-CN" sz="2800">
                <a:solidFill>
                  <a:srgbClr val="2E7E38"/>
                </a:solidFill>
                <a:latin charset="-122" panose="00020600040101010101" typeface="字体管家棉花糖"/>
                <a:ea charset="-122" panose="00020600040101010101" typeface="字体管家棉花糖"/>
              </a:rPr>
              <a:t>Click here to add title</a:t>
            </a:r>
          </a:p>
        </p:txBody>
      </p:sp>
      <p:grpSp>
        <p:nvGrpSpPr>
          <p:cNvPr id="6" name="组合 5"/>
          <p:cNvGrpSpPr/>
          <p:nvPr/>
        </p:nvGrpSpPr>
        <p:grpSpPr>
          <a:xfrm>
            <a:off x="1011555" y="1823085"/>
            <a:ext cx="8512580" cy="4109720"/>
            <a:chOff x="578" y="1543"/>
            <a:chExt cx="16841" cy="8130"/>
          </a:xfrm>
        </p:grpSpPr>
        <p:cxnSp>
          <p:nvCxnSpPr>
            <p:cNvPr id="7" name="直接连接符 6"/>
            <p:cNvCxnSpPr/>
            <p:nvPr/>
          </p:nvCxnSpPr>
          <p:spPr>
            <a:xfrm>
              <a:off x="578" y="5400"/>
              <a:ext cx="16839" cy="0"/>
            </a:xfrm>
            <a:prstGeom prst="line">
              <a:avLst/>
            </a:prstGeom>
            <a:ln>
              <a:solidFill>
                <a:srgbClr val="119EBC"/>
              </a:solidFill>
              <a:prstDash val="dashDot"/>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flipH="1">
              <a:off x="9131" y="1543"/>
              <a:ext cx="0" cy="8130"/>
            </a:xfrm>
            <a:prstGeom prst="line">
              <a:avLst/>
            </a:prstGeom>
            <a:ln>
              <a:solidFill>
                <a:srgbClr val="119EBC"/>
              </a:solidFill>
              <a:prstDash val="dash"/>
            </a:ln>
          </p:spPr>
          <p:style>
            <a:lnRef idx="1">
              <a:schemeClr val="accent1"/>
            </a:lnRef>
            <a:fillRef idx="0">
              <a:schemeClr val="accent1"/>
            </a:fillRef>
            <a:effectRef idx="0">
              <a:schemeClr val="accent1"/>
            </a:effectRef>
            <a:fontRef idx="minor">
              <a:schemeClr val="tx1"/>
            </a:fontRef>
          </p:style>
        </p:cxnSp>
        <p:grpSp>
          <p:nvGrpSpPr>
            <p:cNvPr id="14" name="组合 13"/>
            <p:cNvGrpSpPr/>
            <p:nvPr/>
          </p:nvGrpSpPr>
          <p:grpSpPr>
            <a:xfrm>
              <a:off x="1067" y="2077"/>
              <a:ext cx="1114" cy="1114"/>
              <a:chOff x="1067" y="2077"/>
              <a:chExt cx="1114" cy="1114"/>
            </a:xfrm>
          </p:grpSpPr>
          <p:sp>
            <p:nvSpPr>
              <p:cNvPr id="13" name="椭圆 12"/>
              <p:cNvSpPr/>
              <p:nvPr/>
            </p:nvSpPr>
            <p:spPr>
              <a:xfrm>
                <a:off x="1067" y="2077"/>
                <a:ext cx="1114" cy="1114"/>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16" name=" 216"/>
              <p:cNvSpPr/>
              <p:nvPr/>
            </p:nvSpPr>
            <p:spPr>
              <a:xfrm>
                <a:off x="1312" y="2333"/>
                <a:ext cx="623" cy="601"/>
              </a:xfrm>
              <a:prstGeom prst="su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eaLnBrk="0" fontAlgn="base" hangingPunct="0" rtl="0">
                  <a:spcBef>
                    <a:spcPct val="0"/>
                  </a:spcBef>
                  <a:spcAft>
                    <a:spcPct val="0"/>
                  </a:spcAft>
                  <a:defRPr kern="1200">
                    <a:solidFill>
                      <a:schemeClr val="lt1"/>
                    </a:solidFill>
                    <a:latin typeface="+mn-lt"/>
                    <a:ea typeface="+mn-ea"/>
                    <a:cs typeface="+mn-cs"/>
                  </a:defRPr>
                </a:lvl1pPr>
                <a:lvl2pPr algn="l" eaLnBrk="0" fontAlgn="base" hangingPunct="0" marL="457200" rtl="0">
                  <a:spcBef>
                    <a:spcPct val="0"/>
                  </a:spcBef>
                  <a:spcAft>
                    <a:spcPct val="0"/>
                  </a:spcAft>
                  <a:defRPr kern="1200">
                    <a:solidFill>
                      <a:schemeClr val="lt1"/>
                    </a:solidFill>
                    <a:latin typeface="+mn-lt"/>
                    <a:ea typeface="+mn-ea"/>
                    <a:cs typeface="+mn-cs"/>
                  </a:defRPr>
                </a:lvl2pPr>
                <a:lvl3pPr algn="l" eaLnBrk="0" fontAlgn="base" hangingPunct="0" marL="914400" rtl="0">
                  <a:spcBef>
                    <a:spcPct val="0"/>
                  </a:spcBef>
                  <a:spcAft>
                    <a:spcPct val="0"/>
                  </a:spcAft>
                  <a:defRPr kern="1200">
                    <a:solidFill>
                      <a:schemeClr val="lt1"/>
                    </a:solidFill>
                    <a:latin typeface="+mn-lt"/>
                    <a:ea typeface="+mn-ea"/>
                    <a:cs typeface="+mn-cs"/>
                  </a:defRPr>
                </a:lvl3pPr>
                <a:lvl4pPr algn="l" eaLnBrk="0" fontAlgn="base" hangingPunct="0" marL="1371600" rtl="0">
                  <a:spcBef>
                    <a:spcPct val="0"/>
                  </a:spcBef>
                  <a:spcAft>
                    <a:spcPct val="0"/>
                  </a:spcAft>
                  <a:defRPr kern="1200">
                    <a:solidFill>
                      <a:schemeClr val="lt1"/>
                    </a:solidFill>
                    <a:latin typeface="+mn-lt"/>
                    <a:ea typeface="+mn-ea"/>
                    <a:cs typeface="+mn-cs"/>
                  </a:defRPr>
                </a:lvl4pPr>
                <a:lvl5pPr algn="l" eaLnBrk="0" fontAlgn="base" hangingPunct="0" marL="1828800" rtl="0">
                  <a:spcBef>
                    <a:spcPct val="0"/>
                  </a:spcBef>
                  <a:spcAft>
                    <a:spcPct val="0"/>
                  </a:spcAft>
                  <a:defRPr kern="1200">
                    <a:solidFill>
                      <a:schemeClr val="lt1"/>
                    </a:solidFill>
                    <a:latin typeface="+mn-lt"/>
                    <a:ea typeface="+mn-ea"/>
                    <a:cs typeface="+mn-cs"/>
                  </a:defRPr>
                </a:lvl5pPr>
                <a:lvl6pPr algn="l" defTabSz="914400" eaLnBrk="1" hangingPunct="1" latinLnBrk="0" marL="2286000" rtl="0">
                  <a:defRPr kern="1200">
                    <a:solidFill>
                      <a:schemeClr val="lt1"/>
                    </a:solidFill>
                    <a:latin typeface="+mn-lt"/>
                    <a:ea typeface="+mn-ea"/>
                    <a:cs typeface="+mn-cs"/>
                  </a:defRPr>
                </a:lvl6pPr>
                <a:lvl7pPr algn="l" defTabSz="914400" eaLnBrk="1" hangingPunct="1" latinLnBrk="0" marL="2743200" rtl="0">
                  <a:defRPr kern="1200">
                    <a:solidFill>
                      <a:schemeClr val="lt1"/>
                    </a:solidFill>
                    <a:latin typeface="+mn-lt"/>
                    <a:ea typeface="+mn-ea"/>
                    <a:cs typeface="+mn-cs"/>
                  </a:defRPr>
                </a:lvl7pPr>
                <a:lvl8pPr algn="l" defTabSz="914400" eaLnBrk="1" hangingPunct="1" latinLnBrk="0" marL="3200400" rtl="0">
                  <a:defRPr kern="1200">
                    <a:solidFill>
                      <a:schemeClr val="lt1"/>
                    </a:solidFill>
                    <a:latin typeface="+mn-lt"/>
                    <a:ea typeface="+mn-ea"/>
                    <a:cs typeface="+mn-cs"/>
                  </a:defRPr>
                </a:lvl8pPr>
                <a:lvl9pPr algn="l" defTabSz="914400" eaLnBrk="1" hangingPunct="1" latinLnBrk="0" marL="3657600" rtl="0">
                  <a:defRPr kern="1200">
                    <a:solidFill>
                      <a:schemeClr val="lt1"/>
                    </a:solidFill>
                    <a:latin typeface="+mn-lt"/>
                    <a:ea typeface="+mn-ea"/>
                    <a:cs typeface="+mn-cs"/>
                  </a:defRPr>
                </a:lvl9pPr>
              </a:lstStyle>
              <a:p>
                <a:pPr algn="ctr" eaLnBrk="1" fontAlgn="auto" hangingPunct="1">
                  <a:spcBef>
                    <a:spcPct val="0"/>
                  </a:spcBef>
                  <a:spcAft>
                    <a:spcPct val="0"/>
                  </a:spcAft>
                  <a:defRPr/>
                </a:pPr>
                <a:endParaRPr altLang="en-US" lang="zh-CN">
                  <a:solidFill>
                    <a:srgbClr val="FFFFFF"/>
                  </a:solidFill>
                </a:endParaRPr>
              </a:p>
            </p:txBody>
          </p:sp>
        </p:grpSp>
        <p:grpSp>
          <p:nvGrpSpPr>
            <p:cNvPr id="15" name="组合 14"/>
            <p:cNvGrpSpPr/>
            <p:nvPr/>
          </p:nvGrpSpPr>
          <p:grpSpPr>
            <a:xfrm>
              <a:off x="9642" y="2211"/>
              <a:ext cx="1114" cy="1114"/>
              <a:chOff x="9642" y="2211"/>
              <a:chExt cx="1114" cy="1114"/>
            </a:xfrm>
          </p:grpSpPr>
          <p:sp>
            <p:nvSpPr>
              <p:cNvPr id="28" name="椭圆 27"/>
              <p:cNvSpPr/>
              <p:nvPr/>
            </p:nvSpPr>
            <p:spPr>
              <a:xfrm>
                <a:off x="9642" y="2211"/>
                <a:ext cx="1114" cy="1114"/>
              </a:xfrm>
              <a:prstGeom prst="ellipse">
                <a:avLst/>
              </a:prstGeom>
              <a:solidFill>
                <a:srgbClr val="FFDE0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12" name=" 212"/>
              <p:cNvSpPr/>
              <p:nvPr/>
            </p:nvSpPr>
            <p:spPr>
              <a:xfrm>
                <a:off x="9876" y="2468"/>
                <a:ext cx="646" cy="601"/>
              </a:xfrm>
              <a:prstGeom prst="hear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eaLnBrk="0" fontAlgn="base" hangingPunct="0" rtl="0">
                  <a:spcBef>
                    <a:spcPct val="0"/>
                  </a:spcBef>
                  <a:spcAft>
                    <a:spcPct val="0"/>
                  </a:spcAft>
                  <a:defRPr kern="1200">
                    <a:solidFill>
                      <a:schemeClr val="lt1"/>
                    </a:solidFill>
                    <a:latin typeface="+mn-lt"/>
                    <a:ea typeface="+mn-ea"/>
                    <a:cs typeface="+mn-cs"/>
                  </a:defRPr>
                </a:lvl1pPr>
                <a:lvl2pPr algn="l" eaLnBrk="0" fontAlgn="base" hangingPunct="0" marL="457200" rtl="0">
                  <a:spcBef>
                    <a:spcPct val="0"/>
                  </a:spcBef>
                  <a:spcAft>
                    <a:spcPct val="0"/>
                  </a:spcAft>
                  <a:defRPr kern="1200">
                    <a:solidFill>
                      <a:schemeClr val="lt1"/>
                    </a:solidFill>
                    <a:latin typeface="+mn-lt"/>
                    <a:ea typeface="+mn-ea"/>
                    <a:cs typeface="+mn-cs"/>
                  </a:defRPr>
                </a:lvl2pPr>
                <a:lvl3pPr algn="l" eaLnBrk="0" fontAlgn="base" hangingPunct="0" marL="914400" rtl="0">
                  <a:spcBef>
                    <a:spcPct val="0"/>
                  </a:spcBef>
                  <a:spcAft>
                    <a:spcPct val="0"/>
                  </a:spcAft>
                  <a:defRPr kern="1200">
                    <a:solidFill>
                      <a:schemeClr val="lt1"/>
                    </a:solidFill>
                    <a:latin typeface="+mn-lt"/>
                    <a:ea typeface="+mn-ea"/>
                    <a:cs typeface="+mn-cs"/>
                  </a:defRPr>
                </a:lvl3pPr>
                <a:lvl4pPr algn="l" eaLnBrk="0" fontAlgn="base" hangingPunct="0" marL="1371600" rtl="0">
                  <a:spcBef>
                    <a:spcPct val="0"/>
                  </a:spcBef>
                  <a:spcAft>
                    <a:spcPct val="0"/>
                  </a:spcAft>
                  <a:defRPr kern="1200">
                    <a:solidFill>
                      <a:schemeClr val="lt1"/>
                    </a:solidFill>
                    <a:latin typeface="+mn-lt"/>
                    <a:ea typeface="+mn-ea"/>
                    <a:cs typeface="+mn-cs"/>
                  </a:defRPr>
                </a:lvl4pPr>
                <a:lvl5pPr algn="l" eaLnBrk="0" fontAlgn="base" hangingPunct="0" marL="1828800" rtl="0">
                  <a:spcBef>
                    <a:spcPct val="0"/>
                  </a:spcBef>
                  <a:spcAft>
                    <a:spcPct val="0"/>
                  </a:spcAft>
                  <a:defRPr kern="1200">
                    <a:solidFill>
                      <a:schemeClr val="lt1"/>
                    </a:solidFill>
                    <a:latin typeface="+mn-lt"/>
                    <a:ea typeface="+mn-ea"/>
                    <a:cs typeface="+mn-cs"/>
                  </a:defRPr>
                </a:lvl5pPr>
                <a:lvl6pPr algn="l" defTabSz="914400" eaLnBrk="1" hangingPunct="1" latinLnBrk="0" marL="2286000" rtl="0">
                  <a:defRPr kern="1200">
                    <a:solidFill>
                      <a:schemeClr val="lt1"/>
                    </a:solidFill>
                    <a:latin typeface="+mn-lt"/>
                    <a:ea typeface="+mn-ea"/>
                    <a:cs typeface="+mn-cs"/>
                  </a:defRPr>
                </a:lvl6pPr>
                <a:lvl7pPr algn="l" defTabSz="914400" eaLnBrk="1" hangingPunct="1" latinLnBrk="0" marL="2743200" rtl="0">
                  <a:defRPr kern="1200">
                    <a:solidFill>
                      <a:schemeClr val="lt1"/>
                    </a:solidFill>
                    <a:latin typeface="+mn-lt"/>
                    <a:ea typeface="+mn-ea"/>
                    <a:cs typeface="+mn-cs"/>
                  </a:defRPr>
                </a:lvl7pPr>
                <a:lvl8pPr algn="l" defTabSz="914400" eaLnBrk="1" hangingPunct="1" latinLnBrk="0" marL="3200400" rtl="0">
                  <a:defRPr kern="1200">
                    <a:solidFill>
                      <a:schemeClr val="lt1"/>
                    </a:solidFill>
                    <a:latin typeface="+mn-lt"/>
                    <a:ea typeface="+mn-ea"/>
                    <a:cs typeface="+mn-cs"/>
                  </a:defRPr>
                </a:lvl8pPr>
                <a:lvl9pPr algn="l" defTabSz="914400" eaLnBrk="1" hangingPunct="1" latinLnBrk="0" marL="3657600" rtl="0">
                  <a:defRPr kern="1200">
                    <a:solidFill>
                      <a:schemeClr val="lt1"/>
                    </a:solidFill>
                    <a:latin typeface="+mn-lt"/>
                    <a:ea typeface="+mn-ea"/>
                    <a:cs typeface="+mn-cs"/>
                  </a:defRPr>
                </a:lvl9pPr>
              </a:lstStyle>
              <a:p>
                <a:pPr algn="ctr" eaLnBrk="1" fontAlgn="auto" hangingPunct="1">
                  <a:spcBef>
                    <a:spcPct val="0"/>
                  </a:spcBef>
                  <a:spcAft>
                    <a:spcPct val="0"/>
                  </a:spcAft>
                  <a:defRPr/>
                </a:pPr>
                <a:endParaRPr altLang="en-US" lang="zh-CN">
                  <a:solidFill>
                    <a:srgbClr val="FFFFFF"/>
                  </a:solidFill>
                </a:endParaRPr>
              </a:p>
            </p:txBody>
          </p:sp>
        </p:grpSp>
        <p:grpSp>
          <p:nvGrpSpPr>
            <p:cNvPr id="29" name="组合 28"/>
            <p:cNvGrpSpPr/>
            <p:nvPr/>
          </p:nvGrpSpPr>
          <p:grpSpPr>
            <a:xfrm>
              <a:off x="1067" y="5843"/>
              <a:ext cx="1114" cy="1114"/>
              <a:chOff x="1067" y="5843"/>
              <a:chExt cx="1114" cy="1114"/>
            </a:xfrm>
          </p:grpSpPr>
          <p:sp>
            <p:nvSpPr>
              <p:cNvPr id="31" name="椭圆 30"/>
              <p:cNvSpPr/>
              <p:nvPr/>
            </p:nvSpPr>
            <p:spPr>
              <a:xfrm>
                <a:off x="1067" y="5843"/>
                <a:ext cx="1114" cy="1114"/>
              </a:xfrm>
              <a:prstGeom prst="ellipse">
                <a:avLst/>
              </a:prstGeom>
              <a:solidFill>
                <a:srgbClr val="FFDE0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050" name=" 2050"/>
              <p:cNvSpPr/>
              <p:nvPr/>
            </p:nvSpPr>
            <p:spPr bwMode="auto">
              <a:xfrm>
                <a:off x="1312" y="6055"/>
                <a:ext cx="713" cy="691"/>
              </a:xfrm>
              <a:custGeom>
                <a:gdLst>
                  <a:gd fmla="*/ 704528 w 4844" name="T0"/>
                  <a:gd fmla="*/ 1336636 h 6318" name="T1"/>
                  <a:gd fmla="*/ 797459 w 4844" name="T2"/>
                  <a:gd fmla="*/ 1364677 h 6318" name="T3"/>
                  <a:gd fmla="*/ 920563 w 4844" name="T4"/>
                  <a:gd fmla="*/ 1365280 h 6318" name="T5"/>
                  <a:gd fmla="*/ 1065693 w 4844" name="T6"/>
                  <a:gd fmla="*/ 1313720 h 6318" name="T7"/>
                  <a:gd fmla="*/ 1188495 w 4844" name="T8"/>
                  <a:gd fmla="*/ 1220551 h 6318" name="T9"/>
                  <a:gd fmla="*/ 1269961 w 4844" name="T10"/>
                  <a:gd fmla="*/ 1130396 h 6318" name="T11"/>
                  <a:gd fmla="*/ 1352332 w 4844" name="T12"/>
                  <a:gd fmla="*/ 1012502 h 6318" name="T13"/>
                  <a:gd fmla="*/ 1443452 w 4844" name="T14"/>
                  <a:gd fmla="*/ 845461 h 6318" name="T15"/>
                  <a:gd fmla="*/ 1334530 w 4844" name="T16"/>
                  <a:gd fmla="*/ 792996 h 6318" name="T17"/>
                  <a:gd fmla="*/ 1167676 w 4844" name="T18"/>
                  <a:gd fmla="*/ 794805 h 6318" name="T19"/>
                  <a:gd fmla="*/ 996598 w 4844" name="T20"/>
                  <a:gd fmla="*/ 825259 h 6318" name="T21"/>
                  <a:gd fmla="*/ 842416 w 4844" name="T22"/>
                  <a:gd fmla="*/ 893704 h 6318" name="T23"/>
                  <a:gd fmla="*/ 771813 w 4844" name="T24"/>
                  <a:gd fmla="*/ 950389 h 6318" name="T25"/>
                  <a:gd fmla="*/ 712674 w 4844" name="T26"/>
                  <a:gd fmla="*/ 1023357 h 6318" name="T27"/>
                  <a:gd fmla="*/ 668924 w 4844" name="T28"/>
                  <a:gd fmla="*/ 1115019 h 6318" name="T29"/>
                  <a:gd fmla="*/ 643579 w 4844" name="T30"/>
                  <a:gd fmla="*/ 1226883 h 6318" name="T31"/>
                  <a:gd fmla="*/ 691554 w 4844" name="T32"/>
                  <a:gd fmla="*/ 1710821 h 6318" name="T33"/>
                  <a:gd fmla="*/ 604053 w 4844" name="T34"/>
                  <a:gd fmla="*/ 1548906 h 6318" name="T35"/>
                  <a:gd fmla="*/ 570562 w 4844" name="T36"/>
                  <a:gd fmla="*/ 1438549 h 6318" name="T37"/>
                  <a:gd fmla="*/ 554571 w 4844" name="T38"/>
                  <a:gd fmla="*/ 1314926 h 6318" name="T39"/>
                  <a:gd fmla="*/ 561812 w 4844" name="T40"/>
                  <a:gd fmla="*/ 1177132 h 6318" name="T41"/>
                  <a:gd fmla="*/ 596510 w 4844" name="T42"/>
                  <a:gd fmla="*/ 1026372 h 6318" name="T43"/>
                  <a:gd fmla="*/ 664097 w 4844" name="T44"/>
                  <a:gd fmla="*/ 861743 h 6318" name="T45"/>
                  <a:gd fmla="*/ 766683 w 4844" name="T46"/>
                  <a:gd fmla="*/ 629271 h 6318" name="T47"/>
                  <a:gd fmla="*/ 814054 w 4844" name="T48"/>
                  <a:gd fmla="*/ 410368 h 6318" name="T49"/>
                  <a:gd fmla="*/ 800778 w 4844" name="T50"/>
                  <a:gd fmla="*/ 247246 h 6318" name="T51"/>
                  <a:gd fmla="*/ 748278 w 4844" name="T52"/>
                  <a:gd fmla="*/ 132367 h 6318" name="T53"/>
                  <a:gd fmla="*/ 678580 w 4844" name="T54"/>
                  <a:gd fmla="*/ 57892 h 6318" name="T55"/>
                  <a:gd fmla="*/ 591984 w 4844" name="T56"/>
                  <a:gd fmla="*/ 6935 h 6318" name="T57"/>
                  <a:gd fmla="*/ 606769 w 4844" name="T58"/>
                  <a:gd fmla="*/ 19900 h 6318" name="T59"/>
                  <a:gd fmla="*/ 679183 w 4844" name="T60"/>
                  <a:gd fmla="*/ 88044 h 6318" name="T61"/>
                  <a:gd fmla="*/ 730175 w 4844" name="T62"/>
                  <a:gd fmla="*/ 175786 h 6318" name="T63"/>
                  <a:gd fmla="*/ 756425 w 4844" name="T64"/>
                  <a:gd fmla="*/ 299710 h 6318" name="T65"/>
                  <a:gd fmla="*/ 738019 w 4844" name="T66"/>
                  <a:gd fmla="*/ 464340 h 6318" name="T67"/>
                  <a:gd fmla="*/ 656252 w 4844" name="T68"/>
                  <a:gd fmla="*/ 673594 h 6318" name="T69"/>
                  <a:gd fmla="*/ 602243 w 4844" name="T70"/>
                  <a:gd fmla="*/ 735104 h 6318" name="T71"/>
                  <a:gd fmla="*/ 604657 w 4844" name="T72"/>
                  <a:gd fmla="*/ 637714 h 6318" name="T73"/>
                  <a:gd fmla="*/ 587459 w 4844" name="T74"/>
                  <a:gd fmla="*/ 550273 h 6318" name="T75"/>
                  <a:gd fmla="*/ 548536 w 4844" name="T76"/>
                  <a:gd fmla="*/ 464642 h 6318" name="T77"/>
                  <a:gd fmla="*/ 442027 w 4844" name="T78"/>
                  <a:gd fmla="*/ 338305 h 6318" name="T79"/>
                  <a:gd fmla="*/ 308665 w 4844" name="T80"/>
                  <a:gd fmla="*/ 244231 h 6318" name="T81"/>
                  <a:gd fmla="*/ 160518 w 4844" name="T82"/>
                  <a:gd fmla="*/ 174278 h 6318" name="T83"/>
                  <a:gd fmla="*/ 0 w 4844" name="T84"/>
                  <a:gd fmla="*/ 123925 h 6318" name="T85"/>
                  <a:gd fmla="*/ 25647 w 4844" name="T86"/>
                  <a:gd fmla="*/ 404639 h 6318" name="T87"/>
                  <a:gd fmla="*/ 84181 w 4844" name="T88"/>
                  <a:gd fmla="*/ 609672 h 6318" name="T89"/>
                  <a:gd fmla="*/ 165647 w 4844" name="T90"/>
                  <a:gd fmla="*/ 749577 h 6318" name="T91"/>
                  <a:gd fmla="*/ 259484 w 4844" name="T92"/>
                  <a:gd fmla="*/ 837018 h 6318" name="T93"/>
                  <a:gd fmla="*/ 355130 w 4844" name="T94"/>
                  <a:gd fmla="*/ 883452 h 6318" name="T95"/>
                  <a:gd fmla="*/ 442631 w 4844" name="T96"/>
                  <a:gd fmla="*/ 900337 h 6318" name="T97"/>
                  <a:gd fmla="*/ 486984 w 4844" name="T98"/>
                  <a:gd fmla="*/ 950691 h 6318" name="T99"/>
                  <a:gd fmla="*/ 416682 w 4844" name="T100"/>
                  <a:gd fmla="*/ 1097229 h 6318" name="T101"/>
                  <a:gd fmla="*/ 376251 w 4844" name="T102"/>
                  <a:gd fmla="*/ 1234119 h 6318" name="T103"/>
                  <a:gd fmla="*/ 360863 w 4844" name="T104"/>
                  <a:gd fmla="*/ 1359853 h 6318" name="T105"/>
                  <a:gd fmla="*/ 366294 w 4844" name="T106"/>
                  <a:gd fmla="*/ 1474430 h 6318" name="T107"/>
                  <a:gd fmla="*/ 400993 w 4844" name="T108"/>
                  <a:gd fmla="*/ 1619763 h 6318" name="T109"/>
                  <a:gd fmla="*/ 421510 w 4844" name="T110"/>
                  <a:gd fmla="*/ 1735848 h 6318" name="T111"/>
                  <a:gd fmla="*/ 300216 w 4844" name="T112"/>
                  <a:gd fmla="*/ 1770522 h 6318" name="T113"/>
                  <a:gd fmla="*/ 209699 w 4844" name="T114"/>
                  <a:gd fmla="*/ 1820273 h 6318" name="T115"/>
                  <a:gd fmla="*/ 158104 w 4844" name="T116"/>
                  <a:gd fmla="*/ 1882386 h 6318" name="T117"/>
                  <a:gd fmla="*/ 1013193 w 4844" name="T118"/>
                  <a:gd fmla="*/ 1873642 h 6318" name="T119"/>
                  <a:gd fmla="*/ 952848 w 4844" name="T120"/>
                  <a:gd fmla="*/ 1811227 h 6318" name="T121"/>
                  <a:gd fmla="*/ 852373 w 4844" name="T122"/>
                  <a:gd fmla="*/ 1761778 h 6318" name="T123"/>
                  <a:gd fmla="*/ 720218 w 4844" name="T124"/>
                  <a:gd fmla="*/ 1730119 h 6318"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 fmla="*/ 0 60000 65536" name="T186"/>
                  <a:gd fmla="*/ 0 60000 65536" name="T187"/>
                  <a:gd fmla="*/ 0 60000 65536" name="T188"/>
                </a:gd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b="b" l="0" r="r" t="0"/>
                <a:pathLst>
                  <a:path h="6318" w="4844">
                    <a:moveTo>
                      <a:pt x="2116" y="4309"/>
                    </a:moveTo>
                    <a:lnTo>
                      <a:pt x="2116" y="4309"/>
                    </a:lnTo>
                    <a:lnTo>
                      <a:pt x="2133" y="4322"/>
                    </a:lnTo>
                    <a:lnTo>
                      <a:pt x="2153" y="4335"/>
                    </a:lnTo>
                    <a:lnTo>
                      <a:pt x="2181" y="4353"/>
                    </a:lnTo>
                    <a:lnTo>
                      <a:pt x="2217" y="4374"/>
                    </a:lnTo>
                    <a:lnTo>
                      <a:pt x="2259" y="4396"/>
                    </a:lnTo>
                    <a:lnTo>
                      <a:pt x="2308" y="4421"/>
                    </a:lnTo>
                    <a:lnTo>
                      <a:pt x="2335" y="4433"/>
                    </a:lnTo>
                    <a:lnTo>
                      <a:pt x="2364" y="4444"/>
                    </a:lnTo>
                    <a:lnTo>
                      <a:pt x="2393" y="4456"/>
                    </a:lnTo>
                    <a:lnTo>
                      <a:pt x="2425" y="4468"/>
                    </a:lnTo>
                    <a:lnTo>
                      <a:pt x="2458" y="4480"/>
                    </a:lnTo>
                    <a:lnTo>
                      <a:pt x="2492" y="4490"/>
                    </a:lnTo>
                    <a:lnTo>
                      <a:pt x="2528" y="4500"/>
                    </a:lnTo>
                    <a:lnTo>
                      <a:pt x="2565" y="4509"/>
                    </a:lnTo>
                    <a:lnTo>
                      <a:pt x="2604" y="4518"/>
                    </a:lnTo>
                    <a:lnTo>
                      <a:pt x="2643" y="4526"/>
                    </a:lnTo>
                    <a:lnTo>
                      <a:pt x="2684" y="4531"/>
                    </a:lnTo>
                    <a:lnTo>
                      <a:pt x="2726" y="4537"/>
                    </a:lnTo>
                    <a:lnTo>
                      <a:pt x="2770" y="4540"/>
                    </a:lnTo>
                    <a:lnTo>
                      <a:pt x="2813" y="4542"/>
                    </a:lnTo>
                    <a:lnTo>
                      <a:pt x="2859" y="4543"/>
                    </a:lnTo>
                    <a:lnTo>
                      <a:pt x="2906" y="4542"/>
                    </a:lnTo>
                    <a:lnTo>
                      <a:pt x="2954" y="4540"/>
                    </a:lnTo>
                    <a:lnTo>
                      <a:pt x="3002" y="4535"/>
                    </a:lnTo>
                    <a:lnTo>
                      <a:pt x="3051" y="4528"/>
                    </a:lnTo>
                    <a:lnTo>
                      <a:pt x="3101" y="4519"/>
                    </a:lnTo>
                    <a:lnTo>
                      <a:pt x="3152" y="4508"/>
                    </a:lnTo>
                    <a:lnTo>
                      <a:pt x="3205" y="4494"/>
                    </a:lnTo>
                    <a:lnTo>
                      <a:pt x="3257" y="4479"/>
                    </a:lnTo>
                    <a:lnTo>
                      <a:pt x="3311" y="4460"/>
                    </a:lnTo>
                    <a:lnTo>
                      <a:pt x="3366" y="4439"/>
                    </a:lnTo>
                    <a:lnTo>
                      <a:pt x="3420" y="4414"/>
                    </a:lnTo>
                    <a:lnTo>
                      <a:pt x="3476" y="4387"/>
                    </a:lnTo>
                    <a:lnTo>
                      <a:pt x="3532" y="4357"/>
                    </a:lnTo>
                    <a:lnTo>
                      <a:pt x="3589" y="4324"/>
                    </a:lnTo>
                    <a:lnTo>
                      <a:pt x="3646" y="4287"/>
                    </a:lnTo>
                    <a:lnTo>
                      <a:pt x="3704" y="4247"/>
                    </a:lnTo>
                    <a:lnTo>
                      <a:pt x="3762" y="4202"/>
                    </a:lnTo>
                    <a:lnTo>
                      <a:pt x="3821" y="4155"/>
                    </a:lnTo>
                    <a:lnTo>
                      <a:pt x="3850" y="4130"/>
                    </a:lnTo>
                    <a:lnTo>
                      <a:pt x="3880" y="4104"/>
                    </a:lnTo>
                    <a:lnTo>
                      <a:pt x="3909" y="4077"/>
                    </a:lnTo>
                    <a:lnTo>
                      <a:pt x="3939" y="4048"/>
                    </a:lnTo>
                    <a:lnTo>
                      <a:pt x="3969" y="4019"/>
                    </a:lnTo>
                    <a:lnTo>
                      <a:pt x="3998" y="3989"/>
                    </a:lnTo>
                    <a:lnTo>
                      <a:pt x="4028" y="3959"/>
                    </a:lnTo>
                    <a:lnTo>
                      <a:pt x="4058" y="3927"/>
                    </a:lnTo>
                    <a:lnTo>
                      <a:pt x="4088" y="3893"/>
                    </a:lnTo>
                    <a:lnTo>
                      <a:pt x="4118" y="3859"/>
                    </a:lnTo>
                    <a:lnTo>
                      <a:pt x="4149" y="3824"/>
                    </a:lnTo>
                    <a:lnTo>
                      <a:pt x="4179" y="3787"/>
                    </a:lnTo>
                    <a:lnTo>
                      <a:pt x="4209" y="3749"/>
                    </a:lnTo>
                    <a:lnTo>
                      <a:pt x="4239" y="3710"/>
                    </a:lnTo>
                    <a:lnTo>
                      <a:pt x="4269" y="3671"/>
                    </a:lnTo>
                    <a:lnTo>
                      <a:pt x="4300" y="3630"/>
                    </a:lnTo>
                    <a:lnTo>
                      <a:pt x="4330" y="3588"/>
                    </a:lnTo>
                    <a:lnTo>
                      <a:pt x="4361" y="3544"/>
                    </a:lnTo>
                    <a:lnTo>
                      <a:pt x="4391" y="3500"/>
                    </a:lnTo>
                    <a:lnTo>
                      <a:pt x="4421" y="3454"/>
                    </a:lnTo>
                    <a:lnTo>
                      <a:pt x="4451" y="3407"/>
                    </a:lnTo>
                    <a:lnTo>
                      <a:pt x="4482" y="3358"/>
                    </a:lnTo>
                    <a:lnTo>
                      <a:pt x="4512" y="3309"/>
                    </a:lnTo>
                    <a:lnTo>
                      <a:pt x="4542" y="3257"/>
                    </a:lnTo>
                    <a:lnTo>
                      <a:pt x="4572" y="3206"/>
                    </a:lnTo>
                    <a:lnTo>
                      <a:pt x="4603" y="3153"/>
                    </a:lnTo>
                    <a:lnTo>
                      <a:pt x="4633" y="3097"/>
                    </a:lnTo>
                    <a:lnTo>
                      <a:pt x="4664" y="3041"/>
                    </a:lnTo>
                    <a:lnTo>
                      <a:pt x="4694" y="2984"/>
                    </a:lnTo>
                    <a:lnTo>
                      <a:pt x="4724" y="2925"/>
                    </a:lnTo>
                    <a:lnTo>
                      <a:pt x="4784" y="2804"/>
                    </a:lnTo>
                    <a:lnTo>
                      <a:pt x="4844" y="2675"/>
                    </a:lnTo>
                    <a:lnTo>
                      <a:pt x="4813" y="2671"/>
                    </a:lnTo>
                    <a:lnTo>
                      <a:pt x="4778" y="2665"/>
                    </a:lnTo>
                    <a:lnTo>
                      <a:pt x="4728" y="2659"/>
                    </a:lnTo>
                    <a:lnTo>
                      <a:pt x="4667" y="2651"/>
                    </a:lnTo>
                    <a:lnTo>
                      <a:pt x="4595" y="2643"/>
                    </a:lnTo>
                    <a:lnTo>
                      <a:pt x="4513" y="2636"/>
                    </a:lnTo>
                    <a:lnTo>
                      <a:pt x="4423" y="2630"/>
                    </a:lnTo>
                    <a:lnTo>
                      <a:pt x="4324" y="2625"/>
                    </a:lnTo>
                    <a:lnTo>
                      <a:pt x="4272" y="2624"/>
                    </a:lnTo>
                    <a:lnTo>
                      <a:pt x="4219" y="2624"/>
                    </a:lnTo>
                    <a:lnTo>
                      <a:pt x="4163" y="2624"/>
                    </a:lnTo>
                    <a:lnTo>
                      <a:pt x="4107" y="2624"/>
                    </a:lnTo>
                    <a:lnTo>
                      <a:pt x="4049" y="2626"/>
                    </a:lnTo>
                    <a:lnTo>
                      <a:pt x="3990" y="2628"/>
                    </a:lnTo>
                    <a:lnTo>
                      <a:pt x="3930" y="2632"/>
                    </a:lnTo>
                    <a:lnTo>
                      <a:pt x="3870" y="2636"/>
                    </a:lnTo>
                    <a:lnTo>
                      <a:pt x="3808" y="2642"/>
                    </a:lnTo>
                    <a:lnTo>
                      <a:pt x="3746" y="2648"/>
                    </a:lnTo>
                    <a:lnTo>
                      <a:pt x="3683" y="2657"/>
                    </a:lnTo>
                    <a:lnTo>
                      <a:pt x="3620" y="2666"/>
                    </a:lnTo>
                    <a:lnTo>
                      <a:pt x="3557" y="2677"/>
                    </a:lnTo>
                    <a:lnTo>
                      <a:pt x="3494" y="2690"/>
                    </a:lnTo>
                    <a:lnTo>
                      <a:pt x="3430" y="2704"/>
                    </a:lnTo>
                    <a:lnTo>
                      <a:pt x="3367" y="2720"/>
                    </a:lnTo>
                    <a:lnTo>
                      <a:pt x="3303" y="2737"/>
                    </a:lnTo>
                    <a:lnTo>
                      <a:pt x="3241" y="2756"/>
                    </a:lnTo>
                    <a:lnTo>
                      <a:pt x="3178" y="2777"/>
                    </a:lnTo>
                    <a:lnTo>
                      <a:pt x="3117" y="2800"/>
                    </a:lnTo>
                    <a:lnTo>
                      <a:pt x="3055" y="2825"/>
                    </a:lnTo>
                    <a:lnTo>
                      <a:pt x="2995" y="2851"/>
                    </a:lnTo>
                    <a:lnTo>
                      <a:pt x="2936" y="2880"/>
                    </a:lnTo>
                    <a:lnTo>
                      <a:pt x="2877" y="2913"/>
                    </a:lnTo>
                    <a:lnTo>
                      <a:pt x="2820" y="2946"/>
                    </a:lnTo>
                    <a:lnTo>
                      <a:pt x="2792" y="2964"/>
                    </a:lnTo>
                    <a:lnTo>
                      <a:pt x="2764" y="2982"/>
                    </a:lnTo>
                    <a:lnTo>
                      <a:pt x="2738" y="3001"/>
                    </a:lnTo>
                    <a:lnTo>
                      <a:pt x="2711" y="3020"/>
                    </a:lnTo>
                    <a:lnTo>
                      <a:pt x="2684" y="3041"/>
                    </a:lnTo>
                    <a:lnTo>
                      <a:pt x="2658" y="3061"/>
                    </a:lnTo>
                    <a:lnTo>
                      <a:pt x="2632" y="3082"/>
                    </a:lnTo>
                    <a:lnTo>
                      <a:pt x="2607" y="3105"/>
                    </a:lnTo>
                    <a:lnTo>
                      <a:pt x="2582" y="3128"/>
                    </a:lnTo>
                    <a:lnTo>
                      <a:pt x="2558" y="3152"/>
                    </a:lnTo>
                    <a:lnTo>
                      <a:pt x="2533" y="3175"/>
                    </a:lnTo>
                    <a:lnTo>
                      <a:pt x="2510" y="3199"/>
                    </a:lnTo>
                    <a:lnTo>
                      <a:pt x="2488" y="3225"/>
                    </a:lnTo>
                    <a:lnTo>
                      <a:pt x="2465" y="3252"/>
                    </a:lnTo>
                    <a:lnTo>
                      <a:pt x="2443" y="3279"/>
                    </a:lnTo>
                    <a:lnTo>
                      <a:pt x="2422" y="3307"/>
                    </a:lnTo>
                    <a:lnTo>
                      <a:pt x="2402" y="3334"/>
                    </a:lnTo>
                    <a:lnTo>
                      <a:pt x="2382" y="3363"/>
                    </a:lnTo>
                    <a:lnTo>
                      <a:pt x="2362" y="3394"/>
                    </a:lnTo>
                    <a:lnTo>
                      <a:pt x="2343" y="3424"/>
                    </a:lnTo>
                    <a:lnTo>
                      <a:pt x="2325" y="3456"/>
                    </a:lnTo>
                    <a:lnTo>
                      <a:pt x="2307" y="3487"/>
                    </a:lnTo>
                    <a:lnTo>
                      <a:pt x="2290" y="3521"/>
                    </a:lnTo>
                    <a:lnTo>
                      <a:pt x="2275" y="3554"/>
                    </a:lnTo>
                    <a:lnTo>
                      <a:pt x="2259" y="3589"/>
                    </a:lnTo>
                    <a:lnTo>
                      <a:pt x="2243" y="3624"/>
                    </a:lnTo>
                    <a:lnTo>
                      <a:pt x="2230" y="3660"/>
                    </a:lnTo>
                    <a:lnTo>
                      <a:pt x="2217" y="3698"/>
                    </a:lnTo>
                    <a:lnTo>
                      <a:pt x="2204" y="3736"/>
                    </a:lnTo>
                    <a:lnTo>
                      <a:pt x="2192" y="3774"/>
                    </a:lnTo>
                    <a:lnTo>
                      <a:pt x="2181" y="3814"/>
                    </a:lnTo>
                    <a:lnTo>
                      <a:pt x="2171" y="3854"/>
                    </a:lnTo>
                    <a:lnTo>
                      <a:pt x="2162" y="3895"/>
                    </a:lnTo>
                    <a:lnTo>
                      <a:pt x="2153" y="3938"/>
                    </a:lnTo>
                    <a:lnTo>
                      <a:pt x="2145" y="3981"/>
                    </a:lnTo>
                    <a:lnTo>
                      <a:pt x="2139" y="4025"/>
                    </a:lnTo>
                    <a:lnTo>
                      <a:pt x="2133" y="4069"/>
                    </a:lnTo>
                    <a:lnTo>
                      <a:pt x="2127" y="4116"/>
                    </a:lnTo>
                    <a:lnTo>
                      <a:pt x="2123" y="4163"/>
                    </a:lnTo>
                    <a:lnTo>
                      <a:pt x="2121" y="4210"/>
                    </a:lnTo>
                    <a:lnTo>
                      <a:pt x="2117" y="4259"/>
                    </a:lnTo>
                    <a:lnTo>
                      <a:pt x="2116" y="4309"/>
                    </a:lnTo>
                    <a:close/>
                    <a:moveTo>
                      <a:pt x="2334" y="5731"/>
                    </a:moveTo>
                    <a:lnTo>
                      <a:pt x="2334" y="5731"/>
                    </a:lnTo>
                    <a:lnTo>
                      <a:pt x="2292" y="5674"/>
                    </a:lnTo>
                    <a:lnTo>
                      <a:pt x="2252" y="5615"/>
                    </a:lnTo>
                    <a:lnTo>
                      <a:pt x="2213" y="5554"/>
                    </a:lnTo>
                    <a:lnTo>
                      <a:pt x="2174" y="5489"/>
                    </a:lnTo>
                    <a:lnTo>
                      <a:pt x="2136" y="5424"/>
                    </a:lnTo>
                    <a:lnTo>
                      <a:pt x="2101" y="5355"/>
                    </a:lnTo>
                    <a:lnTo>
                      <a:pt x="2066" y="5285"/>
                    </a:lnTo>
                    <a:lnTo>
                      <a:pt x="2034" y="5212"/>
                    </a:lnTo>
                    <a:lnTo>
                      <a:pt x="2017" y="5175"/>
                    </a:lnTo>
                    <a:lnTo>
                      <a:pt x="2002" y="5137"/>
                    </a:lnTo>
                    <a:lnTo>
                      <a:pt x="1988" y="5099"/>
                    </a:lnTo>
                    <a:lnTo>
                      <a:pt x="1973" y="5060"/>
                    </a:lnTo>
                    <a:lnTo>
                      <a:pt x="1960" y="5020"/>
                    </a:lnTo>
                    <a:lnTo>
                      <a:pt x="1947" y="4980"/>
                    </a:lnTo>
                    <a:lnTo>
                      <a:pt x="1934" y="4939"/>
                    </a:lnTo>
                    <a:lnTo>
                      <a:pt x="1922" y="4898"/>
                    </a:lnTo>
                    <a:lnTo>
                      <a:pt x="1911" y="4857"/>
                    </a:lnTo>
                    <a:lnTo>
                      <a:pt x="1901" y="4815"/>
                    </a:lnTo>
                    <a:lnTo>
                      <a:pt x="1891" y="4771"/>
                    </a:lnTo>
                    <a:lnTo>
                      <a:pt x="1882" y="4728"/>
                    </a:lnTo>
                    <a:lnTo>
                      <a:pt x="1874" y="4684"/>
                    </a:lnTo>
                    <a:lnTo>
                      <a:pt x="1866" y="4639"/>
                    </a:lnTo>
                    <a:lnTo>
                      <a:pt x="1860" y="4594"/>
                    </a:lnTo>
                    <a:lnTo>
                      <a:pt x="1854" y="4548"/>
                    </a:lnTo>
                    <a:lnTo>
                      <a:pt x="1848" y="4502"/>
                    </a:lnTo>
                    <a:lnTo>
                      <a:pt x="1844" y="4455"/>
                    </a:lnTo>
                    <a:lnTo>
                      <a:pt x="1841" y="4409"/>
                    </a:lnTo>
                    <a:lnTo>
                      <a:pt x="1838" y="4361"/>
                    </a:lnTo>
                    <a:lnTo>
                      <a:pt x="1837" y="4311"/>
                    </a:lnTo>
                    <a:lnTo>
                      <a:pt x="1836" y="4262"/>
                    </a:lnTo>
                    <a:lnTo>
                      <a:pt x="1837" y="4213"/>
                    </a:lnTo>
                    <a:lnTo>
                      <a:pt x="1838" y="4163"/>
                    </a:lnTo>
                    <a:lnTo>
                      <a:pt x="1841" y="4112"/>
                    </a:lnTo>
                    <a:lnTo>
                      <a:pt x="1844" y="4061"/>
                    </a:lnTo>
                    <a:lnTo>
                      <a:pt x="1850" y="4009"/>
                    </a:lnTo>
                    <a:lnTo>
                      <a:pt x="1855" y="3957"/>
                    </a:lnTo>
                    <a:lnTo>
                      <a:pt x="1862" y="3904"/>
                    </a:lnTo>
                    <a:lnTo>
                      <a:pt x="1870" y="3851"/>
                    </a:lnTo>
                    <a:lnTo>
                      <a:pt x="1879" y="3796"/>
                    </a:lnTo>
                    <a:lnTo>
                      <a:pt x="1889" y="3742"/>
                    </a:lnTo>
                    <a:lnTo>
                      <a:pt x="1901" y="3687"/>
                    </a:lnTo>
                    <a:lnTo>
                      <a:pt x="1913" y="3631"/>
                    </a:lnTo>
                    <a:lnTo>
                      <a:pt x="1927" y="3575"/>
                    </a:lnTo>
                    <a:lnTo>
                      <a:pt x="1942" y="3518"/>
                    </a:lnTo>
                    <a:lnTo>
                      <a:pt x="1959" y="3460"/>
                    </a:lnTo>
                    <a:lnTo>
                      <a:pt x="1977" y="3404"/>
                    </a:lnTo>
                    <a:lnTo>
                      <a:pt x="1996" y="3344"/>
                    </a:lnTo>
                    <a:lnTo>
                      <a:pt x="2017" y="3285"/>
                    </a:lnTo>
                    <a:lnTo>
                      <a:pt x="2038" y="3226"/>
                    </a:lnTo>
                    <a:lnTo>
                      <a:pt x="2062" y="3166"/>
                    </a:lnTo>
                    <a:lnTo>
                      <a:pt x="2086" y="3106"/>
                    </a:lnTo>
                    <a:lnTo>
                      <a:pt x="2113" y="3044"/>
                    </a:lnTo>
                    <a:lnTo>
                      <a:pt x="2141" y="2983"/>
                    </a:lnTo>
                    <a:lnTo>
                      <a:pt x="2170" y="2921"/>
                    </a:lnTo>
                    <a:lnTo>
                      <a:pt x="2201" y="2858"/>
                    </a:lnTo>
                    <a:lnTo>
                      <a:pt x="2232" y="2795"/>
                    </a:lnTo>
                    <a:lnTo>
                      <a:pt x="2288" y="2685"/>
                    </a:lnTo>
                    <a:lnTo>
                      <a:pt x="2340" y="2579"/>
                    </a:lnTo>
                    <a:lnTo>
                      <a:pt x="2387" y="2476"/>
                    </a:lnTo>
                    <a:lnTo>
                      <a:pt x="2432" y="2374"/>
                    </a:lnTo>
                    <a:lnTo>
                      <a:pt x="2472" y="2276"/>
                    </a:lnTo>
                    <a:lnTo>
                      <a:pt x="2508" y="2180"/>
                    </a:lnTo>
                    <a:lnTo>
                      <a:pt x="2541" y="2087"/>
                    </a:lnTo>
                    <a:lnTo>
                      <a:pt x="2571" y="1996"/>
                    </a:lnTo>
                    <a:lnTo>
                      <a:pt x="2597" y="1909"/>
                    </a:lnTo>
                    <a:lnTo>
                      <a:pt x="2620" y="1823"/>
                    </a:lnTo>
                    <a:lnTo>
                      <a:pt x="2640" y="1741"/>
                    </a:lnTo>
                    <a:lnTo>
                      <a:pt x="2658" y="1660"/>
                    </a:lnTo>
                    <a:lnTo>
                      <a:pt x="2672" y="1582"/>
                    </a:lnTo>
                    <a:lnTo>
                      <a:pt x="2684" y="1506"/>
                    </a:lnTo>
                    <a:lnTo>
                      <a:pt x="2693" y="1433"/>
                    </a:lnTo>
                    <a:lnTo>
                      <a:pt x="2698" y="1361"/>
                    </a:lnTo>
                    <a:lnTo>
                      <a:pt x="2702" y="1293"/>
                    </a:lnTo>
                    <a:lnTo>
                      <a:pt x="2704" y="1226"/>
                    </a:lnTo>
                    <a:lnTo>
                      <a:pt x="2703" y="1162"/>
                    </a:lnTo>
                    <a:lnTo>
                      <a:pt x="2700" y="1100"/>
                    </a:lnTo>
                    <a:lnTo>
                      <a:pt x="2694" y="1040"/>
                    </a:lnTo>
                    <a:lnTo>
                      <a:pt x="2686" y="982"/>
                    </a:lnTo>
                    <a:lnTo>
                      <a:pt x="2677" y="926"/>
                    </a:lnTo>
                    <a:lnTo>
                      <a:pt x="2666" y="873"/>
                    </a:lnTo>
                    <a:lnTo>
                      <a:pt x="2654" y="820"/>
                    </a:lnTo>
                    <a:lnTo>
                      <a:pt x="2639" y="771"/>
                    </a:lnTo>
                    <a:lnTo>
                      <a:pt x="2624" y="723"/>
                    </a:lnTo>
                    <a:lnTo>
                      <a:pt x="2607" y="677"/>
                    </a:lnTo>
                    <a:lnTo>
                      <a:pt x="2588" y="633"/>
                    </a:lnTo>
                    <a:lnTo>
                      <a:pt x="2568" y="591"/>
                    </a:lnTo>
                    <a:lnTo>
                      <a:pt x="2548" y="551"/>
                    </a:lnTo>
                    <a:lnTo>
                      <a:pt x="2526" y="511"/>
                    </a:lnTo>
                    <a:lnTo>
                      <a:pt x="2503" y="475"/>
                    </a:lnTo>
                    <a:lnTo>
                      <a:pt x="2480" y="439"/>
                    </a:lnTo>
                    <a:lnTo>
                      <a:pt x="2455" y="406"/>
                    </a:lnTo>
                    <a:lnTo>
                      <a:pt x="2431" y="373"/>
                    </a:lnTo>
                    <a:lnTo>
                      <a:pt x="2405" y="343"/>
                    </a:lnTo>
                    <a:lnTo>
                      <a:pt x="2379" y="314"/>
                    </a:lnTo>
                    <a:lnTo>
                      <a:pt x="2354" y="287"/>
                    </a:lnTo>
                    <a:lnTo>
                      <a:pt x="2327" y="262"/>
                    </a:lnTo>
                    <a:lnTo>
                      <a:pt x="2301" y="237"/>
                    </a:lnTo>
                    <a:lnTo>
                      <a:pt x="2275" y="214"/>
                    </a:lnTo>
                    <a:lnTo>
                      <a:pt x="2249" y="192"/>
                    </a:lnTo>
                    <a:lnTo>
                      <a:pt x="2223" y="172"/>
                    </a:lnTo>
                    <a:lnTo>
                      <a:pt x="2197" y="153"/>
                    </a:lnTo>
                    <a:lnTo>
                      <a:pt x="2172" y="136"/>
                    </a:lnTo>
                    <a:lnTo>
                      <a:pt x="2147" y="119"/>
                    </a:lnTo>
                    <a:lnTo>
                      <a:pt x="2123" y="104"/>
                    </a:lnTo>
                    <a:lnTo>
                      <a:pt x="2076" y="78"/>
                    </a:lnTo>
                    <a:lnTo>
                      <a:pt x="2034" y="55"/>
                    </a:lnTo>
                    <a:lnTo>
                      <a:pt x="1996" y="36"/>
                    </a:lnTo>
                    <a:lnTo>
                      <a:pt x="1962" y="23"/>
                    </a:lnTo>
                    <a:lnTo>
                      <a:pt x="1935" y="12"/>
                    </a:lnTo>
                    <a:lnTo>
                      <a:pt x="1915" y="5"/>
                    </a:lnTo>
                    <a:lnTo>
                      <a:pt x="1898" y="0"/>
                    </a:lnTo>
                    <a:lnTo>
                      <a:pt x="1912" y="6"/>
                    </a:lnTo>
                    <a:lnTo>
                      <a:pt x="1930" y="15"/>
                    </a:lnTo>
                    <a:lnTo>
                      <a:pt x="1952" y="29"/>
                    </a:lnTo>
                    <a:lnTo>
                      <a:pt x="1980" y="45"/>
                    </a:lnTo>
                    <a:lnTo>
                      <a:pt x="2011" y="66"/>
                    </a:lnTo>
                    <a:lnTo>
                      <a:pt x="2047" y="92"/>
                    </a:lnTo>
                    <a:lnTo>
                      <a:pt x="2085" y="123"/>
                    </a:lnTo>
                    <a:lnTo>
                      <a:pt x="2125" y="158"/>
                    </a:lnTo>
                    <a:lnTo>
                      <a:pt x="2146" y="177"/>
                    </a:lnTo>
                    <a:lnTo>
                      <a:pt x="2168" y="197"/>
                    </a:lnTo>
                    <a:lnTo>
                      <a:pt x="2188" y="219"/>
                    </a:lnTo>
                    <a:lnTo>
                      <a:pt x="2209" y="242"/>
                    </a:lnTo>
                    <a:lnTo>
                      <a:pt x="2230" y="266"/>
                    </a:lnTo>
                    <a:lnTo>
                      <a:pt x="2251" y="292"/>
                    </a:lnTo>
                    <a:lnTo>
                      <a:pt x="2272" y="319"/>
                    </a:lnTo>
                    <a:lnTo>
                      <a:pt x="2292" y="346"/>
                    </a:lnTo>
                    <a:lnTo>
                      <a:pt x="2313" y="377"/>
                    </a:lnTo>
                    <a:lnTo>
                      <a:pt x="2331" y="407"/>
                    </a:lnTo>
                    <a:lnTo>
                      <a:pt x="2352" y="439"/>
                    </a:lnTo>
                    <a:lnTo>
                      <a:pt x="2369" y="474"/>
                    </a:lnTo>
                    <a:lnTo>
                      <a:pt x="2387" y="508"/>
                    </a:lnTo>
                    <a:lnTo>
                      <a:pt x="2404" y="545"/>
                    </a:lnTo>
                    <a:lnTo>
                      <a:pt x="2420" y="583"/>
                    </a:lnTo>
                    <a:lnTo>
                      <a:pt x="2435" y="622"/>
                    </a:lnTo>
                    <a:lnTo>
                      <a:pt x="2449" y="663"/>
                    </a:lnTo>
                    <a:lnTo>
                      <a:pt x="2461" y="706"/>
                    </a:lnTo>
                    <a:lnTo>
                      <a:pt x="2472" y="750"/>
                    </a:lnTo>
                    <a:lnTo>
                      <a:pt x="2482" y="796"/>
                    </a:lnTo>
                    <a:lnTo>
                      <a:pt x="2491" y="843"/>
                    </a:lnTo>
                    <a:lnTo>
                      <a:pt x="2498" y="892"/>
                    </a:lnTo>
                    <a:lnTo>
                      <a:pt x="2503" y="942"/>
                    </a:lnTo>
                    <a:lnTo>
                      <a:pt x="2507" y="994"/>
                    </a:lnTo>
                    <a:lnTo>
                      <a:pt x="2509" y="1048"/>
                    </a:lnTo>
                    <a:lnTo>
                      <a:pt x="2509" y="1104"/>
                    </a:lnTo>
                    <a:lnTo>
                      <a:pt x="2507" y="1161"/>
                    </a:lnTo>
                    <a:lnTo>
                      <a:pt x="2502" y="1220"/>
                    </a:lnTo>
                    <a:lnTo>
                      <a:pt x="2495" y="1280"/>
                    </a:lnTo>
                    <a:lnTo>
                      <a:pt x="2488" y="1342"/>
                    </a:lnTo>
                    <a:lnTo>
                      <a:pt x="2476" y="1406"/>
                    </a:lnTo>
                    <a:lnTo>
                      <a:pt x="2463" y="1472"/>
                    </a:lnTo>
                    <a:lnTo>
                      <a:pt x="2446" y="1540"/>
                    </a:lnTo>
                    <a:lnTo>
                      <a:pt x="2429" y="1609"/>
                    </a:lnTo>
                    <a:lnTo>
                      <a:pt x="2407" y="1680"/>
                    </a:lnTo>
                    <a:lnTo>
                      <a:pt x="2383" y="1754"/>
                    </a:lnTo>
                    <a:lnTo>
                      <a:pt x="2356" y="1829"/>
                    </a:lnTo>
                    <a:lnTo>
                      <a:pt x="2326" y="1906"/>
                    </a:lnTo>
                    <a:lnTo>
                      <a:pt x="2294" y="1985"/>
                    </a:lnTo>
                    <a:lnTo>
                      <a:pt x="2257" y="2066"/>
                    </a:lnTo>
                    <a:lnTo>
                      <a:pt x="2218" y="2149"/>
                    </a:lnTo>
                    <a:lnTo>
                      <a:pt x="2175" y="2234"/>
                    </a:lnTo>
                    <a:lnTo>
                      <a:pt x="2128" y="2321"/>
                    </a:lnTo>
                    <a:lnTo>
                      <a:pt x="2079" y="2409"/>
                    </a:lnTo>
                    <a:lnTo>
                      <a:pt x="2026" y="2500"/>
                    </a:lnTo>
                    <a:lnTo>
                      <a:pt x="1969" y="2593"/>
                    </a:lnTo>
                    <a:lnTo>
                      <a:pt x="1977" y="2554"/>
                    </a:lnTo>
                    <a:lnTo>
                      <a:pt x="1985" y="2515"/>
                    </a:lnTo>
                    <a:lnTo>
                      <a:pt x="1990" y="2476"/>
                    </a:lnTo>
                    <a:lnTo>
                      <a:pt x="1996" y="2438"/>
                    </a:lnTo>
                    <a:lnTo>
                      <a:pt x="2000" y="2401"/>
                    </a:lnTo>
                    <a:lnTo>
                      <a:pt x="2004" y="2363"/>
                    </a:lnTo>
                    <a:lnTo>
                      <a:pt x="2007" y="2327"/>
                    </a:lnTo>
                    <a:lnTo>
                      <a:pt x="2008" y="2290"/>
                    </a:lnTo>
                    <a:lnTo>
                      <a:pt x="2009" y="2255"/>
                    </a:lnTo>
                    <a:lnTo>
                      <a:pt x="2009" y="2219"/>
                    </a:lnTo>
                    <a:lnTo>
                      <a:pt x="2008" y="2185"/>
                    </a:lnTo>
                    <a:lnTo>
                      <a:pt x="2007" y="2150"/>
                    </a:lnTo>
                    <a:lnTo>
                      <a:pt x="2004" y="2115"/>
                    </a:lnTo>
                    <a:lnTo>
                      <a:pt x="2000" y="2082"/>
                    </a:lnTo>
                    <a:lnTo>
                      <a:pt x="1996" y="2048"/>
                    </a:lnTo>
                    <a:lnTo>
                      <a:pt x="1991" y="2015"/>
                    </a:lnTo>
                    <a:lnTo>
                      <a:pt x="1986" y="1983"/>
                    </a:lnTo>
                    <a:lnTo>
                      <a:pt x="1979" y="1950"/>
                    </a:lnTo>
                    <a:lnTo>
                      <a:pt x="1972" y="1919"/>
                    </a:lnTo>
                    <a:lnTo>
                      <a:pt x="1964" y="1888"/>
                    </a:lnTo>
                    <a:lnTo>
                      <a:pt x="1956" y="1857"/>
                    </a:lnTo>
                    <a:lnTo>
                      <a:pt x="1947" y="1825"/>
                    </a:lnTo>
                    <a:lnTo>
                      <a:pt x="1937" y="1795"/>
                    </a:lnTo>
                    <a:lnTo>
                      <a:pt x="1925" y="1766"/>
                    </a:lnTo>
                    <a:lnTo>
                      <a:pt x="1914" y="1736"/>
                    </a:lnTo>
                    <a:lnTo>
                      <a:pt x="1902" y="1707"/>
                    </a:lnTo>
                    <a:lnTo>
                      <a:pt x="1890" y="1679"/>
                    </a:lnTo>
                    <a:lnTo>
                      <a:pt x="1876" y="1650"/>
                    </a:lnTo>
                    <a:lnTo>
                      <a:pt x="1863" y="1622"/>
                    </a:lnTo>
                    <a:lnTo>
                      <a:pt x="1848" y="1596"/>
                    </a:lnTo>
                    <a:lnTo>
                      <a:pt x="1818" y="1541"/>
                    </a:lnTo>
                    <a:lnTo>
                      <a:pt x="1786" y="1489"/>
                    </a:lnTo>
                    <a:lnTo>
                      <a:pt x="1751" y="1438"/>
                    </a:lnTo>
                    <a:lnTo>
                      <a:pt x="1716" y="1388"/>
                    </a:lnTo>
                    <a:lnTo>
                      <a:pt x="1678" y="1340"/>
                    </a:lnTo>
                    <a:lnTo>
                      <a:pt x="1638" y="1293"/>
                    </a:lnTo>
                    <a:lnTo>
                      <a:pt x="1596" y="1249"/>
                    </a:lnTo>
                    <a:lnTo>
                      <a:pt x="1554" y="1205"/>
                    </a:lnTo>
                    <a:lnTo>
                      <a:pt x="1510" y="1163"/>
                    </a:lnTo>
                    <a:lnTo>
                      <a:pt x="1465" y="1122"/>
                    </a:lnTo>
                    <a:lnTo>
                      <a:pt x="1419" y="1081"/>
                    </a:lnTo>
                    <a:lnTo>
                      <a:pt x="1371" y="1044"/>
                    </a:lnTo>
                    <a:lnTo>
                      <a:pt x="1323" y="1006"/>
                    </a:lnTo>
                    <a:lnTo>
                      <a:pt x="1274" y="970"/>
                    </a:lnTo>
                    <a:lnTo>
                      <a:pt x="1225" y="935"/>
                    </a:lnTo>
                    <a:lnTo>
                      <a:pt x="1175" y="902"/>
                    </a:lnTo>
                    <a:lnTo>
                      <a:pt x="1125" y="871"/>
                    </a:lnTo>
                    <a:lnTo>
                      <a:pt x="1074" y="839"/>
                    </a:lnTo>
                    <a:lnTo>
                      <a:pt x="1023" y="810"/>
                    </a:lnTo>
                    <a:lnTo>
                      <a:pt x="973" y="781"/>
                    </a:lnTo>
                    <a:lnTo>
                      <a:pt x="922" y="755"/>
                    </a:lnTo>
                    <a:lnTo>
                      <a:pt x="871" y="729"/>
                    </a:lnTo>
                    <a:lnTo>
                      <a:pt x="821" y="703"/>
                    </a:lnTo>
                    <a:lnTo>
                      <a:pt x="771" y="680"/>
                    </a:lnTo>
                    <a:lnTo>
                      <a:pt x="722" y="658"/>
                    </a:lnTo>
                    <a:lnTo>
                      <a:pt x="673" y="635"/>
                    </a:lnTo>
                    <a:lnTo>
                      <a:pt x="625" y="615"/>
                    </a:lnTo>
                    <a:lnTo>
                      <a:pt x="532" y="578"/>
                    </a:lnTo>
                    <a:lnTo>
                      <a:pt x="444" y="545"/>
                    </a:lnTo>
                    <a:lnTo>
                      <a:pt x="360" y="515"/>
                    </a:lnTo>
                    <a:lnTo>
                      <a:pt x="283" y="489"/>
                    </a:lnTo>
                    <a:lnTo>
                      <a:pt x="214" y="468"/>
                    </a:lnTo>
                    <a:lnTo>
                      <a:pt x="153" y="450"/>
                    </a:lnTo>
                    <a:lnTo>
                      <a:pt x="101" y="436"/>
                    </a:lnTo>
                    <a:lnTo>
                      <a:pt x="27" y="417"/>
                    </a:lnTo>
                    <a:lnTo>
                      <a:pt x="0" y="411"/>
                    </a:lnTo>
                    <a:lnTo>
                      <a:pt x="3" y="528"/>
                    </a:lnTo>
                    <a:lnTo>
                      <a:pt x="8" y="642"/>
                    </a:lnTo>
                    <a:lnTo>
                      <a:pt x="15" y="752"/>
                    </a:lnTo>
                    <a:lnTo>
                      <a:pt x="22" y="858"/>
                    </a:lnTo>
                    <a:lnTo>
                      <a:pt x="32" y="962"/>
                    </a:lnTo>
                    <a:lnTo>
                      <a:pt x="44" y="1062"/>
                    </a:lnTo>
                    <a:lnTo>
                      <a:pt x="56" y="1158"/>
                    </a:lnTo>
                    <a:lnTo>
                      <a:pt x="69" y="1252"/>
                    </a:lnTo>
                    <a:lnTo>
                      <a:pt x="85" y="1342"/>
                    </a:lnTo>
                    <a:lnTo>
                      <a:pt x="102" y="1429"/>
                    </a:lnTo>
                    <a:lnTo>
                      <a:pt x="121" y="1514"/>
                    </a:lnTo>
                    <a:lnTo>
                      <a:pt x="140" y="1594"/>
                    </a:lnTo>
                    <a:lnTo>
                      <a:pt x="160" y="1673"/>
                    </a:lnTo>
                    <a:lnTo>
                      <a:pt x="182" y="1748"/>
                    </a:lnTo>
                    <a:lnTo>
                      <a:pt x="204" y="1821"/>
                    </a:lnTo>
                    <a:lnTo>
                      <a:pt x="229" y="1890"/>
                    </a:lnTo>
                    <a:lnTo>
                      <a:pt x="253" y="1957"/>
                    </a:lnTo>
                    <a:lnTo>
                      <a:pt x="279" y="2022"/>
                    </a:lnTo>
                    <a:lnTo>
                      <a:pt x="307" y="2083"/>
                    </a:lnTo>
                    <a:lnTo>
                      <a:pt x="334" y="2141"/>
                    </a:lnTo>
                    <a:lnTo>
                      <a:pt x="363" y="2198"/>
                    </a:lnTo>
                    <a:lnTo>
                      <a:pt x="392" y="2251"/>
                    </a:lnTo>
                    <a:lnTo>
                      <a:pt x="422" y="2303"/>
                    </a:lnTo>
                    <a:lnTo>
                      <a:pt x="453" y="2352"/>
                    </a:lnTo>
                    <a:lnTo>
                      <a:pt x="484" y="2399"/>
                    </a:lnTo>
                    <a:lnTo>
                      <a:pt x="517" y="2443"/>
                    </a:lnTo>
                    <a:lnTo>
                      <a:pt x="549" y="2486"/>
                    </a:lnTo>
                    <a:lnTo>
                      <a:pt x="582" y="2526"/>
                    </a:lnTo>
                    <a:lnTo>
                      <a:pt x="616" y="2564"/>
                    </a:lnTo>
                    <a:lnTo>
                      <a:pt x="649" y="2599"/>
                    </a:lnTo>
                    <a:lnTo>
                      <a:pt x="684" y="2634"/>
                    </a:lnTo>
                    <a:lnTo>
                      <a:pt x="718" y="2666"/>
                    </a:lnTo>
                    <a:lnTo>
                      <a:pt x="754" y="2696"/>
                    </a:lnTo>
                    <a:lnTo>
                      <a:pt x="789" y="2724"/>
                    </a:lnTo>
                    <a:lnTo>
                      <a:pt x="824" y="2751"/>
                    </a:lnTo>
                    <a:lnTo>
                      <a:pt x="860" y="2776"/>
                    </a:lnTo>
                    <a:lnTo>
                      <a:pt x="895" y="2799"/>
                    </a:lnTo>
                    <a:lnTo>
                      <a:pt x="930" y="2820"/>
                    </a:lnTo>
                    <a:lnTo>
                      <a:pt x="966" y="2840"/>
                    </a:lnTo>
                    <a:lnTo>
                      <a:pt x="1002" y="2858"/>
                    </a:lnTo>
                    <a:lnTo>
                      <a:pt x="1038" y="2875"/>
                    </a:lnTo>
                    <a:lnTo>
                      <a:pt x="1072" y="2891"/>
                    </a:lnTo>
                    <a:lnTo>
                      <a:pt x="1108" y="2905"/>
                    </a:lnTo>
                    <a:lnTo>
                      <a:pt x="1142" y="2917"/>
                    </a:lnTo>
                    <a:lnTo>
                      <a:pt x="1177" y="2930"/>
                    </a:lnTo>
                    <a:lnTo>
                      <a:pt x="1212" y="2940"/>
                    </a:lnTo>
                    <a:lnTo>
                      <a:pt x="1245" y="2949"/>
                    </a:lnTo>
                    <a:lnTo>
                      <a:pt x="1278" y="2957"/>
                    </a:lnTo>
                    <a:lnTo>
                      <a:pt x="1312" y="2964"/>
                    </a:lnTo>
                    <a:lnTo>
                      <a:pt x="1344" y="2971"/>
                    </a:lnTo>
                    <a:lnTo>
                      <a:pt x="1376" y="2975"/>
                    </a:lnTo>
                    <a:lnTo>
                      <a:pt x="1407" y="2980"/>
                    </a:lnTo>
                    <a:lnTo>
                      <a:pt x="1438" y="2983"/>
                    </a:lnTo>
                    <a:lnTo>
                      <a:pt x="1467" y="2986"/>
                    </a:lnTo>
                    <a:lnTo>
                      <a:pt x="1525" y="2990"/>
                    </a:lnTo>
                    <a:lnTo>
                      <a:pt x="1579" y="2991"/>
                    </a:lnTo>
                    <a:lnTo>
                      <a:pt x="1629" y="2990"/>
                    </a:lnTo>
                    <a:lnTo>
                      <a:pt x="1674" y="2986"/>
                    </a:lnTo>
                    <a:lnTo>
                      <a:pt x="1717" y="2983"/>
                    </a:lnTo>
                    <a:lnTo>
                      <a:pt x="1681" y="3040"/>
                    </a:lnTo>
                    <a:lnTo>
                      <a:pt x="1647" y="3097"/>
                    </a:lnTo>
                    <a:lnTo>
                      <a:pt x="1614" y="3153"/>
                    </a:lnTo>
                    <a:lnTo>
                      <a:pt x="1583" y="3208"/>
                    </a:lnTo>
                    <a:lnTo>
                      <a:pt x="1553" y="3263"/>
                    </a:lnTo>
                    <a:lnTo>
                      <a:pt x="1525" y="3319"/>
                    </a:lnTo>
                    <a:lnTo>
                      <a:pt x="1498" y="3373"/>
                    </a:lnTo>
                    <a:lnTo>
                      <a:pt x="1471" y="3427"/>
                    </a:lnTo>
                    <a:lnTo>
                      <a:pt x="1447" y="3481"/>
                    </a:lnTo>
                    <a:lnTo>
                      <a:pt x="1425" y="3534"/>
                    </a:lnTo>
                    <a:lnTo>
                      <a:pt x="1402" y="3587"/>
                    </a:lnTo>
                    <a:lnTo>
                      <a:pt x="1381" y="3639"/>
                    </a:lnTo>
                    <a:lnTo>
                      <a:pt x="1362" y="3691"/>
                    </a:lnTo>
                    <a:lnTo>
                      <a:pt x="1343" y="3743"/>
                    </a:lnTo>
                    <a:lnTo>
                      <a:pt x="1326" y="3794"/>
                    </a:lnTo>
                    <a:lnTo>
                      <a:pt x="1311" y="3845"/>
                    </a:lnTo>
                    <a:lnTo>
                      <a:pt x="1295" y="3895"/>
                    </a:lnTo>
                    <a:lnTo>
                      <a:pt x="1282" y="3946"/>
                    </a:lnTo>
                    <a:lnTo>
                      <a:pt x="1270" y="3995"/>
                    </a:lnTo>
                    <a:lnTo>
                      <a:pt x="1257" y="4044"/>
                    </a:lnTo>
                    <a:lnTo>
                      <a:pt x="1247" y="4093"/>
                    </a:lnTo>
                    <a:lnTo>
                      <a:pt x="1237" y="4141"/>
                    </a:lnTo>
                    <a:lnTo>
                      <a:pt x="1229" y="4189"/>
                    </a:lnTo>
                    <a:lnTo>
                      <a:pt x="1222" y="4236"/>
                    </a:lnTo>
                    <a:lnTo>
                      <a:pt x="1215" y="4282"/>
                    </a:lnTo>
                    <a:lnTo>
                      <a:pt x="1209" y="4329"/>
                    </a:lnTo>
                    <a:lnTo>
                      <a:pt x="1205" y="4375"/>
                    </a:lnTo>
                    <a:lnTo>
                      <a:pt x="1200" y="4421"/>
                    </a:lnTo>
                    <a:lnTo>
                      <a:pt x="1198" y="4465"/>
                    </a:lnTo>
                    <a:lnTo>
                      <a:pt x="1196" y="4510"/>
                    </a:lnTo>
                    <a:lnTo>
                      <a:pt x="1195" y="4555"/>
                    </a:lnTo>
                    <a:lnTo>
                      <a:pt x="1195" y="4598"/>
                    </a:lnTo>
                    <a:lnTo>
                      <a:pt x="1195" y="4641"/>
                    </a:lnTo>
                    <a:lnTo>
                      <a:pt x="1196" y="4684"/>
                    </a:lnTo>
                    <a:lnTo>
                      <a:pt x="1198" y="4726"/>
                    </a:lnTo>
                    <a:lnTo>
                      <a:pt x="1200" y="4768"/>
                    </a:lnTo>
                    <a:lnTo>
                      <a:pt x="1205" y="4809"/>
                    </a:lnTo>
                    <a:lnTo>
                      <a:pt x="1208" y="4850"/>
                    </a:lnTo>
                    <a:lnTo>
                      <a:pt x="1214" y="4890"/>
                    </a:lnTo>
                    <a:lnTo>
                      <a:pt x="1219" y="4931"/>
                    </a:lnTo>
                    <a:lnTo>
                      <a:pt x="1225" y="4970"/>
                    </a:lnTo>
                    <a:lnTo>
                      <a:pt x="1232" y="5009"/>
                    </a:lnTo>
                    <a:lnTo>
                      <a:pt x="1239" y="5048"/>
                    </a:lnTo>
                    <a:lnTo>
                      <a:pt x="1247" y="5086"/>
                    </a:lnTo>
                    <a:lnTo>
                      <a:pt x="1265" y="5160"/>
                    </a:lnTo>
                    <a:lnTo>
                      <a:pt x="1284" y="5233"/>
                    </a:lnTo>
                    <a:lnTo>
                      <a:pt x="1306" y="5303"/>
                    </a:lnTo>
                    <a:lnTo>
                      <a:pt x="1329" y="5372"/>
                    </a:lnTo>
                    <a:lnTo>
                      <a:pt x="1354" y="5438"/>
                    </a:lnTo>
                    <a:lnTo>
                      <a:pt x="1380" y="5503"/>
                    </a:lnTo>
                    <a:lnTo>
                      <a:pt x="1408" y="5565"/>
                    </a:lnTo>
                    <a:lnTo>
                      <a:pt x="1437" y="5625"/>
                    </a:lnTo>
                    <a:lnTo>
                      <a:pt x="1466" y="5685"/>
                    </a:lnTo>
                    <a:lnTo>
                      <a:pt x="1496" y="5740"/>
                    </a:lnTo>
                    <a:lnTo>
                      <a:pt x="1446" y="5748"/>
                    </a:lnTo>
                    <a:lnTo>
                      <a:pt x="1397" y="5757"/>
                    </a:lnTo>
                    <a:lnTo>
                      <a:pt x="1348" y="5767"/>
                    </a:lnTo>
                    <a:lnTo>
                      <a:pt x="1300" y="5777"/>
                    </a:lnTo>
                    <a:lnTo>
                      <a:pt x="1253" y="5789"/>
                    </a:lnTo>
                    <a:lnTo>
                      <a:pt x="1207" y="5800"/>
                    </a:lnTo>
                    <a:lnTo>
                      <a:pt x="1162" y="5814"/>
                    </a:lnTo>
                    <a:lnTo>
                      <a:pt x="1119" y="5827"/>
                    </a:lnTo>
                    <a:lnTo>
                      <a:pt x="1077" y="5841"/>
                    </a:lnTo>
                    <a:lnTo>
                      <a:pt x="1035" y="5856"/>
                    </a:lnTo>
                    <a:lnTo>
                      <a:pt x="995" y="5872"/>
                    </a:lnTo>
                    <a:lnTo>
                      <a:pt x="956" y="5887"/>
                    </a:lnTo>
                    <a:lnTo>
                      <a:pt x="919" y="5904"/>
                    </a:lnTo>
                    <a:lnTo>
                      <a:pt x="882" y="5922"/>
                    </a:lnTo>
                    <a:lnTo>
                      <a:pt x="848" y="5940"/>
                    </a:lnTo>
                    <a:lnTo>
                      <a:pt x="814" y="5958"/>
                    </a:lnTo>
                    <a:lnTo>
                      <a:pt x="782" y="5977"/>
                    </a:lnTo>
                    <a:lnTo>
                      <a:pt x="752" y="5997"/>
                    </a:lnTo>
                    <a:lnTo>
                      <a:pt x="723" y="6017"/>
                    </a:lnTo>
                    <a:lnTo>
                      <a:pt x="695" y="6037"/>
                    </a:lnTo>
                    <a:lnTo>
                      <a:pt x="669" y="6058"/>
                    </a:lnTo>
                    <a:lnTo>
                      <a:pt x="645" y="6080"/>
                    </a:lnTo>
                    <a:lnTo>
                      <a:pt x="623" y="6102"/>
                    </a:lnTo>
                    <a:lnTo>
                      <a:pt x="601" y="6125"/>
                    </a:lnTo>
                    <a:lnTo>
                      <a:pt x="582" y="6147"/>
                    </a:lnTo>
                    <a:lnTo>
                      <a:pt x="565" y="6171"/>
                    </a:lnTo>
                    <a:lnTo>
                      <a:pt x="550" y="6194"/>
                    </a:lnTo>
                    <a:lnTo>
                      <a:pt x="536" y="6219"/>
                    </a:lnTo>
                    <a:lnTo>
                      <a:pt x="524" y="6243"/>
                    </a:lnTo>
                    <a:lnTo>
                      <a:pt x="514" y="6268"/>
                    </a:lnTo>
                    <a:lnTo>
                      <a:pt x="507" y="6292"/>
                    </a:lnTo>
                    <a:lnTo>
                      <a:pt x="501" y="6318"/>
                    </a:lnTo>
                    <a:lnTo>
                      <a:pt x="3395" y="6318"/>
                    </a:lnTo>
                    <a:lnTo>
                      <a:pt x="3389" y="6292"/>
                    </a:lnTo>
                    <a:lnTo>
                      <a:pt x="3381" y="6266"/>
                    </a:lnTo>
                    <a:lnTo>
                      <a:pt x="3370" y="6240"/>
                    </a:lnTo>
                    <a:lnTo>
                      <a:pt x="3358" y="6214"/>
                    </a:lnTo>
                    <a:lnTo>
                      <a:pt x="3343" y="6190"/>
                    </a:lnTo>
                    <a:lnTo>
                      <a:pt x="3327" y="6165"/>
                    </a:lnTo>
                    <a:lnTo>
                      <a:pt x="3309" y="6141"/>
                    </a:lnTo>
                    <a:lnTo>
                      <a:pt x="3287" y="6117"/>
                    </a:lnTo>
                    <a:lnTo>
                      <a:pt x="3265" y="6094"/>
                    </a:lnTo>
                    <a:lnTo>
                      <a:pt x="3242" y="6072"/>
                    </a:lnTo>
                    <a:lnTo>
                      <a:pt x="3216" y="6049"/>
                    </a:lnTo>
                    <a:lnTo>
                      <a:pt x="3188" y="6028"/>
                    </a:lnTo>
                    <a:lnTo>
                      <a:pt x="3158" y="6007"/>
                    </a:lnTo>
                    <a:lnTo>
                      <a:pt x="3128" y="5986"/>
                    </a:lnTo>
                    <a:lnTo>
                      <a:pt x="3094" y="5966"/>
                    </a:lnTo>
                    <a:lnTo>
                      <a:pt x="3061" y="5947"/>
                    </a:lnTo>
                    <a:lnTo>
                      <a:pt x="3024" y="5928"/>
                    </a:lnTo>
                    <a:lnTo>
                      <a:pt x="2987" y="5909"/>
                    </a:lnTo>
                    <a:lnTo>
                      <a:pt x="2948" y="5892"/>
                    </a:lnTo>
                    <a:lnTo>
                      <a:pt x="2908" y="5874"/>
                    </a:lnTo>
                    <a:lnTo>
                      <a:pt x="2867" y="5858"/>
                    </a:lnTo>
                    <a:lnTo>
                      <a:pt x="2825" y="5843"/>
                    </a:lnTo>
                    <a:lnTo>
                      <a:pt x="2780" y="5828"/>
                    </a:lnTo>
                    <a:lnTo>
                      <a:pt x="2735" y="5814"/>
                    </a:lnTo>
                    <a:lnTo>
                      <a:pt x="2688" y="5800"/>
                    </a:lnTo>
                    <a:lnTo>
                      <a:pt x="2640" y="5788"/>
                    </a:lnTo>
                    <a:lnTo>
                      <a:pt x="2593" y="5777"/>
                    </a:lnTo>
                    <a:lnTo>
                      <a:pt x="2542" y="5766"/>
                    </a:lnTo>
                    <a:lnTo>
                      <a:pt x="2492" y="5756"/>
                    </a:lnTo>
                    <a:lnTo>
                      <a:pt x="2440" y="5747"/>
                    </a:lnTo>
                    <a:lnTo>
                      <a:pt x="2387" y="5738"/>
                    </a:lnTo>
                    <a:lnTo>
                      <a:pt x="2334" y="5731"/>
                    </a:lnTo>
                    <a:close/>
                  </a:path>
                </a:pathLst>
              </a:custGeom>
              <a:solidFill>
                <a:schemeClr val="bg1"/>
              </a:solidFill>
              <a:ln>
                <a:noFill/>
              </a:ln>
              <a:extLst>
                <a:ext uri="{91240B29-F687-4F45-9708-019B960494DF}">
                  <a14:hiddenLine w="9525">
                    <a:solidFill>
                      <a:srgbClr val="000000"/>
                    </a:solidFill>
                    <a:round/>
                  </a14:hiddenLine>
                </a:ext>
              </a:extLst>
            </p:spPr>
            <p:txBody>
              <a:bodyPr anchor="ctr">
                <a:scene3d>
                  <a:camera prst="orthographicFront"/>
                  <a:lightRig dir="t" rig="threePt"/>
                </a:scene3d>
                <a:sp3d>
                  <a:contourClr>
                    <a:srgbClr val="FFFFFF"/>
                  </a:contourClr>
                </a:sp3d>
              </a:bodyPr>
              <a:lstStyle>
                <a:defPPr>
                  <a:defRPr lang="zh-CN"/>
                </a:defPPr>
                <a:lvl1pPr algn="l" eaLnBrk="0" fontAlgn="base" hangingPunct="0" rtl="0">
                  <a:spcBef>
                    <a:spcPct val="0"/>
                  </a:spcBef>
                  <a:spcAft>
                    <a:spcPct val="0"/>
                  </a:spcAft>
                  <a:defRPr kern="1200">
                    <a:solidFill>
                      <a:schemeClr val="tx1"/>
                    </a:solidFill>
                    <a:latin typeface="Calibri"/>
                    <a:ea charset="-122" panose="02010600030101010101" pitchFamily="2" typeface="宋体"/>
                    <a:cs typeface="+mn-cs"/>
                  </a:defRPr>
                </a:lvl1pPr>
                <a:lvl2pPr algn="l" eaLnBrk="0" fontAlgn="base" hangingPunct="0" marL="457200" rtl="0">
                  <a:spcBef>
                    <a:spcPct val="0"/>
                  </a:spcBef>
                  <a:spcAft>
                    <a:spcPct val="0"/>
                  </a:spcAft>
                  <a:defRPr kern="1200">
                    <a:solidFill>
                      <a:schemeClr val="tx1"/>
                    </a:solidFill>
                    <a:latin typeface="Calibri"/>
                    <a:ea charset="-122" panose="02010600030101010101" pitchFamily="2" typeface="宋体"/>
                    <a:cs typeface="+mn-cs"/>
                  </a:defRPr>
                </a:lvl2pPr>
                <a:lvl3pPr algn="l" eaLnBrk="0" fontAlgn="base" hangingPunct="0" marL="914400" rtl="0">
                  <a:spcBef>
                    <a:spcPct val="0"/>
                  </a:spcBef>
                  <a:spcAft>
                    <a:spcPct val="0"/>
                  </a:spcAft>
                  <a:defRPr kern="1200">
                    <a:solidFill>
                      <a:schemeClr val="tx1"/>
                    </a:solidFill>
                    <a:latin typeface="Calibri"/>
                    <a:ea charset="-122" panose="02010600030101010101" pitchFamily="2" typeface="宋体"/>
                    <a:cs typeface="+mn-cs"/>
                  </a:defRPr>
                </a:lvl3pPr>
                <a:lvl4pPr algn="l" eaLnBrk="0" fontAlgn="base" hangingPunct="0" marL="1371600" rtl="0">
                  <a:spcBef>
                    <a:spcPct val="0"/>
                  </a:spcBef>
                  <a:spcAft>
                    <a:spcPct val="0"/>
                  </a:spcAft>
                  <a:defRPr kern="1200">
                    <a:solidFill>
                      <a:schemeClr val="tx1"/>
                    </a:solidFill>
                    <a:latin typeface="Calibri"/>
                    <a:ea charset="-122" panose="02010600030101010101" pitchFamily="2" typeface="宋体"/>
                    <a:cs typeface="+mn-cs"/>
                  </a:defRPr>
                </a:lvl4pPr>
                <a:lvl5pPr algn="l" eaLnBrk="0" fontAlgn="base" hangingPunct="0" marL="1828800" rtl="0">
                  <a:spcBef>
                    <a:spcPct val="0"/>
                  </a:spcBef>
                  <a:spcAft>
                    <a:spcPct val="0"/>
                  </a:spcAft>
                  <a:defRPr kern="1200">
                    <a:solidFill>
                      <a:schemeClr val="tx1"/>
                    </a:solidFill>
                    <a:latin typeface="Calibri"/>
                    <a:ea charset="-122" panose="02010600030101010101" pitchFamily="2" typeface="宋体"/>
                    <a:cs typeface="+mn-cs"/>
                  </a:defRPr>
                </a:lvl5pPr>
                <a:lvl6pPr algn="l" defTabSz="914400" eaLnBrk="1" hangingPunct="1" latinLnBrk="0" marL="2286000" rtl="0">
                  <a:defRPr kern="1200">
                    <a:solidFill>
                      <a:schemeClr val="tx1"/>
                    </a:solidFill>
                    <a:latin typeface="Calibri"/>
                    <a:ea charset="-122" panose="02010600030101010101" pitchFamily="2" typeface="宋体"/>
                    <a:cs typeface="+mn-cs"/>
                  </a:defRPr>
                </a:lvl6pPr>
                <a:lvl7pPr algn="l" defTabSz="914400" eaLnBrk="1" hangingPunct="1" latinLnBrk="0" marL="2743200" rtl="0">
                  <a:defRPr kern="1200">
                    <a:solidFill>
                      <a:schemeClr val="tx1"/>
                    </a:solidFill>
                    <a:latin typeface="Calibri"/>
                    <a:ea charset="-122" panose="02010600030101010101" pitchFamily="2" typeface="宋体"/>
                    <a:cs typeface="+mn-cs"/>
                  </a:defRPr>
                </a:lvl7pPr>
                <a:lvl8pPr algn="l" defTabSz="914400" eaLnBrk="1" hangingPunct="1" latinLnBrk="0" marL="3200400" rtl="0">
                  <a:defRPr kern="1200">
                    <a:solidFill>
                      <a:schemeClr val="tx1"/>
                    </a:solidFill>
                    <a:latin typeface="Calibri"/>
                    <a:ea charset="-122" panose="02010600030101010101" pitchFamily="2" typeface="宋体"/>
                    <a:cs typeface="+mn-cs"/>
                  </a:defRPr>
                </a:lvl8pPr>
                <a:lvl9pPr algn="l" defTabSz="914400" eaLnBrk="1" hangingPunct="1" latinLnBrk="0" marL="3657600" rtl="0">
                  <a:defRPr kern="1200">
                    <a:solidFill>
                      <a:schemeClr val="tx1"/>
                    </a:solidFill>
                    <a:latin typeface="Calibri"/>
                    <a:ea charset="-122" panose="02010600030101010101" pitchFamily="2" typeface="宋体"/>
                    <a:cs typeface="+mn-cs"/>
                  </a:defRPr>
                </a:lvl9pPr>
              </a:lstStyle>
              <a:p>
                <a:pPr algn="ctr">
                  <a:defRPr/>
                </a:pPr>
                <a:endParaRPr altLang="en-US" lang="zh-CN">
                  <a:solidFill>
                    <a:srgbClr val="FFFFFF"/>
                  </a:solidFill>
                </a:endParaRPr>
              </a:p>
            </p:txBody>
          </p:sp>
        </p:grpSp>
        <p:grpSp>
          <p:nvGrpSpPr>
            <p:cNvPr id="32" name="组合 31"/>
            <p:cNvGrpSpPr/>
            <p:nvPr/>
          </p:nvGrpSpPr>
          <p:grpSpPr>
            <a:xfrm>
              <a:off x="9642" y="5867"/>
              <a:ext cx="1114" cy="1114"/>
              <a:chOff x="9642" y="5977"/>
              <a:chExt cx="1114" cy="1114"/>
            </a:xfrm>
          </p:grpSpPr>
          <p:sp>
            <p:nvSpPr>
              <p:cNvPr id="33" name="椭圆 32"/>
              <p:cNvSpPr/>
              <p:nvPr/>
            </p:nvSpPr>
            <p:spPr>
              <a:xfrm>
                <a:off x="9642" y="5977"/>
                <a:ext cx="1114" cy="1114"/>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4" name=" 17"/>
              <p:cNvSpPr/>
              <p:nvPr/>
            </p:nvSpPr>
            <p:spPr bwMode="auto">
              <a:xfrm>
                <a:off x="9876" y="6211"/>
                <a:ext cx="646" cy="646"/>
              </a:xfrm>
              <a:custGeom>
                <a:rect b="b" l="0" r="r" t="0"/>
                <a:pathLst>
                  <a:path h="1524001" w="1019175">
                    <a:moveTo>
                      <a:pt x="643934" y="1322388"/>
                    </a:moveTo>
                    <a:lnTo>
                      <a:pt x="649244" y="1322388"/>
                    </a:lnTo>
                    <a:lnTo>
                      <a:pt x="835334" y="1322388"/>
                    </a:lnTo>
                    <a:lnTo>
                      <a:pt x="840643" y="1322388"/>
                    </a:lnTo>
                    <a:lnTo>
                      <a:pt x="845156" y="1323178"/>
                    </a:lnTo>
                    <a:lnTo>
                      <a:pt x="849935" y="1323704"/>
                    </a:lnTo>
                    <a:lnTo>
                      <a:pt x="854182" y="1324494"/>
                    </a:lnTo>
                    <a:lnTo>
                      <a:pt x="858695" y="1325547"/>
                    </a:lnTo>
                    <a:lnTo>
                      <a:pt x="862411" y="1327126"/>
                    </a:lnTo>
                    <a:lnTo>
                      <a:pt x="866128" y="1328705"/>
                    </a:lnTo>
                    <a:lnTo>
                      <a:pt x="869579" y="1330547"/>
                    </a:lnTo>
                    <a:lnTo>
                      <a:pt x="872499" y="1332390"/>
                    </a:lnTo>
                    <a:lnTo>
                      <a:pt x="875685" y="1334495"/>
                    </a:lnTo>
                    <a:lnTo>
                      <a:pt x="878605" y="1336864"/>
                    </a:lnTo>
                    <a:lnTo>
                      <a:pt x="880994" y="1339759"/>
                    </a:lnTo>
                    <a:lnTo>
                      <a:pt x="883383" y="1342392"/>
                    </a:lnTo>
                    <a:lnTo>
                      <a:pt x="885507" y="1345287"/>
                    </a:lnTo>
                    <a:lnTo>
                      <a:pt x="887896" y="1348708"/>
                    </a:lnTo>
                    <a:lnTo>
                      <a:pt x="889754" y="1352130"/>
                    </a:lnTo>
                    <a:lnTo>
                      <a:pt x="891347" y="1355552"/>
                    </a:lnTo>
                    <a:lnTo>
                      <a:pt x="892674" y="1359236"/>
                    </a:lnTo>
                    <a:lnTo>
                      <a:pt x="894267" y="1362921"/>
                    </a:lnTo>
                    <a:lnTo>
                      <a:pt x="895594" y="1366869"/>
                    </a:lnTo>
                    <a:lnTo>
                      <a:pt x="897718" y="1375292"/>
                    </a:lnTo>
                    <a:lnTo>
                      <a:pt x="899311" y="1383977"/>
                    </a:lnTo>
                    <a:lnTo>
                      <a:pt x="900638" y="1393190"/>
                    </a:lnTo>
                    <a:lnTo>
                      <a:pt x="901169" y="1402928"/>
                    </a:lnTo>
                    <a:lnTo>
                      <a:pt x="901700" y="1412930"/>
                    </a:lnTo>
                    <a:lnTo>
                      <a:pt x="901700" y="1423458"/>
                    </a:lnTo>
                    <a:lnTo>
                      <a:pt x="901700" y="1433460"/>
                    </a:lnTo>
                    <a:lnTo>
                      <a:pt x="901169" y="1443461"/>
                    </a:lnTo>
                    <a:lnTo>
                      <a:pt x="900638" y="1453200"/>
                    </a:lnTo>
                    <a:lnTo>
                      <a:pt x="899311" y="1462412"/>
                    </a:lnTo>
                    <a:lnTo>
                      <a:pt x="897718" y="1471097"/>
                    </a:lnTo>
                    <a:lnTo>
                      <a:pt x="895594" y="1479520"/>
                    </a:lnTo>
                    <a:lnTo>
                      <a:pt x="894267" y="1483468"/>
                    </a:lnTo>
                    <a:lnTo>
                      <a:pt x="892674" y="1487153"/>
                    </a:lnTo>
                    <a:lnTo>
                      <a:pt x="891347" y="1490838"/>
                    </a:lnTo>
                    <a:lnTo>
                      <a:pt x="889754" y="1494259"/>
                    </a:lnTo>
                    <a:lnTo>
                      <a:pt x="887896" y="1497681"/>
                    </a:lnTo>
                    <a:lnTo>
                      <a:pt x="885507" y="1500839"/>
                    </a:lnTo>
                    <a:lnTo>
                      <a:pt x="883383" y="1503998"/>
                    </a:lnTo>
                    <a:lnTo>
                      <a:pt x="880994" y="1506630"/>
                    </a:lnTo>
                    <a:lnTo>
                      <a:pt x="878605" y="1509525"/>
                    </a:lnTo>
                    <a:lnTo>
                      <a:pt x="875685" y="1511631"/>
                    </a:lnTo>
                    <a:lnTo>
                      <a:pt x="872499" y="1513999"/>
                    </a:lnTo>
                    <a:lnTo>
                      <a:pt x="869579" y="1515842"/>
                    </a:lnTo>
                    <a:lnTo>
                      <a:pt x="866128" y="1517684"/>
                    </a:lnTo>
                    <a:lnTo>
                      <a:pt x="862411" y="1519263"/>
                    </a:lnTo>
                    <a:lnTo>
                      <a:pt x="858695" y="1520843"/>
                    </a:lnTo>
                    <a:lnTo>
                      <a:pt x="854182" y="1521896"/>
                    </a:lnTo>
                    <a:lnTo>
                      <a:pt x="849935" y="1522685"/>
                    </a:lnTo>
                    <a:lnTo>
                      <a:pt x="845156" y="1523212"/>
                    </a:lnTo>
                    <a:lnTo>
                      <a:pt x="840643" y="1523738"/>
                    </a:lnTo>
                    <a:lnTo>
                      <a:pt x="835334" y="1524001"/>
                    </a:lnTo>
                    <a:lnTo>
                      <a:pt x="649244" y="1524001"/>
                    </a:lnTo>
                    <a:lnTo>
                      <a:pt x="643934" y="1523738"/>
                    </a:lnTo>
                    <a:lnTo>
                      <a:pt x="638891" y="1523212"/>
                    </a:lnTo>
                    <a:lnTo>
                      <a:pt x="634643" y="1522685"/>
                    </a:lnTo>
                    <a:lnTo>
                      <a:pt x="630130" y="1521896"/>
                    </a:lnTo>
                    <a:lnTo>
                      <a:pt x="625883" y="1520843"/>
                    </a:lnTo>
                    <a:lnTo>
                      <a:pt x="622166" y="1519263"/>
                    </a:lnTo>
                    <a:lnTo>
                      <a:pt x="618450" y="1517684"/>
                    </a:lnTo>
                    <a:lnTo>
                      <a:pt x="614999" y="1515842"/>
                    </a:lnTo>
                    <a:lnTo>
                      <a:pt x="611813" y="1513999"/>
                    </a:lnTo>
                    <a:lnTo>
                      <a:pt x="608628" y="1511631"/>
                    </a:lnTo>
                    <a:lnTo>
                      <a:pt x="605973" y="1509525"/>
                    </a:lnTo>
                    <a:lnTo>
                      <a:pt x="603318" y="1506630"/>
                    </a:lnTo>
                    <a:lnTo>
                      <a:pt x="600929" y="1503998"/>
                    </a:lnTo>
                    <a:lnTo>
                      <a:pt x="598805" y="1500839"/>
                    </a:lnTo>
                    <a:lnTo>
                      <a:pt x="596416" y="1497681"/>
                    </a:lnTo>
                    <a:lnTo>
                      <a:pt x="594558" y="1494259"/>
                    </a:lnTo>
                    <a:lnTo>
                      <a:pt x="592700" y="1490838"/>
                    </a:lnTo>
                    <a:lnTo>
                      <a:pt x="591372" y="1487153"/>
                    </a:lnTo>
                    <a:lnTo>
                      <a:pt x="590045" y="1483468"/>
                    </a:lnTo>
                    <a:lnTo>
                      <a:pt x="588718" y="1479520"/>
                    </a:lnTo>
                    <a:lnTo>
                      <a:pt x="586594" y="1471097"/>
                    </a:lnTo>
                    <a:lnTo>
                      <a:pt x="585001" y="1462412"/>
                    </a:lnTo>
                    <a:lnTo>
                      <a:pt x="583674" y="1453200"/>
                    </a:lnTo>
                    <a:lnTo>
                      <a:pt x="583143" y="1443461"/>
                    </a:lnTo>
                    <a:lnTo>
                      <a:pt x="582612" y="1433460"/>
                    </a:lnTo>
                    <a:lnTo>
                      <a:pt x="582612" y="1423458"/>
                    </a:lnTo>
                    <a:lnTo>
                      <a:pt x="582612" y="1412930"/>
                    </a:lnTo>
                    <a:lnTo>
                      <a:pt x="583143" y="1402928"/>
                    </a:lnTo>
                    <a:lnTo>
                      <a:pt x="583674" y="1393190"/>
                    </a:lnTo>
                    <a:lnTo>
                      <a:pt x="585001" y="1383977"/>
                    </a:lnTo>
                    <a:lnTo>
                      <a:pt x="586594" y="1375292"/>
                    </a:lnTo>
                    <a:lnTo>
                      <a:pt x="588718" y="1366869"/>
                    </a:lnTo>
                    <a:lnTo>
                      <a:pt x="590045" y="1362921"/>
                    </a:lnTo>
                    <a:lnTo>
                      <a:pt x="591372" y="1359236"/>
                    </a:lnTo>
                    <a:lnTo>
                      <a:pt x="592700" y="1355552"/>
                    </a:lnTo>
                    <a:lnTo>
                      <a:pt x="594558" y="1352130"/>
                    </a:lnTo>
                    <a:lnTo>
                      <a:pt x="596416" y="1348708"/>
                    </a:lnTo>
                    <a:lnTo>
                      <a:pt x="598805" y="1345287"/>
                    </a:lnTo>
                    <a:lnTo>
                      <a:pt x="600929" y="1342392"/>
                    </a:lnTo>
                    <a:lnTo>
                      <a:pt x="603318" y="1339759"/>
                    </a:lnTo>
                    <a:lnTo>
                      <a:pt x="605973" y="1336864"/>
                    </a:lnTo>
                    <a:lnTo>
                      <a:pt x="608628" y="1334495"/>
                    </a:lnTo>
                    <a:lnTo>
                      <a:pt x="611813" y="1332390"/>
                    </a:lnTo>
                    <a:lnTo>
                      <a:pt x="614999" y="1330547"/>
                    </a:lnTo>
                    <a:lnTo>
                      <a:pt x="618450" y="1328705"/>
                    </a:lnTo>
                    <a:lnTo>
                      <a:pt x="622166" y="1327126"/>
                    </a:lnTo>
                    <a:lnTo>
                      <a:pt x="625883" y="1325547"/>
                    </a:lnTo>
                    <a:lnTo>
                      <a:pt x="630130" y="1324494"/>
                    </a:lnTo>
                    <a:lnTo>
                      <a:pt x="634643" y="1323704"/>
                    </a:lnTo>
                    <a:lnTo>
                      <a:pt x="638891" y="1323178"/>
                    </a:lnTo>
                    <a:lnTo>
                      <a:pt x="643934" y="1322388"/>
                    </a:lnTo>
                    <a:close/>
                    <a:moveTo>
                      <a:pt x="589756" y="1073150"/>
                    </a:moveTo>
                    <a:lnTo>
                      <a:pt x="595048" y="1073150"/>
                    </a:lnTo>
                    <a:lnTo>
                      <a:pt x="921015" y="1073150"/>
                    </a:lnTo>
                    <a:lnTo>
                      <a:pt x="926306" y="1073150"/>
                    </a:lnTo>
                    <a:lnTo>
                      <a:pt x="930804" y="1073415"/>
                    </a:lnTo>
                    <a:lnTo>
                      <a:pt x="935567" y="1074476"/>
                    </a:lnTo>
                    <a:lnTo>
                      <a:pt x="939800" y="1075007"/>
                    </a:lnTo>
                    <a:lnTo>
                      <a:pt x="943769" y="1076333"/>
                    </a:lnTo>
                    <a:lnTo>
                      <a:pt x="948002" y="1077660"/>
                    </a:lnTo>
                    <a:lnTo>
                      <a:pt x="951706" y="1079517"/>
                    </a:lnTo>
                    <a:lnTo>
                      <a:pt x="955146" y="1080843"/>
                    </a:lnTo>
                    <a:lnTo>
                      <a:pt x="958056" y="1083231"/>
                    </a:lnTo>
                    <a:lnTo>
                      <a:pt x="961231" y="1085353"/>
                    </a:lnTo>
                    <a:lnTo>
                      <a:pt x="964142" y="1087740"/>
                    </a:lnTo>
                    <a:lnTo>
                      <a:pt x="966523" y="1090393"/>
                    </a:lnTo>
                    <a:lnTo>
                      <a:pt x="968904" y="1093311"/>
                    </a:lnTo>
                    <a:lnTo>
                      <a:pt x="971286" y="1096229"/>
                    </a:lnTo>
                    <a:lnTo>
                      <a:pt x="973402" y="1099678"/>
                    </a:lnTo>
                    <a:lnTo>
                      <a:pt x="975254" y="1102861"/>
                    </a:lnTo>
                    <a:lnTo>
                      <a:pt x="976842" y="1106575"/>
                    </a:lnTo>
                    <a:lnTo>
                      <a:pt x="978429" y="1110289"/>
                    </a:lnTo>
                    <a:lnTo>
                      <a:pt x="979752" y="1114002"/>
                    </a:lnTo>
                    <a:lnTo>
                      <a:pt x="981075" y="1117981"/>
                    </a:lnTo>
                    <a:lnTo>
                      <a:pt x="983192" y="1126470"/>
                    </a:lnTo>
                    <a:lnTo>
                      <a:pt x="984779" y="1134959"/>
                    </a:lnTo>
                    <a:lnTo>
                      <a:pt x="986102" y="1144509"/>
                    </a:lnTo>
                    <a:lnTo>
                      <a:pt x="986631" y="1154059"/>
                    </a:lnTo>
                    <a:lnTo>
                      <a:pt x="987425" y="1164404"/>
                    </a:lnTo>
                    <a:lnTo>
                      <a:pt x="987425" y="1174485"/>
                    </a:lnTo>
                    <a:lnTo>
                      <a:pt x="987425" y="1185096"/>
                    </a:lnTo>
                    <a:lnTo>
                      <a:pt x="986631" y="1195176"/>
                    </a:lnTo>
                    <a:lnTo>
                      <a:pt x="986102" y="1204726"/>
                    </a:lnTo>
                    <a:lnTo>
                      <a:pt x="984779" y="1214011"/>
                    </a:lnTo>
                    <a:lnTo>
                      <a:pt x="983192" y="1223030"/>
                    </a:lnTo>
                    <a:lnTo>
                      <a:pt x="981075" y="1231519"/>
                    </a:lnTo>
                    <a:lnTo>
                      <a:pt x="979752" y="1235498"/>
                    </a:lnTo>
                    <a:lnTo>
                      <a:pt x="978429" y="1239212"/>
                    </a:lnTo>
                    <a:lnTo>
                      <a:pt x="976842" y="1242926"/>
                    </a:lnTo>
                    <a:lnTo>
                      <a:pt x="975254" y="1246374"/>
                    </a:lnTo>
                    <a:lnTo>
                      <a:pt x="973402" y="1249823"/>
                    </a:lnTo>
                    <a:lnTo>
                      <a:pt x="971286" y="1253006"/>
                    </a:lnTo>
                    <a:lnTo>
                      <a:pt x="968904" y="1255924"/>
                    </a:lnTo>
                    <a:lnTo>
                      <a:pt x="966523" y="1258842"/>
                    </a:lnTo>
                    <a:lnTo>
                      <a:pt x="964142" y="1261230"/>
                    </a:lnTo>
                    <a:lnTo>
                      <a:pt x="961231" y="1263882"/>
                    </a:lnTo>
                    <a:lnTo>
                      <a:pt x="958056" y="1266004"/>
                    </a:lnTo>
                    <a:lnTo>
                      <a:pt x="955146" y="1268127"/>
                    </a:lnTo>
                    <a:lnTo>
                      <a:pt x="951706" y="1269984"/>
                    </a:lnTo>
                    <a:lnTo>
                      <a:pt x="948002" y="1271575"/>
                    </a:lnTo>
                    <a:lnTo>
                      <a:pt x="943769" y="1272902"/>
                    </a:lnTo>
                    <a:lnTo>
                      <a:pt x="939800" y="1273963"/>
                    </a:lnTo>
                    <a:lnTo>
                      <a:pt x="935567" y="1275024"/>
                    </a:lnTo>
                    <a:lnTo>
                      <a:pt x="930804" y="1275554"/>
                    </a:lnTo>
                    <a:lnTo>
                      <a:pt x="926306" y="1275820"/>
                    </a:lnTo>
                    <a:lnTo>
                      <a:pt x="921015" y="1276350"/>
                    </a:lnTo>
                    <a:lnTo>
                      <a:pt x="595048" y="1276350"/>
                    </a:lnTo>
                    <a:lnTo>
                      <a:pt x="589756" y="1275820"/>
                    </a:lnTo>
                    <a:lnTo>
                      <a:pt x="584993" y="1275554"/>
                    </a:lnTo>
                    <a:lnTo>
                      <a:pt x="580496" y="1275024"/>
                    </a:lnTo>
                    <a:lnTo>
                      <a:pt x="575998" y="1273963"/>
                    </a:lnTo>
                    <a:lnTo>
                      <a:pt x="572029" y="1272902"/>
                    </a:lnTo>
                    <a:lnTo>
                      <a:pt x="568060" y="1271575"/>
                    </a:lnTo>
                    <a:lnTo>
                      <a:pt x="564620" y="1269984"/>
                    </a:lnTo>
                    <a:lnTo>
                      <a:pt x="561181" y="1268127"/>
                    </a:lnTo>
                    <a:lnTo>
                      <a:pt x="557741" y="1266004"/>
                    </a:lnTo>
                    <a:lnTo>
                      <a:pt x="554831" y="1263882"/>
                    </a:lnTo>
                    <a:lnTo>
                      <a:pt x="552185" y="1261230"/>
                    </a:lnTo>
                    <a:lnTo>
                      <a:pt x="549275" y="1258842"/>
                    </a:lnTo>
                    <a:lnTo>
                      <a:pt x="546893" y="1255924"/>
                    </a:lnTo>
                    <a:lnTo>
                      <a:pt x="544777" y="1253006"/>
                    </a:lnTo>
                    <a:lnTo>
                      <a:pt x="542925" y="1249823"/>
                    </a:lnTo>
                    <a:lnTo>
                      <a:pt x="541073" y="1246374"/>
                    </a:lnTo>
                    <a:lnTo>
                      <a:pt x="539220" y="1242926"/>
                    </a:lnTo>
                    <a:lnTo>
                      <a:pt x="537633" y="1239212"/>
                    </a:lnTo>
                    <a:lnTo>
                      <a:pt x="536045" y="1235498"/>
                    </a:lnTo>
                    <a:lnTo>
                      <a:pt x="534723" y="1231519"/>
                    </a:lnTo>
                    <a:lnTo>
                      <a:pt x="532606" y="1223030"/>
                    </a:lnTo>
                    <a:lnTo>
                      <a:pt x="531018" y="1214011"/>
                    </a:lnTo>
                    <a:lnTo>
                      <a:pt x="529695" y="1204726"/>
                    </a:lnTo>
                    <a:lnTo>
                      <a:pt x="529166" y="1195176"/>
                    </a:lnTo>
                    <a:lnTo>
                      <a:pt x="528902" y="1185096"/>
                    </a:lnTo>
                    <a:lnTo>
                      <a:pt x="528637" y="1174485"/>
                    </a:lnTo>
                    <a:lnTo>
                      <a:pt x="528902" y="1164404"/>
                    </a:lnTo>
                    <a:lnTo>
                      <a:pt x="529166" y="1154059"/>
                    </a:lnTo>
                    <a:lnTo>
                      <a:pt x="529695" y="1144509"/>
                    </a:lnTo>
                    <a:lnTo>
                      <a:pt x="531018" y="1134959"/>
                    </a:lnTo>
                    <a:lnTo>
                      <a:pt x="532606" y="1126470"/>
                    </a:lnTo>
                    <a:lnTo>
                      <a:pt x="534723" y="1117981"/>
                    </a:lnTo>
                    <a:lnTo>
                      <a:pt x="536045" y="1114002"/>
                    </a:lnTo>
                    <a:lnTo>
                      <a:pt x="537633" y="1110289"/>
                    </a:lnTo>
                    <a:lnTo>
                      <a:pt x="539220" y="1106575"/>
                    </a:lnTo>
                    <a:lnTo>
                      <a:pt x="541073" y="1102861"/>
                    </a:lnTo>
                    <a:lnTo>
                      <a:pt x="542925" y="1099678"/>
                    </a:lnTo>
                    <a:lnTo>
                      <a:pt x="544777" y="1096229"/>
                    </a:lnTo>
                    <a:lnTo>
                      <a:pt x="546893" y="1093311"/>
                    </a:lnTo>
                    <a:lnTo>
                      <a:pt x="549275" y="1090393"/>
                    </a:lnTo>
                    <a:lnTo>
                      <a:pt x="552185" y="1087740"/>
                    </a:lnTo>
                    <a:lnTo>
                      <a:pt x="554831" y="1085353"/>
                    </a:lnTo>
                    <a:lnTo>
                      <a:pt x="557741" y="1083231"/>
                    </a:lnTo>
                    <a:lnTo>
                      <a:pt x="561181" y="1080843"/>
                    </a:lnTo>
                    <a:lnTo>
                      <a:pt x="564620" y="1079517"/>
                    </a:lnTo>
                    <a:lnTo>
                      <a:pt x="568060" y="1077660"/>
                    </a:lnTo>
                    <a:lnTo>
                      <a:pt x="572029" y="1076333"/>
                    </a:lnTo>
                    <a:lnTo>
                      <a:pt x="575998" y="1075007"/>
                    </a:lnTo>
                    <a:lnTo>
                      <a:pt x="580496" y="1074476"/>
                    </a:lnTo>
                    <a:lnTo>
                      <a:pt x="584993" y="1073415"/>
                    </a:lnTo>
                    <a:lnTo>
                      <a:pt x="589756" y="1073150"/>
                    </a:lnTo>
                    <a:close/>
                    <a:moveTo>
                      <a:pt x="535633" y="830263"/>
                    </a:moveTo>
                    <a:lnTo>
                      <a:pt x="540912" y="830263"/>
                    </a:lnTo>
                    <a:lnTo>
                      <a:pt x="952926" y="830263"/>
                    </a:lnTo>
                    <a:lnTo>
                      <a:pt x="958204" y="830263"/>
                    </a:lnTo>
                    <a:lnTo>
                      <a:pt x="962955" y="830790"/>
                    </a:lnTo>
                    <a:lnTo>
                      <a:pt x="967442" y="831317"/>
                    </a:lnTo>
                    <a:lnTo>
                      <a:pt x="971929" y="832371"/>
                    </a:lnTo>
                    <a:lnTo>
                      <a:pt x="976153" y="833426"/>
                    </a:lnTo>
                    <a:lnTo>
                      <a:pt x="979848" y="834743"/>
                    </a:lnTo>
                    <a:lnTo>
                      <a:pt x="983543" y="836325"/>
                    </a:lnTo>
                    <a:lnTo>
                      <a:pt x="986974" y="838170"/>
                    </a:lnTo>
                    <a:lnTo>
                      <a:pt x="990141" y="840014"/>
                    </a:lnTo>
                    <a:lnTo>
                      <a:pt x="993309" y="842386"/>
                    </a:lnTo>
                    <a:lnTo>
                      <a:pt x="995948" y="844758"/>
                    </a:lnTo>
                    <a:lnTo>
                      <a:pt x="998588" y="847394"/>
                    </a:lnTo>
                    <a:lnTo>
                      <a:pt x="1000963" y="850293"/>
                    </a:lnTo>
                    <a:lnTo>
                      <a:pt x="1003075" y="853455"/>
                    </a:lnTo>
                    <a:lnTo>
                      <a:pt x="1005186" y="856354"/>
                    </a:lnTo>
                    <a:lnTo>
                      <a:pt x="1007298" y="859780"/>
                    </a:lnTo>
                    <a:lnTo>
                      <a:pt x="1009145" y="863206"/>
                    </a:lnTo>
                    <a:lnTo>
                      <a:pt x="1010465" y="866896"/>
                    </a:lnTo>
                    <a:lnTo>
                      <a:pt x="1011785" y="870586"/>
                    </a:lnTo>
                    <a:lnTo>
                      <a:pt x="1013104" y="874802"/>
                    </a:lnTo>
                    <a:lnTo>
                      <a:pt x="1015216" y="882972"/>
                    </a:lnTo>
                    <a:lnTo>
                      <a:pt x="1016800" y="891669"/>
                    </a:lnTo>
                    <a:lnTo>
                      <a:pt x="1018119" y="900894"/>
                    </a:lnTo>
                    <a:lnTo>
                      <a:pt x="1018911" y="910908"/>
                    </a:lnTo>
                    <a:lnTo>
                      <a:pt x="1019175" y="920660"/>
                    </a:lnTo>
                    <a:lnTo>
                      <a:pt x="1019175" y="930938"/>
                    </a:lnTo>
                    <a:lnTo>
                      <a:pt x="1019175" y="941480"/>
                    </a:lnTo>
                    <a:lnTo>
                      <a:pt x="1018911" y="951231"/>
                    </a:lnTo>
                    <a:lnTo>
                      <a:pt x="1018119" y="961246"/>
                    </a:lnTo>
                    <a:lnTo>
                      <a:pt x="1016800" y="970470"/>
                    </a:lnTo>
                    <a:lnTo>
                      <a:pt x="1015216" y="979167"/>
                    </a:lnTo>
                    <a:lnTo>
                      <a:pt x="1013104" y="987337"/>
                    </a:lnTo>
                    <a:lnTo>
                      <a:pt x="1011785" y="991554"/>
                    </a:lnTo>
                    <a:lnTo>
                      <a:pt x="1010465" y="995243"/>
                    </a:lnTo>
                    <a:lnTo>
                      <a:pt x="1009145" y="998933"/>
                    </a:lnTo>
                    <a:lnTo>
                      <a:pt x="1007298" y="1002359"/>
                    </a:lnTo>
                    <a:lnTo>
                      <a:pt x="1005186" y="1005785"/>
                    </a:lnTo>
                    <a:lnTo>
                      <a:pt x="1003075" y="1008684"/>
                    </a:lnTo>
                    <a:lnTo>
                      <a:pt x="1000963" y="1011847"/>
                    </a:lnTo>
                    <a:lnTo>
                      <a:pt x="998588" y="1014746"/>
                    </a:lnTo>
                    <a:lnTo>
                      <a:pt x="995948" y="1017381"/>
                    </a:lnTo>
                    <a:lnTo>
                      <a:pt x="993309" y="1020017"/>
                    </a:lnTo>
                    <a:lnTo>
                      <a:pt x="990141" y="1022125"/>
                    </a:lnTo>
                    <a:lnTo>
                      <a:pt x="986974" y="1023970"/>
                    </a:lnTo>
                    <a:lnTo>
                      <a:pt x="983543" y="1025815"/>
                    </a:lnTo>
                    <a:lnTo>
                      <a:pt x="979848" y="1027396"/>
                    </a:lnTo>
                    <a:lnTo>
                      <a:pt x="976153" y="1028977"/>
                    </a:lnTo>
                    <a:lnTo>
                      <a:pt x="971929" y="1029768"/>
                    </a:lnTo>
                    <a:lnTo>
                      <a:pt x="967442" y="1030822"/>
                    </a:lnTo>
                    <a:lnTo>
                      <a:pt x="962955" y="1031349"/>
                    </a:lnTo>
                    <a:lnTo>
                      <a:pt x="958204" y="1031876"/>
                    </a:lnTo>
                    <a:lnTo>
                      <a:pt x="952926" y="1031876"/>
                    </a:lnTo>
                    <a:lnTo>
                      <a:pt x="540912" y="1031876"/>
                    </a:lnTo>
                    <a:lnTo>
                      <a:pt x="535633" y="1031876"/>
                    </a:lnTo>
                    <a:lnTo>
                      <a:pt x="530882" y="1031349"/>
                    </a:lnTo>
                    <a:lnTo>
                      <a:pt x="526395" y="1030822"/>
                    </a:lnTo>
                    <a:lnTo>
                      <a:pt x="521908" y="1029768"/>
                    </a:lnTo>
                    <a:lnTo>
                      <a:pt x="517685" y="1028977"/>
                    </a:lnTo>
                    <a:lnTo>
                      <a:pt x="513990" y="1027396"/>
                    </a:lnTo>
                    <a:lnTo>
                      <a:pt x="510294" y="1025815"/>
                    </a:lnTo>
                    <a:lnTo>
                      <a:pt x="506863" y="1023970"/>
                    </a:lnTo>
                    <a:lnTo>
                      <a:pt x="503696" y="1022125"/>
                    </a:lnTo>
                    <a:lnTo>
                      <a:pt x="500792" y="1020017"/>
                    </a:lnTo>
                    <a:lnTo>
                      <a:pt x="497889" y="1017381"/>
                    </a:lnTo>
                    <a:lnTo>
                      <a:pt x="495514" y="1014746"/>
                    </a:lnTo>
                    <a:lnTo>
                      <a:pt x="492874" y="1011847"/>
                    </a:lnTo>
                    <a:lnTo>
                      <a:pt x="490763" y="1008684"/>
                    </a:lnTo>
                    <a:lnTo>
                      <a:pt x="488651" y="1005785"/>
                    </a:lnTo>
                    <a:lnTo>
                      <a:pt x="486803" y="1002359"/>
                    </a:lnTo>
                    <a:lnTo>
                      <a:pt x="485220" y="998933"/>
                    </a:lnTo>
                    <a:lnTo>
                      <a:pt x="483636" y="995243"/>
                    </a:lnTo>
                    <a:lnTo>
                      <a:pt x="482053" y="991554"/>
                    </a:lnTo>
                    <a:lnTo>
                      <a:pt x="480997" y="987337"/>
                    </a:lnTo>
                    <a:lnTo>
                      <a:pt x="478621" y="979167"/>
                    </a:lnTo>
                    <a:lnTo>
                      <a:pt x="477038" y="970470"/>
                    </a:lnTo>
                    <a:lnTo>
                      <a:pt x="475982" y="961246"/>
                    </a:lnTo>
                    <a:lnTo>
                      <a:pt x="475190" y="951231"/>
                    </a:lnTo>
                    <a:lnTo>
                      <a:pt x="474662" y="941480"/>
                    </a:lnTo>
                    <a:lnTo>
                      <a:pt x="474662" y="930938"/>
                    </a:lnTo>
                    <a:lnTo>
                      <a:pt x="474662" y="920660"/>
                    </a:lnTo>
                    <a:lnTo>
                      <a:pt x="475190" y="910908"/>
                    </a:lnTo>
                    <a:lnTo>
                      <a:pt x="475982" y="900894"/>
                    </a:lnTo>
                    <a:lnTo>
                      <a:pt x="477038" y="891669"/>
                    </a:lnTo>
                    <a:lnTo>
                      <a:pt x="478621" y="882972"/>
                    </a:lnTo>
                    <a:lnTo>
                      <a:pt x="480997" y="874802"/>
                    </a:lnTo>
                    <a:lnTo>
                      <a:pt x="482053" y="870586"/>
                    </a:lnTo>
                    <a:lnTo>
                      <a:pt x="483636" y="866896"/>
                    </a:lnTo>
                    <a:lnTo>
                      <a:pt x="485220" y="863206"/>
                    </a:lnTo>
                    <a:lnTo>
                      <a:pt x="486803" y="859780"/>
                    </a:lnTo>
                    <a:lnTo>
                      <a:pt x="488651" y="856354"/>
                    </a:lnTo>
                    <a:lnTo>
                      <a:pt x="490763" y="853455"/>
                    </a:lnTo>
                    <a:lnTo>
                      <a:pt x="492874" y="850293"/>
                    </a:lnTo>
                    <a:lnTo>
                      <a:pt x="495514" y="847394"/>
                    </a:lnTo>
                    <a:lnTo>
                      <a:pt x="497889" y="844758"/>
                    </a:lnTo>
                    <a:lnTo>
                      <a:pt x="500792" y="842386"/>
                    </a:lnTo>
                    <a:lnTo>
                      <a:pt x="503696" y="840014"/>
                    </a:lnTo>
                    <a:lnTo>
                      <a:pt x="506863" y="838170"/>
                    </a:lnTo>
                    <a:lnTo>
                      <a:pt x="510294" y="836325"/>
                    </a:lnTo>
                    <a:lnTo>
                      <a:pt x="513990" y="834743"/>
                    </a:lnTo>
                    <a:lnTo>
                      <a:pt x="517685" y="833426"/>
                    </a:lnTo>
                    <a:lnTo>
                      <a:pt x="521908" y="832371"/>
                    </a:lnTo>
                    <a:lnTo>
                      <a:pt x="526395" y="831317"/>
                    </a:lnTo>
                    <a:lnTo>
                      <a:pt x="530882" y="830790"/>
                    </a:lnTo>
                    <a:lnTo>
                      <a:pt x="535633" y="830263"/>
                    </a:lnTo>
                    <a:close/>
                    <a:moveTo>
                      <a:pt x="591344" y="588963"/>
                    </a:moveTo>
                    <a:lnTo>
                      <a:pt x="596636" y="588963"/>
                    </a:lnTo>
                    <a:lnTo>
                      <a:pt x="905404" y="588963"/>
                    </a:lnTo>
                    <a:lnTo>
                      <a:pt x="910431" y="588963"/>
                    </a:lnTo>
                    <a:lnTo>
                      <a:pt x="915458" y="589759"/>
                    </a:lnTo>
                    <a:lnTo>
                      <a:pt x="919956" y="590289"/>
                    </a:lnTo>
                    <a:lnTo>
                      <a:pt x="924190" y="591351"/>
                    </a:lnTo>
                    <a:lnTo>
                      <a:pt x="928423" y="592146"/>
                    </a:lnTo>
                    <a:lnTo>
                      <a:pt x="932392" y="593738"/>
                    </a:lnTo>
                    <a:lnTo>
                      <a:pt x="936096" y="595330"/>
                    </a:lnTo>
                    <a:lnTo>
                      <a:pt x="939271" y="597187"/>
                    </a:lnTo>
                    <a:lnTo>
                      <a:pt x="942446" y="599044"/>
                    </a:lnTo>
                    <a:lnTo>
                      <a:pt x="945621" y="601166"/>
                    </a:lnTo>
                    <a:lnTo>
                      <a:pt x="948267" y="603818"/>
                    </a:lnTo>
                    <a:lnTo>
                      <a:pt x="950913" y="606471"/>
                    </a:lnTo>
                    <a:lnTo>
                      <a:pt x="953294" y="609389"/>
                    </a:lnTo>
                    <a:lnTo>
                      <a:pt x="955411" y="612307"/>
                    </a:lnTo>
                    <a:lnTo>
                      <a:pt x="957792" y="615491"/>
                    </a:lnTo>
                    <a:lnTo>
                      <a:pt x="959644" y="618939"/>
                    </a:lnTo>
                    <a:lnTo>
                      <a:pt x="961231" y="622388"/>
                    </a:lnTo>
                    <a:lnTo>
                      <a:pt x="962554" y="626102"/>
                    </a:lnTo>
                    <a:lnTo>
                      <a:pt x="964142" y="629815"/>
                    </a:lnTo>
                    <a:lnTo>
                      <a:pt x="965465" y="633794"/>
                    </a:lnTo>
                    <a:lnTo>
                      <a:pt x="967581" y="642283"/>
                    </a:lnTo>
                    <a:lnTo>
                      <a:pt x="969169" y="651037"/>
                    </a:lnTo>
                    <a:lnTo>
                      <a:pt x="970492" y="660322"/>
                    </a:lnTo>
                    <a:lnTo>
                      <a:pt x="971021" y="670137"/>
                    </a:lnTo>
                    <a:lnTo>
                      <a:pt x="971550" y="680217"/>
                    </a:lnTo>
                    <a:lnTo>
                      <a:pt x="971550" y="690828"/>
                    </a:lnTo>
                    <a:lnTo>
                      <a:pt x="971550" y="700909"/>
                    </a:lnTo>
                    <a:lnTo>
                      <a:pt x="971021" y="710989"/>
                    </a:lnTo>
                    <a:lnTo>
                      <a:pt x="970492" y="721070"/>
                    </a:lnTo>
                    <a:lnTo>
                      <a:pt x="969169" y="730354"/>
                    </a:lnTo>
                    <a:lnTo>
                      <a:pt x="967581" y="738843"/>
                    </a:lnTo>
                    <a:lnTo>
                      <a:pt x="965465" y="747332"/>
                    </a:lnTo>
                    <a:lnTo>
                      <a:pt x="964142" y="751311"/>
                    </a:lnTo>
                    <a:lnTo>
                      <a:pt x="962554" y="755025"/>
                    </a:lnTo>
                    <a:lnTo>
                      <a:pt x="961231" y="759004"/>
                    </a:lnTo>
                    <a:lnTo>
                      <a:pt x="959644" y="762187"/>
                    </a:lnTo>
                    <a:lnTo>
                      <a:pt x="957792" y="765636"/>
                    </a:lnTo>
                    <a:lnTo>
                      <a:pt x="955411" y="769084"/>
                    </a:lnTo>
                    <a:lnTo>
                      <a:pt x="953294" y="772002"/>
                    </a:lnTo>
                    <a:lnTo>
                      <a:pt x="950913" y="774655"/>
                    </a:lnTo>
                    <a:lnTo>
                      <a:pt x="948267" y="777573"/>
                    </a:lnTo>
                    <a:lnTo>
                      <a:pt x="945621" y="779961"/>
                    </a:lnTo>
                    <a:lnTo>
                      <a:pt x="942446" y="782083"/>
                    </a:lnTo>
                    <a:lnTo>
                      <a:pt x="939271" y="783940"/>
                    </a:lnTo>
                    <a:lnTo>
                      <a:pt x="936096" y="786062"/>
                    </a:lnTo>
                    <a:lnTo>
                      <a:pt x="932392" y="787388"/>
                    </a:lnTo>
                    <a:lnTo>
                      <a:pt x="928423" y="788980"/>
                    </a:lnTo>
                    <a:lnTo>
                      <a:pt x="924190" y="790041"/>
                    </a:lnTo>
                    <a:lnTo>
                      <a:pt x="919956" y="790837"/>
                    </a:lnTo>
                    <a:lnTo>
                      <a:pt x="915458" y="791633"/>
                    </a:lnTo>
                    <a:lnTo>
                      <a:pt x="910431" y="792163"/>
                    </a:lnTo>
                    <a:lnTo>
                      <a:pt x="905404" y="792163"/>
                    </a:lnTo>
                    <a:lnTo>
                      <a:pt x="596636" y="792163"/>
                    </a:lnTo>
                    <a:lnTo>
                      <a:pt x="591344" y="792163"/>
                    </a:lnTo>
                    <a:lnTo>
                      <a:pt x="586317" y="791633"/>
                    </a:lnTo>
                    <a:lnTo>
                      <a:pt x="582083" y="790837"/>
                    </a:lnTo>
                    <a:lnTo>
                      <a:pt x="577850" y="790041"/>
                    </a:lnTo>
                    <a:lnTo>
                      <a:pt x="573352" y="788980"/>
                    </a:lnTo>
                    <a:lnTo>
                      <a:pt x="569648" y="787388"/>
                    </a:lnTo>
                    <a:lnTo>
                      <a:pt x="565944" y="786062"/>
                    </a:lnTo>
                    <a:lnTo>
                      <a:pt x="562504" y="783940"/>
                    </a:lnTo>
                    <a:lnTo>
                      <a:pt x="559329" y="782083"/>
                    </a:lnTo>
                    <a:lnTo>
                      <a:pt x="556419" y="779961"/>
                    </a:lnTo>
                    <a:lnTo>
                      <a:pt x="553508" y="777573"/>
                    </a:lnTo>
                    <a:lnTo>
                      <a:pt x="551127" y="774655"/>
                    </a:lnTo>
                    <a:lnTo>
                      <a:pt x="548481" y="772002"/>
                    </a:lnTo>
                    <a:lnTo>
                      <a:pt x="546365" y="769084"/>
                    </a:lnTo>
                    <a:lnTo>
                      <a:pt x="544248" y="765636"/>
                    </a:lnTo>
                    <a:lnTo>
                      <a:pt x="542396" y="762187"/>
                    </a:lnTo>
                    <a:lnTo>
                      <a:pt x="540544" y="759004"/>
                    </a:lnTo>
                    <a:lnTo>
                      <a:pt x="538956" y="755025"/>
                    </a:lnTo>
                    <a:lnTo>
                      <a:pt x="537633" y="751311"/>
                    </a:lnTo>
                    <a:lnTo>
                      <a:pt x="536575" y="747332"/>
                    </a:lnTo>
                    <a:lnTo>
                      <a:pt x="534458" y="738843"/>
                    </a:lnTo>
                    <a:lnTo>
                      <a:pt x="532871" y="730354"/>
                    </a:lnTo>
                    <a:lnTo>
                      <a:pt x="531548" y="721070"/>
                    </a:lnTo>
                    <a:lnTo>
                      <a:pt x="530490" y="710989"/>
                    </a:lnTo>
                    <a:lnTo>
                      <a:pt x="530225" y="700909"/>
                    </a:lnTo>
                    <a:lnTo>
                      <a:pt x="530225" y="690828"/>
                    </a:lnTo>
                    <a:lnTo>
                      <a:pt x="530225" y="680217"/>
                    </a:lnTo>
                    <a:lnTo>
                      <a:pt x="530490" y="670137"/>
                    </a:lnTo>
                    <a:lnTo>
                      <a:pt x="531548" y="660322"/>
                    </a:lnTo>
                    <a:lnTo>
                      <a:pt x="532871" y="651037"/>
                    </a:lnTo>
                    <a:lnTo>
                      <a:pt x="534458" y="642283"/>
                    </a:lnTo>
                    <a:lnTo>
                      <a:pt x="536575" y="633794"/>
                    </a:lnTo>
                    <a:lnTo>
                      <a:pt x="537633" y="629815"/>
                    </a:lnTo>
                    <a:lnTo>
                      <a:pt x="538956" y="626102"/>
                    </a:lnTo>
                    <a:lnTo>
                      <a:pt x="540544" y="622388"/>
                    </a:lnTo>
                    <a:lnTo>
                      <a:pt x="542396" y="618939"/>
                    </a:lnTo>
                    <a:lnTo>
                      <a:pt x="544248" y="615491"/>
                    </a:lnTo>
                    <a:lnTo>
                      <a:pt x="546365" y="612307"/>
                    </a:lnTo>
                    <a:lnTo>
                      <a:pt x="548481" y="609389"/>
                    </a:lnTo>
                    <a:lnTo>
                      <a:pt x="551127" y="606471"/>
                    </a:lnTo>
                    <a:lnTo>
                      <a:pt x="553508" y="603818"/>
                    </a:lnTo>
                    <a:lnTo>
                      <a:pt x="556419" y="601166"/>
                    </a:lnTo>
                    <a:lnTo>
                      <a:pt x="559329" y="599044"/>
                    </a:lnTo>
                    <a:lnTo>
                      <a:pt x="562504" y="597187"/>
                    </a:lnTo>
                    <a:lnTo>
                      <a:pt x="565944" y="595330"/>
                    </a:lnTo>
                    <a:lnTo>
                      <a:pt x="569648" y="593738"/>
                    </a:lnTo>
                    <a:lnTo>
                      <a:pt x="573352" y="592146"/>
                    </a:lnTo>
                    <a:lnTo>
                      <a:pt x="577850" y="591351"/>
                    </a:lnTo>
                    <a:lnTo>
                      <a:pt x="582083" y="590289"/>
                    </a:lnTo>
                    <a:lnTo>
                      <a:pt x="586317" y="589759"/>
                    </a:lnTo>
                    <a:lnTo>
                      <a:pt x="591344" y="588963"/>
                    </a:lnTo>
                    <a:close/>
                    <a:moveTo>
                      <a:pt x="573015" y="0"/>
                    </a:moveTo>
                    <a:lnTo>
                      <a:pt x="580426" y="0"/>
                    </a:lnTo>
                    <a:lnTo>
                      <a:pt x="588630" y="265"/>
                    </a:lnTo>
                    <a:lnTo>
                      <a:pt x="597365" y="1058"/>
                    </a:lnTo>
                    <a:lnTo>
                      <a:pt x="606628" y="1588"/>
                    </a:lnTo>
                    <a:lnTo>
                      <a:pt x="616421" y="2910"/>
                    </a:lnTo>
                    <a:lnTo>
                      <a:pt x="626743" y="4498"/>
                    </a:lnTo>
                    <a:lnTo>
                      <a:pt x="637595" y="6615"/>
                    </a:lnTo>
                    <a:lnTo>
                      <a:pt x="648446" y="8996"/>
                    </a:lnTo>
                    <a:lnTo>
                      <a:pt x="659563" y="12171"/>
                    </a:lnTo>
                    <a:lnTo>
                      <a:pt x="670679" y="15875"/>
                    </a:lnTo>
                    <a:lnTo>
                      <a:pt x="682060" y="20638"/>
                    </a:lnTo>
                    <a:lnTo>
                      <a:pt x="693176" y="25400"/>
                    </a:lnTo>
                    <a:lnTo>
                      <a:pt x="698734" y="28310"/>
                    </a:lnTo>
                    <a:lnTo>
                      <a:pt x="704027" y="31485"/>
                    </a:lnTo>
                    <a:lnTo>
                      <a:pt x="709586" y="34396"/>
                    </a:lnTo>
                    <a:lnTo>
                      <a:pt x="714879" y="38100"/>
                    </a:lnTo>
                    <a:lnTo>
                      <a:pt x="719908" y="41540"/>
                    </a:lnTo>
                    <a:lnTo>
                      <a:pt x="725201" y="45773"/>
                    </a:lnTo>
                    <a:lnTo>
                      <a:pt x="729965" y="49742"/>
                    </a:lnTo>
                    <a:lnTo>
                      <a:pt x="734994" y="53975"/>
                    </a:lnTo>
                    <a:lnTo>
                      <a:pt x="739758" y="58738"/>
                    </a:lnTo>
                    <a:lnTo>
                      <a:pt x="744258" y="63235"/>
                    </a:lnTo>
                    <a:lnTo>
                      <a:pt x="748757" y="68527"/>
                    </a:lnTo>
                    <a:lnTo>
                      <a:pt x="752992" y="73819"/>
                    </a:lnTo>
                    <a:lnTo>
                      <a:pt x="756962" y="79375"/>
                    </a:lnTo>
                    <a:lnTo>
                      <a:pt x="761197" y="85460"/>
                    </a:lnTo>
                    <a:lnTo>
                      <a:pt x="764902" y="91546"/>
                    </a:lnTo>
                    <a:lnTo>
                      <a:pt x="768343" y="98160"/>
                    </a:lnTo>
                    <a:lnTo>
                      <a:pt x="771519" y="104510"/>
                    </a:lnTo>
                    <a:lnTo>
                      <a:pt x="774695" y="111654"/>
                    </a:lnTo>
                    <a:lnTo>
                      <a:pt x="777606" y="119063"/>
                    </a:lnTo>
                    <a:lnTo>
                      <a:pt x="780253" y="126735"/>
                    </a:lnTo>
                    <a:lnTo>
                      <a:pt x="782370" y="134673"/>
                    </a:lnTo>
                    <a:lnTo>
                      <a:pt x="784752" y="143140"/>
                    </a:lnTo>
                    <a:lnTo>
                      <a:pt x="786340" y="151606"/>
                    </a:lnTo>
                    <a:lnTo>
                      <a:pt x="787664" y="160338"/>
                    </a:lnTo>
                    <a:lnTo>
                      <a:pt x="788987" y="169598"/>
                    </a:lnTo>
                    <a:lnTo>
                      <a:pt x="789516" y="179388"/>
                    </a:lnTo>
                    <a:lnTo>
                      <a:pt x="790310" y="189706"/>
                    </a:lnTo>
                    <a:lnTo>
                      <a:pt x="790575" y="199760"/>
                    </a:lnTo>
                    <a:lnTo>
                      <a:pt x="790310" y="209550"/>
                    </a:lnTo>
                    <a:lnTo>
                      <a:pt x="790046" y="218810"/>
                    </a:lnTo>
                    <a:lnTo>
                      <a:pt x="788987" y="237067"/>
                    </a:lnTo>
                    <a:lnTo>
                      <a:pt x="787134" y="254794"/>
                    </a:lnTo>
                    <a:lnTo>
                      <a:pt x="785017" y="271992"/>
                    </a:lnTo>
                    <a:lnTo>
                      <a:pt x="781841" y="288396"/>
                    </a:lnTo>
                    <a:lnTo>
                      <a:pt x="778400" y="304536"/>
                    </a:lnTo>
                    <a:lnTo>
                      <a:pt x="774430" y="320146"/>
                    </a:lnTo>
                    <a:lnTo>
                      <a:pt x="770195" y="334963"/>
                    </a:lnTo>
                    <a:lnTo>
                      <a:pt x="765167" y="349250"/>
                    </a:lnTo>
                    <a:lnTo>
                      <a:pt x="760138" y="363008"/>
                    </a:lnTo>
                    <a:lnTo>
                      <a:pt x="754580" y="376238"/>
                    </a:lnTo>
                    <a:lnTo>
                      <a:pt x="749022" y="389202"/>
                    </a:lnTo>
                    <a:lnTo>
                      <a:pt x="743199" y="401373"/>
                    </a:lnTo>
                    <a:lnTo>
                      <a:pt x="737111" y="413279"/>
                    </a:lnTo>
                    <a:lnTo>
                      <a:pt x="731024" y="424656"/>
                    </a:lnTo>
                    <a:lnTo>
                      <a:pt x="724672" y="435504"/>
                    </a:lnTo>
                    <a:lnTo>
                      <a:pt x="718584" y="445823"/>
                    </a:lnTo>
                    <a:lnTo>
                      <a:pt x="712497" y="455613"/>
                    </a:lnTo>
                    <a:lnTo>
                      <a:pt x="700057" y="474398"/>
                    </a:lnTo>
                    <a:lnTo>
                      <a:pt x="678354" y="506148"/>
                    </a:lnTo>
                    <a:lnTo>
                      <a:pt x="668826" y="519906"/>
                    </a:lnTo>
                    <a:lnTo>
                      <a:pt x="665121" y="525992"/>
                    </a:lnTo>
                    <a:lnTo>
                      <a:pt x="661680" y="532342"/>
                    </a:lnTo>
                    <a:lnTo>
                      <a:pt x="659033" y="537633"/>
                    </a:lnTo>
                    <a:lnTo>
                      <a:pt x="656651" y="542925"/>
                    </a:lnTo>
                    <a:lnTo>
                      <a:pt x="655063" y="547688"/>
                    </a:lnTo>
                    <a:lnTo>
                      <a:pt x="654004" y="552450"/>
                    </a:lnTo>
                    <a:lnTo>
                      <a:pt x="591013" y="552450"/>
                    </a:lnTo>
                    <a:lnTo>
                      <a:pt x="581749" y="552715"/>
                    </a:lnTo>
                    <a:lnTo>
                      <a:pt x="573280" y="553773"/>
                    </a:lnTo>
                    <a:lnTo>
                      <a:pt x="565339" y="554831"/>
                    </a:lnTo>
                    <a:lnTo>
                      <a:pt x="557929" y="556683"/>
                    </a:lnTo>
                    <a:lnTo>
                      <a:pt x="551047" y="559329"/>
                    </a:lnTo>
                    <a:lnTo>
                      <a:pt x="544430" y="561975"/>
                    </a:lnTo>
                    <a:lnTo>
                      <a:pt x="538607" y="565150"/>
                    </a:lnTo>
                    <a:lnTo>
                      <a:pt x="533049" y="568590"/>
                    </a:lnTo>
                    <a:lnTo>
                      <a:pt x="528021" y="572294"/>
                    </a:lnTo>
                    <a:lnTo>
                      <a:pt x="523521" y="576263"/>
                    </a:lnTo>
                    <a:lnTo>
                      <a:pt x="519286" y="580231"/>
                    </a:lnTo>
                    <a:lnTo>
                      <a:pt x="515581" y="584729"/>
                    </a:lnTo>
                    <a:lnTo>
                      <a:pt x="512140" y="588963"/>
                    </a:lnTo>
                    <a:lnTo>
                      <a:pt x="509229" y="593461"/>
                    </a:lnTo>
                    <a:lnTo>
                      <a:pt x="506318" y="597694"/>
                    </a:lnTo>
                    <a:lnTo>
                      <a:pt x="504200" y="601663"/>
                    </a:lnTo>
                    <a:lnTo>
                      <a:pt x="502083" y="606161"/>
                    </a:lnTo>
                    <a:lnTo>
                      <a:pt x="500230" y="610129"/>
                    </a:lnTo>
                    <a:lnTo>
                      <a:pt x="498377" y="614892"/>
                    </a:lnTo>
                    <a:lnTo>
                      <a:pt x="496789" y="619390"/>
                    </a:lnTo>
                    <a:lnTo>
                      <a:pt x="493878" y="629179"/>
                    </a:lnTo>
                    <a:lnTo>
                      <a:pt x="491496" y="639498"/>
                    </a:lnTo>
                    <a:lnTo>
                      <a:pt x="489908" y="650875"/>
                    </a:lnTo>
                    <a:lnTo>
                      <a:pt x="488584" y="663046"/>
                    </a:lnTo>
                    <a:lnTo>
                      <a:pt x="487790" y="676275"/>
                    </a:lnTo>
                    <a:lnTo>
                      <a:pt x="487790" y="690827"/>
                    </a:lnTo>
                    <a:lnTo>
                      <a:pt x="487790" y="705115"/>
                    </a:lnTo>
                    <a:lnTo>
                      <a:pt x="488584" y="718079"/>
                    </a:lnTo>
                    <a:lnTo>
                      <a:pt x="489908" y="730515"/>
                    </a:lnTo>
                    <a:lnTo>
                      <a:pt x="491496" y="741892"/>
                    </a:lnTo>
                    <a:lnTo>
                      <a:pt x="493878" y="752211"/>
                    </a:lnTo>
                    <a:lnTo>
                      <a:pt x="496789" y="762000"/>
                    </a:lnTo>
                    <a:lnTo>
                      <a:pt x="498377" y="766498"/>
                    </a:lnTo>
                    <a:lnTo>
                      <a:pt x="500230" y="770996"/>
                    </a:lnTo>
                    <a:lnTo>
                      <a:pt x="502083" y="775494"/>
                    </a:lnTo>
                    <a:lnTo>
                      <a:pt x="504200" y="779463"/>
                    </a:lnTo>
                    <a:lnTo>
                      <a:pt x="506053" y="783167"/>
                    </a:lnTo>
                    <a:lnTo>
                      <a:pt x="508170" y="786871"/>
                    </a:lnTo>
                    <a:lnTo>
                      <a:pt x="510817" y="790575"/>
                    </a:lnTo>
                    <a:lnTo>
                      <a:pt x="513464" y="794015"/>
                    </a:lnTo>
                    <a:lnTo>
                      <a:pt x="507112" y="795602"/>
                    </a:lnTo>
                    <a:lnTo>
                      <a:pt x="500759" y="797190"/>
                    </a:lnTo>
                    <a:lnTo>
                      <a:pt x="494937" y="799306"/>
                    </a:lnTo>
                    <a:lnTo>
                      <a:pt x="489379" y="801688"/>
                    </a:lnTo>
                    <a:lnTo>
                      <a:pt x="484350" y="804333"/>
                    </a:lnTo>
                    <a:lnTo>
                      <a:pt x="479321" y="806979"/>
                    </a:lnTo>
                    <a:lnTo>
                      <a:pt x="475086" y="810154"/>
                    </a:lnTo>
                    <a:lnTo>
                      <a:pt x="471116" y="813329"/>
                    </a:lnTo>
                    <a:lnTo>
                      <a:pt x="466881" y="816769"/>
                    </a:lnTo>
                    <a:lnTo>
                      <a:pt x="463441" y="820208"/>
                    </a:lnTo>
                    <a:lnTo>
                      <a:pt x="460529" y="823648"/>
                    </a:lnTo>
                    <a:lnTo>
                      <a:pt x="457353" y="827352"/>
                    </a:lnTo>
                    <a:lnTo>
                      <a:pt x="454442" y="831056"/>
                    </a:lnTo>
                    <a:lnTo>
                      <a:pt x="452060" y="834761"/>
                    </a:lnTo>
                    <a:lnTo>
                      <a:pt x="448090" y="841904"/>
                    </a:lnTo>
                    <a:lnTo>
                      <a:pt x="445972" y="846138"/>
                    </a:lnTo>
                    <a:lnTo>
                      <a:pt x="444120" y="850106"/>
                    </a:lnTo>
                    <a:lnTo>
                      <a:pt x="442267" y="854869"/>
                    </a:lnTo>
                    <a:lnTo>
                      <a:pt x="440679" y="859102"/>
                    </a:lnTo>
                    <a:lnTo>
                      <a:pt x="437767" y="869156"/>
                    </a:lnTo>
                    <a:lnTo>
                      <a:pt x="435650" y="879740"/>
                    </a:lnTo>
                    <a:lnTo>
                      <a:pt x="433797" y="890852"/>
                    </a:lnTo>
                    <a:lnTo>
                      <a:pt x="432474" y="903288"/>
                    </a:lnTo>
                    <a:lnTo>
                      <a:pt x="431945" y="916252"/>
                    </a:lnTo>
                    <a:lnTo>
                      <a:pt x="431680" y="930540"/>
                    </a:lnTo>
                    <a:lnTo>
                      <a:pt x="431945" y="945092"/>
                    </a:lnTo>
                    <a:lnTo>
                      <a:pt x="432474" y="958056"/>
                    </a:lnTo>
                    <a:lnTo>
                      <a:pt x="433797" y="970492"/>
                    </a:lnTo>
                    <a:lnTo>
                      <a:pt x="435650" y="981604"/>
                    </a:lnTo>
                    <a:lnTo>
                      <a:pt x="437767" y="992188"/>
                    </a:lnTo>
                    <a:lnTo>
                      <a:pt x="440679" y="1001977"/>
                    </a:lnTo>
                    <a:lnTo>
                      <a:pt x="442267" y="1006475"/>
                    </a:lnTo>
                    <a:lnTo>
                      <a:pt x="444120" y="1011238"/>
                    </a:lnTo>
                    <a:lnTo>
                      <a:pt x="445972" y="1015206"/>
                    </a:lnTo>
                    <a:lnTo>
                      <a:pt x="448090" y="1019440"/>
                    </a:lnTo>
                    <a:lnTo>
                      <a:pt x="449942" y="1023144"/>
                    </a:lnTo>
                    <a:lnTo>
                      <a:pt x="452324" y="1026848"/>
                    </a:lnTo>
                    <a:lnTo>
                      <a:pt x="454971" y="1030817"/>
                    </a:lnTo>
                    <a:lnTo>
                      <a:pt x="457618" y="1034521"/>
                    </a:lnTo>
                    <a:lnTo>
                      <a:pt x="460529" y="1038225"/>
                    </a:lnTo>
                    <a:lnTo>
                      <a:pt x="463970" y="1041665"/>
                    </a:lnTo>
                    <a:lnTo>
                      <a:pt x="467675" y="1045369"/>
                    </a:lnTo>
                    <a:lnTo>
                      <a:pt x="471645" y="1048809"/>
                    </a:lnTo>
                    <a:lnTo>
                      <a:pt x="475616" y="1051719"/>
                    </a:lnTo>
                    <a:lnTo>
                      <a:pt x="480380" y="1054894"/>
                    </a:lnTo>
                    <a:lnTo>
                      <a:pt x="485144" y="1057804"/>
                    </a:lnTo>
                    <a:lnTo>
                      <a:pt x="490437" y="1060186"/>
                    </a:lnTo>
                    <a:lnTo>
                      <a:pt x="496260" y="1062567"/>
                    </a:lnTo>
                    <a:lnTo>
                      <a:pt x="502347" y="1064419"/>
                    </a:lnTo>
                    <a:lnTo>
                      <a:pt x="508435" y="1066271"/>
                    </a:lnTo>
                    <a:lnTo>
                      <a:pt x="515316" y="1067594"/>
                    </a:lnTo>
                    <a:lnTo>
                      <a:pt x="511876" y="1071827"/>
                    </a:lnTo>
                    <a:lnTo>
                      <a:pt x="508435" y="1076590"/>
                    </a:lnTo>
                    <a:lnTo>
                      <a:pt x="505788" y="1080823"/>
                    </a:lnTo>
                    <a:lnTo>
                      <a:pt x="503141" y="1085586"/>
                    </a:lnTo>
                    <a:lnTo>
                      <a:pt x="501024" y="1089554"/>
                    </a:lnTo>
                    <a:lnTo>
                      <a:pt x="499171" y="1094052"/>
                    </a:lnTo>
                    <a:lnTo>
                      <a:pt x="497583" y="1098286"/>
                    </a:lnTo>
                    <a:lnTo>
                      <a:pt x="495731" y="1103048"/>
                    </a:lnTo>
                    <a:lnTo>
                      <a:pt x="493084" y="1112838"/>
                    </a:lnTo>
                    <a:lnTo>
                      <a:pt x="490967" y="1123156"/>
                    </a:lnTo>
                    <a:lnTo>
                      <a:pt x="489114" y="1134534"/>
                    </a:lnTo>
                    <a:lnTo>
                      <a:pt x="487790" y="1146704"/>
                    </a:lnTo>
                    <a:lnTo>
                      <a:pt x="487261" y="1159934"/>
                    </a:lnTo>
                    <a:lnTo>
                      <a:pt x="486732" y="1174221"/>
                    </a:lnTo>
                    <a:lnTo>
                      <a:pt x="487261" y="1188509"/>
                    </a:lnTo>
                    <a:lnTo>
                      <a:pt x="487790" y="1202002"/>
                    </a:lnTo>
                    <a:lnTo>
                      <a:pt x="489114" y="1214438"/>
                    </a:lnTo>
                    <a:lnTo>
                      <a:pt x="490967" y="1225550"/>
                    </a:lnTo>
                    <a:lnTo>
                      <a:pt x="493084" y="1236134"/>
                    </a:lnTo>
                    <a:lnTo>
                      <a:pt x="495731" y="1245659"/>
                    </a:lnTo>
                    <a:lnTo>
                      <a:pt x="497583" y="1250156"/>
                    </a:lnTo>
                    <a:lnTo>
                      <a:pt x="499171" y="1254654"/>
                    </a:lnTo>
                    <a:lnTo>
                      <a:pt x="501024" y="1258888"/>
                    </a:lnTo>
                    <a:lnTo>
                      <a:pt x="503141" y="1263121"/>
                    </a:lnTo>
                    <a:lnTo>
                      <a:pt x="505523" y="1267090"/>
                    </a:lnTo>
                    <a:lnTo>
                      <a:pt x="507641" y="1270794"/>
                    </a:lnTo>
                    <a:lnTo>
                      <a:pt x="510288" y="1274498"/>
                    </a:lnTo>
                    <a:lnTo>
                      <a:pt x="513199" y="1278467"/>
                    </a:lnTo>
                    <a:lnTo>
                      <a:pt x="516375" y="1282171"/>
                    </a:lnTo>
                    <a:lnTo>
                      <a:pt x="519816" y="1285875"/>
                    </a:lnTo>
                    <a:lnTo>
                      <a:pt x="523521" y="1289315"/>
                    </a:lnTo>
                    <a:lnTo>
                      <a:pt x="527756" y="1292754"/>
                    </a:lnTo>
                    <a:lnTo>
                      <a:pt x="531991" y="1296194"/>
                    </a:lnTo>
                    <a:lnTo>
                      <a:pt x="536755" y="1299369"/>
                    </a:lnTo>
                    <a:lnTo>
                      <a:pt x="542048" y="1302015"/>
                    </a:lnTo>
                    <a:lnTo>
                      <a:pt x="547606" y="1304661"/>
                    </a:lnTo>
                    <a:lnTo>
                      <a:pt x="553429" y="1307042"/>
                    </a:lnTo>
                    <a:lnTo>
                      <a:pt x="559781" y="1308894"/>
                    </a:lnTo>
                    <a:lnTo>
                      <a:pt x="566663" y="1310481"/>
                    </a:lnTo>
                    <a:lnTo>
                      <a:pt x="573809" y="1311804"/>
                    </a:lnTo>
                    <a:lnTo>
                      <a:pt x="568780" y="1317361"/>
                    </a:lnTo>
                    <a:lnTo>
                      <a:pt x="564016" y="1322917"/>
                    </a:lnTo>
                    <a:lnTo>
                      <a:pt x="560311" y="1328738"/>
                    </a:lnTo>
                    <a:lnTo>
                      <a:pt x="557135" y="1334294"/>
                    </a:lnTo>
                    <a:lnTo>
                      <a:pt x="555017" y="1338792"/>
                    </a:lnTo>
                    <a:lnTo>
                      <a:pt x="553164" y="1342761"/>
                    </a:lnTo>
                    <a:lnTo>
                      <a:pt x="551312" y="1347259"/>
                    </a:lnTo>
                    <a:lnTo>
                      <a:pt x="549724" y="1351756"/>
                    </a:lnTo>
                    <a:lnTo>
                      <a:pt x="547077" y="1361546"/>
                    </a:lnTo>
                    <a:lnTo>
                      <a:pt x="544430" y="1372129"/>
                    </a:lnTo>
                    <a:lnTo>
                      <a:pt x="543107" y="1383242"/>
                    </a:lnTo>
                    <a:lnTo>
                      <a:pt x="541784" y="1395677"/>
                    </a:lnTo>
                    <a:lnTo>
                      <a:pt x="540725" y="1408642"/>
                    </a:lnTo>
                    <a:lnTo>
                      <a:pt x="540725" y="1423459"/>
                    </a:lnTo>
                    <a:lnTo>
                      <a:pt x="540725" y="1437481"/>
                    </a:lnTo>
                    <a:lnTo>
                      <a:pt x="541784" y="1450711"/>
                    </a:lnTo>
                    <a:lnTo>
                      <a:pt x="543107" y="1463146"/>
                    </a:lnTo>
                    <a:lnTo>
                      <a:pt x="544430" y="1474259"/>
                    </a:lnTo>
                    <a:lnTo>
                      <a:pt x="547077" y="1484842"/>
                    </a:lnTo>
                    <a:lnTo>
                      <a:pt x="549724" y="1494367"/>
                    </a:lnTo>
                    <a:lnTo>
                      <a:pt x="551312" y="1499129"/>
                    </a:lnTo>
                    <a:lnTo>
                      <a:pt x="553164" y="1503627"/>
                    </a:lnTo>
                    <a:lnTo>
                      <a:pt x="555017" y="1507596"/>
                    </a:lnTo>
                    <a:lnTo>
                      <a:pt x="557135" y="1512094"/>
                    </a:lnTo>
                    <a:lnTo>
                      <a:pt x="559781" y="1516327"/>
                    </a:lnTo>
                    <a:lnTo>
                      <a:pt x="562428" y="1520825"/>
                    </a:lnTo>
                    <a:lnTo>
                      <a:pt x="321047" y="1520825"/>
                    </a:lnTo>
                    <a:lnTo>
                      <a:pt x="312842" y="1520825"/>
                    </a:lnTo>
                    <a:lnTo>
                      <a:pt x="304373" y="1520296"/>
                    </a:lnTo>
                    <a:lnTo>
                      <a:pt x="296433" y="1519767"/>
                    </a:lnTo>
                    <a:lnTo>
                      <a:pt x="288228" y="1519238"/>
                    </a:lnTo>
                    <a:lnTo>
                      <a:pt x="280288" y="1518179"/>
                    </a:lnTo>
                    <a:lnTo>
                      <a:pt x="272083" y="1517121"/>
                    </a:lnTo>
                    <a:lnTo>
                      <a:pt x="264407" y="1515798"/>
                    </a:lnTo>
                    <a:lnTo>
                      <a:pt x="256203" y="1514211"/>
                    </a:lnTo>
                    <a:lnTo>
                      <a:pt x="248527" y="1512623"/>
                    </a:lnTo>
                    <a:lnTo>
                      <a:pt x="240852" y="1510771"/>
                    </a:lnTo>
                    <a:lnTo>
                      <a:pt x="233441" y="1508654"/>
                    </a:lnTo>
                    <a:lnTo>
                      <a:pt x="225501" y="1506538"/>
                    </a:lnTo>
                    <a:lnTo>
                      <a:pt x="218090" y="1503892"/>
                    </a:lnTo>
                    <a:lnTo>
                      <a:pt x="210679" y="1501511"/>
                    </a:lnTo>
                    <a:lnTo>
                      <a:pt x="203268" y="1498600"/>
                    </a:lnTo>
                    <a:lnTo>
                      <a:pt x="196122" y="1495690"/>
                    </a:lnTo>
                    <a:lnTo>
                      <a:pt x="188976" y="1492515"/>
                    </a:lnTo>
                    <a:lnTo>
                      <a:pt x="181830" y="1489075"/>
                    </a:lnTo>
                    <a:lnTo>
                      <a:pt x="174948" y="1485636"/>
                    </a:lnTo>
                    <a:lnTo>
                      <a:pt x="168067" y="1482196"/>
                    </a:lnTo>
                    <a:lnTo>
                      <a:pt x="161450" y="1478227"/>
                    </a:lnTo>
                    <a:lnTo>
                      <a:pt x="154569" y="1474523"/>
                    </a:lnTo>
                    <a:lnTo>
                      <a:pt x="147952" y="1470290"/>
                    </a:lnTo>
                    <a:lnTo>
                      <a:pt x="141600" y="1466056"/>
                    </a:lnTo>
                    <a:lnTo>
                      <a:pt x="129160" y="1457061"/>
                    </a:lnTo>
                    <a:lnTo>
                      <a:pt x="116985" y="1447536"/>
                    </a:lnTo>
                    <a:lnTo>
                      <a:pt x="105075" y="1437481"/>
                    </a:lnTo>
                    <a:lnTo>
                      <a:pt x="93959" y="1426634"/>
                    </a:lnTo>
                    <a:lnTo>
                      <a:pt x="83372" y="1415521"/>
                    </a:lnTo>
                    <a:lnTo>
                      <a:pt x="73579" y="1404144"/>
                    </a:lnTo>
                    <a:lnTo>
                      <a:pt x="64051" y="1391973"/>
                    </a:lnTo>
                    <a:lnTo>
                      <a:pt x="55052" y="1379273"/>
                    </a:lnTo>
                    <a:lnTo>
                      <a:pt x="50552" y="1373188"/>
                    </a:lnTo>
                    <a:lnTo>
                      <a:pt x="46582" y="1366309"/>
                    </a:lnTo>
                    <a:lnTo>
                      <a:pt x="42612" y="1359694"/>
                    </a:lnTo>
                    <a:lnTo>
                      <a:pt x="38907" y="1352815"/>
                    </a:lnTo>
                    <a:lnTo>
                      <a:pt x="35466" y="1346200"/>
                    </a:lnTo>
                    <a:lnTo>
                      <a:pt x="31761" y="1339056"/>
                    </a:lnTo>
                    <a:lnTo>
                      <a:pt x="28585" y="1332177"/>
                    </a:lnTo>
                    <a:lnTo>
                      <a:pt x="25409" y="1325034"/>
                    </a:lnTo>
                    <a:lnTo>
                      <a:pt x="22497" y="1317625"/>
                    </a:lnTo>
                    <a:lnTo>
                      <a:pt x="19586" y="1310481"/>
                    </a:lnTo>
                    <a:lnTo>
                      <a:pt x="17204" y="1303073"/>
                    </a:lnTo>
                    <a:lnTo>
                      <a:pt x="14557" y="1295665"/>
                    </a:lnTo>
                    <a:lnTo>
                      <a:pt x="12440" y="1287727"/>
                    </a:lnTo>
                    <a:lnTo>
                      <a:pt x="10322" y="1280054"/>
                    </a:lnTo>
                    <a:lnTo>
                      <a:pt x="8470" y="1272646"/>
                    </a:lnTo>
                    <a:lnTo>
                      <a:pt x="6617" y="1264444"/>
                    </a:lnTo>
                    <a:lnTo>
                      <a:pt x="5294" y="1256771"/>
                    </a:lnTo>
                    <a:lnTo>
                      <a:pt x="3706" y="1248834"/>
                    </a:lnTo>
                    <a:lnTo>
                      <a:pt x="2912" y="1240896"/>
                    </a:lnTo>
                    <a:lnTo>
                      <a:pt x="1853" y="1232959"/>
                    </a:lnTo>
                    <a:lnTo>
                      <a:pt x="1059" y="1224756"/>
                    </a:lnTo>
                    <a:lnTo>
                      <a:pt x="529" y="1216554"/>
                    </a:lnTo>
                    <a:lnTo>
                      <a:pt x="265" y="1208352"/>
                    </a:lnTo>
                    <a:lnTo>
                      <a:pt x="0" y="1200150"/>
                    </a:lnTo>
                    <a:lnTo>
                      <a:pt x="0" y="857515"/>
                    </a:lnTo>
                    <a:lnTo>
                      <a:pt x="265" y="847196"/>
                    </a:lnTo>
                    <a:lnTo>
                      <a:pt x="1059" y="836348"/>
                    </a:lnTo>
                    <a:lnTo>
                      <a:pt x="1588" y="826029"/>
                    </a:lnTo>
                    <a:lnTo>
                      <a:pt x="2912" y="815711"/>
                    </a:lnTo>
                    <a:lnTo>
                      <a:pt x="4500" y="805656"/>
                    </a:lnTo>
                    <a:lnTo>
                      <a:pt x="6352" y="795602"/>
                    </a:lnTo>
                    <a:lnTo>
                      <a:pt x="8205" y="785813"/>
                    </a:lnTo>
                    <a:lnTo>
                      <a:pt x="10587" y="776023"/>
                    </a:lnTo>
                    <a:lnTo>
                      <a:pt x="13498" y="766498"/>
                    </a:lnTo>
                    <a:lnTo>
                      <a:pt x="16410" y="757238"/>
                    </a:lnTo>
                    <a:lnTo>
                      <a:pt x="19851" y="747713"/>
                    </a:lnTo>
                    <a:lnTo>
                      <a:pt x="23291" y="738717"/>
                    </a:lnTo>
                    <a:lnTo>
                      <a:pt x="27261" y="730250"/>
                    </a:lnTo>
                    <a:lnTo>
                      <a:pt x="31761" y="721519"/>
                    </a:lnTo>
                    <a:lnTo>
                      <a:pt x="35996" y="712788"/>
                    </a:lnTo>
                    <a:lnTo>
                      <a:pt x="41024" y="704850"/>
                    </a:lnTo>
                    <a:lnTo>
                      <a:pt x="46053" y="696648"/>
                    </a:lnTo>
                    <a:lnTo>
                      <a:pt x="51346" y="688711"/>
                    </a:lnTo>
                    <a:lnTo>
                      <a:pt x="56905" y="680773"/>
                    </a:lnTo>
                    <a:lnTo>
                      <a:pt x="62727" y="673365"/>
                    </a:lnTo>
                    <a:lnTo>
                      <a:pt x="68550" y="666221"/>
                    </a:lnTo>
                    <a:lnTo>
                      <a:pt x="75167" y="659077"/>
                    </a:lnTo>
                    <a:lnTo>
                      <a:pt x="81519" y="652198"/>
                    </a:lnTo>
                    <a:lnTo>
                      <a:pt x="88401" y="645848"/>
                    </a:lnTo>
                    <a:lnTo>
                      <a:pt x="95547" y="639498"/>
                    </a:lnTo>
                    <a:lnTo>
                      <a:pt x="102958" y="633413"/>
                    </a:lnTo>
                    <a:lnTo>
                      <a:pt x="110368" y="627592"/>
                    </a:lnTo>
                    <a:lnTo>
                      <a:pt x="118308" y="622036"/>
                    </a:lnTo>
                    <a:lnTo>
                      <a:pt x="126249" y="616744"/>
                    </a:lnTo>
                    <a:lnTo>
                      <a:pt x="134453" y="611452"/>
                    </a:lnTo>
                    <a:lnTo>
                      <a:pt x="143188" y="606690"/>
                    </a:lnTo>
                    <a:lnTo>
                      <a:pt x="151392" y="602192"/>
                    </a:lnTo>
                    <a:lnTo>
                      <a:pt x="168596" y="587904"/>
                    </a:lnTo>
                    <a:lnTo>
                      <a:pt x="189505" y="569913"/>
                    </a:lnTo>
                    <a:lnTo>
                      <a:pt x="214120" y="548481"/>
                    </a:lnTo>
                    <a:lnTo>
                      <a:pt x="241381" y="524140"/>
                    </a:lnTo>
                    <a:lnTo>
                      <a:pt x="270760" y="497152"/>
                    </a:lnTo>
                    <a:lnTo>
                      <a:pt x="301726" y="468048"/>
                    </a:lnTo>
                    <a:lnTo>
                      <a:pt x="317342" y="452967"/>
                    </a:lnTo>
                    <a:lnTo>
                      <a:pt x="333222" y="437356"/>
                    </a:lnTo>
                    <a:lnTo>
                      <a:pt x="349367" y="421217"/>
                    </a:lnTo>
                    <a:lnTo>
                      <a:pt x="365247" y="405077"/>
                    </a:lnTo>
                    <a:lnTo>
                      <a:pt x="381128" y="388408"/>
                    </a:lnTo>
                    <a:lnTo>
                      <a:pt x="396479" y="371740"/>
                    </a:lnTo>
                    <a:lnTo>
                      <a:pt x="412094" y="354542"/>
                    </a:lnTo>
                    <a:lnTo>
                      <a:pt x="426916" y="337608"/>
                    </a:lnTo>
                    <a:lnTo>
                      <a:pt x="441473" y="320411"/>
                    </a:lnTo>
                    <a:lnTo>
                      <a:pt x="455765" y="303477"/>
                    </a:lnTo>
                    <a:lnTo>
                      <a:pt x="469263" y="286015"/>
                    </a:lnTo>
                    <a:lnTo>
                      <a:pt x="482232" y="269081"/>
                    </a:lnTo>
                    <a:lnTo>
                      <a:pt x="494143" y="252148"/>
                    </a:lnTo>
                    <a:lnTo>
                      <a:pt x="505523" y="235215"/>
                    </a:lnTo>
                    <a:lnTo>
                      <a:pt x="515581" y="218810"/>
                    </a:lnTo>
                    <a:lnTo>
                      <a:pt x="520610" y="210344"/>
                    </a:lnTo>
                    <a:lnTo>
                      <a:pt x="525374" y="202406"/>
                    </a:lnTo>
                    <a:lnTo>
                      <a:pt x="529344" y="194204"/>
                    </a:lnTo>
                    <a:lnTo>
                      <a:pt x="533314" y="186267"/>
                    </a:lnTo>
                    <a:lnTo>
                      <a:pt x="537019" y="178329"/>
                    </a:lnTo>
                    <a:lnTo>
                      <a:pt x="540460" y="170656"/>
                    </a:lnTo>
                    <a:lnTo>
                      <a:pt x="543636" y="162983"/>
                    </a:lnTo>
                    <a:lnTo>
                      <a:pt x="546283" y="155575"/>
                    </a:lnTo>
                    <a:lnTo>
                      <a:pt x="548930" y="147902"/>
                    </a:lnTo>
                    <a:lnTo>
                      <a:pt x="551047" y="140494"/>
                    </a:lnTo>
                    <a:lnTo>
                      <a:pt x="551047" y="1058"/>
                    </a:lnTo>
                    <a:lnTo>
                      <a:pt x="553958" y="794"/>
                    </a:lnTo>
                    <a:lnTo>
                      <a:pt x="561369" y="265"/>
                    </a:lnTo>
                    <a:lnTo>
                      <a:pt x="573015" y="0"/>
                    </a:lnTo>
                    <a:close/>
                  </a:path>
                </a:pathLst>
              </a:custGeom>
              <a:solidFill>
                <a:schemeClr val="bg1"/>
              </a:solidFill>
              <a:ln>
                <a:noFill/>
              </a:ln>
              <a:extLst>
                <a:ext uri="{91240B29-F687-4F45-9708-019B960494DF}">
                  <a14:hiddenLine w="9525">
                    <a:solidFill>
                      <a:srgbClr val="000000"/>
                    </a:solidFill>
                    <a:round/>
                  </a14:hiddenLine>
                </a:ext>
              </a:extLst>
            </p:spPr>
            <p:txBody>
              <a:bodyPr anchor="ctr">
                <a:scene3d>
                  <a:camera prst="orthographicFront"/>
                  <a:lightRig dir="t" rig="threePt"/>
                </a:scene3d>
                <a:sp3d>
                  <a:contourClr>
                    <a:srgbClr val="FFFFFF"/>
                  </a:contourClr>
                </a:sp3d>
              </a:bodyPr>
              <a:lstStyle>
                <a:defPPr>
                  <a:defRPr lang="zh-CN"/>
                </a:defPPr>
                <a:lvl1pPr algn="l" eaLnBrk="0" fontAlgn="base" hangingPunct="0" rtl="0">
                  <a:spcBef>
                    <a:spcPct val="0"/>
                  </a:spcBef>
                  <a:spcAft>
                    <a:spcPct val="0"/>
                  </a:spcAft>
                  <a:defRPr kern="1200">
                    <a:solidFill>
                      <a:schemeClr val="tx1"/>
                    </a:solidFill>
                    <a:latin typeface="Calibri"/>
                    <a:ea charset="-122" panose="02010600030101010101" pitchFamily="2" typeface="宋体"/>
                    <a:cs typeface="+mn-cs"/>
                  </a:defRPr>
                </a:lvl1pPr>
                <a:lvl2pPr algn="l" eaLnBrk="0" fontAlgn="base" hangingPunct="0" marL="457200" rtl="0">
                  <a:spcBef>
                    <a:spcPct val="0"/>
                  </a:spcBef>
                  <a:spcAft>
                    <a:spcPct val="0"/>
                  </a:spcAft>
                  <a:defRPr kern="1200">
                    <a:solidFill>
                      <a:schemeClr val="tx1"/>
                    </a:solidFill>
                    <a:latin typeface="Calibri"/>
                    <a:ea charset="-122" panose="02010600030101010101" pitchFamily="2" typeface="宋体"/>
                    <a:cs typeface="+mn-cs"/>
                  </a:defRPr>
                </a:lvl2pPr>
                <a:lvl3pPr algn="l" eaLnBrk="0" fontAlgn="base" hangingPunct="0" marL="914400" rtl="0">
                  <a:spcBef>
                    <a:spcPct val="0"/>
                  </a:spcBef>
                  <a:spcAft>
                    <a:spcPct val="0"/>
                  </a:spcAft>
                  <a:defRPr kern="1200">
                    <a:solidFill>
                      <a:schemeClr val="tx1"/>
                    </a:solidFill>
                    <a:latin typeface="Calibri"/>
                    <a:ea charset="-122" panose="02010600030101010101" pitchFamily="2" typeface="宋体"/>
                    <a:cs typeface="+mn-cs"/>
                  </a:defRPr>
                </a:lvl3pPr>
                <a:lvl4pPr algn="l" eaLnBrk="0" fontAlgn="base" hangingPunct="0" marL="1371600" rtl="0">
                  <a:spcBef>
                    <a:spcPct val="0"/>
                  </a:spcBef>
                  <a:spcAft>
                    <a:spcPct val="0"/>
                  </a:spcAft>
                  <a:defRPr kern="1200">
                    <a:solidFill>
                      <a:schemeClr val="tx1"/>
                    </a:solidFill>
                    <a:latin typeface="Calibri"/>
                    <a:ea charset="-122" panose="02010600030101010101" pitchFamily="2" typeface="宋体"/>
                    <a:cs typeface="+mn-cs"/>
                  </a:defRPr>
                </a:lvl4pPr>
                <a:lvl5pPr algn="l" eaLnBrk="0" fontAlgn="base" hangingPunct="0" marL="1828800" rtl="0">
                  <a:spcBef>
                    <a:spcPct val="0"/>
                  </a:spcBef>
                  <a:spcAft>
                    <a:spcPct val="0"/>
                  </a:spcAft>
                  <a:defRPr kern="1200">
                    <a:solidFill>
                      <a:schemeClr val="tx1"/>
                    </a:solidFill>
                    <a:latin typeface="Calibri"/>
                    <a:ea charset="-122" panose="02010600030101010101" pitchFamily="2" typeface="宋体"/>
                    <a:cs typeface="+mn-cs"/>
                  </a:defRPr>
                </a:lvl5pPr>
                <a:lvl6pPr algn="l" defTabSz="914400" eaLnBrk="1" hangingPunct="1" latinLnBrk="0" marL="2286000" rtl="0">
                  <a:defRPr kern="1200">
                    <a:solidFill>
                      <a:schemeClr val="tx1"/>
                    </a:solidFill>
                    <a:latin typeface="Calibri"/>
                    <a:ea charset="-122" panose="02010600030101010101" pitchFamily="2" typeface="宋体"/>
                    <a:cs typeface="+mn-cs"/>
                  </a:defRPr>
                </a:lvl6pPr>
                <a:lvl7pPr algn="l" defTabSz="914400" eaLnBrk="1" hangingPunct="1" latinLnBrk="0" marL="2743200" rtl="0">
                  <a:defRPr kern="1200">
                    <a:solidFill>
                      <a:schemeClr val="tx1"/>
                    </a:solidFill>
                    <a:latin typeface="Calibri"/>
                    <a:ea charset="-122" panose="02010600030101010101" pitchFamily="2" typeface="宋体"/>
                    <a:cs typeface="+mn-cs"/>
                  </a:defRPr>
                </a:lvl7pPr>
                <a:lvl8pPr algn="l" defTabSz="914400" eaLnBrk="1" hangingPunct="1" latinLnBrk="0" marL="3200400" rtl="0">
                  <a:defRPr kern="1200">
                    <a:solidFill>
                      <a:schemeClr val="tx1"/>
                    </a:solidFill>
                    <a:latin typeface="Calibri"/>
                    <a:ea charset="-122" panose="02010600030101010101" pitchFamily="2" typeface="宋体"/>
                    <a:cs typeface="+mn-cs"/>
                  </a:defRPr>
                </a:lvl8pPr>
                <a:lvl9pPr algn="l" defTabSz="914400" eaLnBrk="1" hangingPunct="1" latinLnBrk="0" marL="3657600" rtl="0">
                  <a:defRPr kern="1200">
                    <a:solidFill>
                      <a:schemeClr val="tx1"/>
                    </a:solidFill>
                    <a:latin typeface="Calibri"/>
                    <a:ea charset="-122" panose="02010600030101010101" pitchFamily="2" typeface="宋体"/>
                    <a:cs typeface="+mn-cs"/>
                  </a:defRPr>
                </a:lvl9pPr>
              </a:lstStyle>
              <a:p>
                <a:pPr algn="ctr">
                  <a:defRPr/>
                </a:pPr>
                <a:endParaRPr altLang="en-US" lang="zh-CN">
                  <a:solidFill>
                    <a:srgbClr val="FFFFFF"/>
                  </a:solidFill>
                </a:endParaRPr>
              </a:p>
            </p:txBody>
          </p:sp>
        </p:grpSp>
        <p:sp>
          <p:nvSpPr>
            <p:cNvPr id="37" name="文本框 36"/>
            <p:cNvSpPr txBox="1"/>
            <p:nvPr/>
          </p:nvSpPr>
          <p:spPr>
            <a:xfrm>
              <a:off x="2181" y="2211"/>
              <a:ext cx="6645" cy="4100"/>
            </a:xfrm>
            <a:prstGeom prst="rect">
              <a:avLst/>
            </a:prstGeom>
            <a:noFill/>
          </p:spPr>
          <p:txBody>
            <a:bodyPr rtlCol="0" wrap="square">
              <a:spAutoFit/>
            </a:bodyPr>
            <a:lstStyle/>
            <a:p>
              <a:pPr algn="l">
                <a:lnSpc>
                  <a:spcPct val="130000"/>
                </a:lnSpc>
              </a:pPr>
              <a:r>
                <a:rPr altLang="zh-CN" lang="zh-CN" sz="2000">
                  <a:solidFill>
                    <a:srgbClr val="2E7E38"/>
                  </a:solidFill>
                  <a:latin charset="-122" panose="00020600040101010101" typeface="字体管家棉花糖"/>
                  <a:ea charset="-122" panose="00020600040101010101" typeface="字体管家棉花糖"/>
                </a:rPr>
                <a:t>添加标题</a:t>
              </a:r>
            </a:p>
            <a:p>
              <a:pPr algn="l">
                <a:lnSpc>
                  <a:spcPct val="130000"/>
                </a:lnSpc>
              </a:pPr>
              <a:r>
                <a:rPr altLang="zh-CN" lang="zh-CN" sz="2000">
                  <a:solidFill>
                    <a:srgbClr val="2E7E38"/>
                  </a:solidFill>
                  <a:latin charset="-122" panose="00020600040101010101" typeface="字体管家棉花糖"/>
                  <a:ea charset="-122" panose="00020600040101010101" typeface="字体管家棉花糖"/>
                </a:rPr>
                <a:t>添加文字添加文字添加文字添加文字添加文字添加文字字添加文字添加文字添加文字添加</a:t>
              </a:r>
            </a:p>
          </p:txBody>
        </p:sp>
        <p:sp>
          <p:nvSpPr>
            <p:cNvPr id="38" name="文本框 37"/>
            <p:cNvSpPr txBox="1"/>
            <p:nvPr/>
          </p:nvSpPr>
          <p:spPr>
            <a:xfrm>
              <a:off x="10774" y="6099"/>
              <a:ext cx="6645" cy="4100"/>
            </a:xfrm>
            <a:prstGeom prst="rect">
              <a:avLst/>
            </a:prstGeom>
            <a:noFill/>
          </p:spPr>
          <p:txBody>
            <a:bodyPr rtlCol="0" wrap="square">
              <a:spAutoFit/>
            </a:bodyPr>
            <a:lstStyle/>
            <a:p>
              <a:pPr algn="l">
                <a:lnSpc>
                  <a:spcPct val="130000"/>
                </a:lnSpc>
              </a:pPr>
              <a:r>
                <a:rPr altLang="zh-CN" lang="zh-CN" sz="2000">
                  <a:solidFill>
                    <a:srgbClr val="2E7E38"/>
                  </a:solidFill>
                  <a:latin charset="-122" panose="00020600040101010101" typeface="字体管家棉花糖"/>
                  <a:ea charset="-122" panose="00020600040101010101" typeface="字体管家棉花糖"/>
                </a:rPr>
                <a:t>添加标题</a:t>
              </a:r>
            </a:p>
            <a:p>
              <a:pPr algn="l">
                <a:lnSpc>
                  <a:spcPct val="130000"/>
                </a:lnSpc>
              </a:pPr>
              <a:r>
                <a:rPr altLang="zh-CN" lang="zh-CN" sz="2000">
                  <a:solidFill>
                    <a:srgbClr val="2E7E38"/>
                  </a:solidFill>
                  <a:latin charset="-122" panose="00020600040101010101" typeface="字体管家棉花糖"/>
                  <a:ea charset="-122" panose="00020600040101010101" typeface="字体管家棉花糖"/>
                </a:rPr>
                <a:t>添加文字添加文字添加文字添加文字添加文字添加文字字添加文字添加文字添加文字添加</a:t>
              </a:r>
            </a:p>
          </p:txBody>
        </p:sp>
        <p:sp>
          <p:nvSpPr>
            <p:cNvPr id="39" name="文本框 38"/>
            <p:cNvSpPr txBox="1"/>
            <p:nvPr/>
          </p:nvSpPr>
          <p:spPr>
            <a:xfrm>
              <a:off x="10758" y="2466"/>
              <a:ext cx="6645" cy="4100"/>
            </a:xfrm>
            <a:prstGeom prst="rect">
              <a:avLst/>
            </a:prstGeom>
            <a:noFill/>
          </p:spPr>
          <p:txBody>
            <a:bodyPr rtlCol="0" wrap="square">
              <a:spAutoFit/>
            </a:bodyPr>
            <a:lstStyle/>
            <a:p>
              <a:pPr algn="l">
                <a:lnSpc>
                  <a:spcPct val="130000"/>
                </a:lnSpc>
              </a:pPr>
              <a:r>
                <a:rPr altLang="zh-CN" lang="zh-CN" sz="2000">
                  <a:solidFill>
                    <a:schemeClr val="accent4">
                      <a:lumMod val="75000"/>
                    </a:schemeClr>
                  </a:solidFill>
                  <a:latin charset="-122" panose="00020600040101010101" typeface="字体管家棉花糖"/>
                  <a:ea charset="-122" panose="00020600040101010101" typeface="字体管家棉花糖"/>
                </a:rPr>
                <a:t>添加标题</a:t>
              </a:r>
            </a:p>
            <a:p>
              <a:pPr algn="l">
                <a:lnSpc>
                  <a:spcPct val="130000"/>
                </a:lnSpc>
              </a:pPr>
              <a:r>
                <a:rPr altLang="zh-CN" lang="zh-CN" sz="2000">
                  <a:solidFill>
                    <a:schemeClr val="accent4">
                      <a:lumMod val="75000"/>
                    </a:schemeClr>
                  </a:solidFill>
                  <a:latin charset="-122" panose="00020600040101010101" typeface="字体管家棉花糖"/>
                  <a:ea charset="-122" panose="00020600040101010101" typeface="字体管家棉花糖"/>
                </a:rPr>
                <a:t>添加文字添加文字添加文字添加文字添加文字添加文字字添加文字添加文字添加文字添加</a:t>
              </a:r>
            </a:p>
          </p:txBody>
        </p:sp>
        <p:sp>
          <p:nvSpPr>
            <p:cNvPr id="40" name="文本框 39"/>
            <p:cNvSpPr txBox="1"/>
            <p:nvPr/>
          </p:nvSpPr>
          <p:spPr>
            <a:xfrm>
              <a:off x="2183" y="6099"/>
              <a:ext cx="6645" cy="4100"/>
            </a:xfrm>
            <a:prstGeom prst="rect">
              <a:avLst/>
            </a:prstGeom>
            <a:noFill/>
          </p:spPr>
          <p:txBody>
            <a:bodyPr rtlCol="0" wrap="square">
              <a:spAutoFit/>
            </a:bodyPr>
            <a:lstStyle/>
            <a:p>
              <a:pPr algn="l">
                <a:lnSpc>
                  <a:spcPct val="130000"/>
                </a:lnSpc>
              </a:pPr>
              <a:r>
                <a:rPr altLang="zh-CN" lang="zh-CN" sz="2000">
                  <a:solidFill>
                    <a:schemeClr val="accent4">
                      <a:lumMod val="75000"/>
                    </a:schemeClr>
                  </a:solidFill>
                  <a:latin charset="-122" panose="00020600040101010101" typeface="字体管家棉花糖"/>
                  <a:ea charset="-122" panose="00020600040101010101" typeface="字体管家棉花糖"/>
                </a:rPr>
                <a:t>添加标题</a:t>
              </a:r>
            </a:p>
            <a:p>
              <a:pPr algn="l">
                <a:lnSpc>
                  <a:spcPct val="130000"/>
                </a:lnSpc>
              </a:pPr>
              <a:r>
                <a:rPr altLang="zh-CN" lang="zh-CN" sz="2000">
                  <a:solidFill>
                    <a:schemeClr val="accent4">
                      <a:lumMod val="75000"/>
                    </a:schemeClr>
                  </a:solidFill>
                  <a:latin charset="-122" panose="00020600040101010101" typeface="字体管家棉花糖"/>
                  <a:ea charset="-122" panose="00020600040101010101" typeface="字体管家棉花糖"/>
                </a:rPr>
                <a:t>添加文字添加文字添加文字添加文字添加文字添加文字字添加文字添加文字添加文字添加</a:t>
              </a:r>
            </a:p>
          </p:txBody>
        </p:sp>
      </p:grpSp>
      <p:pic>
        <p:nvPicPr>
          <p:cNvPr descr="fc07ff6bdd215d099b9990fbd12ad744" id="41" name="图片 40"/>
          <p:cNvPicPr>
            <a:picLocks noChangeAspect="1"/>
          </p:cNvPicPr>
          <p:nvPr/>
        </p:nvPicPr>
        <p:blipFill>
          <a:blip r:embed="rId5"/>
          <a:stretch>
            <a:fillRect/>
          </a:stretch>
        </p:blipFill>
        <p:spPr>
          <a:xfrm>
            <a:off x="10525760" y="3943350"/>
            <a:ext cx="1590040" cy="2889250"/>
          </a:xfrm>
          <a:prstGeom prst="rect">
            <a:avLst/>
          </a:prstGeom>
        </p:spPr>
      </p:pic>
    </p:spTree>
  </p:cSld>
  <p:clrMapOvr>
    <a:masterClrMapping/>
  </p:clrMapOvr>
  <mc:AlternateContent>
    <mc:Choice Requires="p15">
      <p:transition p14:dur="1250" spd="slow">
        <p15:prstTrans prst="pageCurlDouble"/>
      </p:transition>
    </mc:Choice>
    <mc:Fallback>
      <p:transition spd="slow">
        <p:fade/>
      </p:transition>
    </mc:Fallback>
  </mc:AlternateContent>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rotWithShape="1">
          <a:blip r:embed="rId5"/>
          <a:stretch>
            <a:fillRect/>
          </a:stretch>
        </a:blipFill>
        <a:effectLst/>
      </p:bgPr>
    </p:bg>
    <p:spTree>
      <p:nvGrpSpPr>
        <p:cNvPr id="1" name=""/>
        <p:cNvGrpSpPr/>
        <p:nvPr/>
      </p:nvGrpSpPr>
      <p:grpSpPr>
        <a:xfrm>
          <a:off x="0" y="0"/>
          <a:ext cx="0" cy="0"/>
        </a:xfrm>
      </p:grpSpPr>
      <p:pic>
        <p:nvPicPr>
          <p:cNvPr id="5" name="图片 4"/>
          <p:cNvPicPr>
            <a:picLocks noChangeAspect="1"/>
          </p:cNvPicPr>
          <p:nvPr/>
        </p:nvPicPr>
        <p:blipFill>
          <a:blip r:embed="rId3">
            <a:extLst>
              <a:ext uri="{28A0092B-C50C-407E-A947-70E740481C1C}">
                <a14:useLocalDpi val="0"/>
              </a:ext>
            </a:extLst>
          </a:blip>
          <a:stretch>
            <a:fillRect/>
          </a:stretch>
        </p:blipFill>
        <p:spPr>
          <a:xfrm>
            <a:off x="-344805" y="1998630"/>
            <a:ext cx="4771390" cy="4935920"/>
          </a:xfrm>
          <a:prstGeom prst="rect">
            <a:avLst/>
          </a:prstGeom>
        </p:spPr>
      </p:pic>
      <p:grpSp>
        <p:nvGrpSpPr>
          <p:cNvPr id="8" name="组合 7"/>
          <p:cNvGrpSpPr/>
          <p:nvPr/>
        </p:nvGrpSpPr>
        <p:grpSpPr>
          <a:xfrm>
            <a:off x="6195695" y="3932555"/>
            <a:ext cx="4992370" cy="1050290"/>
            <a:chOff x="9586" y="4618"/>
            <a:chExt cx="7862" cy="1654"/>
          </a:xfrm>
        </p:grpSpPr>
        <p:cxnSp>
          <p:nvCxnSpPr>
            <p:cNvPr id="7" name="直接连接符 6"/>
            <p:cNvCxnSpPr/>
            <p:nvPr/>
          </p:nvCxnSpPr>
          <p:spPr>
            <a:xfrm>
              <a:off x="9586" y="6272"/>
              <a:ext cx="7685" cy="0"/>
            </a:xfrm>
            <a:prstGeom prst="line">
              <a:avLst/>
            </a:prstGeom>
            <a:ln>
              <a:solidFill>
                <a:srgbClr val="2E7E38"/>
              </a:solidFill>
              <a:prstDash val="dashDot"/>
            </a:ln>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9828" y="4618"/>
              <a:ext cx="7620" cy="2736"/>
            </a:xfrm>
            <a:prstGeom prst="rect">
              <a:avLst/>
            </a:prstGeom>
            <a:noFill/>
          </p:spPr>
          <p:txBody>
            <a:bodyPr rtlCol="0" wrap="square">
              <a:spAutoFit/>
            </a:bodyPr>
            <a:lstStyle/>
            <a:p>
              <a:pPr algn="ctr"/>
              <a:r>
                <a:rPr altLang="en-US" lang="zh-CN" sz="3600">
                  <a:solidFill>
                    <a:srgbClr val="2E7E38"/>
                  </a:solidFill>
                  <a:latin charset="-122" panose="00020600040101010101" typeface="字体管家棉花糖"/>
                  <a:ea charset="-122" panose="00020600040101010101" typeface="字体管家棉花糖"/>
                </a:rPr>
                <a:t>点击此处添加标题</a:t>
              </a:r>
            </a:p>
            <a:p>
              <a:pPr algn="ctr"/>
              <a:r>
                <a:rPr altLang="en-US" lang="zh-CN" sz="3600">
                  <a:solidFill>
                    <a:srgbClr val="2E7E38"/>
                  </a:solidFill>
                  <a:latin charset="-122" panose="00020600040101010101" typeface="字体管家棉花糖"/>
                  <a:ea charset="-122" panose="00020600040101010101" typeface="字体管家棉花糖"/>
                </a:rPr>
                <a:t>Click here to add title</a:t>
              </a:r>
            </a:p>
          </p:txBody>
        </p:sp>
      </p:grpSp>
      <p:grpSp>
        <p:nvGrpSpPr>
          <p:cNvPr id="12" name="组合 11"/>
          <p:cNvGrpSpPr/>
          <p:nvPr/>
        </p:nvGrpSpPr>
        <p:grpSpPr>
          <a:xfrm>
            <a:off x="7172325" y="708025"/>
            <a:ext cx="2858135" cy="2984500"/>
            <a:chOff x="11295" y="1307"/>
            <a:chExt cx="3874" cy="4046"/>
          </a:xfrm>
        </p:grpSpPr>
        <p:pic>
          <p:nvPicPr>
            <p:cNvPr descr="f7d30ea4b628d33971365e72821aa1c5" id="9" name="图片 8"/>
            <p:cNvPicPr>
              <a:picLocks noChangeAspect="1"/>
            </p:cNvPicPr>
            <p:nvPr/>
          </p:nvPicPr>
          <p:blipFill>
            <a:blip r:embed="rId4"/>
            <a:srcRect b="24954" l="16885" r="18795" t="7870"/>
            <a:stretch>
              <a:fillRect/>
            </a:stretch>
          </p:blipFill>
          <p:spPr>
            <a:xfrm>
              <a:off x="11295" y="1307"/>
              <a:ext cx="3874" cy="4046"/>
            </a:xfrm>
            <a:prstGeom prst="rect">
              <a:avLst/>
            </a:prstGeom>
          </p:spPr>
        </p:pic>
        <p:sp>
          <p:nvSpPr>
            <p:cNvPr id="11" name="文本框 10"/>
            <p:cNvSpPr txBox="1"/>
            <p:nvPr/>
          </p:nvSpPr>
          <p:spPr>
            <a:xfrm rot="20760000">
              <a:off x="12314" y="2298"/>
              <a:ext cx="2229" cy="1777"/>
            </a:xfrm>
            <a:prstGeom prst="rect">
              <a:avLst/>
            </a:prstGeom>
            <a:noFill/>
          </p:spPr>
          <p:txBody>
            <a:bodyPr rtlCol="0" wrap="square">
              <a:spAutoFit/>
            </a:bodyPr>
            <a:lstStyle/>
            <a:p>
              <a:pPr algn="ctr"/>
              <a:r>
                <a:rPr altLang="zh-CN" lang="en-US" sz="8000">
                  <a:latin charset="-122" panose="02010600030101010101" typeface="锐字工房洪荒之光中黑简1.0"/>
                  <a:ea charset="-122" panose="02010600030101010101" typeface="锐字工房洪荒之光中黑简1.0"/>
                </a:rPr>
                <a:t>3</a:t>
              </a:r>
            </a:p>
          </p:txBody>
        </p:sp>
      </p:grpSp>
      <p:grpSp>
        <p:nvGrpSpPr>
          <p:cNvPr id="25" name="组合 24"/>
          <p:cNvGrpSpPr/>
          <p:nvPr/>
        </p:nvGrpSpPr>
        <p:grpSpPr>
          <a:xfrm>
            <a:off x="6485255" y="5142230"/>
            <a:ext cx="4590415" cy="966470"/>
            <a:chOff x="10213" y="7678"/>
            <a:chExt cx="7229" cy="1522"/>
          </a:xfrm>
        </p:grpSpPr>
        <p:grpSp>
          <p:nvGrpSpPr>
            <p:cNvPr id="15" name="组合 14"/>
            <p:cNvGrpSpPr/>
            <p:nvPr/>
          </p:nvGrpSpPr>
          <p:grpSpPr>
            <a:xfrm>
              <a:off x="10213" y="7739"/>
              <a:ext cx="3614" cy="661"/>
              <a:chOff x="10213" y="7634"/>
              <a:chExt cx="3614" cy="661"/>
            </a:xfrm>
          </p:grpSpPr>
          <p:sp>
            <p:nvSpPr>
              <p:cNvPr id="13" name="五角星 12"/>
              <p:cNvSpPr/>
              <p:nvPr/>
            </p:nvSpPr>
            <p:spPr>
              <a:xfrm>
                <a:off x="10213" y="7739"/>
                <a:ext cx="323" cy="323"/>
              </a:xfrm>
              <a:prstGeom prst="star5">
                <a:avLst/>
              </a:prstGeom>
              <a:solidFill>
                <a:srgbClr val="2E7E3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 name="文本框 13"/>
              <p:cNvSpPr txBox="1"/>
              <p:nvPr/>
            </p:nvSpPr>
            <p:spPr>
              <a:xfrm>
                <a:off x="10537" y="7634"/>
                <a:ext cx="3290" cy="624"/>
              </a:xfrm>
              <a:prstGeom prst="rect">
                <a:avLst/>
              </a:prstGeom>
              <a:noFill/>
            </p:spPr>
            <p:txBody>
              <a:bodyPr rtlCol="0" wrap="square">
                <a:spAutoFit/>
              </a:bodyPr>
              <a:lstStyle/>
              <a:p>
                <a:pPr algn="ctr"/>
                <a:r>
                  <a:rPr altLang="en-US" lang="zh-CN" sz="2000">
                    <a:solidFill>
                      <a:srgbClr val="2E7E38"/>
                    </a:solidFill>
                    <a:latin charset="-122" panose="00020600040101010101" typeface="字体管家棉花糖"/>
                    <a:ea charset="-122" panose="00020600040101010101" typeface="字体管家棉花糖"/>
                  </a:rPr>
                  <a:t>添加小标题</a:t>
                </a:r>
              </a:p>
            </p:txBody>
          </p:sp>
        </p:grpSp>
        <p:grpSp>
          <p:nvGrpSpPr>
            <p:cNvPr id="16" name="组合 15"/>
            <p:cNvGrpSpPr/>
            <p:nvPr/>
          </p:nvGrpSpPr>
          <p:grpSpPr>
            <a:xfrm>
              <a:off x="13828" y="7678"/>
              <a:ext cx="3614" cy="661"/>
              <a:chOff x="10213" y="7634"/>
              <a:chExt cx="3614" cy="661"/>
            </a:xfrm>
          </p:grpSpPr>
          <p:sp>
            <p:nvSpPr>
              <p:cNvPr id="17" name="五角星 16"/>
              <p:cNvSpPr/>
              <p:nvPr/>
            </p:nvSpPr>
            <p:spPr>
              <a:xfrm>
                <a:off x="10213" y="7739"/>
                <a:ext cx="323" cy="323"/>
              </a:xfrm>
              <a:prstGeom prst="star5">
                <a:avLst/>
              </a:prstGeom>
              <a:solidFill>
                <a:srgbClr val="2E7E3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8" name="文本框 17"/>
              <p:cNvSpPr txBox="1"/>
              <p:nvPr/>
            </p:nvSpPr>
            <p:spPr>
              <a:xfrm>
                <a:off x="10537" y="7634"/>
                <a:ext cx="3290" cy="624"/>
              </a:xfrm>
              <a:prstGeom prst="rect">
                <a:avLst/>
              </a:prstGeom>
              <a:noFill/>
            </p:spPr>
            <p:txBody>
              <a:bodyPr rtlCol="0" wrap="square">
                <a:spAutoFit/>
              </a:bodyPr>
              <a:lstStyle/>
              <a:p>
                <a:pPr algn="ctr"/>
                <a:r>
                  <a:rPr altLang="en-US" lang="zh-CN" sz="2000">
                    <a:solidFill>
                      <a:srgbClr val="2E7E38"/>
                    </a:solidFill>
                    <a:latin charset="-122" panose="00020600040101010101" typeface="字体管家棉花糖"/>
                    <a:ea charset="-122" panose="00020600040101010101" typeface="字体管家棉花糖"/>
                  </a:rPr>
                  <a:t>添加小标题</a:t>
                </a:r>
              </a:p>
            </p:txBody>
          </p:sp>
        </p:grpSp>
        <p:grpSp>
          <p:nvGrpSpPr>
            <p:cNvPr id="19" name="组合 18"/>
            <p:cNvGrpSpPr/>
            <p:nvPr/>
          </p:nvGrpSpPr>
          <p:grpSpPr>
            <a:xfrm>
              <a:off x="10213" y="8540"/>
              <a:ext cx="3614" cy="661"/>
              <a:chOff x="10213" y="7634"/>
              <a:chExt cx="3614" cy="661"/>
            </a:xfrm>
          </p:grpSpPr>
          <p:sp>
            <p:nvSpPr>
              <p:cNvPr id="20" name="五角星 19"/>
              <p:cNvSpPr/>
              <p:nvPr/>
            </p:nvSpPr>
            <p:spPr>
              <a:xfrm>
                <a:off x="10213" y="7739"/>
                <a:ext cx="323" cy="323"/>
              </a:xfrm>
              <a:prstGeom prst="star5">
                <a:avLst/>
              </a:prstGeom>
              <a:solidFill>
                <a:srgbClr val="2E7E3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1" name="文本框 20"/>
              <p:cNvSpPr txBox="1"/>
              <p:nvPr/>
            </p:nvSpPr>
            <p:spPr>
              <a:xfrm>
                <a:off x="10537" y="7634"/>
                <a:ext cx="3290" cy="624"/>
              </a:xfrm>
              <a:prstGeom prst="rect">
                <a:avLst/>
              </a:prstGeom>
              <a:noFill/>
            </p:spPr>
            <p:txBody>
              <a:bodyPr rtlCol="0" wrap="square">
                <a:spAutoFit/>
              </a:bodyPr>
              <a:lstStyle/>
              <a:p>
                <a:pPr algn="ctr"/>
                <a:r>
                  <a:rPr altLang="en-US" lang="zh-CN" sz="2000">
                    <a:solidFill>
                      <a:srgbClr val="2E7E38"/>
                    </a:solidFill>
                    <a:latin charset="-122" panose="00020600040101010101" typeface="字体管家棉花糖"/>
                    <a:ea charset="-122" panose="00020600040101010101" typeface="字体管家棉花糖"/>
                  </a:rPr>
                  <a:t>添加小标题</a:t>
                </a:r>
              </a:p>
            </p:txBody>
          </p:sp>
        </p:grpSp>
        <p:grpSp>
          <p:nvGrpSpPr>
            <p:cNvPr id="22" name="组合 21"/>
            <p:cNvGrpSpPr/>
            <p:nvPr/>
          </p:nvGrpSpPr>
          <p:grpSpPr>
            <a:xfrm>
              <a:off x="13828" y="8479"/>
              <a:ext cx="3614" cy="661"/>
              <a:chOff x="10213" y="7634"/>
              <a:chExt cx="3614" cy="661"/>
            </a:xfrm>
          </p:grpSpPr>
          <p:sp>
            <p:nvSpPr>
              <p:cNvPr id="23" name="五角星 22"/>
              <p:cNvSpPr/>
              <p:nvPr/>
            </p:nvSpPr>
            <p:spPr>
              <a:xfrm>
                <a:off x="10213" y="7739"/>
                <a:ext cx="323" cy="323"/>
              </a:xfrm>
              <a:prstGeom prst="star5">
                <a:avLst/>
              </a:prstGeom>
              <a:solidFill>
                <a:srgbClr val="2E7E3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4" name="文本框 23"/>
              <p:cNvSpPr txBox="1"/>
              <p:nvPr/>
            </p:nvSpPr>
            <p:spPr>
              <a:xfrm>
                <a:off x="10537" y="7634"/>
                <a:ext cx="3290" cy="624"/>
              </a:xfrm>
              <a:prstGeom prst="rect">
                <a:avLst/>
              </a:prstGeom>
              <a:noFill/>
            </p:spPr>
            <p:txBody>
              <a:bodyPr rtlCol="0" wrap="square">
                <a:spAutoFit/>
              </a:bodyPr>
              <a:lstStyle/>
              <a:p>
                <a:pPr algn="ctr"/>
                <a:r>
                  <a:rPr altLang="en-US" lang="zh-CN" sz="2000">
                    <a:solidFill>
                      <a:srgbClr val="2E7E38"/>
                    </a:solidFill>
                    <a:latin charset="-122" panose="00020600040101010101" typeface="字体管家棉花糖"/>
                    <a:ea charset="-122" panose="00020600040101010101" typeface="字体管家棉花糖"/>
                  </a:rPr>
                  <a:t>添加小标题</a:t>
                </a:r>
              </a:p>
            </p:txBody>
          </p:sp>
        </p:grpSp>
      </p:grpSp>
    </p:spTree>
  </p:cSld>
  <p:clrMapOvr>
    <a:masterClrMapping/>
  </p:clrMapOvr>
  <mc:AlternateContent>
    <mc:Choice Requires="p15">
      <p:transition p14:dur="1250" spd="slow">
        <p15:prstTrans prst="pageCurlDouble"/>
      </p:transition>
    </mc:Choice>
    <mc:Fallback>
      <p:transition spd="slow">
        <p:fade/>
      </p:transition>
    </mc:Fallback>
  </mc:AlternateContent>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rotWithShape="1">
          <a:blip r:embed="rId5"/>
          <a:stretch>
            <a:fillRect/>
          </a:stretch>
        </a:blipFill>
        <a:effectLst/>
      </p:bgPr>
    </p:bg>
    <p:spTree>
      <p:nvGrpSpPr>
        <p:cNvPr id="1" name=""/>
        <p:cNvGrpSpPr/>
        <p:nvPr/>
      </p:nvGrpSpPr>
      <p:grpSpPr>
        <a:xfrm>
          <a:off x="0" y="0"/>
          <a:ext cx="0" cy="0"/>
        </a:xfrm>
      </p:grpSpPr>
      <p:grpSp>
        <p:nvGrpSpPr>
          <p:cNvPr id="12" name="组合 11"/>
          <p:cNvGrpSpPr/>
          <p:nvPr/>
        </p:nvGrpSpPr>
        <p:grpSpPr>
          <a:xfrm>
            <a:off x="354965" y="240030"/>
            <a:ext cx="965200" cy="1009015"/>
            <a:chOff x="11295" y="1307"/>
            <a:chExt cx="3874" cy="4046"/>
          </a:xfrm>
        </p:grpSpPr>
        <p:pic>
          <p:nvPicPr>
            <p:cNvPr descr="f7d30ea4b628d33971365e72821aa1c5" id="9" name="图片 8"/>
            <p:cNvPicPr>
              <a:picLocks noChangeAspect="1"/>
            </p:cNvPicPr>
            <p:nvPr/>
          </p:nvPicPr>
          <p:blipFill>
            <a:blip r:embed="rId3"/>
            <a:srcRect b="24954" l="16885" r="18795" t="7870"/>
            <a:stretch>
              <a:fillRect/>
            </a:stretch>
          </p:blipFill>
          <p:spPr>
            <a:xfrm>
              <a:off x="11295" y="1307"/>
              <a:ext cx="3874" cy="4046"/>
            </a:xfrm>
            <a:prstGeom prst="rect">
              <a:avLst/>
            </a:prstGeom>
          </p:spPr>
        </p:pic>
        <p:sp>
          <p:nvSpPr>
            <p:cNvPr id="11" name="文本框 10"/>
            <p:cNvSpPr txBox="1"/>
            <p:nvPr/>
          </p:nvSpPr>
          <p:spPr>
            <a:xfrm rot="20760000">
              <a:off x="12314" y="2298"/>
              <a:ext cx="2229" cy="1833"/>
            </a:xfrm>
            <a:prstGeom prst="rect">
              <a:avLst/>
            </a:prstGeom>
            <a:noFill/>
          </p:spPr>
          <p:txBody>
            <a:bodyPr rtlCol="0" wrap="square">
              <a:spAutoFit/>
            </a:bodyPr>
            <a:lstStyle/>
            <a:p>
              <a:pPr algn="ctr"/>
              <a:r>
                <a:rPr altLang="zh-CN" lang="en-US" sz="2400">
                  <a:latin charset="-122" panose="02010600030101010101" typeface="锐字工房洪荒之光中黑简1.0"/>
                  <a:ea charset="-122" panose="02010600030101010101" typeface="锐字工房洪荒之光中黑简1.0"/>
                </a:rPr>
                <a:t>3</a:t>
              </a:r>
            </a:p>
          </p:txBody>
        </p:sp>
      </p:grpSp>
      <p:pic>
        <p:nvPicPr>
          <p:cNvPr descr="8b0fccb2e21d61b25266c16d7d822443" id="30" name="图片 29"/>
          <p:cNvPicPr>
            <a:picLocks noChangeAspect="1"/>
          </p:cNvPicPr>
          <p:nvPr/>
        </p:nvPicPr>
        <p:blipFill>
          <a:blip r:embed="rId4"/>
          <a:srcRect r="3242"/>
          <a:stretch>
            <a:fillRect/>
          </a:stretch>
        </p:blipFill>
        <p:spPr>
          <a:xfrm>
            <a:off x="9330690" y="240030"/>
            <a:ext cx="2880360" cy="1807210"/>
          </a:xfrm>
          <a:prstGeom prst="rect">
            <a:avLst/>
          </a:prstGeom>
        </p:spPr>
      </p:pic>
      <p:sp>
        <p:nvSpPr>
          <p:cNvPr id="10" name="文本框 9"/>
          <p:cNvSpPr txBox="1"/>
          <p:nvPr/>
        </p:nvSpPr>
        <p:spPr>
          <a:xfrm>
            <a:off x="1471295" y="454660"/>
            <a:ext cx="3148330" cy="1371600"/>
          </a:xfrm>
          <a:prstGeom prst="rect">
            <a:avLst/>
          </a:prstGeom>
          <a:noFill/>
        </p:spPr>
        <p:txBody>
          <a:bodyPr rtlCol="0" wrap="square">
            <a:spAutoFit/>
          </a:bodyPr>
          <a:lstStyle/>
          <a:p>
            <a:pPr algn="l"/>
            <a:r>
              <a:rPr altLang="en-US" lang="zh-CN" sz="2800">
                <a:solidFill>
                  <a:srgbClr val="2E7E38"/>
                </a:solidFill>
                <a:latin charset="-122" panose="00020600040101010101" typeface="字体管家棉花糖"/>
                <a:ea charset="-122" panose="00020600040101010101" typeface="字体管家棉花糖"/>
              </a:rPr>
              <a:t>点击此处添加标题</a:t>
            </a:r>
          </a:p>
          <a:p>
            <a:pPr algn="l"/>
            <a:r>
              <a:rPr altLang="en-US" lang="zh-CN" sz="2800">
                <a:solidFill>
                  <a:srgbClr val="2E7E38"/>
                </a:solidFill>
                <a:latin charset="-122" panose="00020600040101010101" typeface="字体管家棉花糖"/>
                <a:ea charset="-122" panose="00020600040101010101" typeface="字体管家棉花糖"/>
              </a:rPr>
              <a:t>Click here to add title</a:t>
            </a:r>
          </a:p>
        </p:txBody>
      </p:sp>
      <p:grpSp>
        <p:nvGrpSpPr>
          <p:cNvPr id="39" name="组合 38"/>
          <p:cNvGrpSpPr/>
          <p:nvPr/>
        </p:nvGrpSpPr>
        <p:grpSpPr>
          <a:xfrm>
            <a:off x="-5233670" y="2393315"/>
            <a:ext cx="14249400" cy="5463540"/>
            <a:chOff x="-10165" y="2644"/>
            <a:chExt cx="24528" cy="9404"/>
          </a:xfrm>
        </p:grpSpPr>
        <p:grpSp>
          <p:nvGrpSpPr>
            <p:cNvPr id="2" name="组合 1"/>
            <p:cNvGrpSpPr/>
            <p:nvPr/>
          </p:nvGrpSpPr>
          <p:grpSpPr>
            <a:xfrm>
              <a:off x="5685" y="2644"/>
              <a:ext cx="3270" cy="3406"/>
              <a:chOff x="4855" y="2328"/>
              <a:chExt cx="3270" cy="3406"/>
            </a:xfrm>
          </p:grpSpPr>
          <p:sp>
            <p:nvSpPr>
              <p:cNvPr id="3" name="正五边形 2"/>
              <p:cNvSpPr/>
              <p:nvPr/>
            </p:nvSpPr>
            <p:spPr>
              <a:xfrm rot="10800000">
                <a:off x="4855" y="2328"/>
                <a:ext cx="3270" cy="3407"/>
              </a:xfrm>
              <a:prstGeom prst="pentagon">
                <a:avLst/>
              </a:prstGeom>
              <a:solidFill>
                <a:srgbClr val="FFDE05"/>
              </a:solidFill>
              <a:ln>
                <a:noFill/>
              </a:ln>
              <a:effectLst>
                <a:outerShdw algn="bl" blurRad="76200" dir="18900000" kx="-1200000" rotWithShape="0" sy="23000">
                  <a:prstClr val="black">
                    <a:alpha val="6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19" name="组合 18"/>
              <p:cNvGrpSpPr/>
              <p:nvPr/>
            </p:nvGrpSpPr>
            <p:grpSpPr>
              <a:xfrm>
                <a:off x="5751" y="2787"/>
                <a:ext cx="1775" cy="1951"/>
                <a:chOff x="7016751" y="4257675"/>
                <a:chExt cx="447675" cy="492125"/>
              </a:xfrm>
              <a:solidFill>
                <a:schemeClr val="bg1"/>
              </a:solidFill>
            </p:grpSpPr>
            <p:sp>
              <p:nvSpPr>
                <p:cNvPr id="20" name="Oval 116"/>
                <p:cNvSpPr>
                  <a:spLocks noChangeArrowheads="1"/>
                </p:cNvSpPr>
                <p:nvPr/>
              </p:nvSpPr>
              <p:spPr bwMode="auto">
                <a:xfrm>
                  <a:off x="7070726" y="4257675"/>
                  <a:ext cx="106363" cy="106363"/>
                </a:xfrm>
                <a:prstGeom prst="ellipse">
                  <a:avLst/>
                </a:prstGeom>
                <a:solidFill>
                  <a:srgbClr val="00B050"/>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1" name="Oval 117"/>
                <p:cNvSpPr>
                  <a:spLocks noChangeArrowheads="1"/>
                </p:cNvSpPr>
                <p:nvPr/>
              </p:nvSpPr>
              <p:spPr bwMode="auto">
                <a:xfrm>
                  <a:off x="7245351" y="4257675"/>
                  <a:ext cx="104775" cy="106363"/>
                </a:xfrm>
                <a:prstGeom prst="ellipse">
                  <a:avLst/>
                </a:prstGeom>
                <a:solidFill>
                  <a:srgbClr val="00B050"/>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2" name="Freeform 118"/>
                <p:cNvSpPr/>
                <p:nvPr/>
              </p:nvSpPr>
              <p:spPr bwMode="auto">
                <a:xfrm>
                  <a:off x="7331076" y="4683125"/>
                  <a:ext cx="55563" cy="66675"/>
                </a:xfrm>
                <a:custGeom>
                  <a:gdLst>
                    <a:gd fmla="*/ 0 w 26" name="T0"/>
                    <a:gd fmla="*/ 0 h 31" name="T1"/>
                    <a:gd fmla="*/ 0 w 26" name="T2"/>
                    <a:gd fmla="*/ 18 h 31" name="T3"/>
                    <a:gd fmla="*/ 13 w 26" name="T4"/>
                    <a:gd fmla="*/ 31 h 31" name="T5"/>
                    <a:gd fmla="*/ 13 w 26" name="T6"/>
                    <a:gd fmla="*/ 31 h 31" name="T7"/>
                    <a:gd fmla="*/ 26 w 26" name="T8"/>
                    <a:gd fmla="*/ 18 h 31" name="T9"/>
                    <a:gd fmla="*/ 26 w 26" name="T10"/>
                    <a:gd fmla="*/ 0 h 31" name="T11"/>
                    <a:gd fmla="*/ 0 w 26" name="T12"/>
                    <a:gd fmla="*/ 0 h 31" name="T13"/>
                  </a:gdLst>
                  <a:cxnLst>
                    <a:cxn ang="0">
                      <a:pos x="T0" y="T1"/>
                    </a:cxn>
                    <a:cxn ang="0">
                      <a:pos x="T2" y="T3"/>
                    </a:cxn>
                    <a:cxn ang="0">
                      <a:pos x="T4" y="T5"/>
                    </a:cxn>
                    <a:cxn ang="0">
                      <a:pos x="T6" y="T7"/>
                    </a:cxn>
                    <a:cxn ang="0">
                      <a:pos x="T8" y="T9"/>
                    </a:cxn>
                    <a:cxn ang="0">
                      <a:pos x="T10" y="T11"/>
                    </a:cxn>
                    <a:cxn ang="0">
                      <a:pos x="T12" y="T13"/>
                    </a:cxn>
                  </a:cxnLst>
                  <a:rect b="b" l="0" r="r" t="0"/>
                  <a:pathLst>
                    <a:path h="31" w="26">
                      <a:moveTo>
                        <a:pt x="0" y="0"/>
                      </a:moveTo>
                      <a:cubicBezTo>
                        <a:pt x="0" y="18"/>
                        <a:pt x="0" y="18"/>
                        <a:pt x="0" y="18"/>
                      </a:cubicBezTo>
                      <a:cubicBezTo>
                        <a:pt x="0" y="25"/>
                        <a:pt x="6" y="31"/>
                        <a:pt x="13" y="31"/>
                      </a:cubicBezTo>
                      <a:cubicBezTo>
                        <a:pt x="13" y="31"/>
                        <a:pt x="13" y="31"/>
                        <a:pt x="13" y="31"/>
                      </a:cubicBezTo>
                      <a:cubicBezTo>
                        <a:pt x="21" y="31"/>
                        <a:pt x="26" y="25"/>
                        <a:pt x="26" y="18"/>
                      </a:cubicBezTo>
                      <a:cubicBezTo>
                        <a:pt x="26" y="0"/>
                        <a:pt x="26" y="0"/>
                        <a:pt x="26" y="0"/>
                      </a:cubicBezTo>
                      <a:lnTo>
                        <a:pt x="0" y="0"/>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3" name="Freeform 119"/>
                <p:cNvSpPr>
                  <a:spLocks noEditPoints="1"/>
                </p:cNvSpPr>
                <p:nvPr/>
              </p:nvSpPr>
              <p:spPr bwMode="auto">
                <a:xfrm>
                  <a:off x="7016751" y="4360862"/>
                  <a:ext cx="447675" cy="388938"/>
                </a:xfrm>
                <a:custGeom>
                  <a:gdLst>
                    <a:gd fmla="*/ 191 w 209" name="T0"/>
                    <a:gd fmla="*/ 93 h 182" name="T1"/>
                    <a:gd fmla="*/ 182 w 209" name="T2"/>
                    <a:gd fmla="*/ 83 h 182" name="T3"/>
                    <a:gd fmla="*/ 182 w 209" name="T4"/>
                    <a:gd fmla="*/ 80 h 182" name="T5"/>
                    <a:gd fmla="*/ 166 w 209" name="T6"/>
                    <a:gd fmla="*/ 15 h 182" name="T7"/>
                    <a:gd fmla="*/ 148 w 209" name="T8"/>
                    <a:gd fmla="*/ 0 h 182" name="T9"/>
                    <a:gd fmla="*/ 148 w 209" name="T10"/>
                    <a:gd fmla="*/ 0 h 182" name="T11"/>
                    <a:gd fmla="*/ 142 w 209" name="T12"/>
                    <a:gd fmla="*/ 1 h 182" name="T13"/>
                    <a:gd fmla="*/ 137 w 209" name="T14"/>
                    <a:gd fmla="*/ 3 h 182" name="T15"/>
                    <a:gd fmla="*/ 124 w 209" name="T16"/>
                    <a:gd fmla="*/ 20 h 182" name="T17"/>
                    <a:gd fmla="*/ 124 w 209" name="T18"/>
                    <a:gd fmla="*/ 21 h 182" name="T19"/>
                    <a:gd fmla="*/ 117 w 209" name="T20"/>
                    <a:gd fmla="*/ 43 h 182" name="T21"/>
                    <a:gd fmla="*/ 90 w 209" name="T22"/>
                    <a:gd fmla="*/ 48 h 182" name="T23"/>
                    <a:gd fmla="*/ 82 w 209" name="T24"/>
                    <a:gd fmla="*/ 53 h 182" name="T25"/>
                    <a:gd fmla="*/ 65 w 209" name="T26"/>
                    <a:gd fmla="*/ 45 h 182" name="T27"/>
                    <a:gd fmla="*/ 58 w 209" name="T28"/>
                    <a:gd fmla="*/ 21 h 182" name="T29"/>
                    <a:gd fmla="*/ 58 w 209" name="T30"/>
                    <a:gd fmla="*/ 20 h 182" name="T31"/>
                    <a:gd fmla="*/ 44 w 209" name="T32"/>
                    <a:gd fmla="*/ 3 h 182" name="T33"/>
                    <a:gd fmla="*/ 39 w 209" name="T34"/>
                    <a:gd fmla="*/ 1 h 182" name="T35"/>
                    <a:gd fmla="*/ 34 w 209" name="T36"/>
                    <a:gd fmla="*/ 0 h 182" name="T37"/>
                    <a:gd fmla="*/ 34 w 209" name="T38"/>
                    <a:gd fmla="*/ 0 h 182" name="T39"/>
                    <a:gd fmla="*/ 13 w 209" name="T40"/>
                    <a:gd fmla="*/ 15 h 182" name="T41"/>
                    <a:gd fmla="*/ 1 w 209" name="T42"/>
                    <a:gd fmla="*/ 69 h 182" name="T43"/>
                    <a:gd fmla="*/ 8 w 209" name="T44"/>
                    <a:gd fmla="*/ 86 h 182" name="T45"/>
                    <a:gd fmla="*/ 8 w 209" name="T46"/>
                    <a:gd fmla="*/ 169 h 182" name="T47"/>
                    <a:gd fmla="*/ 21 w 209" name="T48"/>
                    <a:gd fmla="*/ 182 h 182" name="T49"/>
                    <a:gd fmla="*/ 34 w 209" name="T50"/>
                    <a:gd fmla="*/ 169 h 182" name="T51"/>
                    <a:gd fmla="*/ 34 w 209" name="T52"/>
                    <a:gd fmla="*/ 91 h 182" name="T53"/>
                    <a:gd fmla="*/ 46 w 209" name="T54"/>
                    <a:gd fmla="*/ 78 h 182" name="T55"/>
                    <a:gd fmla="*/ 50 w 209" name="T56"/>
                    <a:gd fmla="*/ 58 h 182" name="T57"/>
                    <a:gd fmla="*/ 89 w 209" name="T58"/>
                    <a:gd fmla="*/ 73 h 182" name="T59"/>
                    <a:gd fmla="*/ 90 w 209" name="T60"/>
                    <a:gd fmla="*/ 73 h 182" name="T61"/>
                    <a:gd fmla="*/ 99 w 209" name="T62"/>
                    <a:gd fmla="*/ 67 h 182" name="T63"/>
                    <a:gd fmla="*/ 131 w 209" name="T64"/>
                    <a:gd fmla="*/ 56 h 182" name="T65"/>
                    <a:gd fmla="*/ 136 w 209" name="T66"/>
                    <a:gd fmla="*/ 78 h 182" name="T67"/>
                    <a:gd fmla="*/ 145 w 209" name="T68"/>
                    <a:gd fmla="*/ 90 h 182" name="T69"/>
                    <a:gd fmla="*/ 151 w 209" name="T70"/>
                    <a:gd fmla="*/ 90 h 182" name="T71"/>
                    <a:gd fmla="*/ 159 w 209" name="T72"/>
                    <a:gd fmla="*/ 81 h 182" name="T73"/>
                    <a:gd fmla="*/ 147 w 209" name="T74"/>
                    <a:gd fmla="*/ 41 h 182" name="T75"/>
                    <a:gd fmla="*/ 150 w 209" name="T76"/>
                    <a:gd fmla="*/ 40 h 182" name="T77"/>
                    <a:gd fmla="*/ 163 w 209" name="T78"/>
                    <a:gd fmla="*/ 83 h 182" name="T79"/>
                    <a:gd fmla="*/ 154 w 209" name="T80"/>
                    <a:gd fmla="*/ 93 h 182" name="T81"/>
                    <a:gd fmla="*/ 135 w 209" name="T82"/>
                    <a:gd fmla="*/ 93 h 182" name="T83"/>
                    <a:gd fmla="*/ 135 w 209" name="T84"/>
                    <a:gd fmla="*/ 147 h 182" name="T85"/>
                    <a:gd fmla="*/ 209 w 209" name="T86"/>
                    <a:gd fmla="*/ 147 h 182" name="T87"/>
                    <a:gd fmla="*/ 209 w 209" name="T88"/>
                    <a:gd fmla="*/ 93 h 182" name="T89"/>
                    <a:gd fmla="*/ 191 w 209" name="T90"/>
                    <a:gd fmla="*/ 93 h 182" name="T91"/>
                    <a:gd fmla="*/ 160 w 209" name="T92"/>
                    <a:gd fmla="*/ 93 h 182" name="T93"/>
                    <a:gd fmla="*/ 165 w 209" name="T94"/>
                    <a:gd fmla="*/ 89 h 182" name="T95"/>
                    <a:gd fmla="*/ 172 w 209" name="T96"/>
                    <a:gd fmla="*/ 92 h 182" name="T97"/>
                    <a:gd fmla="*/ 174 w 209" name="T98"/>
                    <a:gd fmla="*/ 92 h 182" name="T99"/>
                    <a:gd fmla="*/ 179 w 209" name="T100"/>
                    <a:gd fmla="*/ 89 h 182" name="T101"/>
                    <a:gd fmla="*/ 184 w 209" name="T102"/>
                    <a:gd fmla="*/ 93 h 182" name="T103"/>
                    <a:gd fmla="*/ 160 w 209" name="T104"/>
                    <a:gd fmla="*/ 93 h 182" name="T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b="b" l="0" r="r" t="0"/>
                  <a:pathLst>
                    <a:path h="182" w="209">
                      <a:moveTo>
                        <a:pt x="191" y="93"/>
                      </a:moveTo>
                      <a:cubicBezTo>
                        <a:pt x="190" y="88"/>
                        <a:pt x="186" y="84"/>
                        <a:pt x="182" y="83"/>
                      </a:cubicBezTo>
                      <a:cubicBezTo>
                        <a:pt x="182" y="82"/>
                        <a:pt x="182" y="81"/>
                        <a:pt x="182" y="80"/>
                      </a:cubicBezTo>
                      <a:cubicBezTo>
                        <a:pt x="181" y="74"/>
                        <a:pt x="166" y="15"/>
                        <a:pt x="166" y="15"/>
                      </a:cubicBezTo>
                      <a:cubicBezTo>
                        <a:pt x="163" y="5"/>
                        <a:pt x="157" y="0"/>
                        <a:pt x="148" y="0"/>
                      </a:cubicBezTo>
                      <a:cubicBezTo>
                        <a:pt x="148" y="0"/>
                        <a:pt x="148" y="0"/>
                        <a:pt x="148" y="0"/>
                      </a:cubicBezTo>
                      <a:cubicBezTo>
                        <a:pt x="148" y="0"/>
                        <a:pt x="145" y="0"/>
                        <a:pt x="142" y="1"/>
                      </a:cubicBezTo>
                      <a:cubicBezTo>
                        <a:pt x="140" y="1"/>
                        <a:pt x="137" y="3"/>
                        <a:pt x="137" y="3"/>
                      </a:cubicBezTo>
                      <a:cubicBezTo>
                        <a:pt x="131" y="6"/>
                        <a:pt x="125" y="12"/>
                        <a:pt x="124" y="20"/>
                      </a:cubicBezTo>
                      <a:cubicBezTo>
                        <a:pt x="124" y="20"/>
                        <a:pt x="124" y="20"/>
                        <a:pt x="124" y="21"/>
                      </a:cubicBezTo>
                      <a:cubicBezTo>
                        <a:pt x="122" y="32"/>
                        <a:pt x="120" y="40"/>
                        <a:pt x="117" y="43"/>
                      </a:cubicBezTo>
                      <a:cubicBezTo>
                        <a:pt x="113" y="47"/>
                        <a:pt x="105" y="48"/>
                        <a:pt x="90" y="48"/>
                      </a:cubicBezTo>
                      <a:cubicBezTo>
                        <a:pt x="86" y="48"/>
                        <a:pt x="83" y="50"/>
                        <a:pt x="82" y="53"/>
                      </a:cubicBezTo>
                      <a:cubicBezTo>
                        <a:pt x="73" y="51"/>
                        <a:pt x="67" y="48"/>
                        <a:pt x="65" y="45"/>
                      </a:cubicBezTo>
                      <a:cubicBezTo>
                        <a:pt x="61" y="41"/>
                        <a:pt x="60" y="33"/>
                        <a:pt x="58" y="21"/>
                      </a:cubicBezTo>
                      <a:cubicBezTo>
                        <a:pt x="58" y="20"/>
                        <a:pt x="58" y="20"/>
                        <a:pt x="58" y="20"/>
                      </a:cubicBezTo>
                      <a:cubicBezTo>
                        <a:pt x="57" y="12"/>
                        <a:pt x="51" y="6"/>
                        <a:pt x="44" y="3"/>
                      </a:cubicBezTo>
                      <a:cubicBezTo>
                        <a:pt x="44" y="3"/>
                        <a:pt x="42" y="1"/>
                        <a:pt x="39" y="1"/>
                      </a:cubicBezTo>
                      <a:cubicBezTo>
                        <a:pt x="37" y="0"/>
                        <a:pt x="34" y="0"/>
                        <a:pt x="34" y="0"/>
                      </a:cubicBezTo>
                      <a:cubicBezTo>
                        <a:pt x="34" y="0"/>
                        <a:pt x="34" y="0"/>
                        <a:pt x="34" y="0"/>
                      </a:cubicBezTo>
                      <a:cubicBezTo>
                        <a:pt x="25" y="0"/>
                        <a:pt x="15" y="5"/>
                        <a:pt x="13" y="15"/>
                      </a:cubicBezTo>
                      <a:cubicBezTo>
                        <a:pt x="1" y="69"/>
                        <a:pt x="1" y="69"/>
                        <a:pt x="1" y="69"/>
                      </a:cubicBezTo>
                      <a:cubicBezTo>
                        <a:pt x="0" y="76"/>
                        <a:pt x="3" y="82"/>
                        <a:pt x="8" y="86"/>
                      </a:cubicBezTo>
                      <a:cubicBezTo>
                        <a:pt x="8" y="169"/>
                        <a:pt x="8" y="169"/>
                        <a:pt x="8" y="169"/>
                      </a:cubicBezTo>
                      <a:cubicBezTo>
                        <a:pt x="8" y="176"/>
                        <a:pt x="14" y="182"/>
                        <a:pt x="21" y="182"/>
                      </a:cubicBezTo>
                      <a:cubicBezTo>
                        <a:pt x="29" y="182"/>
                        <a:pt x="34" y="176"/>
                        <a:pt x="34" y="169"/>
                      </a:cubicBezTo>
                      <a:cubicBezTo>
                        <a:pt x="34" y="91"/>
                        <a:pt x="34" y="91"/>
                        <a:pt x="34" y="91"/>
                      </a:cubicBezTo>
                      <a:cubicBezTo>
                        <a:pt x="40" y="89"/>
                        <a:pt x="44" y="85"/>
                        <a:pt x="46" y="78"/>
                      </a:cubicBezTo>
                      <a:cubicBezTo>
                        <a:pt x="50" y="58"/>
                        <a:pt x="50" y="58"/>
                        <a:pt x="50" y="58"/>
                      </a:cubicBezTo>
                      <a:cubicBezTo>
                        <a:pt x="57" y="66"/>
                        <a:pt x="68" y="70"/>
                        <a:pt x="89" y="73"/>
                      </a:cubicBezTo>
                      <a:cubicBezTo>
                        <a:pt x="89" y="73"/>
                        <a:pt x="90" y="73"/>
                        <a:pt x="90" y="73"/>
                      </a:cubicBezTo>
                      <a:cubicBezTo>
                        <a:pt x="94" y="73"/>
                        <a:pt x="98" y="71"/>
                        <a:pt x="99" y="67"/>
                      </a:cubicBezTo>
                      <a:cubicBezTo>
                        <a:pt x="115" y="66"/>
                        <a:pt x="125" y="63"/>
                        <a:pt x="131" y="56"/>
                      </a:cubicBezTo>
                      <a:cubicBezTo>
                        <a:pt x="136" y="78"/>
                        <a:pt x="136" y="78"/>
                        <a:pt x="136" y="78"/>
                      </a:cubicBezTo>
                      <a:cubicBezTo>
                        <a:pt x="137" y="84"/>
                        <a:pt x="141" y="88"/>
                        <a:pt x="145" y="90"/>
                      </a:cubicBezTo>
                      <a:cubicBezTo>
                        <a:pt x="151" y="90"/>
                        <a:pt x="151" y="90"/>
                        <a:pt x="151" y="90"/>
                      </a:cubicBezTo>
                      <a:cubicBezTo>
                        <a:pt x="153" y="86"/>
                        <a:pt x="155" y="83"/>
                        <a:pt x="159" y="81"/>
                      </a:cubicBezTo>
                      <a:cubicBezTo>
                        <a:pt x="156" y="66"/>
                        <a:pt x="151" y="50"/>
                        <a:pt x="147" y="41"/>
                      </a:cubicBezTo>
                      <a:cubicBezTo>
                        <a:pt x="145" y="36"/>
                        <a:pt x="148" y="35"/>
                        <a:pt x="150" y="40"/>
                      </a:cubicBezTo>
                      <a:cubicBezTo>
                        <a:pt x="152" y="45"/>
                        <a:pt x="160" y="68"/>
                        <a:pt x="163" y="83"/>
                      </a:cubicBezTo>
                      <a:cubicBezTo>
                        <a:pt x="158" y="84"/>
                        <a:pt x="155" y="88"/>
                        <a:pt x="154" y="93"/>
                      </a:cubicBezTo>
                      <a:cubicBezTo>
                        <a:pt x="135" y="93"/>
                        <a:pt x="135" y="93"/>
                        <a:pt x="135" y="93"/>
                      </a:cubicBezTo>
                      <a:cubicBezTo>
                        <a:pt x="135" y="147"/>
                        <a:pt x="135" y="147"/>
                        <a:pt x="135" y="147"/>
                      </a:cubicBezTo>
                      <a:cubicBezTo>
                        <a:pt x="209" y="147"/>
                        <a:pt x="209" y="147"/>
                        <a:pt x="209" y="147"/>
                      </a:cubicBezTo>
                      <a:cubicBezTo>
                        <a:pt x="209" y="93"/>
                        <a:pt x="209" y="93"/>
                        <a:pt x="209" y="93"/>
                      </a:cubicBezTo>
                      <a:lnTo>
                        <a:pt x="191" y="93"/>
                      </a:lnTo>
                      <a:close/>
                      <a:moveTo>
                        <a:pt x="160" y="93"/>
                      </a:moveTo>
                      <a:cubicBezTo>
                        <a:pt x="161" y="91"/>
                        <a:pt x="163" y="89"/>
                        <a:pt x="165" y="89"/>
                      </a:cubicBezTo>
                      <a:cubicBezTo>
                        <a:pt x="167" y="91"/>
                        <a:pt x="170" y="92"/>
                        <a:pt x="172" y="92"/>
                      </a:cubicBezTo>
                      <a:cubicBezTo>
                        <a:pt x="173" y="92"/>
                        <a:pt x="174" y="92"/>
                        <a:pt x="174" y="92"/>
                      </a:cubicBezTo>
                      <a:cubicBezTo>
                        <a:pt x="176" y="91"/>
                        <a:pt x="178" y="90"/>
                        <a:pt x="179" y="89"/>
                      </a:cubicBezTo>
                      <a:cubicBezTo>
                        <a:pt x="182" y="89"/>
                        <a:pt x="183" y="91"/>
                        <a:pt x="184" y="93"/>
                      </a:cubicBezTo>
                      <a:lnTo>
                        <a:pt x="160" y="93"/>
                      </a:lnTo>
                      <a:close/>
                    </a:path>
                  </a:pathLst>
                </a:custGeom>
                <a:solidFill>
                  <a:srgbClr val="00B050"/>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grpSp>
        </p:grpSp>
        <p:sp>
          <p:nvSpPr>
            <p:cNvPr id="8" name="正五边形 7"/>
            <p:cNvSpPr/>
            <p:nvPr/>
          </p:nvSpPr>
          <p:spPr>
            <a:xfrm rot="10800000">
              <a:off x="3082" y="3825"/>
              <a:ext cx="3270" cy="3407"/>
            </a:xfrm>
            <a:prstGeom prst="pentagon">
              <a:avLst/>
            </a:prstGeom>
            <a:solidFill>
              <a:srgbClr val="00B050"/>
            </a:solidFill>
            <a:ln>
              <a:noFill/>
            </a:ln>
            <a:effectLst>
              <a:outerShdw algn="bl" blurRad="76200" dir="18900000" kx="-1200000" rotWithShape="0" sy="2300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 name="弧形 3"/>
            <p:cNvSpPr/>
            <p:nvPr/>
          </p:nvSpPr>
          <p:spPr>
            <a:xfrm rot="19853466">
              <a:off x="-10165" y="8798"/>
              <a:ext cx="24528" cy="3250"/>
            </a:xfrm>
            <a:prstGeom prst="arc">
              <a:avLst>
                <a:gd fmla="val 16200000" name="adj1"/>
                <a:gd fmla="val 21118326" name="adj2"/>
              </a:avLst>
            </a:prstGeom>
            <a:ln w="9525">
              <a:solidFill>
                <a:srgbClr val="339966"/>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18" name="Freeform 77"/>
            <p:cNvSpPr>
              <a:spLocks noEditPoints="1"/>
            </p:cNvSpPr>
            <p:nvPr/>
          </p:nvSpPr>
          <p:spPr bwMode="auto">
            <a:xfrm>
              <a:off x="3750" y="4218"/>
              <a:ext cx="1935" cy="1870"/>
            </a:xfrm>
            <a:custGeom>
              <a:gdLst>
                <a:gd fmla="*/ 169 w 268" name="T0"/>
                <a:gd fmla="*/ 102 h 258" name="T1"/>
                <a:gd fmla="*/ 176 w 268" name="T2"/>
                <a:gd fmla="*/ 30 h 258" name="T3"/>
                <a:gd fmla="*/ 170 w 268" name="T4"/>
                <a:gd fmla="*/ 33 h 258" name="T5"/>
                <a:gd fmla="*/ 143 w 268" name="T6"/>
                <a:gd fmla="*/ 111 h 258" name="T7"/>
                <a:gd fmla="*/ 162 w 268" name="T8"/>
                <a:gd fmla="*/ 125 h 258" name="T9"/>
                <a:gd fmla="*/ 209 w 268" name="T10"/>
                <a:gd fmla="*/ 144 h 258" name="T11"/>
                <a:gd fmla="*/ 208 w 268" name="T12"/>
                <a:gd fmla="*/ 137 h 258" name="T13"/>
                <a:gd fmla="*/ 150 w 268" name="T14"/>
                <a:gd fmla="*/ 111 h 258" name="T15"/>
                <a:gd fmla="*/ 165 w 268" name="T16"/>
                <a:gd fmla="*/ 111 h 258" name="T17"/>
                <a:gd fmla="*/ 150 w 268" name="T18"/>
                <a:gd fmla="*/ 111 h 258" name="T19"/>
                <a:gd fmla="*/ 191 w 268" name="T20"/>
                <a:gd fmla="*/ 216 h 258" name="T21"/>
                <a:gd fmla="*/ 253 w 268" name="T22"/>
                <a:gd fmla="*/ 111 h 258" name="T23"/>
                <a:gd fmla="*/ 61 w 268" name="T24"/>
                <a:gd fmla="*/ 111 h 258" name="T25"/>
                <a:gd fmla="*/ 47 w 268" name="T26"/>
                <a:gd fmla="*/ 126 h 258" name="T27"/>
                <a:gd fmla="*/ 157 w 268" name="T28"/>
                <a:gd fmla="*/ 0 h 258" name="T29"/>
                <a:gd fmla="*/ 177 w 268" name="T30"/>
                <a:gd fmla="*/ 190 h 258" name="T31"/>
                <a:gd fmla="*/ 134 w 268" name="T32"/>
                <a:gd fmla="*/ 152 h 258" name="T33"/>
                <a:gd fmla="*/ 117 w 268" name="T34"/>
                <a:gd fmla="*/ 146 h 258" name="T35"/>
                <a:gd fmla="*/ 9 w 268" name="T36"/>
                <a:gd fmla="*/ 137 h 258" name="T37"/>
                <a:gd fmla="*/ 0 w 268" name="T38"/>
                <a:gd fmla="*/ 204 h 258" name="T39"/>
                <a:gd fmla="*/ 180 w 268" name="T40"/>
                <a:gd fmla="*/ 198 h 258" name="T41"/>
                <a:gd fmla="*/ 162 w 268" name="T42"/>
                <a:gd fmla="*/ 191 h 258" name="T43"/>
                <a:gd fmla="*/ 127 w 268" name="T44"/>
                <a:gd fmla="*/ 189 h 258" name="T45"/>
                <a:gd fmla="*/ 129 w 268" name="T46"/>
                <a:gd fmla="*/ 162 h 258" name="T47"/>
                <a:gd fmla="*/ 136 w 268" name="T48"/>
                <a:gd fmla="*/ 163 h 258" name="T49"/>
                <a:gd fmla="*/ 162 w 268" name="T50"/>
                <a:gd fmla="*/ 191 h 258" name="T51"/>
                <a:gd fmla="*/ 180 w 268" name="T52"/>
                <a:gd fmla="*/ 228 h 258" name="T53"/>
                <a:gd fmla="*/ 162 w 268" name="T54"/>
                <a:gd fmla="*/ 237 h 258" name="T55"/>
                <a:gd fmla="*/ 115 w 268" name="T56"/>
                <a:gd fmla="*/ 237 h 258" name="T57"/>
                <a:gd fmla="*/ 44 w 268" name="T58"/>
                <a:gd fmla="*/ 216 h 258" name="T59"/>
                <a:gd fmla="*/ 9 w 268" name="T60"/>
                <a:gd fmla="*/ 237 h 258" name="T61"/>
                <a:gd fmla="*/ 0 w 268" name="T62"/>
                <a:gd fmla="*/ 209 h 258" name="T63"/>
                <a:gd fmla="*/ 138 w 268" name="T64"/>
                <a:gd fmla="*/ 222 h 258" name="T65"/>
                <a:gd fmla="*/ 138 w 268" name="T66"/>
                <a:gd fmla="*/ 258 h 258" name="T67"/>
                <a:gd fmla="*/ 138 w 268" name="T68"/>
                <a:gd fmla="*/ 222 h 258" name="T69"/>
                <a:gd fmla="*/ 129 w 268" name="T70"/>
                <a:gd fmla="*/ 240 h 258" name="T71"/>
                <a:gd fmla="*/ 147 w 268" name="T72"/>
                <a:gd fmla="*/ 240 h 258" name="T73"/>
                <a:gd fmla="*/ 44 w 268" name="T74"/>
                <a:gd fmla="*/ 222 h 258" name="T75"/>
                <a:gd fmla="*/ 44 w 268" name="T76"/>
                <a:gd fmla="*/ 258 h 258" name="T77"/>
                <a:gd fmla="*/ 44 w 268" name="T78"/>
                <a:gd fmla="*/ 222 h 258" name="T79"/>
                <a:gd fmla="*/ 35 w 268" name="T80"/>
                <a:gd fmla="*/ 240 h 258" name="T81"/>
                <a:gd fmla="*/ 53 w 268" name="T82"/>
                <a:gd fmla="*/ 240 h 258" name="T8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b="b" l="0" r="r" t="0"/>
              <a:pathLst>
                <a:path h="258" w="268">
                  <a:moveTo>
                    <a:pt x="172" y="109"/>
                  </a:moveTo>
                  <a:cubicBezTo>
                    <a:pt x="171" y="106"/>
                    <a:pt x="170" y="104"/>
                    <a:pt x="169" y="102"/>
                  </a:cubicBezTo>
                  <a:cubicBezTo>
                    <a:pt x="180" y="35"/>
                    <a:pt x="180" y="35"/>
                    <a:pt x="180" y="35"/>
                  </a:cubicBezTo>
                  <a:cubicBezTo>
                    <a:pt x="180" y="33"/>
                    <a:pt x="178" y="30"/>
                    <a:pt x="176" y="30"/>
                  </a:cubicBezTo>
                  <a:cubicBezTo>
                    <a:pt x="176" y="30"/>
                    <a:pt x="176" y="30"/>
                    <a:pt x="176" y="30"/>
                  </a:cubicBezTo>
                  <a:cubicBezTo>
                    <a:pt x="173" y="29"/>
                    <a:pt x="171" y="30"/>
                    <a:pt x="170" y="33"/>
                  </a:cubicBezTo>
                  <a:cubicBezTo>
                    <a:pt x="151" y="97"/>
                    <a:pt x="151" y="97"/>
                    <a:pt x="151" y="97"/>
                  </a:cubicBezTo>
                  <a:cubicBezTo>
                    <a:pt x="146" y="100"/>
                    <a:pt x="143" y="105"/>
                    <a:pt x="143" y="111"/>
                  </a:cubicBezTo>
                  <a:cubicBezTo>
                    <a:pt x="143" y="119"/>
                    <a:pt x="149" y="125"/>
                    <a:pt x="157" y="125"/>
                  </a:cubicBezTo>
                  <a:cubicBezTo>
                    <a:pt x="159" y="125"/>
                    <a:pt x="160" y="125"/>
                    <a:pt x="162" y="125"/>
                  </a:cubicBezTo>
                  <a:cubicBezTo>
                    <a:pt x="202" y="146"/>
                    <a:pt x="202" y="146"/>
                    <a:pt x="202" y="146"/>
                  </a:cubicBezTo>
                  <a:cubicBezTo>
                    <a:pt x="205" y="147"/>
                    <a:pt x="207" y="146"/>
                    <a:pt x="209" y="144"/>
                  </a:cubicBezTo>
                  <a:cubicBezTo>
                    <a:pt x="209" y="144"/>
                    <a:pt x="209" y="144"/>
                    <a:pt x="209" y="144"/>
                  </a:cubicBezTo>
                  <a:cubicBezTo>
                    <a:pt x="210" y="142"/>
                    <a:pt x="210" y="139"/>
                    <a:pt x="208" y="137"/>
                  </a:cubicBezTo>
                  <a:cubicBezTo>
                    <a:pt x="172" y="109"/>
                    <a:pt x="172" y="109"/>
                    <a:pt x="172" y="109"/>
                  </a:cubicBezTo>
                  <a:moveTo>
                    <a:pt x="150" y="111"/>
                  </a:moveTo>
                  <a:cubicBezTo>
                    <a:pt x="150" y="107"/>
                    <a:pt x="153" y="103"/>
                    <a:pt x="157" y="103"/>
                  </a:cubicBezTo>
                  <a:cubicBezTo>
                    <a:pt x="161" y="103"/>
                    <a:pt x="165" y="107"/>
                    <a:pt x="165" y="111"/>
                  </a:cubicBezTo>
                  <a:cubicBezTo>
                    <a:pt x="165" y="115"/>
                    <a:pt x="161" y="118"/>
                    <a:pt x="157" y="118"/>
                  </a:cubicBezTo>
                  <a:cubicBezTo>
                    <a:pt x="153" y="118"/>
                    <a:pt x="150" y="115"/>
                    <a:pt x="150" y="111"/>
                  </a:cubicBezTo>
                  <a:moveTo>
                    <a:pt x="268" y="111"/>
                  </a:moveTo>
                  <a:cubicBezTo>
                    <a:pt x="268" y="160"/>
                    <a:pt x="236" y="202"/>
                    <a:pt x="191" y="216"/>
                  </a:cubicBezTo>
                  <a:cubicBezTo>
                    <a:pt x="191" y="200"/>
                    <a:pt x="191" y="200"/>
                    <a:pt x="191" y="200"/>
                  </a:cubicBezTo>
                  <a:cubicBezTo>
                    <a:pt x="227" y="187"/>
                    <a:pt x="253" y="151"/>
                    <a:pt x="253" y="111"/>
                  </a:cubicBezTo>
                  <a:cubicBezTo>
                    <a:pt x="253" y="58"/>
                    <a:pt x="210" y="15"/>
                    <a:pt x="157" y="15"/>
                  </a:cubicBezTo>
                  <a:cubicBezTo>
                    <a:pt x="104" y="15"/>
                    <a:pt x="61" y="58"/>
                    <a:pt x="61" y="111"/>
                  </a:cubicBezTo>
                  <a:cubicBezTo>
                    <a:pt x="61" y="116"/>
                    <a:pt x="62" y="121"/>
                    <a:pt x="63" y="126"/>
                  </a:cubicBezTo>
                  <a:cubicBezTo>
                    <a:pt x="47" y="126"/>
                    <a:pt x="47" y="126"/>
                    <a:pt x="47" y="126"/>
                  </a:cubicBezTo>
                  <a:cubicBezTo>
                    <a:pt x="47" y="121"/>
                    <a:pt x="46" y="116"/>
                    <a:pt x="46" y="111"/>
                  </a:cubicBezTo>
                  <a:cubicBezTo>
                    <a:pt x="46" y="49"/>
                    <a:pt x="96" y="0"/>
                    <a:pt x="157" y="0"/>
                  </a:cubicBezTo>
                  <a:cubicBezTo>
                    <a:pt x="218" y="0"/>
                    <a:pt x="268" y="49"/>
                    <a:pt x="268" y="111"/>
                  </a:cubicBezTo>
                  <a:moveTo>
                    <a:pt x="177" y="190"/>
                  </a:moveTo>
                  <a:cubicBezTo>
                    <a:pt x="142" y="156"/>
                    <a:pt x="142" y="156"/>
                    <a:pt x="142" y="156"/>
                  </a:cubicBezTo>
                  <a:cubicBezTo>
                    <a:pt x="140" y="154"/>
                    <a:pt x="137" y="152"/>
                    <a:pt x="134" y="152"/>
                  </a:cubicBezTo>
                  <a:cubicBezTo>
                    <a:pt x="117" y="152"/>
                    <a:pt x="117" y="152"/>
                    <a:pt x="117" y="152"/>
                  </a:cubicBezTo>
                  <a:cubicBezTo>
                    <a:pt x="117" y="146"/>
                    <a:pt x="117" y="146"/>
                    <a:pt x="117" y="146"/>
                  </a:cubicBezTo>
                  <a:cubicBezTo>
                    <a:pt x="117" y="141"/>
                    <a:pt x="113" y="137"/>
                    <a:pt x="108" y="137"/>
                  </a:cubicBezTo>
                  <a:cubicBezTo>
                    <a:pt x="9" y="137"/>
                    <a:pt x="9" y="137"/>
                    <a:pt x="9" y="137"/>
                  </a:cubicBezTo>
                  <a:cubicBezTo>
                    <a:pt x="4" y="137"/>
                    <a:pt x="0" y="141"/>
                    <a:pt x="0" y="146"/>
                  </a:cubicBezTo>
                  <a:cubicBezTo>
                    <a:pt x="0" y="204"/>
                    <a:pt x="0" y="204"/>
                    <a:pt x="0" y="204"/>
                  </a:cubicBezTo>
                  <a:cubicBezTo>
                    <a:pt x="180" y="204"/>
                    <a:pt x="180" y="204"/>
                    <a:pt x="180" y="204"/>
                  </a:cubicBezTo>
                  <a:cubicBezTo>
                    <a:pt x="180" y="198"/>
                    <a:pt x="180" y="198"/>
                    <a:pt x="180" y="198"/>
                  </a:cubicBezTo>
                  <a:cubicBezTo>
                    <a:pt x="180" y="195"/>
                    <a:pt x="179" y="192"/>
                    <a:pt x="177" y="190"/>
                  </a:cubicBezTo>
                  <a:moveTo>
                    <a:pt x="162" y="191"/>
                  </a:moveTo>
                  <a:cubicBezTo>
                    <a:pt x="129" y="191"/>
                    <a:pt x="129" y="191"/>
                    <a:pt x="129" y="191"/>
                  </a:cubicBezTo>
                  <a:cubicBezTo>
                    <a:pt x="128" y="191"/>
                    <a:pt x="127" y="190"/>
                    <a:pt x="127" y="189"/>
                  </a:cubicBezTo>
                  <a:cubicBezTo>
                    <a:pt x="127" y="164"/>
                    <a:pt x="127" y="164"/>
                    <a:pt x="127" y="164"/>
                  </a:cubicBezTo>
                  <a:cubicBezTo>
                    <a:pt x="127" y="163"/>
                    <a:pt x="128" y="162"/>
                    <a:pt x="129" y="162"/>
                  </a:cubicBezTo>
                  <a:cubicBezTo>
                    <a:pt x="135" y="162"/>
                    <a:pt x="135" y="162"/>
                    <a:pt x="135" y="162"/>
                  </a:cubicBezTo>
                  <a:cubicBezTo>
                    <a:pt x="136" y="163"/>
                    <a:pt x="136" y="163"/>
                    <a:pt x="136" y="163"/>
                  </a:cubicBezTo>
                  <a:cubicBezTo>
                    <a:pt x="163" y="188"/>
                    <a:pt x="163" y="188"/>
                    <a:pt x="163" y="188"/>
                  </a:cubicBezTo>
                  <a:cubicBezTo>
                    <a:pt x="164" y="189"/>
                    <a:pt x="163" y="191"/>
                    <a:pt x="162" y="191"/>
                  </a:cubicBezTo>
                  <a:moveTo>
                    <a:pt x="180" y="209"/>
                  </a:moveTo>
                  <a:cubicBezTo>
                    <a:pt x="180" y="228"/>
                    <a:pt x="180" y="228"/>
                    <a:pt x="180" y="228"/>
                  </a:cubicBezTo>
                  <a:cubicBezTo>
                    <a:pt x="180" y="233"/>
                    <a:pt x="176" y="237"/>
                    <a:pt x="171" y="237"/>
                  </a:cubicBezTo>
                  <a:cubicBezTo>
                    <a:pt x="162" y="237"/>
                    <a:pt x="162" y="237"/>
                    <a:pt x="162" y="237"/>
                  </a:cubicBezTo>
                  <a:cubicBezTo>
                    <a:pt x="160" y="225"/>
                    <a:pt x="150" y="216"/>
                    <a:pt x="138" y="216"/>
                  </a:cubicBezTo>
                  <a:cubicBezTo>
                    <a:pt x="126" y="216"/>
                    <a:pt x="117" y="225"/>
                    <a:pt x="115" y="237"/>
                  </a:cubicBezTo>
                  <a:cubicBezTo>
                    <a:pt x="68" y="237"/>
                    <a:pt x="68" y="237"/>
                    <a:pt x="68" y="237"/>
                  </a:cubicBezTo>
                  <a:cubicBezTo>
                    <a:pt x="66" y="225"/>
                    <a:pt x="56" y="216"/>
                    <a:pt x="44" y="216"/>
                  </a:cubicBezTo>
                  <a:cubicBezTo>
                    <a:pt x="32" y="216"/>
                    <a:pt x="22" y="225"/>
                    <a:pt x="21" y="237"/>
                  </a:cubicBezTo>
                  <a:cubicBezTo>
                    <a:pt x="9" y="237"/>
                    <a:pt x="9" y="237"/>
                    <a:pt x="9" y="237"/>
                  </a:cubicBezTo>
                  <a:cubicBezTo>
                    <a:pt x="4" y="237"/>
                    <a:pt x="0" y="233"/>
                    <a:pt x="0" y="228"/>
                  </a:cubicBezTo>
                  <a:cubicBezTo>
                    <a:pt x="0" y="209"/>
                    <a:pt x="0" y="209"/>
                    <a:pt x="0" y="209"/>
                  </a:cubicBezTo>
                  <a:cubicBezTo>
                    <a:pt x="180" y="209"/>
                    <a:pt x="180" y="209"/>
                    <a:pt x="180" y="209"/>
                  </a:cubicBezTo>
                  <a:moveTo>
                    <a:pt x="138" y="222"/>
                  </a:moveTo>
                  <a:cubicBezTo>
                    <a:pt x="129" y="222"/>
                    <a:pt x="120" y="230"/>
                    <a:pt x="120" y="240"/>
                  </a:cubicBezTo>
                  <a:cubicBezTo>
                    <a:pt x="120" y="250"/>
                    <a:pt x="129" y="258"/>
                    <a:pt x="138" y="258"/>
                  </a:cubicBezTo>
                  <a:cubicBezTo>
                    <a:pt x="148" y="258"/>
                    <a:pt x="156" y="250"/>
                    <a:pt x="156" y="240"/>
                  </a:cubicBezTo>
                  <a:cubicBezTo>
                    <a:pt x="156" y="230"/>
                    <a:pt x="148" y="222"/>
                    <a:pt x="138" y="222"/>
                  </a:cubicBezTo>
                  <a:moveTo>
                    <a:pt x="138" y="249"/>
                  </a:moveTo>
                  <a:cubicBezTo>
                    <a:pt x="133" y="249"/>
                    <a:pt x="129" y="245"/>
                    <a:pt x="129" y="240"/>
                  </a:cubicBezTo>
                  <a:cubicBezTo>
                    <a:pt x="129" y="235"/>
                    <a:pt x="133" y="231"/>
                    <a:pt x="138" y="231"/>
                  </a:cubicBezTo>
                  <a:cubicBezTo>
                    <a:pt x="143" y="231"/>
                    <a:pt x="147" y="235"/>
                    <a:pt x="147" y="240"/>
                  </a:cubicBezTo>
                  <a:cubicBezTo>
                    <a:pt x="147" y="245"/>
                    <a:pt x="143" y="249"/>
                    <a:pt x="138" y="249"/>
                  </a:cubicBezTo>
                  <a:moveTo>
                    <a:pt x="44" y="222"/>
                  </a:moveTo>
                  <a:cubicBezTo>
                    <a:pt x="34" y="222"/>
                    <a:pt x="26" y="230"/>
                    <a:pt x="26" y="240"/>
                  </a:cubicBezTo>
                  <a:cubicBezTo>
                    <a:pt x="26" y="250"/>
                    <a:pt x="34" y="258"/>
                    <a:pt x="44" y="258"/>
                  </a:cubicBezTo>
                  <a:cubicBezTo>
                    <a:pt x="54" y="258"/>
                    <a:pt x="62" y="250"/>
                    <a:pt x="62" y="240"/>
                  </a:cubicBezTo>
                  <a:cubicBezTo>
                    <a:pt x="62" y="230"/>
                    <a:pt x="54" y="222"/>
                    <a:pt x="44" y="222"/>
                  </a:cubicBezTo>
                  <a:moveTo>
                    <a:pt x="44" y="249"/>
                  </a:moveTo>
                  <a:cubicBezTo>
                    <a:pt x="39" y="249"/>
                    <a:pt x="35" y="245"/>
                    <a:pt x="35" y="240"/>
                  </a:cubicBezTo>
                  <a:cubicBezTo>
                    <a:pt x="35" y="235"/>
                    <a:pt x="39" y="231"/>
                    <a:pt x="44" y="231"/>
                  </a:cubicBezTo>
                  <a:cubicBezTo>
                    <a:pt x="49" y="231"/>
                    <a:pt x="53" y="235"/>
                    <a:pt x="53" y="240"/>
                  </a:cubicBezTo>
                  <a:cubicBezTo>
                    <a:pt x="53" y="245"/>
                    <a:pt x="49" y="249"/>
                    <a:pt x="44" y="249"/>
                  </a:cubicBezTo>
                </a:path>
              </a:pathLst>
            </a:custGeom>
            <a:solidFill>
              <a:schemeClr val="bg1"/>
            </a:solidFill>
            <a:ln>
              <a:noFill/>
            </a:ln>
          </p:spPr>
          <p:txBody>
            <a:bodyPr anchor="t" anchorCtr="0" bIns="45720" compatLnSpc="1" lIns="91440" numCol="1" rIns="91440" tIns="45720" vert="horz" wrap="square"/>
            <a:lstStyle/>
            <a:p>
              <a:endParaRPr altLang="en-US" lang="zh-CN"/>
            </a:p>
          </p:txBody>
        </p:sp>
        <p:grpSp>
          <p:nvGrpSpPr>
            <p:cNvPr id="7" name="组合 6"/>
            <p:cNvGrpSpPr/>
            <p:nvPr/>
          </p:nvGrpSpPr>
          <p:grpSpPr>
            <a:xfrm>
              <a:off x="480" y="5090"/>
              <a:ext cx="3270" cy="3406"/>
              <a:chOff x="1584" y="3927"/>
              <a:chExt cx="3270" cy="3406"/>
            </a:xfrm>
          </p:grpSpPr>
          <p:sp>
            <p:nvSpPr>
              <p:cNvPr id="5" name="正五边形 4"/>
              <p:cNvSpPr/>
              <p:nvPr/>
            </p:nvSpPr>
            <p:spPr>
              <a:xfrm rot="10800000">
                <a:off x="1584" y="3927"/>
                <a:ext cx="3270" cy="3407"/>
              </a:xfrm>
              <a:prstGeom prst="pentagon">
                <a:avLst/>
              </a:prstGeom>
              <a:solidFill>
                <a:srgbClr val="FFDE05"/>
              </a:solidFill>
              <a:ln>
                <a:noFill/>
              </a:ln>
              <a:effectLst>
                <a:outerShdw algn="bl" blurRad="76200" dir="18900000" kx="-1200000" rotWithShape="0" sy="23000">
                  <a:prstClr val="black">
                    <a:alpha val="13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6" name="组合 5"/>
              <p:cNvGrpSpPr/>
              <p:nvPr/>
            </p:nvGrpSpPr>
            <p:grpSpPr>
              <a:xfrm>
                <a:off x="2340" y="4434"/>
                <a:ext cx="1895" cy="1907"/>
                <a:chOff x="4554538" y="4102100"/>
                <a:chExt cx="495300" cy="498475"/>
              </a:xfrm>
            </p:grpSpPr>
            <p:sp>
              <p:nvSpPr>
                <p:cNvPr id="15" name="Freeform 90"/>
                <p:cNvSpPr/>
                <p:nvPr/>
              </p:nvSpPr>
              <p:spPr bwMode="auto">
                <a:xfrm>
                  <a:off x="4554538" y="4154487"/>
                  <a:ext cx="446088" cy="446088"/>
                </a:xfrm>
                <a:custGeom>
                  <a:gdLst>
                    <a:gd fmla="*/ 104 w 208" name="T0"/>
                    <a:gd fmla="*/ 208 h 208" name="T1"/>
                    <a:gd fmla="*/ 208 w 208" name="T2"/>
                    <a:gd fmla="*/ 104 h 208" name="T3"/>
                    <a:gd fmla="*/ 196 w 208" name="T4"/>
                    <a:gd fmla="*/ 55 h 208" name="T5"/>
                    <a:gd fmla="*/ 194 w 208" name="T6"/>
                    <a:gd fmla="*/ 55 h 208" name="T7"/>
                    <a:gd fmla="*/ 192 w 208" name="T8"/>
                    <a:gd fmla="*/ 55 h 208" name="T9"/>
                    <a:gd fmla="*/ 179 w 208" name="T10"/>
                    <a:gd fmla="*/ 54 h 208" name="T11"/>
                    <a:gd fmla="*/ 169 w 208" name="T12"/>
                    <a:gd fmla="*/ 63 h 208" name="T13"/>
                    <a:gd fmla="*/ 181 w 208" name="T14"/>
                    <a:gd fmla="*/ 104 h 208" name="T15"/>
                    <a:gd fmla="*/ 104 w 208" name="T16"/>
                    <a:gd fmla="*/ 180 h 208" name="T17"/>
                    <a:gd fmla="*/ 28 w 208" name="T18"/>
                    <a:gd fmla="*/ 104 h 208" name="T19"/>
                    <a:gd fmla="*/ 104 w 208" name="T20"/>
                    <a:gd fmla="*/ 27 h 208" name="T21"/>
                    <a:gd fmla="*/ 145 w 208" name="T22"/>
                    <a:gd fmla="*/ 39 h 208" name="T23"/>
                    <a:gd fmla="*/ 153 w 208" name="T24"/>
                    <a:gd fmla="*/ 30 h 208" name="T25"/>
                    <a:gd fmla="*/ 152 w 208" name="T26"/>
                    <a:gd fmla="*/ 15 h 208" name="T27"/>
                    <a:gd fmla="*/ 152 w 208" name="T28"/>
                    <a:gd fmla="*/ 11 h 208" name="T29"/>
                    <a:gd fmla="*/ 104 w 208" name="T30"/>
                    <a:gd fmla="*/ 0 h 208" name="T31"/>
                    <a:gd fmla="*/ 0 w 208" name="T32"/>
                    <a:gd fmla="*/ 104 h 208" name="T33"/>
                    <a:gd fmla="*/ 104 w 208" name="T34"/>
                    <a:gd fmla="*/ 208 h 208"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208" w="208">
                      <a:moveTo>
                        <a:pt x="104" y="208"/>
                      </a:moveTo>
                      <a:cubicBezTo>
                        <a:pt x="162" y="208"/>
                        <a:pt x="208" y="161"/>
                        <a:pt x="208" y="104"/>
                      </a:cubicBezTo>
                      <a:cubicBezTo>
                        <a:pt x="208" y="86"/>
                        <a:pt x="204" y="69"/>
                        <a:pt x="196" y="55"/>
                      </a:cubicBezTo>
                      <a:cubicBezTo>
                        <a:pt x="195" y="55"/>
                        <a:pt x="194" y="55"/>
                        <a:pt x="194" y="55"/>
                      </a:cubicBezTo>
                      <a:cubicBezTo>
                        <a:pt x="193" y="55"/>
                        <a:pt x="193" y="55"/>
                        <a:pt x="192" y="55"/>
                      </a:cubicBezTo>
                      <a:cubicBezTo>
                        <a:pt x="179" y="54"/>
                        <a:pt x="179" y="54"/>
                        <a:pt x="179" y="54"/>
                      </a:cubicBezTo>
                      <a:cubicBezTo>
                        <a:pt x="169" y="63"/>
                        <a:pt x="169" y="63"/>
                        <a:pt x="169" y="63"/>
                      </a:cubicBezTo>
                      <a:cubicBezTo>
                        <a:pt x="177" y="75"/>
                        <a:pt x="181" y="89"/>
                        <a:pt x="181" y="104"/>
                      </a:cubicBezTo>
                      <a:cubicBezTo>
                        <a:pt x="181" y="146"/>
                        <a:pt x="147" y="180"/>
                        <a:pt x="104" y="180"/>
                      </a:cubicBezTo>
                      <a:cubicBezTo>
                        <a:pt x="62" y="180"/>
                        <a:pt x="28" y="146"/>
                        <a:pt x="28" y="104"/>
                      </a:cubicBezTo>
                      <a:cubicBezTo>
                        <a:pt x="28" y="61"/>
                        <a:pt x="62" y="27"/>
                        <a:pt x="104" y="27"/>
                      </a:cubicBezTo>
                      <a:cubicBezTo>
                        <a:pt x="119" y="27"/>
                        <a:pt x="133" y="31"/>
                        <a:pt x="145" y="39"/>
                      </a:cubicBezTo>
                      <a:cubicBezTo>
                        <a:pt x="153" y="30"/>
                        <a:pt x="153" y="30"/>
                        <a:pt x="153" y="30"/>
                      </a:cubicBezTo>
                      <a:cubicBezTo>
                        <a:pt x="152" y="15"/>
                        <a:pt x="152" y="15"/>
                        <a:pt x="152" y="15"/>
                      </a:cubicBezTo>
                      <a:cubicBezTo>
                        <a:pt x="152" y="14"/>
                        <a:pt x="152" y="12"/>
                        <a:pt x="152" y="11"/>
                      </a:cubicBezTo>
                      <a:cubicBezTo>
                        <a:pt x="138" y="4"/>
                        <a:pt x="121" y="0"/>
                        <a:pt x="104" y="0"/>
                      </a:cubicBezTo>
                      <a:cubicBezTo>
                        <a:pt x="47" y="0"/>
                        <a:pt x="0" y="46"/>
                        <a:pt x="0" y="104"/>
                      </a:cubicBezTo>
                      <a:cubicBezTo>
                        <a:pt x="0" y="161"/>
                        <a:pt x="47" y="208"/>
                        <a:pt x="104" y="208"/>
                      </a:cubicBezTo>
                      <a:close/>
                    </a:path>
                  </a:pathLst>
                </a:custGeom>
                <a:solidFill>
                  <a:srgbClr val="00B050"/>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6" name="Freeform 91"/>
                <p:cNvSpPr/>
                <p:nvPr/>
              </p:nvSpPr>
              <p:spPr bwMode="auto">
                <a:xfrm>
                  <a:off x="4668838" y="4265612"/>
                  <a:ext cx="217488" cy="220663"/>
                </a:xfrm>
                <a:custGeom>
                  <a:gdLst>
                    <a:gd fmla="*/ 51 w 102" name="T0"/>
                    <a:gd fmla="*/ 25 h 103" name="T1"/>
                    <a:gd fmla="*/ 53 w 102" name="T2"/>
                    <a:gd fmla="*/ 25 h 103" name="T3"/>
                    <a:gd fmla="*/ 73 w 102" name="T4"/>
                    <a:gd fmla="*/ 6 h 103" name="T5"/>
                    <a:gd fmla="*/ 73 w 102" name="T6"/>
                    <a:gd fmla="*/ 5 h 103" name="T7"/>
                    <a:gd fmla="*/ 51 w 102" name="T8"/>
                    <a:gd fmla="*/ 0 h 103" name="T9"/>
                    <a:gd fmla="*/ 0 w 102" name="T10"/>
                    <a:gd fmla="*/ 52 h 103" name="T11"/>
                    <a:gd fmla="*/ 51 w 102" name="T12"/>
                    <a:gd fmla="*/ 103 h 103" name="T13"/>
                    <a:gd fmla="*/ 102 w 102" name="T14"/>
                    <a:gd fmla="*/ 52 h 103" name="T15"/>
                    <a:gd fmla="*/ 98 w 102" name="T16"/>
                    <a:gd fmla="*/ 30 h 103" name="T17"/>
                    <a:gd fmla="*/ 97 w 102" name="T18"/>
                    <a:gd fmla="*/ 30 h 103" name="T19"/>
                    <a:gd fmla="*/ 78 w 102" name="T20"/>
                    <a:gd fmla="*/ 50 h 103" name="T21"/>
                    <a:gd fmla="*/ 78 w 102" name="T22"/>
                    <a:gd fmla="*/ 52 h 103" name="T23"/>
                    <a:gd fmla="*/ 51 w 102" name="T24"/>
                    <a:gd fmla="*/ 79 h 103" name="T25"/>
                    <a:gd fmla="*/ 24 w 102" name="T26"/>
                    <a:gd fmla="*/ 52 h 103" name="T27"/>
                    <a:gd fmla="*/ 51 w 102" name="T28"/>
                    <a:gd fmla="*/ 25 h 103"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103" w="102">
                      <a:moveTo>
                        <a:pt x="51" y="25"/>
                      </a:moveTo>
                      <a:cubicBezTo>
                        <a:pt x="52" y="25"/>
                        <a:pt x="53" y="25"/>
                        <a:pt x="53" y="25"/>
                      </a:cubicBezTo>
                      <a:cubicBezTo>
                        <a:pt x="73" y="6"/>
                        <a:pt x="73" y="6"/>
                        <a:pt x="73" y="6"/>
                      </a:cubicBezTo>
                      <a:cubicBezTo>
                        <a:pt x="73" y="5"/>
                        <a:pt x="73" y="5"/>
                        <a:pt x="73" y="5"/>
                      </a:cubicBezTo>
                      <a:cubicBezTo>
                        <a:pt x="66" y="2"/>
                        <a:pt x="59" y="0"/>
                        <a:pt x="51" y="0"/>
                      </a:cubicBezTo>
                      <a:cubicBezTo>
                        <a:pt x="23" y="0"/>
                        <a:pt x="0" y="23"/>
                        <a:pt x="0" y="52"/>
                      </a:cubicBezTo>
                      <a:cubicBezTo>
                        <a:pt x="0" y="80"/>
                        <a:pt x="23" y="103"/>
                        <a:pt x="51" y="103"/>
                      </a:cubicBezTo>
                      <a:cubicBezTo>
                        <a:pt x="80" y="103"/>
                        <a:pt x="102" y="80"/>
                        <a:pt x="102" y="52"/>
                      </a:cubicBezTo>
                      <a:cubicBezTo>
                        <a:pt x="102" y="44"/>
                        <a:pt x="101" y="37"/>
                        <a:pt x="98" y="30"/>
                      </a:cubicBezTo>
                      <a:cubicBezTo>
                        <a:pt x="97" y="30"/>
                        <a:pt x="97" y="30"/>
                        <a:pt x="97" y="30"/>
                      </a:cubicBezTo>
                      <a:cubicBezTo>
                        <a:pt x="78" y="50"/>
                        <a:pt x="78" y="50"/>
                        <a:pt x="78" y="50"/>
                      </a:cubicBezTo>
                      <a:cubicBezTo>
                        <a:pt x="78" y="50"/>
                        <a:pt x="78" y="51"/>
                        <a:pt x="78" y="52"/>
                      </a:cubicBezTo>
                      <a:cubicBezTo>
                        <a:pt x="78" y="67"/>
                        <a:pt x="66" y="79"/>
                        <a:pt x="51" y="79"/>
                      </a:cubicBezTo>
                      <a:cubicBezTo>
                        <a:pt x="36" y="79"/>
                        <a:pt x="24" y="67"/>
                        <a:pt x="24" y="52"/>
                      </a:cubicBezTo>
                      <a:cubicBezTo>
                        <a:pt x="24" y="37"/>
                        <a:pt x="36" y="25"/>
                        <a:pt x="51" y="25"/>
                      </a:cubicBezTo>
                      <a:close/>
                    </a:path>
                  </a:pathLst>
                </a:custGeom>
                <a:solidFill>
                  <a:srgbClr val="00B050"/>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7" name="Freeform 92"/>
                <p:cNvSpPr/>
                <p:nvPr/>
              </p:nvSpPr>
              <p:spPr bwMode="auto">
                <a:xfrm>
                  <a:off x="4776788" y="4102100"/>
                  <a:ext cx="273050" cy="273050"/>
                </a:xfrm>
                <a:custGeom>
                  <a:gdLst>
                    <a:gd fmla="*/ 107 w 127" name="T0"/>
                    <a:gd fmla="*/ 35 h 127" name="T1"/>
                    <a:gd fmla="*/ 114 w 127" name="T2"/>
                    <a:gd fmla="*/ 29 h 127" name="T3"/>
                    <a:gd fmla="*/ 114 w 127" name="T4"/>
                    <a:gd fmla="*/ 19 h 127" name="T5"/>
                    <a:gd fmla="*/ 109 w 127" name="T6"/>
                    <a:gd fmla="*/ 14 h 127" name="T7"/>
                    <a:gd fmla="*/ 104 w 127" name="T8"/>
                    <a:gd fmla="*/ 12 h 127" name="T9"/>
                    <a:gd fmla="*/ 99 w 127" name="T10"/>
                    <a:gd fmla="*/ 14 h 127" name="T11"/>
                    <a:gd fmla="*/ 92 w 127" name="T12"/>
                    <a:gd fmla="*/ 21 h 127" name="T13"/>
                    <a:gd fmla="*/ 91 w 127" name="T14"/>
                    <a:gd fmla="*/ 3 h 127" name="T15"/>
                    <a:gd fmla="*/ 88 w 127" name="T16"/>
                    <a:gd fmla="*/ 0 h 127" name="T17"/>
                    <a:gd fmla="*/ 87 w 127" name="T18"/>
                    <a:gd fmla="*/ 1 h 127" name="T19"/>
                    <a:gd fmla="*/ 59 w 127" name="T20"/>
                    <a:gd fmla="*/ 29 h 127" name="T21"/>
                    <a:gd fmla="*/ 55 w 127" name="T22"/>
                    <a:gd fmla="*/ 38 h 127" name="T23"/>
                    <a:gd fmla="*/ 55 w 127" name="T24"/>
                    <a:gd fmla="*/ 39 h 127" name="T25"/>
                    <a:gd fmla="*/ 57 w 127" name="T26"/>
                    <a:gd fmla="*/ 57 h 127" name="T27"/>
                    <a:gd fmla="*/ 47 w 127" name="T28"/>
                    <a:gd fmla="*/ 67 h 127" name="T29"/>
                    <a:gd fmla="*/ 29 w 127" name="T30"/>
                    <a:gd fmla="*/ 85 h 127" name="T31"/>
                    <a:gd fmla="*/ 28 w 127" name="T32"/>
                    <a:gd fmla="*/ 85 h 127" name="T33"/>
                    <a:gd fmla="*/ 11 w 127" name="T34"/>
                    <a:gd fmla="*/ 103 h 127" name="T35"/>
                    <a:gd fmla="*/ 3 w 127" name="T36"/>
                    <a:gd fmla="*/ 111 h 127" name="T37"/>
                    <a:gd fmla="*/ 1 w 127" name="T38"/>
                    <a:gd fmla="*/ 114 h 127" name="T39"/>
                    <a:gd fmla="*/ 1 w 127" name="T40"/>
                    <a:gd fmla="*/ 121 h 127" name="T41"/>
                    <a:gd fmla="*/ 7 w 127" name="T42"/>
                    <a:gd fmla="*/ 127 h 127" name="T43"/>
                    <a:gd fmla="*/ 7 w 127" name="T44"/>
                    <a:gd fmla="*/ 127 h 127" name="T45"/>
                    <a:gd fmla="*/ 13 w 127" name="T46"/>
                    <a:gd fmla="*/ 127 h 127" name="T47"/>
                    <a:gd fmla="*/ 17 w 127" name="T48"/>
                    <a:gd fmla="*/ 125 h 127" name="T49"/>
                    <a:gd fmla="*/ 72 w 127" name="T50"/>
                    <a:gd fmla="*/ 70 h 127" name="T51"/>
                    <a:gd fmla="*/ 88 w 127" name="T52"/>
                    <a:gd fmla="*/ 72 h 127" name="T53"/>
                    <a:gd fmla="*/ 89 w 127" name="T54"/>
                    <a:gd fmla="*/ 72 h 127" name="T55"/>
                    <a:gd fmla="*/ 90 w 127" name="T56"/>
                    <a:gd fmla="*/ 72 h 127" name="T57"/>
                    <a:gd fmla="*/ 98 w 127" name="T58"/>
                    <a:gd fmla="*/ 68 h 127" name="T59"/>
                    <a:gd fmla="*/ 126 w 127" name="T60"/>
                    <a:gd fmla="*/ 40 h 127" name="T61"/>
                    <a:gd fmla="*/ 124 w 127" name="T62"/>
                    <a:gd fmla="*/ 36 h 127" name="T63"/>
                    <a:gd fmla="*/ 107 w 127" name="T64"/>
                    <a:gd fmla="*/ 35 h 127" name="T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b="b" l="0" r="r" t="0"/>
                  <a:pathLst>
                    <a:path h="127" w="127">
                      <a:moveTo>
                        <a:pt x="107" y="35"/>
                      </a:moveTo>
                      <a:cubicBezTo>
                        <a:pt x="114" y="29"/>
                        <a:pt x="114" y="29"/>
                        <a:pt x="114" y="29"/>
                      </a:cubicBezTo>
                      <a:cubicBezTo>
                        <a:pt x="116" y="26"/>
                        <a:pt x="116" y="21"/>
                        <a:pt x="114" y="19"/>
                      </a:cubicBezTo>
                      <a:cubicBezTo>
                        <a:pt x="109" y="14"/>
                        <a:pt x="109" y="14"/>
                        <a:pt x="109" y="14"/>
                      </a:cubicBezTo>
                      <a:cubicBezTo>
                        <a:pt x="108" y="13"/>
                        <a:pt x="106" y="12"/>
                        <a:pt x="104" y="12"/>
                      </a:cubicBezTo>
                      <a:cubicBezTo>
                        <a:pt x="102" y="12"/>
                        <a:pt x="101" y="13"/>
                        <a:pt x="99" y="14"/>
                      </a:cubicBezTo>
                      <a:cubicBezTo>
                        <a:pt x="92" y="21"/>
                        <a:pt x="92" y="21"/>
                        <a:pt x="92" y="21"/>
                      </a:cubicBezTo>
                      <a:cubicBezTo>
                        <a:pt x="91" y="3"/>
                        <a:pt x="91" y="3"/>
                        <a:pt x="91" y="3"/>
                      </a:cubicBezTo>
                      <a:cubicBezTo>
                        <a:pt x="91" y="1"/>
                        <a:pt x="89" y="0"/>
                        <a:pt x="88" y="0"/>
                      </a:cubicBezTo>
                      <a:cubicBezTo>
                        <a:pt x="88" y="0"/>
                        <a:pt x="87" y="1"/>
                        <a:pt x="87" y="1"/>
                      </a:cubicBezTo>
                      <a:cubicBezTo>
                        <a:pt x="59" y="29"/>
                        <a:pt x="59" y="29"/>
                        <a:pt x="59" y="29"/>
                      </a:cubicBezTo>
                      <a:cubicBezTo>
                        <a:pt x="56" y="31"/>
                        <a:pt x="55" y="35"/>
                        <a:pt x="55" y="38"/>
                      </a:cubicBezTo>
                      <a:cubicBezTo>
                        <a:pt x="55" y="39"/>
                        <a:pt x="55" y="39"/>
                        <a:pt x="55" y="39"/>
                      </a:cubicBezTo>
                      <a:cubicBezTo>
                        <a:pt x="57" y="57"/>
                        <a:pt x="57" y="57"/>
                        <a:pt x="57" y="57"/>
                      </a:cubicBezTo>
                      <a:cubicBezTo>
                        <a:pt x="47" y="67"/>
                        <a:pt x="47" y="67"/>
                        <a:pt x="47" y="67"/>
                      </a:cubicBezTo>
                      <a:cubicBezTo>
                        <a:pt x="29" y="85"/>
                        <a:pt x="29" y="85"/>
                        <a:pt x="29" y="85"/>
                      </a:cubicBezTo>
                      <a:cubicBezTo>
                        <a:pt x="28" y="85"/>
                        <a:pt x="28" y="85"/>
                        <a:pt x="28" y="85"/>
                      </a:cubicBezTo>
                      <a:cubicBezTo>
                        <a:pt x="11" y="103"/>
                        <a:pt x="11" y="103"/>
                        <a:pt x="11" y="103"/>
                      </a:cubicBezTo>
                      <a:cubicBezTo>
                        <a:pt x="3" y="111"/>
                        <a:pt x="3" y="111"/>
                        <a:pt x="3" y="111"/>
                      </a:cubicBezTo>
                      <a:cubicBezTo>
                        <a:pt x="2" y="112"/>
                        <a:pt x="1" y="113"/>
                        <a:pt x="1" y="114"/>
                      </a:cubicBezTo>
                      <a:cubicBezTo>
                        <a:pt x="1" y="121"/>
                        <a:pt x="1" y="121"/>
                        <a:pt x="1" y="121"/>
                      </a:cubicBezTo>
                      <a:cubicBezTo>
                        <a:pt x="0" y="124"/>
                        <a:pt x="3" y="127"/>
                        <a:pt x="7" y="127"/>
                      </a:cubicBezTo>
                      <a:cubicBezTo>
                        <a:pt x="7" y="127"/>
                        <a:pt x="7" y="127"/>
                        <a:pt x="7" y="127"/>
                      </a:cubicBezTo>
                      <a:cubicBezTo>
                        <a:pt x="13" y="127"/>
                        <a:pt x="13" y="127"/>
                        <a:pt x="13" y="127"/>
                      </a:cubicBezTo>
                      <a:cubicBezTo>
                        <a:pt x="15" y="127"/>
                        <a:pt x="16" y="126"/>
                        <a:pt x="17" y="125"/>
                      </a:cubicBezTo>
                      <a:cubicBezTo>
                        <a:pt x="72" y="70"/>
                        <a:pt x="72" y="70"/>
                        <a:pt x="72" y="70"/>
                      </a:cubicBezTo>
                      <a:cubicBezTo>
                        <a:pt x="88" y="72"/>
                        <a:pt x="88" y="72"/>
                        <a:pt x="88" y="72"/>
                      </a:cubicBezTo>
                      <a:cubicBezTo>
                        <a:pt x="89" y="72"/>
                        <a:pt x="89" y="72"/>
                        <a:pt x="89" y="72"/>
                      </a:cubicBezTo>
                      <a:cubicBezTo>
                        <a:pt x="90" y="72"/>
                        <a:pt x="90" y="72"/>
                        <a:pt x="90" y="72"/>
                      </a:cubicBezTo>
                      <a:cubicBezTo>
                        <a:pt x="93" y="72"/>
                        <a:pt x="96" y="70"/>
                        <a:pt x="98" y="68"/>
                      </a:cubicBezTo>
                      <a:cubicBezTo>
                        <a:pt x="126" y="40"/>
                        <a:pt x="126" y="40"/>
                        <a:pt x="126" y="40"/>
                      </a:cubicBezTo>
                      <a:cubicBezTo>
                        <a:pt x="127" y="39"/>
                        <a:pt x="126" y="36"/>
                        <a:pt x="124" y="36"/>
                      </a:cubicBezTo>
                      <a:lnTo>
                        <a:pt x="107" y="35"/>
                      </a:lnTo>
                      <a:close/>
                    </a:path>
                  </a:pathLst>
                </a:custGeom>
                <a:solidFill>
                  <a:srgbClr val="00B050"/>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grpSp>
        </p:grpSp>
      </p:grpSp>
      <p:grpSp>
        <p:nvGrpSpPr>
          <p:cNvPr id="24" name="组合 23"/>
          <p:cNvGrpSpPr/>
          <p:nvPr/>
        </p:nvGrpSpPr>
        <p:grpSpPr>
          <a:xfrm>
            <a:off x="6454775" y="5285740"/>
            <a:ext cx="734060" cy="806450"/>
            <a:chOff x="7016751" y="4257675"/>
            <a:chExt cx="447675" cy="492125"/>
          </a:xfrm>
          <a:solidFill>
            <a:srgbClr val="00B050"/>
          </a:solidFill>
        </p:grpSpPr>
        <p:sp>
          <p:nvSpPr>
            <p:cNvPr id="25" name="Oval 116"/>
            <p:cNvSpPr>
              <a:spLocks noChangeArrowheads="1"/>
            </p:cNvSpPr>
            <p:nvPr/>
          </p:nvSpPr>
          <p:spPr bwMode="auto">
            <a:xfrm>
              <a:off x="7070726" y="4257675"/>
              <a:ext cx="106363" cy="106363"/>
            </a:xfrm>
            <a:prstGeom prst="ellipse">
              <a:avLst/>
            </a:pr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sz="2000">
                <a:latin charset="-122" panose="00020600040101010101" typeface="字体管家棉花糖"/>
                <a:ea charset="-122" panose="00020600040101010101" typeface="字体管家棉花糖"/>
              </a:endParaRPr>
            </a:p>
          </p:txBody>
        </p:sp>
        <p:sp>
          <p:nvSpPr>
            <p:cNvPr id="26" name="Oval 117"/>
            <p:cNvSpPr>
              <a:spLocks noChangeArrowheads="1"/>
            </p:cNvSpPr>
            <p:nvPr/>
          </p:nvSpPr>
          <p:spPr bwMode="auto">
            <a:xfrm>
              <a:off x="7245351" y="4257675"/>
              <a:ext cx="104775" cy="106363"/>
            </a:xfrm>
            <a:prstGeom prst="ellipse">
              <a:avLst/>
            </a:pr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sz="2000">
                <a:latin charset="-122" panose="00020600040101010101" typeface="字体管家棉花糖"/>
                <a:ea charset="-122" panose="00020600040101010101" typeface="字体管家棉花糖"/>
              </a:endParaRPr>
            </a:p>
          </p:txBody>
        </p:sp>
        <p:sp>
          <p:nvSpPr>
            <p:cNvPr id="27" name="Freeform 118"/>
            <p:cNvSpPr/>
            <p:nvPr/>
          </p:nvSpPr>
          <p:spPr bwMode="auto">
            <a:xfrm>
              <a:off x="7331076" y="4683125"/>
              <a:ext cx="55563" cy="66675"/>
            </a:xfrm>
            <a:custGeom>
              <a:gdLst>
                <a:gd fmla="*/ 0 w 26" name="T0"/>
                <a:gd fmla="*/ 0 h 31" name="T1"/>
                <a:gd fmla="*/ 0 w 26" name="T2"/>
                <a:gd fmla="*/ 18 h 31" name="T3"/>
                <a:gd fmla="*/ 13 w 26" name="T4"/>
                <a:gd fmla="*/ 31 h 31" name="T5"/>
                <a:gd fmla="*/ 13 w 26" name="T6"/>
                <a:gd fmla="*/ 31 h 31" name="T7"/>
                <a:gd fmla="*/ 26 w 26" name="T8"/>
                <a:gd fmla="*/ 18 h 31" name="T9"/>
                <a:gd fmla="*/ 26 w 26" name="T10"/>
                <a:gd fmla="*/ 0 h 31" name="T11"/>
                <a:gd fmla="*/ 0 w 26" name="T12"/>
                <a:gd fmla="*/ 0 h 31" name="T13"/>
              </a:gdLst>
              <a:cxnLst>
                <a:cxn ang="0">
                  <a:pos x="T0" y="T1"/>
                </a:cxn>
                <a:cxn ang="0">
                  <a:pos x="T2" y="T3"/>
                </a:cxn>
                <a:cxn ang="0">
                  <a:pos x="T4" y="T5"/>
                </a:cxn>
                <a:cxn ang="0">
                  <a:pos x="T6" y="T7"/>
                </a:cxn>
                <a:cxn ang="0">
                  <a:pos x="T8" y="T9"/>
                </a:cxn>
                <a:cxn ang="0">
                  <a:pos x="T10" y="T11"/>
                </a:cxn>
                <a:cxn ang="0">
                  <a:pos x="T12" y="T13"/>
                </a:cxn>
              </a:cxnLst>
              <a:rect b="b" l="0" r="r" t="0"/>
              <a:pathLst>
                <a:path h="31" w="26">
                  <a:moveTo>
                    <a:pt x="0" y="0"/>
                  </a:moveTo>
                  <a:cubicBezTo>
                    <a:pt x="0" y="18"/>
                    <a:pt x="0" y="18"/>
                    <a:pt x="0" y="18"/>
                  </a:cubicBezTo>
                  <a:cubicBezTo>
                    <a:pt x="0" y="25"/>
                    <a:pt x="6" y="31"/>
                    <a:pt x="13" y="31"/>
                  </a:cubicBezTo>
                  <a:cubicBezTo>
                    <a:pt x="13" y="31"/>
                    <a:pt x="13" y="31"/>
                    <a:pt x="13" y="31"/>
                  </a:cubicBezTo>
                  <a:cubicBezTo>
                    <a:pt x="21" y="31"/>
                    <a:pt x="26" y="25"/>
                    <a:pt x="26" y="18"/>
                  </a:cubicBezTo>
                  <a:cubicBezTo>
                    <a:pt x="26" y="0"/>
                    <a:pt x="26" y="0"/>
                    <a:pt x="26" y="0"/>
                  </a:cubicBezTo>
                  <a:lnTo>
                    <a:pt x="0" y="0"/>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sz="2000">
                <a:latin charset="-122" panose="00020600040101010101" typeface="字体管家棉花糖"/>
                <a:ea charset="-122" panose="00020600040101010101" typeface="字体管家棉花糖"/>
              </a:endParaRPr>
            </a:p>
          </p:txBody>
        </p:sp>
        <p:sp>
          <p:nvSpPr>
            <p:cNvPr id="28" name="Freeform 119"/>
            <p:cNvSpPr>
              <a:spLocks noEditPoints="1"/>
            </p:cNvSpPr>
            <p:nvPr/>
          </p:nvSpPr>
          <p:spPr bwMode="auto">
            <a:xfrm>
              <a:off x="7016751" y="4360862"/>
              <a:ext cx="447675" cy="388938"/>
            </a:xfrm>
            <a:custGeom>
              <a:gdLst>
                <a:gd fmla="*/ 191 w 209" name="T0"/>
                <a:gd fmla="*/ 93 h 182" name="T1"/>
                <a:gd fmla="*/ 182 w 209" name="T2"/>
                <a:gd fmla="*/ 83 h 182" name="T3"/>
                <a:gd fmla="*/ 182 w 209" name="T4"/>
                <a:gd fmla="*/ 80 h 182" name="T5"/>
                <a:gd fmla="*/ 166 w 209" name="T6"/>
                <a:gd fmla="*/ 15 h 182" name="T7"/>
                <a:gd fmla="*/ 148 w 209" name="T8"/>
                <a:gd fmla="*/ 0 h 182" name="T9"/>
                <a:gd fmla="*/ 148 w 209" name="T10"/>
                <a:gd fmla="*/ 0 h 182" name="T11"/>
                <a:gd fmla="*/ 142 w 209" name="T12"/>
                <a:gd fmla="*/ 1 h 182" name="T13"/>
                <a:gd fmla="*/ 137 w 209" name="T14"/>
                <a:gd fmla="*/ 3 h 182" name="T15"/>
                <a:gd fmla="*/ 124 w 209" name="T16"/>
                <a:gd fmla="*/ 20 h 182" name="T17"/>
                <a:gd fmla="*/ 124 w 209" name="T18"/>
                <a:gd fmla="*/ 21 h 182" name="T19"/>
                <a:gd fmla="*/ 117 w 209" name="T20"/>
                <a:gd fmla="*/ 43 h 182" name="T21"/>
                <a:gd fmla="*/ 90 w 209" name="T22"/>
                <a:gd fmla="*/ 48 h 182" name="T23"/>
                <a:gd fmla="*/ 82 w 209" name="T24"/>
                <a:gd fmla="*/ 53 h 182" name="T25"/>
                <a:gd fmla="*/ 65 w 209" name="T26"/>
                <a:gd fmla="*/ 45 h 182" name="T27"/>
                <a:gd fmla="*/ 58 w 209" name="T28"/>
                <a:gd fmla="*/ 21 h 182" name="T29"/>
                <a:gd fmla="*/ 58 w 209" name="T30"/>
                <a:gd fmla="*/ 20 h 182" name="T31"/>
                <a:gd fmla="*/ 44 w 209" name="T32"/>
                <a:gd fmla="*/ 3 h 182" name="T33"/>
                <a:gd fmla="*/ 39 w 209" name="T34"/>
                <a:gd fmla="*/ 1 h 182" name="T35"/>
                <a:gd fmla="*/ 34 w 209" name="T36"/>
                <a:gd fmla="*/ 0 h 182" name="T37"/>
                <a:gd fmla="*/ 34 w 209" name="T38"/>
                <a:gd fmla="*/ 0 h 182" name="T39"/>
                <a:gd fmla="*/ 13 w 209" name="T40"/>
                <a:gd fmla="*/ 15 h 182" name="T41"/>
                <a:gd fmla="*/ 1 w 209" name="T42"/>
                <a:gd fmla="*/ 69 h 182" name="T43"/>
                <a:gd fmla="*/ 8 w 209" name="T44"/>
                <a:gd fmla="*/ 86 h 182" name="T45"/>
                <a:gd fmla="*/ 8 w 209" name="T46"/>
                <a:gd fmla="*/ 169 h 182" name="T47"/>
                <a:gd fmla="*/ 21 w 209" name="T48"/>
                <a:gd fmla="*/ 182 h 182" name="T49"/>
                <a:gd fmla="*/ 34 w 209" name="T50"/>
                <a:gd fmla="*/ 169 h 182" name="T51"/>
                <a:gd fmla="*/ 34 w 209" name="T52"/>
                <a:gd fmla="*/ 91 h 182" name="T53"/>
                <a:gd fmla="*/ 46 w 209" name="T54"/>
                <a:gd fmla="*/ 78 h 182" name="T55"/>
                <a:gd fmla="*/ 50 w 209" name="T56"/>
                <a:gd fmla="*/ 58 h 182" name="T57"/>
                <a:gd fmla="*/ 89 w 209" name="T58"/>
                <a:gd fmla="*/ 73 h 182" name="T59"/>
                <a:gd fmla="*/ 90 w 209" name="T60"/>
                <a:gd fmla="*/ 73 h 182" name="T61"/>
                <a:gd fmla="*/ 99 w 209" name="T62"/>
                <a:gd fmla="*/ 67 h 182" name="T63"/>
                <a:gd fmla="*/ 131 w 209" name="T64"/>
                <a:gd fmla="*/ 56 h 182" name="T65"/>
                <a:gd fmla="*/ 136 w 209" name="T66"/>
                <a:gd fmla="*/ 78 h 182" name="T67"/>
                <a:gd fmla="*/ 145 w 209" name="T68"/>
                <a:gd fmla="*/ 90 h 182" name="T69"/>
                <a:gd fmla="*/ 151 w 209" name="T70"/>
                <a:gd fmla="*/ 90 h 182" name="T71"/>
                <a:gd fmla="*/ 159 w 209" name="T72"/>
                <a:gd fmla="*/ 81 h 182" name="T73"/>
                <a:gd fmla="*/ 147 w 209" name="T74"/>
                <a:gd fmla="*/ 41 h 182" name="T75"/>
                <a:gd fmla="*/ 150 w 209" name="T76"/>
                <a:gd fmla="*/ 40 h 182" name="T77"/>
                <a:gd fmla="*/ 163 w 209" name="T78"/>
                <a:gd fmla="*/ 83 h 182" name="T79"/>
                <a:gd fmla="*/ 154 w 209" name="T80"/>
                <a:gd fmla="*/ 93 h 182" name="T81"/>
                <a:gd fmla="*/ 135 w 209" name="T82"/>
                <a:gd fmla="*/ 93 h 182" name="T83"/>
                <a:gd fmla="*/ 135 w 209" name="T84"/>
                <a:gd fmla="*/ 147 h 182" name="T85"/>
                <a:gd fmla="*/ 209 w 209" name="T86"/>
                <a:gd fmla="*/ 147 h 182" name="T87"/>
                <a:gd fmla="*/ 209 w 209" name="T88"/>
                <a:gd fmla="*/ 93 h 182" name="T89"/>
                <a:gd fmla="*/ 191 w 209" name="T90"/>
                <a:gd fmla="*/ 93 h 182" name="T91"/>
                <a:gd fmla="*/ 160 w 209" name="T92"/>
                <a:gd fmla="*/ 93 h 182" name="T93"/>
                <a:gd fmla="*/ 165 w 209" name="T94"/>
                <a:gd fmla="*/ 89 h 182" name="T95"/>
                <a:gd fmla="*/ 172 w 209" name="T96"/>
                <a:gd fmla="*/ 92 h 182" name="T97"/>
                <a:gd fmla="*/ 174 w 209" name="T98"/>
                <a:gd fmla="*/ 92 h 182" name="T99"/>
                <a:gd fmla="*/ 179 w 209" name="T100"/>
                <a:gd fmla="*/ 89 h 182" name="T101"/>
                <a:gd fmla="*/ 184 w 209" name="T102"/>
                <a:gd fmla="*/ 93 h 182" name="T103"/>
                <a:gd fmla="*/ 160 w 209" name="T104"/>
                <a:gd fmla="*/ 93 h 182" name="T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b="b" l="0" r="r" t="0"/>
              <a:pathLst>
                <a:path h="182" w="209">
                  <a:moveTo>
                    <a:pt x="191" y="93"/>
                  </a:moveTo>
                  <a:cubicBezTo>
                    <a:pt x="190" y="88"/>
                    <a:pt x="186" y="84"/>
                    <a:pt x="182" y="83"/>
                  </a:cubicBezTo>
                  <a:cubicBezTo>
                    <a:pt x="182" y="82"/>
                    <a:pt x="182" y="81"/>
                    <a:pt x="182" y="80"/>
                  </a:cubicBezTo>
                  <a:cubicBezTo>
                    <a:pt x="181" y="74"/>
                    <a:pt x="166" y="15"/>
                    <a:pt x="166" y="15"/>
                  </a:cubicBezTo>
                  <a:cubicBezTo>
                    <a:pt x="163" y="5"/>
                    <a:pt x="157" y="0"/>
                    <a:pt x="148" y="0"/>
                  </a:cubicBezTo>
                  <a:cubicBezTo>
                    <a:pt x="148" y="0"/>
                    <a:pt x="148" y="0"/>
                    <a:pt x="148" y="0"/>
                  </a:cubicBezTo>
                  <a:cubicBezTo>
                    <a:pt x="148" y="0"/>
                    <a:pt x="145" y="0"/>
                    <a:pt x="142" y="1"/>
                  </a:cubicBezTo>
                  <a:cubicBezTo>
                    <a:pt x="140" y="1"/>
                    <a:pt x="137" y="3"/>
                    <a:pt x="137" y="3"/>
                  </a:cubicBezTo>
                  <a:cubicBezTo>
                    <a:pt x="131" y="6"/>
                    <a:pt x="125" y="12"/>
                    <a:pt x="124" y="20"/>
                  </a:cubicBezTo>
                  <a:cubicBezTo>
                    <a:pt x="124" y="20"/>
                    <a:pt x="124" y="20"/>
                    <a:pt x="124" y="21"/>
                  </a:cubicBezTo>
                  <a:cubicBezTo>
                    <a:pt x="122" y="32"/>
                    <a:pt x="120" y="40"/>
                    <a:pt x="117" y="43"/>
                  </a:cubicBezTo>
                  <a:cubicBezTo>
                    <a:pt x="113" y="47"/>
                    <a:pt x="105" y="48"/>
                    <a:pt x="90" y="48"/>
                  </a:cubicBezTo>
                  <a:cubicBezTo>
                    <a:pt x="86" y="48"/>
                    <a:pt x="83" y="50"/>
                    <a:pt x="82" y="53"/>
                  </a:cubicBezTo>
                  <a:cubicBezTo>
                    <a:pt x="73" y="51"/>
                    <a:pt x="67" y="48"/>
                    <a:pt x="65" y="45"/>
                  </a:cubicBezTo>
                  <a:cubicBezTo>
                    <a:pt x="61" y="41"/>
                    <a:pt x="60" y="33"/>
                    <a:pt x="58" y="21"/>
                  </a:cubicBezTo>
                  <a:cubicBezTo>
                    <a:pt x="58" y="20"/>
                    <a:pt x="58" y="20"/>
                    <a:pt x="58" y="20"/>
                  </a:cubicBezTo>
                  <a:cubicBezTo>
                    <a:pt x="57" y="12"/>
                    <a:pt x="51" y="6"/>
                    <a:pt x="44" y="3"/>
                  </a:cubicBezTo>
                  <a:cubicBezTo>
                    <a:pt x="44" y="3"/>
                    <a:pt x="42" y="1"/>
                    <a:pt x="39" y="1"/>
                  </a:cubicBezTo>
                  <a:cubicBezTo>
                    <a:pt x="37" y="0"/>
                    <a:pt x="34" y="0"/>
                    <a:pt x="34" y="0"/>
                  </a:cubicBezTo>
                  <a:cubicBezTo>
                    <a:pt x="34" y="0"/>
                    <a:pt x="34" y="0"/>
                    <a:pt x="34" y="0"/>
                  </a:cubicBezTo>
                  <a:cubicBezTo>
                    <a:pt x="25" y="0"/>
                    <a:pt x="15" y="5"/>
                    <a:pt x="13" y="15"/>
                  </a:cubicBezTo>
                  <a:cubicBezTo>
                    <a:pt x="1" y="69"/>
                    <a:pt x="1" y="69"/>
                    <a:pt x="1" y="69"/>
                  </a:cubicBezTo>
                  <a:cubicBezTo>
                    <a:pt x="0" y="76"/>
                    <a:pt x="3" y="82"/>
                    <a:pt x="8" y="86"/>
                  </a:cubicBezTo>
                  <a:cubicBezTo>
                    <a:pt x="8" y="169"/>
                    <a:pt x="8" y="169"/>
                    <a:pt x="8" y="169"/>
                  </a:cubicBezTo>
                  <a:cubicBezTo>
                    <a:pt x="8" y="176"/>
                    <a:pt x="14" y="182"/>
                    <a:pt x="21" y="182"/>
                  </a:cubicBezTo>
                  <a:cubicBezTo>
                    <a:pt x="29" y="182"/>
                    <a:pt x="34" y="176"/>
                    <a:pt x="34" y="169"/>
                  </a:cubicBezTo>
                  <a:cubicBezTo>
                    <a:pt x="34" y="91"/>
                    <a:pt x="34" y="91"/>
                    <a:pt x="34" y="91"/>
                  </a:cubicBezTo>
                  <a:cubicBezTo>
                    <a:pt x="40" y="89"/>
                    <a:pt x="44" y="85"/>
                    <a:pt x="46" y="78"/>
                  </a:cubicBezTo>
                  <a:cubicBezTo>
                    <a:pt x="50" y="58"/>
                    <a:pt x="50" y="58"/>
                    <a:pt x="50" y="58"/>
                  </a:cubicBezTo>
                  <a:cubicBezTo>
                    <a:pt x="57" y="66"/>
                    <a:pt x="68" y="70"/>
                    <a:pt x="89" y="73"/>
                  </a:cubicBezTo>
                  <a:cubicBezTo>
                    <a:pt x="89" y="73"/>
                    <a:pt x="90" y="73"/>
                    <a:pt x="90" y="73"/>
                  </a:cubicBezTo>
                  <a:cubicBezTo>
                    <a:pt x="94" y="73"/>
                    <a:pt x="98" y="71"/>
                    <a:pt x="99" y="67"/>
                  </a:cubicBezTo>
                  <a:cubicBezTo>
                    <a:pt x="115" y="66"/>
                    <a:pt x="125" y="63"/>
                    <a:pt x="131" y="56"/>
                  </a:cubicBezTo>
                  <a:cubicBezTo>
                    <a:pt x="136" y="78"/>
                    <a:pt x="136" y="78"/>
                    <a:pt x="136" y="78"/>
                  </a:cubicBezTo>
                  <a:cubicBezTo>
                    <a:pt x="137" y="84"/>
                    <a:pt x="141" y="88"/>
                    <a:pt x="145" y="90"/>
                  </a:cubicBezTo>
                  <a:cubicBezTo>
                    <a:pt x="151" y="90"/>
                    <a:pt x="151" y="90"/>
                    <a:pt x="151" y="90"/>
                  </a:cubicBezTo>
                  <a:cubicBezTo>
                    <a:pt x="153" y="86"/>
                    <a:pt x="155" y="83"/>
                    <a:pt x="159" y="81"/>
                  </a:cubicBezTo>
                  <a:cubicBezTo>
                    <a:pt x="156" y="66"/>
                    <a:pt x="151" y="50"/>
                    <a:pt x="147" y="41"/>
                  </a:cubicBezTo>
                  <a:cubicBezTo>
                    <a:pt x="145" y="36"/>
                    <a:pt x="148" y="35"/>
                    <a:pt x="150" y="40"/>
                  </a:cubicBezTo>
                  <a:cubicBezTo>
                    <a:pt x="152" y="45"/>
                    <a:pt x="160" y="68"/>
                    <a:pt x="163" y="83"/>
                  </a:cubicBezTo>
                  <a:cubicBezTo>
                    <a:pt x="158" y="84"/>
                    <a:pt x="155" y="88"/>
                    <a:pt x="154" y="93"/>
                  </a:cubicBezTo>
                  <a:cubicBezTo>
                    <a:pt x="135" y="93"/>
                    <a:pt x="135" y="93"/>
                    <a:pt x="135" y="93"/>
                  </a:cubicBezTo>
                  <a:cubicBezTo>
                    <a:pt x="135" y="147"/>
                    <a:pt x="135" y="147"/>
                    <a:pt x="135" y="147"/>
                  </a:cubicBezTo>
                  <a:cubicBezTo>
                    <a:pt x="209" y="147"/>
                    <a:pt x="209" y="147"/>
                    <a:pt x="209" y="147"/>
                  </a:cubicBezTo>
                  <a:cubicBezTo>
                    <a:pt x="209" y="93"/>
                    <a:pt x="209" y="93"/>
                    <a:pt x="209" y="93"/>
                  </a:cubicBezTo>
                  <a:lnTo>
                    <a:pt x="191" y="93"/>
                  </a:lnTo>
                  <a:close/>
                  <a:moveTo>
                    <a:pt x="160" y="93"/>
                  </a:moveTo>
                  <a:cubicBezTo>
                    <a:pt x="161" y="91"/>
                    <a:pt x="163" y="89"/>
                    <a:pt x="165" y="89"/>
                  </a:cubicBezTo>
                  <a:cubicBezTo>
                    <a:pt x="167" y="91"/>
                    <a:pt x="170" y="92"/>
                    <a:pt x="172" y="92"/>
                  </a:cubicBezTo>
                  <a:cubicBezTo>
                    <a:pt x="173" y="92"/>
                    <a:pt x="174" y="92"/>
                    <a:pt x="174" y="92"/>
                  </a:cubicBezTo>
                  <a:cubicBezTo>
                    <a:pt x="176" y="91"/>
                    <a:pt x="178" y="90"/>
                    <a:pt x="179" y="89"/>
                  </a:cubicBezTo>
                  <a:cubicBezTo>
                    <a:pt x="182" y="89"/>
                    <a:pt x="183" y="91"/>
                    <a:pt x="184" y="93"/>
                  </a:cubicBezTo>
                  <a:lnTo>
                    <a:pt x="160" y="93"/>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sz="2000">
                <a:latin charset="-122" panose="00020600040101010101" typeface="字体管家棉花糖"/>
                <a:ea charset="-122" panose="00020600040101010101" typeface="字体管家棉花糖"/>
              </a:endParaRPr>
            </a:p>
          </p:txBody>
        </p:sp>
      </p:grpSp>
      <p:sp>
        <p:nvSpPr>
          <p:cNvPr id="13" name="Freeform 77"/>
          <p:cNvSpPr>
            <a:spLocks noEditPoints="1"/>
          </p:cNvSpPr>
          <p:nvPr/>
        </p:nvSpPr>
        <p:spPr bwMode="auto">
          <a:xfrm>
            <a:off x="6313170" y="3789045"/>
            <a:ext cx="887095" cy="857885"/>
          </a:xfrm>
          <a:custGeom>
            <a:gdLst>
              <a:gd fmla="*/ 169 w 268" name="T0"/>
              <a:gd fmla="*/ 102 h 258" name="T1"/>
              <a:gd fmla="*/ 176 w 268" name="T2"/>
              <a:gd fmla="*/ 30 h 258" name="T3"/>
              <a:gd fmla="*/ 170 w 268" name="T4"/>
              <a:gd fmla="*/ 33 h 258" name="T5"/>
              <a:gd fmla="*/ 143 w 268" name="T6"/>
              <a:gd fmla="*/ 111 h 258" name="T7"/>
              <a:gd fmla="*/ 162 w 268" name="T8"/>
              <a:gd fmla="*/ 125 h 258" name="T9"/>
              <a:gd fmla="*/ 209 w 268" name="T10"/>
              <a:gd fmla="*/ 144 h 258" name="T11"/>
              <a:gd fmla="*/ 208 w 268" name="T12"/>
              <a:gd fmla="*/ 137 h 258" name="T13"/>
              <a:gd fmla="*/ 150 w 268" name="T14"/>
              <a:gd fmla="*/ 111 h 258" name="T15"/>
              <a:gd fmla="*/ 165 w 268" name="T16"/>
              <a:gd fmla="*/ 111 h 258" name="T17"/>
              <a:gd fmla="*/ 150 w 268" name="T18"/>
              <a:gd fmla="*/ 111 h 258" name="T19"/>
              <a:gd fmla="*/ 191 w 268" name="T20"/>
              <a:gd fmla="*/ 216 h 258" name="T21"/>
              <a:gd fmla="*/ 253 w 268" name="T22"/>
              <a:gd fmla="*/ 111 h 258" name="T23"/>
              <a:gd fmla="*/ 61 w 268" name="T24"/>
              <a:gd fmla="*/ 111 h 258" name="T25"/>
              <a:gd fmla="*/ 47 w 268" name="T26"/>
              <a:gd fmla="*/ 126 h 258" name="T27"/>
              <a:gd fmla="*/ 157 w 268" name="T28"/>
              <a:gd fmla="*/ 0 h 258" name="T29"/>
              <a:gd fmla="*/ 177 w 268" name="T30"/>
              <a:gd fmla="*/ 190 h 258" name="T31"/>
              <a:gd fmla="*/ 134 w 268" name="T32"/>
              <a:gd fmla="*/ 152 h 258" name="T33"/>
              <a:gd fmla="*/ 117 w 268" name="T34"/>
              <a:gd fmla="*/ 146 h 258" name="T35"/>
              <a:gd fmla="*/ 9 w 268" name="T36"/>
              <a:gd fmla="*/ 137 h 258" name="T37"/>
              <a:gd fmla="*/ 0 w 268" name="T38"/>
              <a:gd fmla="*/ 204 h 258" name="T39"/>
              <a:gd fmla="*/ 180 w 268" name="T40"/>
              <a:gd fmla="*/ 198 h 258" name="T41"/>
              <a:gd fmla="*/ 162 w 268" name="T42"/>
              <a:gd fmla="*/ 191 h 258" name="T43"/>
              <a:gd fmla="*/ 127 w 268" name="T44"/>
              <a:gd fmla="*/ 189 h 258" name="T45"/>
              <a:gd fmla="*/ 129 w 268" name="T46"/>
              <a:gd fmla="*/ 162 h 258" name="T47"/>
              <a:gd fmla="*/ 136 w 268" name="T48"/>
              <a:gd fmla="*/ 163 h 258" name="T49"/>
              <a:gd fmla="*/ 162 w 268" name="T50"/>
              <a:gd fmla="*/ 191 h 258" name="T51"/>
              <a:gd fmla="*/ 180 w 268" name="T52"/>
              <a:gd fmla="*/ 228 h 258" name="T53"/>
              <a:gd fmla="*/ 162 w 268" name="T54"/>
              <a:gd fmla="*/ 237 h 258" name="T55"/>
              <a:gd fmla="*/ 115 w 268" name="T56"/>
              <a:gd fmla="*/ 237 h 258" name="T57"/>
              <a:gd fmla="*/ 44 w 268" name="T58"/>
              <a:gd fmla="*/ 216 h 258" name="T59"/>
              <a:gd fmla="*/ 9 w 268" name="T60"/>
              <a:gd fmla="*/ 237 h 258" name="T61"/>
              <a:gd fmla="*/ 0 w 268" name="T62"/>
              <a:gd fmla="*/ 209 h 258" name="T63"/>
              <a:gd fmla="*/ 138 w 268" name="T64"/>
              <a:gd fmla="*/ 222 h 258" name="T65"/>
              <a:gd fmla="*/ 138 w 268" name="T66"/>
              <a:gd fmla="*/ 258 h 258" name="T67"/>
              <a:gd fmla="*/ 138 w 268" name="T68"/>
              <a:gd fmla="*/ 222 h 258" name="T69"/>
              <a:gd fmla="*/ 129 w 268" name="T70"/>
              <a:gd fmla="*/ 240 h 258" name="T71"/>
              <a:gd fmla="*/ 147 w 268" name="T72"/>
              <a:gd fmla="*/ 240 h 258" name="T73"/>
              <a:gd fmla="*/ 44 w 268" name="T74"/>
              <a:gd fmla="*/ 222 h 258" name="T75"/>
              <a:gd fmla="*/ 44 w 268" name="T76"/>
              <a:gd fmla="*/ 258 h 258" name="T77"/>
              <a:gd fmla="*/ 44 w 268" name="T78"/>
              <a:gd fmla="*/ 222 h 258" name="T79"/>
              <a:gd fmla="*/ 35 w 268" name="T80"/>
              <a:gd fmla="*/ 240 h 258" name="T81"/>
              <a:gd fmla="*/ 53 w 268" name="T82"/>
              <a:gd fmla="*/ 240 h 258" name="T8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b="b" l="0" r="r" t="0"/>
            <a:pathLst>
              <a:path h="258" w="268">
                <a:moveTo>
                  <a:pt x="172" y="109"/>
                </a:moveTo>
                <a:cubicBezTo>
                  <a:pt x="171" y="106"/>
                  <a:pt x="170" y="104"/>
                  <a:pt x="169" y="102"/>
                </a:cubicBezTo>
                <a:cubicBezTo>
                  <a:pt x="180" y="35"/>
                  <a:pt x="180" y="35"/>
                  <a:pt x="180" y="35"/>
                </a:cubicBezTo>
                <a:cubicBezTo>
                  <a:pt x="180" y="33"/>
                  <a:pt x="178" y="30"/>
                  <a:pt x="176" y="30"/>
                </a:cubicBezTo>
                <a:cubicBezTo>
                  <a:pt x="176" y="30"/>
                  <a:pt x="176" y="30"/>
                  <a:pt x="176" y="30"/>
                </a:cubicBezTo>
                <a:cubicBezTo>
                  <a:pt x="173" y="29"/>
                  <a:pt x="171" y="30"/>
                  <a:pt x="170" y="33"/>
                </a:cubicBezTo>
                <a:cubicBezTo>
                  <a:pt x="151" y="97"/>
                  <a:pt x="151" y="97"/>
                  <a:pt x="151" y="97"/>
                </a:cubicBezTo>
                <a:cubicBezTo>
                  <a:pt x="146" y="100"/>
                  <a:pt x="143" y="105"/>
                  <a:pt x="143" y="111"/>
                </a:cubicBezTo>
                <a:cubicBezTo>
                  <a:pt x="143" y="119"/>
                  <a:pt x="149" y="125"/>
                  <a:pt x="157" y="125"/>
                </a:cubicBezTo>
                <a:cubicBezTo>
                  <a:pt x="159" y="125"/>
                  <a:pt x="160" y="125"/>
                  <a:pt x="162" y="125"/>
                </a:cubicBezTo>
                <a:cubicBezTo>
                  <a:pt x="202" y="146"/>
                  <a:pt x="202" y="146"/>
                  <a:pt x="202" y="146"/>
                </a:cubicBezTo>
                <a:cubicBezTo>
                  <a:pt x="205" y="147"/>
                  <a:pt x="207" y="146"/>
                  <a:pt x="209" y="144"/>
                </a:cubicBezTo>
                <a:cubicBezTo>
                  <a:pt x="209" y="144"/>
                  <a:pt x="209" y="144"/>
                  <a:pt x="209" y="144"/>
                </a:cubicBezTo>
                <a:cubicBezTo>
                  <a:pt x="210" y="142"/>
                  <a:pt x="210" y="139"/>
                  <a:pt x="208" y="137"/>
                </a:cubicBezTo>
                <a:cubicBezTo>
                  <a:pt x="172" y="109"/>
                  <a:pt x="172" y="109"/>
                  <a:pt x="172" y="109"/>
                </a:cubicBezTo>
                <a:moveTo>
                  <a:pt x="150" y="111"/>
                </a:moveTo>
                <a:cubicBezTo>
                  <a:pt x="150" y="107"/>
                  <a:pt x="153" y="103"/>
                  <a:pt x="157" y="103"/>
                </a:cubicBezTo>
                <a:cubicBezTo>
                  <a:pt x="161" y="103"/>
                  <a:pt x="165" y="107"/>
                  <a:pt x="165" y="111"/>
                </a:cubicBezTo>
                <a:cubicBezTo>
                  <a:pt x="165" y="115"/>
                  <a:pt x="161" y="118"/>
                  <a:pt x="157" y="118"/>
                </a:cubicBezTo>
                <a:cubicBezTo>
                  <a:pt x="153" y="118"/>
                  <a:pt x="150" y="115"/>
                  <a:pt x="150" y="111"/>
                </a:cubicBezTo>
                <a:moveTo>
                  <a:pt x="268" y="111"/>
                </a:moveTo>
                <a:cubicBezTo>
                  <a:pt x="268" y="160"/>
                  <a:pt x="236" y="202"/>
                  <a:pt x="191" y="216"/>
                </a:cubicBezTo>
                <a:cubicBezTo>
                  <a:pt x="191" y="200"/>
                  <a:pt x="191" y="200"/>
                  <a:pt x="191" y="200"/>
                </a:cubicBezTo>
                <a:cubicBezTo>
                  <a:pt x="227" y="187"/>
                  <a:pt x="253" y="151"/>
                  <a:pt x="253" y="111"/>
                </a:cubicBezTo>
                <a:cubicBezTo>
                  <a:pt x="253" y="58"/>
                  <a:pt x="210" y="15"/>
                  <a:pt x="157" y="15"/>
                </a:cubicBezTo>
                <a:cubicBezTo>
                  <a:pt x="104" y="15"/>
                  <a:pt x="61" y="58"/>
                  <a:pt x="61" y="111"/>
                </a:cubicBezTo>
                <a:cubicBezTo>
                  <a:pt x="61" y="116"/>
                  <a:pt x="62" y="121"/>
                  <a:pt x="63" y="126"/>
                </a:cubicBezTo>
                <a:cubicBezTo>
                  <a:pt x="47" y="126"/>
                  <a:pt x="47" y="126"/>
                  <a:pt x="47" y="126"/>
                </a:cubicBezTo>
                <a:cubicBezTo>
                  <a:pt x="47" y="121"/>
                  <a:pt x="46" y="116"/>
                  <a:pt x="46" y="111"/>
                </a:cubicBezTo>
                <a:cubicBezTo>
                  <a:pt x="46" y="49"/>
                  <a:pt x="96" y="0"/>
                  <a:pt x="157" y="0"/>
                </a:cubicBezTo>
                <a:cubicBezTo>
                  <a:pt x="218" y="0"/>
                  <a:pt x="268" y="49"/>
                  <a:pt x="268" y="111"/>
                </a:cubicBezTo>
                <a:moveTo>
                  <a:pt x="177" y="190"/>
                </a:moveTo>
                <a:cubicBezTo>
                  <a:pt x="142" y="156"/>
                  <a:pt x="142" y="156"/>
                  <a:pt x="142" y="156"/>
                </a:cubicBezTo>
                <a:cubicBezTo>
                  <a:pt x="140" y="154"/>
                  <a:pt x="137" y="152"/>
                  <a:pt x="134" y="152"/>
                </a:cubicBezTo>
                <a:cubicBezTo>
                  <a:pt x="117" y="152"/>
                  <a:pt x="117" y="152"/>
                  <a:pt x="117" y="152"/>
                </a:cubicBezTo>
                <a:cubicBezTo>
                  <a:pt x="117" y="146"/>
                  <a:pt x="117" y="146"/>
                  <a:pt x="117" y="146"/>
                </a:cubicBezTo>
                <a:cubicBezTo>
                  <a:pt x="117" y="141"/>
                  <a:pt x="113" y="137"/>
                  <a:pt x="108" y="137"/>
                </a:cubicBezTo>
                <a:cubicBezTo>
                  <a:pt x="9" y="137"/>
                  <a:pt x="9" y="137"/>
                  <a:pt x="9" y="137"/>
                </a:cubicBezTo>
                <a:cubicBezTo>
                  <a:pt x="4" y="137"/>
                  <a:pt x="0" y="141"/>
                  <a:pt x="0" y="146"/>
                </a:cubicBezTo>
                <a:cubicBezTo>
                  <a:pt x="0" y="204"/>
                  <a:pt x="0" y="204"/>
                  <a:pt x="0" y="204"/>
                </a:cubicBezTo>
                <a:cubicBezTo>
                  <a:pt x="180" y="204"/>
                  <a:pt x="180" y="204"/>
                  <a:pt x="180" y="204"/>
                </a:cubicBezTo>
                <a:cubicBezTo>
                  <a:pt x="180" y="198"/>
                  <a:pt x="180" y="198"/>
                  <a:pt x="180" y="198"/>
                </a:cubicBezTo>
                <a:cubicBezTo>
                  <a:pt x="180" y="195"/>
                  <a:pt x="179" y="192"/>
                  <a:pt x="177" y="190"/>
                </a:cubicBezTo>
                <a:moveTo>
                  <a:pt x="162" y="191"/>
                </a:moveTo>
                <a:cubicBezTo>
                  <a:pt x="129" y="191"/>
                  <a:pt x="129" y="191"/>
                  <a:pt x="129" y="191"/>
                </a:cubicBezTo>
                <a:cubicBezTo>
                  <a:pt x="128" y="191"/>
                  <a:pt x="127" y="190"/>
                  <a:pt x="127" y="189"/>
                </a:cubicBezTo>
                <a:cubicBezTo>
                  <a:pt x="127" y="164"/>
                  <a:pt x="127" y="164"/>
                  <a:pt x="127" y="164"/>
                </a:cubicBezTo>
                <a:cubicBezTo>
                  <a:pt x="127" y="163"/>
                  <a:pt x="128" y="162"/>
                  <a:pt x="129" y="162"/>
                </a:cubicBezTo>
                <a:cubicBezTo>
                  <a:pt x="135" y="162"/>
                  <a:pt x="135" y="162"/>
                  <a:pt x="135" y="162"/>
                </a:cubicBezTo>
                <a:cubicBezTo>
                  <a:pt x="136" y="163"/>
                  <a:pt x="136" y="163"/>
                  <a:pt x="136" y="163"/>
                </a:cubicBezTo>
                <a:cubicBezTo>
                  <a:pt x="163" y="188"/>
                  <a:pt x="163" y="188"/>
                  <a:pt x="163" y="188"/>
                </a:cubicBezTo>
                <a:cubicBezTo>
                  <a:pt x="164" y="189"/>
                  <a:pt x="163" y="191"/>
                  <a:pt x="162" y="191"/>
                </a:cubicBezTo>
                <a:moveTo>
                  <a:pt x="180" y="209"/>
                </a:moveTo>
                <a:cubicBezTo>
                  <a:pt x="180" y="228"/>
                  <a:pt x="180" y="228"/>
                  <a:pt x="180" y="228"/>
                </a:cubicBezTo>
                <a:cubicBezTo>
                  <a:pt x="180" y="233"/>
                  <a:pt x="176" y="237"/>
                  <a:pt x="171" y="237"/>
                </a:cubicBezTo>
                <a:cubicBezTo>
                  <a:pt x="162" y="237"/>
                  <a:pt x="162" y="237"/>
                  <a:pt x="162" y="237"/>
                </a:cubicBezTo>
                <a:cubicBezTo>
                  <a:pt x="160" y="225"/>
                  <a:pt x="150" y="216"/>
                  <a:pt x="138" y="216"/>
                </a:cubicBezTo>
                <a:cubicBezTo>
                  <a:pt x="126" y="216"/>
                  <a:pt x="117" y="225"/>
                  <a:pt x="115" y="237"/>
                </a:cubicBezTo>
                <a:cubicBezTo>
                  <a:pt x="68" y="237"/>
                  <a:pt x="68" y="237"/>
                  <a:pt x="68" y="237"/>
                </a:cubicBezTo>
                <a:cubicBezTo>
                  <a:pt x="66" y="225"/>
                  <a:pt x="56" y="216"/>
                  <a:pt x="44" y="216"/>
                </a:cubicBezTo>
                <a:cubicBezTo>
                  <a:pt x="32" y="216"/>
                  <a:pt x="22" y="225"/>
                  <a:pt x="21" y="237"/>
                </a:cubicBezTo>
                <a:cubicBezTo>
                  <a:pt x="9" y="237"/>
                  <a:pt x="9" y="237"/>
                  <a:pt x="9" y="237"/>
                </a:cubicBezTo>
                <a:cubicBezTo>
                  <a:pt x="4" y="237"/>
                  <a:pt x="0" y="233"/>
                  <a:pt x="0" y="228"/>
                </a:cubicBezTo>
                <a:cubicBezTo>
                  <a:pt x="0" y="209"/>
                  <a:pt x="0" y="209"/>
                  <a:pt x="0" y="209"/>
                </a:cubicBezTo>
                <a:cubicBezTo>
                  <a:pt x="180" y="209"/>
                  <a:pt x="180" y="209"/>
                  <a:pt x="180" y="209"/>
                </a:cubicBezTo>
                <a:moveTo>
                  <a:pt x="138" y="222"/>
                </a:moveTo>
                <a:cubicBezTo>
                  <a:pt x="129" y="222"/>
                  <a:pt x="120" y="230"/>
                  <a:pt x="120" y="240"/>
                </a:cubicBezTo>
                <a:cubicBezTo>
                  <a:pt x="120" y="250"/>
                  <a:pt x="129" y="258"/>
                  <a:pt x="138" y="258"/>
                </a:cubicBezTo>
                <a:cubicBezTo>
                  <a:pt x="148" y="258"/>
                  <a:pt x="156" y="250"/>
                  <a:pt x="156" y="240"/>
                </a:cubicBezTo>
                <a:cubicBezTo>
                  <a:pt x="156" y="230"/>
                  <a:pt x="148" y="222"/>
                  <a:pt x="138" y="222"/>
                </a:cubicBezTo>
                <a:moveTo>
                  <a:pt x="138" y="249"/>
                </a:moveTo>
                <a:cubicBezTo>
                  <a:pt x="133" y="249"/>
                  <a:pt x="129" y="245"/>
                  <a:pt x="129" y="240"/>
                </a:cubicBezTo>
                <a:cubicBezTo>
                  <a:pt x="129" y="235"/>
                  <a:pt x="133" y="231"/>
                  <a:pt x="138" y="231"/>
                </a:cubicBezTo>
                <a:cubicBezTo>
                  <a:pt x="143" y="231"/>
                  <a:pt x="147" y="235"/>
                  <a:pt x="147" y="240"/>
                </a:cubicBezTo>
                <a:cubicBezTo>
                  <a:pt x="147" y="245"/>
                  <a:pt x="143" y="249"/>
                  <a:pt x="138" y="249"/>
                </a:cubicBezTo>
                <a:moveTo>
                  <a:pt x="44" y="222"/>
                </a:moveTo>
                <a:cubicBezTo>
                  <a:pt x="34" y="222"/>
                  <a:pt x="26" y="230"/>
                  <a:pt x="26" y="240"/>
                </a:cubicBezTo>
                <a:cubicBezTo>
                  <a:pt x="26" y="250"/>
                  <a:pt x="34" y="258"/>
                  <a:pt x="44" y="258"/>
                </a:cubicBezTo>
                <a:cubicBezTo>
                  <a:pt x="54" y="258"/>
                  <a:pt x="62" y="250"/>
                  <a:pt x="62" y="240"/>
                </a:cubicBezTo>
                <a:cubicBezTo>
                  <a:pt x="62" y="230"/>
                  <a:pt x="54" y="222"/>
                  <a:pt x="44" y="222"/>
                </a:cubicBezTo>
                <a:moveTo>
                  <a:pt x="44" y="249"/>
                </a:moveTo>
                <a:cubicBezTo>
                  <a:pt x="39" y="249"/>
                  <a:pt x="35" y="245"/>
                  <a:pt x="35" y="240"/>
                </a:cubicBezTo>
                <a:cubicBezTo>
                  <a:pt x="35" y="235"/>
                  <a:pt x="39" y="231"/>
                  <a:pt x="44" y="231"/>
                </a:cubicBezTo>
                <a:cubicBezTo>
                  <a:pt x="49" y="231"/>
                  <a:pt x="53" y="235"/>
                  <a:pt x="53" y="240"/>
                </a:cubicBezTo>
                <a:cubicBezTo>
                  <a:pt x="53" y="245"/>
                  <a:pt x="49" y="249"/>
                  <a:pt x="44" y="249"/>
                </a:cubicBezTo>
              </a:path>
            </a:pathLst>
          </a:custGeom>
          <a:solidFill>
            <a:srgbClr val="FFDE05"/>
          </a:solidFill>
          <a:ln>
            <a:noFill/>
          </a:ln>
          <a:effectLst>
            <a:outerShdw algn="tl" blurRad="50800" dir="2700000" dist="38100" rotWithShape="0">
              <a:prstClr val="black">
                <a:alpha val="40000"/>
              </a:prstClr>
            </a:outerShdw>
          </a:effectLst>
        </p:spPr>
        <p:txBody>
          <a:bodyPr anchor="t" anchorCtr="0" bIns="45720" compatLnSpc="1" lIns="91440" numCol="1" rIns="91440" tIns="45720" vert="horz" wrap="square"/>
          <a:lstStyle/>
          <a:p>
            <a:endParaRPr altLang="en-US" lang="zh-CN" sz="2000">
              <a:effectLst>
                <a:outerShdw algn="tl" blurRad="38100" dir="2700000" dist="38100">
                  <a:srgbClr val="000000">
                    <a:alpha val="43137"/>
                  </a:srgbClr>
                </a:outerShdw>
              </a:effectLst>
              <a:latin charset="-122" panose="00020600040101010101" typeface="字体管家棉花糖"/>
              <a:ea charset="-122" panose="00020600040101010101" typeface="字体管家棉花糖"/>
            </a:endParaRPr>
          </a:p>
        </p:txBody>
      </p:sp>
      <p:grpSp>
        <p:nvGrpSpPr>
          <p:cNvPr id="31" name="组合 30"/>
          <p:cNvGrpSpPr/>
          <p:nvPr/>
        </p:nvGrpSpPr>
        <p:grpSpPr>
          <a:xfrm>
            <a:off x="6313170" y="2299335"/>
            <a:ext cx="887095" cy="892810"/>
            <a:chOff x="4554538" y="4102100"/>
            <a:chExt cx="495300" cy="498475"/>
          </a:xfrm>
          <a:solidFill>
            <a:srgbClr val="00B050"/>
          </a:solidFill>
        </p:grpSpPr>
        <p:sp>
          <p:nvSpPr>
            <p:cNvPr id="32" name="Freeform 90"/>
            <p:cNvSpPr/>
            <p:nvPr/>
          </p:nvSpPr>
          <p:spPr bwMode="auto">
            <a:xfrm>
              <a:off x="4554538" y="4154487"/>
              <a:ext cx="446088" cy="446088"/>
            </a:xfrm>
            <a:custGeom>
              <a:gdLst>
                <a:gd fmla="*/ 104 w 208" name="T0"/>
                <a:gd fmla="*/ 208 h 208" name="T1"/>
                <a:gd fmla="*/ 208 w 208" name="T2"/>
                <a:gd fmla="*/ 104 h 208" name="T3"/>
                <a:gd fmla="*/ 196 w 208" name="T4"/>
                <a:gd fmla="*/ 55 h 208" name="T5"/>
                <a:gd fmla="*/ 194 w 208" name="T6"/>
                <a:gd fmla="*/ 55 h 208" name="T7"/>
                <a:gd fmla="*/ 192 w 208" name="T8"/>
                <a:gd fmla="*/ 55 h 208" name="T9"/>
                <a:gd fmla="*/ 179 w 208" name="T10"/>
                <a:gd fmla="*/ 54 h 208" name="T11"/>
                <a:gd fmla="*/ 169 w 208" name="T12"/>
                <a:gd fmla="*/ 63 h 208" name="T13"/>
                <a:gd fmla="*/ 181 w 208" name="T14"/>
                <a:gd fmla="*/ 104 h 208" name="T15"/>
                <a:gd fmla="*/ 104 w 208" name="T16"/>
                <a:gd fmla="*/ 180 h 208" name="T17"/>
                <a:gd fmla="*/ 28 w 208" name="T18"/>
                <a:gd fmla="*/ 104 h 208" name="T19"/>
                <a:gd fmla="*/ 104 w 208" name="T20"/>
                <a:gd fmla="*/ 27 h 208" name="T21"/>
                <a:gd fmla="*/ 145 w 208" name="T22"/>
                <a:gd fmla="*/ 39 h 208" name="T23"/>
                <a:gd fmla="*/ 153 w 208" name="T24"/>
                <a:gd fmla="*/ 30 h 208" name="T25"/>
                <a:gd fmla="*/ 152 w 208" name="T26"/>
                <a:gd fmla="*/ 15 h 208" name="T27"/>
                <a:gd fmla="*/ 152 w 208" name="T28"/>
                <a:gd fmla="*/ 11 h 208" name="T29"/>
                <a:gd fmla="*/ 104 w 208" name="T30"/>
                <a:gd fmla="*/ 0 h 208" name="T31"/>
                <a:gd fmla="*/ 0 w 208" name="T32"/>
                <a:gd fmla="*/ 104 h 208" name="T33"/>
                <a:gd fmla="*/ 104 w 208" name="T34"/>
                <a:gd fmla="*/ 208 h 208"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208" w="208">
                  <a:moveTo>
                    <a:pt x="104" y="208"/>
                  </a:moveTo>
                  <a:cubicBezTo>
                    <a:pt x="162" y="208"/>
                    <a:pt x="208" y="161"/>
                    <a:pt x="208" y="104"/>
                  </a:cubicBezTo>
                  <a:cubicBezTo>
                    <a:pt x="208" y="86"/>
                    <a:pt x="204" y="69"/>
                    <a:pt x="196" y="55"/>
                  </a:cubicBezTo>
                  <a:cubicBezTo>
                    <a:pt x="195" y="55"/>
                    <a:pt x="194" y="55"/>
                    <a:pt x="194" y="55"/>
                  </a:cubicBezTo>
                  <a:cubicBezTo>
                    <a:pt x="193" y="55"/>
                    <a:pt x="193" y="55"/>
                    <a:pt x="192" y="55"/>
                  </a:cubicBezTo>
                  <a:cubicBezTo>
                    <a:pt x="179" y="54"/>
                    <a:pt x="179" y="54"/>
                    <a:pt x="179" y="54"/>
                  </a:cubicBezTo>
                  <a:cubicBezTo>
                    <a:pt x="169" y="63"/>
                    <a:pt x="169" y="63"/>
                    <a:pt x="169" y="63"/>
                  </a:cubicBezTo>
                  <a:cubicBezTo>
                    <a:pt x="177" y="75"/>
                    <a:pt x="181" y="89"/>
                    <a:pt x="181" y="104"/>
                  </a:cubicBezTo>
                  <a:cubicBezTo>
                    <a:pt x="181" y="146"/>
                    <a:pt x="147" y="180"/>
                    <a:pt x="104" y="180"/>
                  </a:cubicBezTo>
                  <a:cubicBezTo>
                    <a:pt x="62" y="180"/>
                    <a:pt x="28" y="146"/>
                    <a:pt x="28" y="104"/>
                  </a:cubicBezTo>
                  <a:cubicBezTo>
                    <a:pt x="28" y="61"/>
                    <a:pt x="62" y="27"/>
                    <a:pt x="104" y="27"/>
                  </a:cubicBezTo>
                  <a:cubicBezTo>
                    <a:pt x="119" y="27"/>
                    <a:pt x="133" y="31"/>
                    <a:pt x="145" y="39"/>
                  </a:cubicBezTo>
                  <a:cubicBezTo>
                    <a:pt x="153" y="30"/>
                    <a:pt x="153" y="30"/>
                    <a:pt x="153" y="30"/>
                  </a:cubicBezTo>
                  <a:cubicBezTo>
                    <a:pt x="152" y="15"/>
                    <a:pt x="152" y="15"/>
                    <a:pt x="152" y="15"/>
                  </a:cubicBezTo>
                  <a:cubicBezTo>
                    <a:pt x="152" y="14"/>
                    <a:pt x="152" y="12"/>
                    <a:pt x="152" y="11"/>
                  </a:cubicBezTo>
                  <a:cubicBezTo>
                    <a:pt x="138" y="4"/>
                    <a:pt x="121" y="0"/>
                    <a:pt x="104" y="0"/>
                  </a:cubicBezTo>
                  <a:cubicBezTo>
                    <a:pt x="47" y="0"/>
                    <a:pt x="0" y="46"/>
                    <a:pt x="0" y="104"/>
                  </a:cubicBezTo>
                  <a:cubicBezTo>
                    <a:pt x="0" y="161"/>
                    <a:pt x="47" y="208"/>
                    <a:pt x="104" y="208"/>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sz="2000">
                <a:latin charset="-122" panose="00020600040101010101" typeface="字体管家棉花糖"/>
                <a:ea charset="-122" panose="00020600040101010101" typeface="字体管家棉花糖"/>
              </a:endParaRPr>
            </a:p>
          </p:txBody>
        </p:sp>
        <p:sp>
          <p:nvSpPr>
            <p:cNvPr id="33" name="Freeform 91"/>
            <p:cNvSpPr/>
            <p:nvPr/>
          </p:nvSpPr>
          <p:spPr bwMode="auto">
            <a:xfrm>
              <a:off x="4668838" y="4265612"/>
              <a:ext cx="217488" cy="220663"/>
            </a:xfrm>
            <a:custGeom>
              <a:gdLst>
                <a:gd fmla="*/ 51 w 102" name="T0"/>
                <a:gd fmla="*/ 25 h 103" name="T1"/>
                <a:gd fmla="*/ 53 w 102" name="T2"/>
                <a:gd fmla="*/ 25 h 103" name="T3"/>
                <a:gd fmla="*/ 73 w 102" name="T4"/>
                <a:gd fmla="*/ 6 h 103" name="T5"/>
                <a:gd fmla="*/ 73 w 102" name="T6"/>
                <a:gd fmla="*/ 5 h 103" name="T7"/>
                <a:gd fmla="*/ 51 w 102" name="T8"/>
                <a:gd fmla="*/ 0 h 103" name="T9"/>
                <a:gd fmla="*/ 0 w 102" name="T10"/>
                <a:gd fmla="*/ 52 h 103" name="T11"/>
                <a:gd fmla="*/ 51 w 102" name="T12"/>
                <a:gd fmla="*/ 103 h 103" name="T13"/>
                <a:gd fmla="*/ 102 w 102" name="T14"/>
                <a:gd fmla="*/ 52 h 103" name="T15"/>
                <a:gd fmla="*/ 98 w 102" name="T16"/>
                <a:gd fmla="*/ 30 h 103" name="T17"/>
                <a:gd fmla="*/ 97 w 102" name="T18"/>
                <a:gd fmla="*/ 30 h 103" name="T19"/>
                <a:gd fmla="*/ 78 w 102" name="T20"/>
                <a:gd fmla="*/ 50 h 103" name="T21"/>
                <a:gd fmla="*/ 78 w 102" name="T22"/>
                <a:gd fmla="*/ 52 h 103" name="T23"/>
                <a:gd fmla="*/ 51 w 102" name="T24"/>
                <a:gd fmla="*/ 79 h 103" name="T25"/>
                <a:gd fmla="*/ 24 w 102" name="T26"/>
                <a:gd fmla="*/ 52 h 103" name="T27"/>
                <a:gd fmla="*/ 51 w 102" name="T28"/>
                <a:gd fmla="*/ 25 h 103"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103" w="102">
                  <a:moveTo>
                    <a:pt x="51" y="25"/>
                  </a:moveTo>
                  <a:cubicBezTo>
                    <a:pt x="52" y="25"/>
                    <a:pt x="53" y="25"/>
                    <a:pt x="53" y="25"/>
                  </a:cubicBezTo>
                  <a:cubicBezTo>
                    <a:pt x="73" y="6"/>
                    <a:pt x="73" y="6"/>
                    <a:pt x="73" y="6"/>
                  </a:cubicBezTo>
                  <a:cubicBezTo>
                    <a:pt x="73" y="5"/>
                    <a:pt x="73" y="5"/>
                    <a:pt x="73" y="5"/>
                  </a:cubicBezTo>
                  <a:cubicBezTo>
                    <a:pt x="66" y="2"/>
                    <a:pt x="59" y="0"/>
                    <a:pt x="51" y="0"/>
                  </a:cubicBezTo>
                  <a:cubicBezTo>
                    <a:pt x="23" y="0"/>
                    <a:pt x="0" y="23"/>
                    <a:pt x="0" y="52"/>
                  </a:cubicBezTo>
                  <a:cubicBezTo>
                    <a:pt x="0" y="80"/>
                    <a:pt x="23" y="103"/>
                    <a:pt x="51" y="103"/>
                  </a:cubicBezTo>
                  <a:cubicBezTo>
                    <a:pt x="80" y="103"/>
                    <a:pt x="102" y="80"/>
                    <a:pt x="102" y="52"/>
                  </a:cubicBezTo>
                  <a:cubicBezTo>
                    <a:pt x="102" y="44"/>
                    <a:pt x="101" y="37"/>
                    <a:pt x="98" y="30"/>
                  </a:cubicBezTo>
                  <a:cubicBezTo>
                    <a:pt x="97" y="30"/>
                    <a:pt x="97" y="30"/>
                    <a:pt x="97" y="30"/>
                  </a:cubicBezTo>
                  <a:cubicBezTo>
                    <a:pt x="78" y="50"/>
                    <a:pt x="78" y="50"/>
                    <a:pt x="78" y="50"/>
                  </a:cubicBezTo>
                  <a:cubicBezTo>
                    <a:pt x="78" y="50"/>
                    <a:pt x="78" y="51"/>
                    <a:pt x="78" y="52"/>
                  </a:cubicBezTo>
                  <a:cubicBezTo>
                    <a:pt x="78" y="67"/>
                    <a:pt x="66" y="79"/>
                    <a:pt x="51" y="79"/>
                  </a:cubicBezTo>
                  <a:cubicBezTo>
                    <a:pt x="36" y="79"/>
                    <a:pt x="24" y="67"/>
                    <a:pt x="24" y="52"/>
                  </a:cubicBezTo>
                  <a:cubicBezTo>
                    <a:pt x="24" y="37"/>
                    <a:pt x="36" y="25"/>
                    <a:pt x="51" y="25"/>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sz="2000">
                <a:latin charset="-122" panose="00020600040101010101" typeface="字体管家棉花糖"/>
                <a:ea charset="-122" panose="00020600040101010101" typeface="字体管家棉花糖"/>
              </a:endParaRPr>
            </a:p>
          </p:txBody>
        </p:sp>
        <p:sp>
          <p:nvSpPr>
            <p:cNvPr id="34" name="Freeform 92"/>
            <p:cNvSpPr/>
            <p:nvPr/>
          </p:nvSpPr>
          <p:spPr bwMode="auto">
            <a:xfrm>
              <a:off x="4776788" y="4102100"/>
              <a:ext cx="273050" cy="273050"/>
            </a:xfrm>
            <a:custGeom>
              <a:gdLst>
                <a:gd fmla="*/ 107 w 127" name="T0"/>
                <a:gd fmla="*/ 35 h 127" name="T1"/>
                <a:gd fmla="*/ 114 w 127" name="T2"/>
                <a:gd fmla="*/ 29 h 127" name="T3"/>
                <a:gd fmla="*/ 114 w 127" name="T4"/>
                <a:gd fmla="*/ 19 h 127" name="T5"/>
                <a:gd fmla="*/ 109 w 127" name="T6"/>
                <a:gd fmla="*/ 14 h 127" name="T7"/>
                <a:gd fmla="*/ 104 w 127" name="T8"/>
                <a:gd fmla="*/ 12 h 127" name="T9"/>
                <a:gd fmla="*/ 99 w 127" name="T10"/>
                <a:gd fmla="*/ 14 h 127" name="T11"/>
                <a:gd fmla="*/ 92 w 127" name="T12"/>
                <a:gd fmla="*/ 21 h 127" name="T13"/>
                <a:gd fmla="*/ 91 w 127" name="T14"/>
                <a:gd fmla="*/ 3 h 127" name="T15"/>
                <a:gd fmla="*/ 88 w 127" name="T16"/>
                <a:gd fmla="*/ 0 h 127" name="T17"/>
                <a:gd fmla="*/ 87 w 127" name="T18"/>
                <a:gd fmla="*/ 1 h 127" name="T19"/>
                <a:gd fmla="*/ 59 w 127" name="T20"/>
                <a:gd fmla="*/ 29 h 127" name="T21"/>
                <a:gd fmla="*/ 55 w 127" name="T22"/>
                <a:gd fmla="*/ 38 h 127" name="T23"/>
                <a:gd fmla="*/ 55 w 127" name="T24"/>
                <a:gd fmla="*/ 39 h 127" name="T25"/>
                <a:gd fmla="*/ 57 w 127" name="T26"/>
                <a:gd fmla="*/ 57 h 127" name="T27"/>
                <a:gd fmla="*/ 47 w 127" name="T28"/>
                <a:gd fmla="*/ 67 h 127" name="T29"/>
                <a:gd fmla="*/ 29 w 127" name="T30"/>
                <a:gd fmla="*/ 85 h 127" name="T31"/>
                <a:gd fmla="*/ 28 w 127" name="T32"/>
                <a:gd fmla="*/ 85 h 127" name="T33"/>
                <a:gd fmla="*/ 11 w 127" name="T34"/>
                <a:gd fmla="*/ 103 h 127" name="T35"/>
                <a:gd fmla="*/ 3 w 127" name="T36"/>
                <a:gd fmla="*/ 111 h 127" name="T37"/>
                <a:gd fmla="*/ 1 w 127" name="T38"/>
                <a:gd fmla="*/ 114 h 127" name="T39"/>
                <a:gd fmla="*/ 1 w 127" name="T40"/>
                <a:gd fmla="*/ 121 h 127" name="T41"/>
                <a:gd fmla="*/ 7 w 127" name="T42"/>
                <a:gd fmla="*/ 127 h 127" name="T43"/>
                <a:gd fmla="*/ 7 w 127" name="T44"/>
                <a:gd fmla="*/ 127 h 127" name="T45"/>
                <a:gd fmla="*/ 13 w 127" name="T46"/>
                <a:gd fmla="*/ 127 h 127" name="T47"/>
                <a:gd fmla="*/ 17 w 127" name="T48"/>
                <a:gd fmla="*/ 125 h 127" name="T49"/>
                <a:gd fmla="*/ 72 w 127" name="T50"/>
                <a:gd fmla="*/ 70 h 127" name="T51"/>
                <a:gd fmla="*/ 88 w 127" name="T52"/>
                <a:gd fmla="*/ 72 h 127" name="T53"/>
                <a:gd fmla="*/ 89 w 127" name="T54"/>
                <a:gd fmla="*/ 72 h 127" name="T55"/>
                <a:gd fmla="*/ 90 w 127" name="T56"/>
                <a:gd fmla="*/ 72 h 127" name="T57"/>
                <a:gd fmla="*/ 98 w 127" name="T58"/>
                <a:gd fmla="*/ 68 h 127" name="T59"/>
                <a:gd fmla="*/ 126 w 127" name="T60"/>
                <a:gd fmla="*/ 40 h 127" name="T61"/>
                <a:gd fmla="*/ 124 w 127" name="T62"/>
                <a:gd fmla="*/ 36 h 127" name="T63"/>
                <a:gd fmla="*/ 107 w 127" name="T64"/>
                <a:gd fmla="*/ 35 h 127" name="T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b="b" l="0" r="r" t="0"/>
              <a:pathLst>
                <a:path h="127" w="127">
                  <a:moveTo>
                    <a:pt x="107" y="35"/>
                  </a:moveTo>
                  <a:cubicBezTo>
                    <a:pt x="114" y="29"/>
                    <a:pt x="114" y="29"/>
                    <a:pt x="114" y="29"/>
                  </a:cubicBezTo>
                  <a:cubicBezTo>
                    <a:pt x="116" y="26"/>
                    <a:pt x="116" y="21"/>
                    <a:pt x="114" y="19"/>
                  </a:cubicBezTo>
                  <a:cubicBezTo>
                    <a:pt x="109" y="14"/>
                    <a:pt x="109" y="14"/>
                    <a:pt x="109" y="14"/>
                  </a:cubicBezTo>
                  <a:cubicBezTo>
                    <a:pt x="108" y="13"/>
                    <a:pt x="106" y="12"/>
                    <a:pt x="104" y="12"/>
                  </a:cubicBezTo>
                  <a:cubicBezTo>
                    <a:pt x="102" y="12"/>
                    <a:pt x="101" y="13"/>
                    <a:pt x="99" y="14"/>
                  </a:cubicBezTo>
                  <a:cubicBezTo>
                    <a:pt x="92" y="21"/>
                    <a:pt x="92" y="21"/>
                    <a:pt x="92" y="21"/>
                  </a:cubicBezTo>
                  <a:cubicBezTo>
                    <a:pt x="91" y="3"/>
                    <a:pt x="91" y="3"/>
                    <a:pt x="91" y="3"/>
                  </a:cubicBezTo>
                  <a:cubicBezTo>
                    <a:pt x="91" y="1"/>
                    <a:pt x="89" y="0"/>
                    <a:pt x="88" y="0"/>
                  </a:cubicBezTo>
                  <a:cubicBezTo>
                    <a:pt x="88" y="0"/>
                    <a:pt x="87" y="1"/>
                    <a:pt x="87" y="1"/>
                  </a:cubicBezTo>
                  <a:cubicBezTo>
                    <a:pt x="59" y="29"/>
                    <a:pt x="59" y="29"/>
                    <a:pt x="59" y="29"/>
                  </a:cubicBezTo>
                  <a:cubicBezTo>
                    <a:pt x="56" y="31"/>
                    <a:pt x="55" y="35"/>
                    <a:pt x="55" y="38"/>
                  </a:cubicBezTo>
                  <a:cubicBezTo>
                    <a:pt x="55" y="39"/>
                    <a:pt x="55" y="39"/>
                    <a:pt x="55" y="39"/>
                  </a:cubicBezTo>
                  <a:cubicBezTo>
                    <a:pt x="57" y="57"/>
                    <a:pt x="57" y="57"/>
                    <a:pt x="57" y="57"/>
                  </a:cubicBezTo>
                  <a:cubicBezTo>
                    <a:pt x="47" y="67"/>
                    <a:pt x="47" y="67"/>
                    <a:pt x="47" y="67"/>
                  </a:cubicBezTo>
                  <a:cubicBezTo>
                    <a:pt x="29" y="85"/>
                    <a:pt x="29" y="85"/>
                    <a:pt x="29" y="85"/>
                  </a:cubicBezTo>
                  <a:cubicBezTo>
                    <a:pt x="28" y="85"/>
                    <a:pt x="28" y="85"/>
                    <a:pt x="28" y="85"/>
                  </a:cubicBezTo>
                  <a:cubicBezTo>
                    <a:pt x="11" y="103"/>
                    <a:pt x="11" y="103"/>
                    <a:pt x="11" y="103"/>
                  </a:cubicBezTo>
                  <a:cubicBezTo>
                    <a:pt x="3" y="111"/>
                    <a:pt x="3" y="111"/>
                    <a:pt x="3" y="111"/>
                  </a:cubicBezTo>
                  <a:cubicBezTo>
                    <a:pt x="2" y="112"/>
                    <a:pt x="1" y="113"/>
                    <a:pt x="1" y="114"/>
                  </a:cubicBezTo>
                  <a:cubicBezTo>
                    <a:pt x="1" y="121"/>
                    <a:pt x="1" y="121"/>
                    <a:pt x="1" y="121"/>
                  </a:cubicBezTo>
                  <a:cubicBezTo>
                    <a:pt x="0" y="124"/>
                    <a:pt x="3" y="127"/>
                    <a:pt x="7" y="127"/>
                  </a:cubicBezTo>
                  <a:cubicBezTo>
                    <a:pt x="7" y="127"/>
                    <a:pt x="7" y="127"/>
                    <a:pt x="7" y="127"/>
                  </a:cubicBezTo>
                  <a:cubicBezTo>
                    <a:pt x="13" y="127"/>
                    <a:pt x="13" y="127"/>
                    <a:pt x="13" y="127"/>
                  </a:cubicBezTo>
                  <a:cubicBezTo>
                    <a:pt x="15" y="127"/>
                    <a:pt x="16" y="126"/>
                    <a:pt x="17" y="125"/>
                  </a:cubicBezTo>
                  <a:cubicBezTo>
                    <a:pt x="72" y="70"/>
                    <a:pt x="72" y="70"/>
                    <a:pt x="72" y="70"/>
                  </a:cubicBezTo>
                  <a:cubicBezTo>
                    <a:pt x="88" y="72"/>
                    <a:pt x="88" y="72"/>
                    <a:pt x="88" y="72"/>
                  </a:cubicBezTo>
                  <a:cubicBezTo>
                    <a:pt x="89" y="72"/>
                    <a:pt x="89" y="72"/>
                    <a:pt x="89" y="72"/>
                  </a:cubicBezTo>
                  <a:cubicBezTo>
                    <a:pt x="90" y="72"/>
                    <a:pt x="90" y="72"/>
                    <a:pt x="90" y="72"/>
                  </a:cubicBezTo>
                  <a:cubicBezTo>
                    <a:pt x="93" y="72"/>
                    <a:pt x="96" y="70"/>
                    <a:pt x="98" y="68"/>
                  </a:cubicBezTo>
                  <a:cubicBezTo>
                    <a:pt x="126" y="40"/>
                    <a:pt x="126" y="40"/>
                    <a:pt x="126" y="40"/>
                  </a:cubicBezTo>
                  <a:cubicBezTo>
                    <a:pt x="127" y="39"/>
                    <a:pt x="126" y="36"/>
                    <a:pt x="124" y="36"/>
                  </a:cubicBezTo>
                  <a:lnTo>
                    <a:pt x="107" y="35"/>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sz="2000">
                <a:latin charset="-122" panose="00020600040101010101" typeface="字体管家棉花糖"/>
                <a:ea charset="-122" panose="00020600040101010101" typeface="字体管家棉花糖"/>
              </a:endParaRPr>
            </a:p>
          </p:txBody>
        </p:sp>
      </p:grpSp>
      <p:grpSp>
        <p:nvGrpSpPr>
          <p:cNvPr id="121" name="组合 120"/>
          <p:cNvGrpSpPr/>
          <p:nvPr/>
        </p:nvGrpSpPr>
        <p:grpSpPr>
          <a:xfrm>
            <a:off x="7300595" y="2315845"/>
            <a:ext cx="3105150" cy="1326515"/>
            <a:chOff x="1396587" y="1724418"/>
            <a:chExt cx="2369356" cy="1012372"/>
          </a:xfrm>
        </p:grpSpPr>
        <p:sp>
          <p:nvSpPr>
            <p:cNvPr id="106" name="文本框 901"/>
            <p:cNvSpPr txBox="1"/>
            <p:nvPr/>
          </p:nvSpPr>
          <p:spPr>
            <a:xfrm>
              <a:off x="1396586" y="1998075"/>
              <a:ext cx="2369356" cy="739725"/>
            </a:xfrm>
            <a:prstGeom prst="rect">
              <a:avLst/>
            </a:prstGeom>
            <a:noFill/>
          </p:spPr>
          <p:txBody>
            <a:bodyPr rtlCol="0" wrap="square">
              <a:spAutoFit/>
            </a:bodyPr>
            <a:lstStyle/>
            <a:p>
              <a:pPr algn="just">
                <a:lnSpc>
                  <a:spcPct val="120000"/>
                </a:lnSpc>
              </a:pPr>
              <a:r>
                <a:rPr altLang="en-US" lang="zh-CN" sz="1600">
                  <a:solidFill>
                    <a:schemeClr val="tx1"/>
                  </a:solidFill>
                  <a:latin charset="-122" panose="00020600040101010101" typeface="字体管家棉花糖"/>
                  <a:ea charset="-122" panose="00020600040101010101" typeface="字体管家棉花糖"/>
                  <a:cs typeface="+mn-ea"/>
                  <a:sym typeface="+mn-lt"/>
                </a:rPr>
                <a:t>您的内容打在这里，或者通过复制您的文本后，在此框中选择粘贴，并选择只保留文字。</a:t>
              </a:r>
            </a:p>
          </p:txBody>
        </p:sp>
        <p:sp>
          <p:nvSpPr>
            <p:cNvPr id="107" name="文本框 902"/>
            <p:cNvSpPr txBox="1"/>
            <p:nvPr/>
          </p:nvSpPr>
          <p:spPr>
            <a:xfrm>
              <a:off x="1396588" y="1724418"/>
              <a:ext cx="1709074" cy="279141"/>
            </a:xfrm>
            <a:prstGeom prst="rect">
              <a:avLst/>
            </a:prstGeom>
            <a:noFill/>
          </p:spPr>
          <p:txBody>
            <a:bodyPr rtlCol="0" wrap="square">
              <a:spAutoFit/>
            </a:bodyPr>
            <a:lstStyle/>
            <a:p>
              <a:r>
                <a:rPr altLang="en-US" lang="zh-CN">
                  <a:solidFill>
                    <a:srgbClr val="2E7E38"/>
                  </a:solidFill>
                  <a:latin charset="-122" panose="00020600040101010101" typeface="字体管家棉花糖"/>
                  <a:ea charset="-122" panose="00020600040101010101" typeface="字体管家棉花糖"/>
                  <a:cs typeface="+mn-ea"/>
                  <a:sym typeface="+mn-lt"/>
                </a:rPr>
                <a:t>单击此处添加文字</a:t>
              </a:r>
            </a:p>
          </p:txBody>
        </p:sp>
      </p:grpSp>
      <p:grpSp>
        <p:nvGrpSpPr>
          <p:cNvPr id="14" name="组合 13"/>
          <p:cNvGrpSpPr/>
          <p:nvPr/>
        </p:nvGrpSpPr>
        <p:grpSpPr>
          <a:xfrm>
            <a:off x="7200265" y="3761740"/>
            <a:ext cx="3105150" cy="1326515"/>
            <a:chOff x="1396587" y="1724418"/>
            <a:chExt cx="2369356" cy="1012372"/>
          </a:xfrm>
        </p:grpSpPr>
        <p:sp>
          <p:nvSpPr>
            <p:cNvPr id="29" name="文本框 901"/>
            <p:cNvSpPr txBox="1"/>
            <p:nvPr/>
          </p:nvSpPr>
          <p:spPr>
            <a:xfrm>
              <a:off x="1396588" y="1998076"/>
              <a:ext cx="2369356" cy="739725"/>
            </a:xfrm>
            <a:prstGeom prst="rect">
              <a:avLst/>
            </a:prstGeom>
            <a:noFill/>
          </p:spPr>
          <p:txBody>
            <a:bodyPr rtlCol="0" wrap="square">
              <a:spAutoFit/>
            </a:bodyPr>
            <a:lstStyle/>
            <a:p>
              <a:pPr algn="just">
                <a:lnSpc>
                  <a:spcPct val="120000"/>
                </a:lnSpc>
              </a:pPr>
              <a:r>
                <a:rPr altLang="en-US" lang="zh-CN" sz="1600">
                  <a:solidFill>
                    <a:schemeClr val="tx1"/>
                  </a:solidFill>
                  <a:latin charset="-122" panose="00020600040101010101" typeface="字体管家棉花糖"/>
                  <a:ea charset="-122" panose="00020600040101010101" typeface="字体管家棉花糖"/>
                  <a:cs typeface="+mn-ea"/>
                  <a:sym typeface="+mn-lt"/>
                </a:rPr>
                <a:t>您的内容打在这里，或者通过复制您的文本后，在此框中选择粘贴，并选择只保留文字。</a:t>
              </a:r>
            </a:p>
          </p:txBody>
        </p:sp>
        <p:sp>
          <p:nvSpPr>
            <p:cNvPr id="35" name="文本框 902"/>
            <p:cNvSpPr txBox="1"/>
            <p:nvPr/>
          </p:nvSpPr>
          <p:spPr>
            <a:xfrm>
              <a:off x="1396588" y="1724418"/>
              <a:ext cx="1709074" cy="279141"/>
            </a:xfrm>
            <a:prstGeom prst="rect">
              <a:avLst/>
            </a:prstGeom>
            <a:noFill/>
          </p:spPr>
          <p:txBody>
            <a:bodyPr rtlCol="0" wrap="square">
              <a:spAutoFit/>
            </a:bodyPr>
            <a:lstStyle/>
            <a:p>
              <a:r>
                <a:rPr altLang="en-US" lang="zh-CN">
                  <a:solidFill>
                    <a:schemeClr val="accent4">
                      <a:lumMod val="75000"/>
                    </a:schemeClr>
                  </a:solidFill>
                  <a:latin charset="-122" panose="00020600040101010101" typeface="字体管家棉花糖"/>
                  <a:ea charset="-122" panose="00020600040101010101" typeface="字体管家棉花糖"/>
                  <a:cs typeface="+mn-ea"/>
                  <a:sym typeface="+mn-lt"/>
                </a:rPr>
                <a:t>单击此处添加文字</a:t>
              </a:r>
            </a:p>
          </p:txBody>
        </p:sp>
      </p:grpSp>
      <p:grpSp>
        <p:nvGrpSpPr>
          <p:cNvPr id="36" name="组合 35"/>
          <p:cNvGrpSpPr/>
          <p:nvPr/>
        </p:nvGrpSpPr>
        <p:grpSpPr>
          <a:xfrm>
            <a:off x="7200265" y="5256530"/>
            <a:ext cx="3105150" cy="1326515"/>
            <a:chOff x="1396587" y="1724418"/>
            <a:chExt cx="2369356" cy="1012372"/>
          </a:xfrm>
        </p:grpSpPr>
        <p:sp>
          <p:nvSpPr>
            <p:cNvPr id="37" name="文本框 901"/>
            <p:cNvSpPr txBox="1"/>
            <p:nvPr/>
          </p:nvSpPr>
          <p:spPr>
            <a:xfrm>
              <a:off x="1396588" y="1998075"/>
              <a:ext cx="2369356" cy="739725"/>
            </a:xfrm>
            <a:prstGeom prst="rect">
              <a:avLst/>
            </a:prstGeom>
            <a:noFill/>
          </p:spPr>
          <p:txBody>
            <a:bodyPr rtlCol="0" wrap="square">
              <a:spAutoFit/>
            </a:bodyPr>
            <a:lstStyle/>
            <a:p>
              <a:pPr algn="just">
                <a:lnSpc>
                  <a:spcPct val="120000"/>
                </a:lnSpc>
              </a:pPr>
              <a:r>
                <a:rPr altLang="en-US" lang="zh-CN" sz="1600">
                  <a:solidFill>
                    <a:schemeClr val="tx1"/>
                  </a:solidFill>
                  <a:latin charset="-122" panose="00020600040101010101" typeface="字体管家棉花糖"/>
                  <a:ea charset="-122" panose="00020600040101010101" typeface="字体管家棉花糖"/>
                  <a:cs typeface="+mn-ea"/>
                  <a:sym typeface="+mn-lt"/>
                </a:rPr>
                <a:t>您的内容打在这里，或者通过复制您的文本后，在此框中选择粘贴，并选择只保留文字。</a:t>
              </a:r>
            </a:p>
          </p:txBody>
        </p:sp>
        <p:sp>
          <p:nvSpPr>
            <p:cNvPr id="38" name="文本框 902"/>
            <p:cNvSpPr txBox="1"/>
            <p:nvPr/>
          </p:nvSpPr>
          <p:spPr>
            <a:xfrm>
              <a:off x="1396588" y="1724418"/>
              <a:ext cx="1709074" cy="279141"/>
            </a:xfrm>
            <a:prstGeom prst="rect">
              <a:avLst/>
            </a:prstGeom>
            <a:noFill/>
          </p:spPr>
          <p:txBody>
            <a:bodyPr rtlCol="0" wrap="square">
              <a:spAutoFit/>
            </a:bodyPr>
            <a:lstStyle/>
            <a:p>
              <a:r>
                <a:rPr altLang="en-US" lang="zh-CN">
                  <a:solidFill>
                    <a:srgbClr val="2E7E38"/>
                  </a:solidFill>
                  <a:latin charset="-122" panose="00020600040101010101" typeface="字体管家棉花糖"/>
                  <a:ea charset="-122" panose="00020600040101010101" typeface="字体管家棉花糖"/>
                  <a:cs typeface="+mn-ea"/>
                  <a:sym typeface="+mn-lt"/>
                </a:rPr>
                <a:t>单击此处添加文字</a:t>
              </a:r>
            </a:p>
          </p:txBody>
        </p:sp>
      </p:grpSp>
      <p:grpSp>
        <p:nvGrpSpPr>
          <p:cNvPr id="41" name="组合 40"/>
          <p:cNvGrpSpPr/>
          <p:nvPr/>
        </p:nvGrpSpPr>
        <p:grpSpPr>
          <a:xfrm>
            <a:off x="2830195" y="5285740"/>
            <a:ext cx="2720975" cy="918845"/>
            <a:chOff x="4864" y="7067"/>
            <a:chExt cx="4285" cy="1447"/>
          </a:xfrm>
        </p:grpSpPr>
        <p:sp>
          <p:nvSpPr>
            <p:cNvPr id="92" name="淘宝网chenying0907出品 91"/>
            <p:cNvSpPr/>
            <p:nvPr/>
          </p:nvSpPr>
          <p:spPr>
            <a:xfrm>
              <a:off x="4864" y="7067"/>
              <a:ext cx="4285" cy="384"/>
            </a:xfrm>
            <a:prstGeom prst="rect">
              <a:avLst/>
            </a:prstGeom>
          </p:spPr>
          <p:txBody>
            <a:bodyPr wrap="square">
              <a:spAutoFit/>
            </a:bodyPr>
            <a:lstStyle/>
            <a:p>
              <a:pPr algn="r">
                <a:lnSpc>
                  <a:spcPts val="1200"/>
                </a:lnSpc>
              </a:pPr>
              <a:r>
                <a:rPr altLang="en-US" lang="zh-CN">
                  <a:solidFill>
                    <a:srgbClr val="2E7E38"/>
                  </a:solidFill>
                  <a:latin charset="-122" panose="00020600040101010101" typeface="字体管家棉花糖"/>
                  <a:ea charset="-122" panose="00020600040101010101" typeface="字体管家棉花糖"/>
                </a:rPr>
                <a:t>这里填写小标题</a:t>
              </a:r>
            </a:p>
          </p:txBody>
        </p:sp>
        <p:sp>
          <p:nvSpPr>
            <p:cNvPr id="42" name="稻壳儿小白白(http://dwz.cn/Wu2UP)"/>
            <p:cNvSpPr txBox="1">
              <a:spLocks noChangeArrowheads="1"/>
            </p:cNvSpPr>
            <p:nvPr/>
          </p:nvSpPr>
          <p:spPr bwMode="auto">
            <a:xfrm>
              <a:off x="5130" y="7816"/>
              <a:ext cx="3825" cy="67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lvl1pPr defTabSz="1216025">
                <a:defRPr>
                  <a:solidFill>
                    <a:srgbClr val="445469"/>
                  </a:solidFill>
                  <a:latin charset="0" panose="020b0604020202020204" pitchFamily="34" typeface="Arial"/>
                  <a:ea charset="-122" panose="020b0503020204020204" typeface="微软雅黑"/>
                </a:defRPr>
              </a:lvl1pPr>
              <a:lvl2pPr defTabSz="1216025" indent="-285750" marL="742950">
                <a:defRPr>
                  <a:solidFill>
                    <a:srgbClr val="445469"/>
                  </a:solidFill>
                  <a:latin charset="0" panose="020b0604020202020204" pitchFamily="34" typeface="Arial"/>
                  <a:ea charset="-122" panose="020b0503020204020204" typeface="微软雅黑"/>
                </a:defRPr>
              </a:lvl2pPr>
              <a:lvl3pPr defTabSz="1216025" indent="-228600" marL="1143000">
                <a:defRPr>
                  <a:solidFill>
                    <a:srgbClr val="445469"/>
                  </a:solidFill>
                  <a:latin charset="0" panose="020b0604020202020204" pitchFamily="34" typeface="Arial"/>
                  <a:ea charset="-122" panose="020b0503020204020204" typeface="微软雅黑"/>
                </a:defRPr>
              </a:lvl3pPr>
              <a:lvl4pPr defTabSz="1216025" indent="-228600" marL="1600200">
                <a:defRPr>
                  <a:solidFill>
                    <a:srgbClr val="445469"/>
                  </a:solidFill>
                  <a:latin charset="0" panose="020b0604020202020204" pitchFamily="34" typeface="Arial"/>
                  <a:ea charset="-122" panose="020b0503020204020204" typeface="微软雅黑"/>
                </a:defRPr>
              </a:lvl4pPr>
              <a:lvl5pPr defTabSz="1216025" indent="-228600" marL="2057400">
                <a:defRPr>
                  <a:solidFill>
                    <a:srgbClr val="445469"/>
                  </a:solidFill>
                  <a:latin charset="0" panose="020b0604020202020204" pitchFamily="34" typeface="Arial"/>
                  <a:ea charset="-122" panose="020b0503020204020204" typeface="微软雅黑"/>
                </a:defRPr>
              </a:lvl5pPr>
              <a:lvl6pPr defTabSz="1216025" eaLnBrk="0" fontAlgn="base" hangingPunct="0" indent="-228600" marL="2514600">
                <a:spcBef>
                  <a:spcPct val="0"/>
                </a:spcBef>
                <a:spcAft>
                  <a:spcPct val="0"/>
                </a:spcAft>
                <a:defRPr>
                  <a:solidFill>
                    <a:srgbClr val="445469"/>
                  </a:solidFill>
                  <a:latin charset="0" panose="020b0604020202020204" pitchFamily="34" typeface="Arial"/>
                  <a:ea charset="-122" panose="020b0503020204020204" typeface="微软雅黑"/>
                </a:defRPr>
              </a:lvl6pPr>
              <a:lvl7pPr defTabSz="1216025" eaLnBrk="0" fontAlgn="base" hangingPunct="0" indent="-228600" marL="2971800">
                <a:spcBef>
                  <a:spcPct val="0"/>
                </a:spcBef>
                <a:spcAft>
                  <a:spcPct val="0"/>
                </a:spcAft>
                <a:defRPr>
                  <a:solidFill>
                    <a:srgbClr val="445469"/>
                  </a:solidFill>
                  <a:latin charset="0" panose="020b0604020202020204" pitchFamily="34" typeface="Arial"/>
                  <a:ea charset="-122" panose="020b0503020204020204" typeface="微软雅黑"/>
                </a:defRPr>
              </a:lvl7pPr>
              <a:lvl8pPr defTabSz="1216025" eaLnBrk="0" fontAlgn="base" hangingPunct="0" indent="-228600" marL="3429000">
                <a:spcBef>
                  <a:spcPct val="0"/>
                </a:spcBef>
                <a:spcAft>
                  <a:spcPct val="0"/>
                </a:spcAft>
                <a:defRPr>
                  <a:solidFill>
                    <a:srgbClr val="445469"/>
                  </a:solidFill>
                  <a:latin charset="0" panose="020b0604020202020204" pitchFamily="34" typeface="Arial"/>
                  <a:ea charset="-122" panose="020b0503020204020204" typeface="微软雅黑"/>
                </a:defRPr>
              </a:lvl8pPr>
              <a:lvl9pPr defTabSz="1216025" eaLnBrk="0" fontAlgn="base" hangingPunct="0" indent="-228600" marL="3886200">
                <a:spcBef>
                  <a:spcPct val="0"/>
                </a:spcBef>
                <a:spcAft>
                  <a:spcPct val="0"/>
                </a:spcAft>
                <a:defRPr>
                  <a:solidFill>
                    <a:srgbClr val="445469"/>
                  </a:solidFill>
                  <a:latin charset="0" panose="020b0604020202020204" pitchFamily="34" typeface="Arial"/>
                  <a:ea charset="-122" panose="020b0503020204020204" typeface="微软雅黑"/>
                </a:defRPr>
              </a:lvl9pPr>
            </a:lstStyle>
            <a:p>
              <a:pPr algn="r" eaLnBrk="1" hangingPunct="1">
                <a:spcBef>
                  <a:spcPct val="20000"/>
                </a:spcBef>
                <a:buFont charset="0" panose="020b0604020202020204" pitchFamily="34" typeface="Arial"/>
                <a:buNone/>
              </a:pPr>
              <a:r>
                <a:rPr altLang="en-US" lang="zh-CN" sz="1400">
                  <a:solidFill>
                    <a:schemeClr val="tx1"/>
                  </a:solidFill>
                  <a:latin charset="-122" panose="00020600040101010101" typeface="字体管家棉花糖"/>
                  <a:ea charset="-122" panose="00020600040101010101" typeface="字体管家棉花糖"/>
                  <a:sym charset="0" panose="020b0604020202020204" pitchFamily="34" typeface="Arial"/>
                </a:rPr>
                <a:t>单击此处可编辑内容，根据您的需要自由拉伸文本框大小</a:t>
              </a:r>
            </a:p>
          </p:txBody>
        </p:sp>
      </p:grpSp>
    </p:spTree>
  </p:cSld>
  <p:clrMapOvr>
    <a:masterClrMapping/>
  </p:clrMapOvr>
  <mc:AlternateContent>
    <mc:Choice Requires="p15">
      <p:transition p14:dur="1250" spd="slow">
        <p15:prstTrans prst="pageCurlDouble"/>
      </p:transition>
    </mc:Choice>
    <mc:Fallback>
      <p:transition spd="slow">
        <p:fade/>
      </p:transition>
    </mc:Fallback>
  </mc:AlternateContent>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rotWithShape="1">
          <a:blip r:embed="rId6"/>
          <a:stretch>
            <a:fillRect/>
          </a:stretch>
        </a:blipFill>
        <a:effectLst/>
      </p:bgPr>
    </p:bg>
    <p:spTree>
      <p:nvGrpSpPr>
        <p:cNvPr id="1" name=""/>
        <p:cNvGrpSpPr/>
        <p:nvPr/>
      </p:nvGrpSpPr>
      <p:grpSpPr>
        <a:xfrm>
          <a:off x="0" y="0"/>
          <a:ext cx="0" cy="0"/>
        </a:xfrm>
      </p:grpSpPr>
      <p:grpSp>
        <p:nvGrpSpPr>
          <p:cNvPr id="12" name="组合 11"/>
          <p:cNvGrpSpPr/>
          <p:nvPr/>
        </p:nvGrpSpPr>
        <p:grpSpPr>
          <a:xfrm>
            <a:off x="354965" y="240030"/>
            <a:ext cx="965200" cy="1009015"/>
            <a:chOff x="11295" y="1307"/>
            <a:chExt cx="3874" cy="4046"/>
          </a:xfrm>
        </p:grpSpPr>
        <p:pic>
          <p:nvPicPr>
            <p:cNvPr descr="f7d30ea4b628d33971365e72821aa1c5" id="9" name="图片 8"/>
            <p:cNvPicPr>
              <a:picLocks noChangeAspect="1"/>
            </p:cNvPicPr>
            <p:nvPr/>
          </p:nvPicPr>
          <p:blipFill>
            <a:blip r:embed="rId3"/>
            <a:srcRect b="24954" l="16885" r="18795" t="7870"/>
            <a:stretch>
              <a:fillRect/>
            </a:stretch>
          </p:blipFill>
          <p:spPr>
            <a:xfrm>
              <a:off x="11295" y="1307"/>
              <a:ext cx="3874" cy="4046"/>
            </a:xfrm>
            <a:prstGeom prst="rect">
              <a:avLst/>
            </a:prstGeom>
          </p:spPr>
        </p:pic>
        <p:sp>
          <p:nvSpPr>
            <p:cNvPr id="11" name="文本框 10"/>
            <p:cNvSpPr txBox="1"/>
            <p:nvPr/>
          </p:nvSpPr>
          <p:spPr>
            <a:xfrm rot="20760000">
              <a:off x="12314" y="2298"/>
              <a:ext cx="2229" cy="1833"/>
            </a:xfrm>
            <a:prstGeom prst="rect">
              <a:avLst/>
            </a:prstGeom>
            <a:noFill/>
          </p:spPr>
          <p:txBody>
            <a:bodyPr rtlCol="0" wrap="square">
              <a:spAutoFit/>
            </a:bodyPr>
            <a:lstStyle/>
            <a:p>
              <a:pPr algn="ctr"/>
              <a:r>
                <a:rPr altLang="zh-CN" lang="en-US" sz="2400">
                  <a:latin charset="-122" panose="02010600030101010101" typeface="锐字工房洪荒之光中黑简1.0"/>
                  <a:ea charset="-122" panose="02010600030101010101" typeface="锐字工房洪荒之光中黑简1.0"/>
                </a:rPr>
                <a:t>3</a:t>
              </a:r>
            </a:p>
          </p:txBody>
        </p:sp>
      </p:grpSp>
      <p:pic>
        <p:nvPicPr>
          <p:cNvPr descr="8b0fccb2e21d61b25266c16d7d822443" id="30" name="图片 29"/>
          <p:cNvPicPr>
            <a:picLocks noChangeAspect="1"/>
          </p:cNvPicPr>
          <p:nvPr/>
        </p:nvPicPr>
        <p:blipFill>
          <a:blip r:embed="rId4"/>
          <a:srcRect r="3242"/>
          <a:stretch>
            <a:fillRect/>
          </a:stretch>
        </p:blipFill>
        <p:spPr>
          <a:xfrm>
            <a:off x="9330690" y="240030"/>
            <a:ext cx="2880360" cy="1807210"/>
          </a:xfrm>
          <a:prstGeom prst="rect">
            <a:avLst/>
          </a:prstGeom>
        </p:spPr>
      </p:pic>
      <p:sp>
        <p:nvSpPr>
          <p:cNvPr id="10" name="文本框 9"/>
          <p:cNvSpPr txBox="1"/>
          <p:nvPr/>
        </p:nvSpPr>
        <p:spPr>
          <a:xfrm>
            <a:off x="1471295" y="454660"/>
            <a:ext cx="3148330" cy="1371600"/>
          </a:xfrm>
          <a:prstGeom prst="rect">
            <a:avLst/>
          </a:prstGeom>
          <a:noFill/>
        </p:spPr>
        <p:txBody>
          <a:bodyPr rtlCol="0" wrap="square">
            <a:spAutoFit/>
          </a:bodyPr>
          <a:lstStyle/>
          <a:p>
            <a:pPr algn="l"/>
            <a:r>
              <a:rPr altLang="en-US" lang="zh-CN" sz="2800">
                <a:solidFill>
                  <a:srgbClr val="2E7E38"/>
                </a:solidFill>
                <a:latin charset="-122" panose="00020600040101010101" typeface="字体管家棉花糖"/>
                <a:ea charset="-122" panose="00020600040101010101" typeface="字体管家棉花糖"/>
              </a:rPr>
              <a:t>点击此处添加标题</a:t>
            </a:r>
          </a:p>
          <a:p>
            <a:pPr algn="l"/>
            <a:r>
              <a:rPr altLang="en-US" lang="zh-CN" sz="2800">
                <a:solidFill>
                  <a:srgbClr val="2E7E38"/>
                </a:solidFill>
                <a:latin charset="-122" panose="00020600040101010101" typeface="字体管家棉花糖"/>
                <a:ea charset="-122" panose="00020600040101010101" typeface="字体管家棉花糖"/>
              </a:rPr>
              <a:t>Click here to add title</a:t>
            </a:r>
          </a:p>
        </p:txBody>
      </p:sp>
      <p:grpSp>
        <p:nvGrpSpPr>
          <p:cNvPr id="16" name="组合 15"/>
          <p:cNvGrpSpPr/>
          <p:nvPr/>
        </p:nvGrpSpPr>
        <p:grpSpPr>
          <a:xfrm>
            <a:off x="-9525" y="2283171"/>
            <a:ext cx="12184380" cy="3038200"/>
            <a:chOff x="0" y="1939"/>
            <a:chExt cx="14400" cy="3591"/>
          </a:xfrm>
        </p:grpSpPr>
        <p:sp>
          <p:nvSpPr>
            <p:cNvPr id="55" name="Rectangle 54"/>
            <p:cNvSpPr/>
            <p:nvPr/>
          </p:nvSpPr>
          <p:spPr>
            <a:xfrm>
              <a:off x="10800" y="2568"/>
              <a:ext cx="3600" cy="2400"/>
            </a:xfrm>
            <a:prstGeom prst="rect">
              <a:avLst/>
            </a:prstGeom>
            <a:solidFill>
              <a:srgbClr val="FFDE05"/>
            </a:solidFill>
            <a:ln algn="ctr" cap="flat" cmpd="sng" w="25400">
              <a:noFill/>
              <a:prstDash val="solid"/>
            </a:ln>
            <a:effectLst/>
          </p:spPr>
          <p:txBody>
            <a:bodyPr anchor="ctr" rtlCol="0"/>
            <a:lstStyle/>
            <a:p>
              <a:pPr algn="ctr"/>
              <a:endParaRPr lang="en-US"/>
            </a:p>
          </p:txBody>
        </p:sp>
        <p:grpSp>
          <p:nvGrpSpPr>
            <p:cNvPr id="2" name="Group 98"/>
            <p:cNvGrpSpPr/>
            <p:nvPr/>
          </p:nvGrpSpPr>
          <p:grpSpPr>
            <a:xfrm>
              <a:off x="7200" y="2568"/>
              <a:ext cx="3964" cy="2400"/>
              <a:chOff x="4572000" y="1605014"/>
              <a:chExt cx="2517228" cy="1524000"/>
            </a:xfrm>
          </p:grpSpPr>
          <p:sp>
            <p:nvSpPr>
              <p:cNvPr id="52" name="Rectangle 51"/>
              <p:cNvSpPr/>
              <p:nvPr/>
            </p:nvSpPr>
            <p:spPr>
              <a:xfrm>
                <a:off x="4572000" y="1605014"/>
                <a:ext cx="2286000" cy="1524000"/>
              </a:xfrm>
              <a:prstGeom prst="rect">
                <a:avLst/>
              </a:prstGeom>
              <a:solidFill>
                <a:srgbClr val="00B050"/>
              </a:solidFill>
              <a:ln algn="ctr" cap="flat" cmpd="sng" w="25400">
                <a:noFill/>
                <a:prstDash val="solid"/>
              </a:ln>
              <a:effectLst/>
            </p:spPr>
            <p:txBody>
              <a:bodyPr anchor="ctr" rtlCol="0"/>
              <a:lstStyle/>
              <a:p>
                <a:pPr algn="ctr"/>
                <a:endParaRPr lang="en-US"/>
              </a:p>
            </p:txBody>
          </p:sp>
          <p:sp>
            <p:nvSpPr>
              <p:cNvPr id="63" name="Isosceles Triangle 62"/>
              <p:cNvSpPr/>
              <p:nvPr/>
            </p:nvSpPr>
            <p:spPr>
              <a:xfrm rot="5400000">
                <a:off x="6783114" y="2594300"/>
                <a:ext cx="381000" cy="231228"/>
              </a:xfrm>
              <a:prstGeom prst="triangle">
                <a:avLst/>
              </a:prstGeom>
              <a:solidFill>
                <a:srgbClr val="00B050"/>
              </a:solidFill>
              <a:ln algn="ctr" cap="flat" cmpd="sng" w="25400">
                <a:noFill/>
                <a:prstDash val="solid"/>
              </a:ln>
              <a:effectLst/>
            </p:spPr>
            <p:txBody>
              <a:bodyPr anchor="ctr" rtlCol="0"/>
              <a:lstStyle/>
              <a:p>
                <a:pPr algn="ctr"/>
                <a:endParaRPr lang="en-US"/>
              </a:p>
            </p:txBody>
          </p:sp>
        </p:grpSp>
        <p:grpSp>
          <p:nvGrpSpPr>
            <p:cNvPr id="3" name="Group 97"/>
            <p:cNvGrpSpPr/>
            <p:nvPr/>
          </p:nvGrpSpPr>
          <p:grpSpPr>
            <a:xfrm>
              <a:off x="3595" y="2568"/>
              <a:ext cx="3969" cy="2400"/>
              <a:chOff x="2283141" y="1605014"/>
              <a:chExt cx="2520087" cy="1524000"/>
            </a:xfrm>
          </p:grpSpPr>
          <p:sp>
            <p:nvSpPr>
              <p:cNvPr id="49" name="Rectangle 48"/>
              <p:cNvSpPr/>
              <p:nvPr/>
            </p:nvSpPr>
            <p:spPr>
              <a:xfrm>
                <a:off x="2283141" y="1605014"/>
                <a:ext cx="2286000" cy="1524000"/>
              </a:xfrm>
              <a:prstGeom prst="rect">
                <a:avLst/>
              </a:prstGeom>
              <a:solidFill>
                <a:srgbClr val="FFDE05"/>
              </a:solidFill>
              <a:ln algn="ctr" cap="flat" cmpd="sng" w="25400">
                <a:noFill/>
                <a:prstDash val="solid"/>
              </a:ln>
              <a:effectLst/>
            </p:spPr>
            <p:txBody>
              <a:bodyPr anchor="ctr" rtlCol="0"/>
              <a:lstStyle/>
              <a:p>
                <a:pPr algn="ctr"/>
                <a:endParaRPr lang="en-US"/>
              </a:p>
            </p:txBody>
          </p:sp>
          <p:sp>
            <p:nvSpPr>
              <p:cNvPr id="65" name="Isosceles Triangle 64"/>
              <p:cNvSpPr/>
              <p:nvPr/>
            </p:nvSpPr>
            <p:spPr>
              <a:xfrm rot="5400000">
                <a:off x="4497114" y="1832300"/>
                <a:ext cx="381000" cy="231228"/>
              </a:xfrm>
              <a:prstGeom prst="triangle">
                <a:avLst/>
              </a:prstGeom>
              <a:solidFill>
                <a:srgbClr val="15AA96"/>
              </a:solidFill>
              <a:ln algn="ctr" cap="flat" cmpd="sng" w="25400">
                <a:noFill/>
                <a:prstDash val="solid"/>
              </a:ln>
              <a:effectLst/>
            </p:spPr>
            <p:txBody>
              <a:bodyPr anchor="ctr" rtlCol="0"/>
              <a:lstStyle/>
              <a:p>
                <a:pPr algn="ctr"/>
                <a:endParaRPr lang="en-US"/>
              </a:p>
            </p:txBody>
          </p:sp>
        </p:grpSp>
        <p:grpSp>
          <p:nvGrpSpPr>
            <p:cNvPr id="7" name="Group 96"/>
            <p:cNvGrpSpPr/>
            <p:nvPr/>
          </p:nvGrpSpPr>
          <p:grpSpPr>
            <a:xfrm>
              <a:off x="0" y="2568"/>
              <a:ext cx="3960" cy="2400"/>
              <a:chOff x="0" y="1605014"/>
              <a:chExt cx="2514600" cy="1524000"/>
            </a:xfrm>
          </p:grpSpPr>
          <p:sp>
            <p:nvSpPr>
              <p:cNvPr id="46" name="Rectangle 45"/>
              <p:cNvSpPr/>
              <p:nvPr/>
            </p:nvSpPr>
            <p:spPr>
              <a:xfrm>
                <a:off x="0" y="1605014"/>
                <a:ext cx="2286000" cy="1524000"/>
              </a:xfrm>
              <a:prstGeom prst="rect">
                <a:avLst/>
              </a:prstGeom>
              <a:solidFill>
                <a:srgbClr val="00B050"/>
              </a:solidFill>
              <a:ln algn="ctr" cap="flat" cmpd="sng" w="25400">
                <a:noFill/>
                <a:prstDash val="solid"/>
              </a:ln>
              <a:effectLst/>
            </p:spPr>
            <p:txBody>
              <a:bodyPr anchor="ctr" rtlCol="0"/>
              <a:lstStyle/>
              <a:p>
                <a:pPr algn="ctr"/>
                <a:endParaRPr lang="en-US"/>
              </a:p>
            </p:txBody>
          </p:sp>
          <p:sp>
            <p:nvSpPr>
              <p:cNvPr id="62" name="Isosceles Triangle 61"/>
              <p:cNvSpPr/>
              <p:nvPr/>
            </p:nvSpPr>
            <p:spPr>
              <a:xfrm rot="5400000">
                <a:off x="2208486" y="2594300"/>
                <a:ext cx="381000" cy="231228"/>
              </a:xfrm>
              <a:prstGeom prst="triangle">
                <a:avLst/>
              </a:prstGeom>
              <a:solidFill>
                <a:srgbClr val="00B050"/>
              </a:solidFill>
              <a:ln algn="ctr" cap="flat" cmpd="sng" w="25400">
                <a:noFill/>
                <a:prstDash val="solid"/>
              </a:ln>
              <a:effectLst/>
            </p:spPr>
            <p:txBody>
              <a:bodyPr anchor="ctr" rtlCol="0"/>
              <a:lstStyle/>
              <a:p>
                <a:pPr algn="ctr"/>
                <a:endParaRPr lang="en-US"/>
              </a:p>
            </p:txBody>
          </p:sp>
        </p:grpSp>
        <p:grpSp>
          <p:nvGrpSpPr>
            <p:cNvPr id="4" name="Group 86"/>
            <p:cNvGrpSpPr/>
            <p:nvPr/>
          </p:nvGrpSpPr>
          <p:grpSpPr>
            <a:xfrm>
              <a:off x="1189" y="1939"/>
              <a:ext cx="1221" cy="1222"/>
              <a:chOff x="755206" y="1306086"/>
              <a:chExt cx="775588" cy="776236"/>
            </a:xfrm>
          </p:grpSpPr>
          <p:sp>
            <p:nvSpPr>
              <p:cNvPr id="86" name="Oval 85"/>
              <p:cNvSpPr>
                <a:spLocks noChangeAspect="1"/>
              </p:cNvSpPr>
              <p:nvPr/>
            </p:nvSpPr>
            <p:spPr>
              <a:xfrm>
                <a:off x="755206" y="1306086"/>
                <a:ext cx="775588" cy="776236"/>
              </a:xfrm>
              <a:prstGeom prst="ellipse">
                <a:avLst/>
              </a:prstGeom>
              <a:solidFill>
                <a:srgbClr val="FFFFFF"/>
              </a:solidFill>
              <a:ln algn="ctr" cap="flat" cmpd="sng" w="38100">
                <a:solidFill>
                  <a:srgbClr val="00B050"/>
                </a:solidFill>
                <a:prstDash val="solid"/>
              </a:ln>
              <a:effectLst/>
            </p:spPr>
            <p:txBody>
              <a:bodyPr anchor="ctr" rtlCol="0"/>
              <a:lstStyle/>
              <a:p>
                <a:pPr algn="ctr"/>
                <a:endParaRPr b="1" lang="en-US" sz="100">
                  <a:solidFill>
                    <a:srgbClr val="FFFFFF"/>
                  </a:solidFill>
                  <a:latin charset="0" typeface="Roboto Medium"/>
                </a:endParaRPr>
              </a:p>
            </p:txBody>
          </p:sp>
          <p:sp>
            <p:nvSpPr>
              <p:cNvPr id="82" name="Freeform 103"/>
              <p:cNvSpPr>
                <a:spLocks noEditPoints="1"/>
              </p:cNvSpPr>
              <p:nvPr/>
            </p:nvSpPr>
            <p:spPr bwMode="auto">
              <a:xfrm>
                <a:off x="990600" y="1469792"/>
                <a:ext cx="304800" cy="448826"/>
              </a:xfrm>
              <a:custGeom>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b="b" l="0" r="r" t="0"/>
                <a:pathLst>
                  <a:path h="62" w="4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rgbClr val="00B050"/>
              </a:solidFill>
              <a:ln w="9525">
                <a:noFill/>
                <a:round/>
              </a:ln>
            </p:spPr>
            <p:txBody>
              <a:bodyPr anchor="t" anchorCtr="0" bIns="45720" compatLnSpc="1" lIns="91440" numCol="1" rIns="91440" tIns="45720" vert="horz" wrap="square"/>
              <a:lstStyle/>
              <a:p>
                <a:endParaRPr lang="en-US">
                  <a:solidFill>
                    <a:srgbClr val="FFFFFF"/>
                  </a:solidFill>
                </a:endParaRPr>
              </a:p>
            </p:txBody>
          </p:sp>
        </p:grpSp>
        <p:grpSp>
          <p:nvGrpSpPr>
            <p:cNvPr id="5" name="Group 94"/>
            <p:cNvGrpSpPr/>
            <p:nvPr/>
          </p:nvGrpSpPr>
          <p:grpSpPr>
            <a:xfrm>
              <a:off x="11989" y="4308"/>
              <a:ext cx="1221" cy="1222"/>
              <a:chOff x="7613206" y="2972375"/>
              <a:chExt cx="775588" cy="776236"/>
            </a:xfrm>
          </p:grpSpPr>
          <p:sp>
            <p:nvSpPr>
              <p:cNvPr id="89" name="Oval 88"/>
              <p:cNvSpPr>
                <a:spLocks noChangeAspect="1"/>
              </p:cNvSpPr>
              <p:nvPr/>
            </p:nvSpPr>
            <p:spPr>
              <a:xfrm>
                <a:off x="7613206" y="2972375"/>
                <a:ext cx="775588" cy="776236"/>
              </a:xfrm>
              <a:prstGeom prst="ellipse">
                <a:avLst/>
              </a:prstGeom>
              <a:solidFill>
                <a:srgbClr val="FFFFFF"/>
              </a:solidFill>
              <a:ln algn="ctr" cap="flat" cmpd="sng" w="38100">
                <a:solidFill>
                  <a:srgbClr val="FFDE05"/>
                </a:solidFill>
                <a:prstDash val="solid"/>
              </a:ln>
              <a:effectLst/>
            </p:spPr>
            <p:txBody>
              <a:bodyPr anchor="ctr" rtlCol="0"/>
              <a:lstStyle/>
              <a:p>
                <a:pPr algn="ctr"/>
                <a:endParaRPr b="1" lang="en-US" sz="100">
                  <a:solidFill>
                    <a:srgbClr val="FFFFFF"/>
                  </a:solidFill>
                  <a:latin charset="0" typeface="Roboto Medium"/>
                </a:endParaRPr>
              </a:p>
            </p:txBody>
          </p:sp>
          <p:sp>
            <p:nvSpPr>
              <p:cNvPr id="85" name="Freeform 152"/>
              <p:cNvSpPr>
                <a:spLocks noEditPoints="1"/>
              </p:cNvSpPr>
              <p:nvPr/>
            </p:nvSpPr>
            <p:spPr bwMode="auto">
              <a:xfrm>
                <a:off x="7818055" y="3191427"/>
                <a:ext cx="365892" cy="338134"/>
              </a:xfrm>
              <a:custGeom>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b="b" l="0" r="r" t="0"/>
                <a:pathLst>
                  <a:path h="62" w="67">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FDE05"/>
              </a:solidFill>
              <a:ln w="9525">
                <a:noFill/>
                <a:round/>
              </a:ln>
              <a:effectLst>
                <a:outerShdw algn="tl" blurRad="50800" dir="2700000" dist="38100" rotWithShape="0">
                  <a:prstClr val="black">
                    <a:alpha val="40000"/>
                  </a:prstClr>
                </a:outerShdw>
              </a:effectLst>
            </p:spPr>
            <p:txBody>
              <a:bodyPr anchor="t" anchorCtr="0" bIns="45720" compatLnSpc="1" lIns="91440" numCol="1" rIns="91440" tIns="45720" vert="horz" wrap="square"/>
              <a:lstStyle/>
              <a:p>
                <a:endParaRPr lang="en-US">
                  <a:solidFill>
                    <a:srgbClr val="FFFFFF"/>
                  </a:solidFill>
                </a:endParaRPr>
              </a:p>
            </p:txBody>
          </p:sp>
        </p:grpSp>
        <p:grpSp>
          <p:nvGrpSpPr>
            <p:cNvPr id="13" name="Group 91"/>
            <p:cNvGrpSpPr/>
            <p:nvPr/>
          </p:nvGrpSpPr>
          <p:grpSpPr>
            <a:xfrm>
              <a:off x="8389" y="1939"/>
              <a:ext cx="1221" cy="1222"/>
              <a:chOff x="5327206" y="2869432"/>
              <a:chExt cx="775588" cy="776236"/>
            </a:xfrm>
          </p:grpSpPr>
          <p:sp>
            <p:nvSpPr>
              <p:cNvPr id="91" name="Oval 90"/>
              <p:cNvSpPr>
                <a:spLocks noChangeAspect="1"/>
              </p:cNvSpPr>
              <p:nvPr/>
            </p:nvSpPr>
            <p:spPr>
              <a:xfrm>
                <a:off x="5327206" y="2869432"/>
                <a:ext cx="775588" cy="776236"/>
              </a:xfrm>
              <a:prstGeom prst="ellipse">
                <a:avLst/>
              </a:prstGeom>
              <a:solidFill>
                <a:srgbClr val="FFFFFF"/>
              </a:solidFill>
              <a:ln algn="ctr" cap="flat" cmpd="sng" w="38100">
                <a:solidFill>
                  <a:srgbClr val="00B050"/>
                </a:solidFill>
                <a:prstDash val="solid"/>
              </a:ln>
              <a:effectLst/>
            </p:spPr>
            <p:txBody>
              <a:bodyPr anchor="ctr" rtlCol="0"/>
              <a:lstStyle/>
              <a:p>
                <a:pPr algn="ctr"/>
                <a:endParaRPr b="1" lang="en-US" sz="100">
                  <a:solidFill>
                    <a:srgbClr val="FFFFFF"/>
                  </a:solidFill>
                  <a:latin charset="0" typeface="Roboto Medium"/>
                </a:endParaRPr>
              </a:p>
            </p:txBody>
          </p:sp>
          <p:sp>
            <p:nvSpPr>
              <p:cNvPr id="84" name="Freeform 83"/>
              <p:cNvSpPr>
                <a:spLocks noEditPoints="1"/>
              </p:cNvSpPr>
              <p:nvPr/>
            </p:nvSpPr>
            <p:spPr bwMode="auto">
              <a:xfrm>
                <a:off x="5562601" y="3028951"/>
                <a:ext cx="304800" cy="457200"/>
              </a:xfrm>
              <a:custGeom>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b="b" l="0" r="r" t="0"/>
                <a:pathLst>
                  <a:path h="57" w="39">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rgbClr val="00B050"/>
              </a:solidFill>
              <a:ln w="9525">
                <a:noFill/>
                <a:round/>
              </a:ln>
            </p:spPr>
            <p:txBody>
              <a:bodyPr anchor="t" anchorCtr="0" bIns="45720" compatLnSpc="1" lIns="91440" numCol="1" rIns="91440" tIns="45720" vert="horz" wrap="square"/>
              <a:lstStyle/>
              <a:p>
                <a:endParaRPr lang="en-US">
                  <a:solidFill>
                    <a:srgbClr val="FFFFFF"/>
                  </a:solidFill>
                </a:endParaRPr>
              </a:p>
            </p:txBody>
          </p:sp>
        </p:grpSp>
        <p:grpSp>
          <p:nvGrpSpPr>
            <p:cNvPr id="14" name="Group 95"/>
            <p:cNvGrpSpPr/>
            <p:nvPr/>
          </p:nvGrpSpPr>
          <p:grpSpPr>
            <a:xfrm>
              <a:off x="4789" y="4308"/>
              <a:ext cx="1221" cy="1222"/>
              <a:chOff x="3058045" y="2972375"/>
              <a:chExt cx="775588" cy="776236"/>
            </a:xfrm>
          </p:grpSpPr>
          <p:sp>
            <p:nvSpPr>
              <p:cNvPr id="93" name="Oval 92"/>
              <p:cNvSpPr>
                <a:spLocks noChangeAspect="1"/>
              </p:cNvSpPr>
              <p:nvPr/>
            </p:nvSpPr>
            <p:spPr>
              <a:xfrm>
                <a:off x="3058045" y="2972375"/>
                <a:ext cx="775588" cy="776236"/>
              </a:xfrm>
              <a:prstGeom prst="ellipse">
                <a:avLst/>
              </a:prstGeom>
              <a:solidFill>
                <a:srgbClr val="FFFFFF"/>
              </a:solidFill>
              <a:ln algn="ctr" cap="flat" cmpd="sng" w="38100">
                <a:solidFill>
                  <a:srgbClr val="FFDE05"/>
                </a:solidFill>
                <a:prstDash val="solid"/>
              </a:ln>
              <a:effectLst/>
            </p:spPr>
            <p:txBody>
              <a:bodyPr anchor="ctr" rtlCol="0"/>
              <a:lstStyle/>
              <a:p>
                <a:pPr algn="ctr"/>
                <a:endParaRPr b="1" lang="en-US" sz="100">
                  <a:solidFill>
                    <a:srgbClr val="FFFFFF"/>
                  </a:solidFill>
                  <a:latin charset="0" typeface="Roboto Medium"/>
                </a:endParaRPr>
              </a:p>
            </p:txBody>
          </p:sp>
          <p:sp>
            <p:nvSpPr>
              <p:cNvPr id="83" name="Freeform 52"/>
              <p:cNvSpPr>
                <a:spLocks noEditPoints="1"/>
              </p:cNvSpPr>
              <p:nvPr/>
            </p:nvSpPr>
            <p:spPr bwMode="auto">
              <a:xfrm>
                <a:off x="3288692" y="3191425"/>
                <a:ext cx="314294" cy="338136"/>
              </a:xfrm>
              <a:custGeom>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b="b" l="0" r="r" t="0"/>
                <a:pathLst>
                  <a:path h="72" w="67">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rgbClr val="FFDE05"/>
              </a:solidFill>
              <a:ln w="9525">
                <a:noFill/>
                <a:round/>
              </a:ln>
              <a:effectLst>
                <a:outerShdw algn="tl" blurRad="50800" dir="2700000" dist="38100" rotWithShape="0">
                  <a:prstClr val="black">
                    <a:alpha val="40000"/>
                  </a:prstClr>
                </a:outerShdw>
              </a:effectLst>
            </p:spPr>
            <p:txBody>
              <a:bodyPr anchor="t" anchorCtr="0" bIns="45720" compatLnSpc="1" lIns="91440" numCol="1" rIns="91440" tIns="45720" vert="horz" wrap="square"/>
              <a:lstStyle/>
              <a:p>
                <a:endParaRPr lang="en-US">
                  <a:solidFill>
                    <a:srgbClr val="FFFFFF"/>
                  </a:solidFill>
                </a:endParaRPr>
              </a:p>
            </p:txBody>
          </p:sp>
        </p:grpSp>
      </p:grpSp>
      <p:grpSp>
        <p:nvGrpSpPr>
          <p:cNvPr id="6" name="组合 5"/>
          <p:cNvGrpSpPr/>
          <p:nvPr/>
        </p:nvGrpSpPr>
        <p:grpSpPr>
          <a:xfrm>
            <a:off x="648335" y="3277235"/>
            <a:ext cx="1731010" cy="1450975"/>
            <a:chOff x="2878" y="6820"/>
            <a:chExt cx="2726" cy="2285"/>
          </a:xfrm>
        </p:grpSpPr>
        <p:sp>
          <p:nvSpPr>
            <p:cNvPr id="20" name="文本框 13"/>
            <p:cNvSpPr txBox="1"/>
            <p:nvPr/>
          </p:nvSpPr>
          <p:spPr>
            <a:xfrm>
              <a:off x="2878" y="7396"/>
              <a:ext cx="2726" cy="1680"/>
            </a:xfrm>
            <a:prstGeom prst="rect">
              <a:avLst/>
            </a:prstGeom>
            <a:noFill/>
          </p:spPr>
          <p:txBody>
            <a:bodyPr rtlCol="0" wrap="square">
              <a:spAutoFit/>
            </a:bodyPr>
            <a:lstStyle/>
            <a:p>
              <a:pPr algn="just">
                <a:lnSpc>
                  <a:spcPct val="100000"/>
                </a:lnSpc>
              </a:pPr>
              <a:r>
                <a:rPr altLang="en-US" lang="zh-CN" sz="1600">
                  <a:solidFill>
                    <a:schemeClr val="bg1"/>
                  </a:solidFill>
                  <a:latin charset="-122" panose="00020600040101010101" typeface="字体管家棉花糖"/>
                  <a:ea charset="-122" panose="00020600040101010101" typeface="字体管家棉花糖"/>
                </a:rPr>
                <a:t>点击添加文字说明详情介绍点击添加文字说明详介</a:t>
              </a:r>
            </a:p>
          </p:txBody>
        </p:sp>
        <p:sp>
          <p:nvSpPr>
            <p:cNvPr id="21" name="文本框 15"/>
            <p:cNvSpPr txBox="1"/>
            <p:nvPr/>
          </p:nvSpPr>
          <p:spPr>
            <a:xfrm>
              <a:off x="3318" y="6820"/>
              <a:ext cx="2087" cy="624"/>
            </a:xfrm>
            <a:prstGeom prst="rect">
              <a:avLst/>
            </a:prstGeom>
            <a:noFill/>
          </p:spPr>
          <p:txBody>
            <a:bodyPr rtlCol="0" wrap="square">
              <a:spAutoFit/>
            </a:bodyPr>
            <a:lstStyle/>
            <a:p>
              <a:r>
                <a:rPr altLang="en-US" lang="zh-CN" sz="2000">
                  <a:solidFill>
                    <a:schemeClr val="bg1"/>
                  </a:solidFill>
                  <a:latin charset="-122" panose="00020600040101010101" typeface="字体管家棉花糖"/>
                  <a:ea charset="-122" panose="00020600040101010101" typeface="字体管家棉花糖"/>
                </a:rPr>
                <a:t>添加标题</a:t>
              </a:r>
            </a:p>
          </p:txBody>
        </p:sp>
      </p:grpSp>
      <p:grpSp>
        <p:nvGrpSpPr>
          <p:cNvPr id="8" name="组合 7"/>
          <p:cNvGrpSpPr/>
          <p:nvPr/>
        </p:nvGrpSpPr>
        <p:grpSpPr>
          <a:xfrm>
            <a:off x="3689985" y="3004185"/>
            <a:ext cx="1731010" cy="1450975"/>
            <a:chOff x="2878" y="6820"/>
            <a:chExt cx="2726" cy="2285"/>
          </a:xfrm>
        </p:grpSpPr>
        <p:sp>
          <p:nvSpPr>
            <p:cNvPr id="15" name="文本框 13"/>
            <p:cNvSpPr txBox="1"/>
            <p:nvPr/>
          </p:nvSpPr>
          <p:spPr>
            <a:xfrm>
              <a:off x="2878" y="7396"/>
              <a:ext cx="2726" cy="1680"/>
            </a:xfrm>
            <a:prstGeom prst="rect">
              <a:avLst/>
            </a:prstGeom>
            <a:noFill/>
          </p:spPr>
          <p:txBody>
            <a:bodyPr rtlCol="0" wrap="square">
              <a:spAutoFit/>
            </a:bodyPr>
            <a:lstStyle/>
            <a:p>
              <a:pPr algn="just">
                <a:lnSpc>
                  <a:spcPct val="100000"/>
                </a:lnSpc>
              </a:pPr>
              <a:r>
                <a:rPr altLang="en-US" lang="zh-CN" sz="1600">
                  <a:solidFill>
                    <a:srgbClr val="2E7E38"/>
                  </a:solidFill>
                  <a:latin charset="-122" panose="00020600040101010101" typeface="字体管家棉花糖"/>
                  <a:ea charset="-122" panose="00020600040101010101" typeface="字体管家棉花糖"/>
                </a:rPr>
                <a:t>点击添加文字说明详情介绍点击添加文字说明详介</a:t>
              </a:r>
            </a:p>
          </p:txBody>
        </p:sp>
        <p:sp>
          <p:nvSpPr>
            <p:cNvPr id="17" name="文本框 15"/>
            <p:cNvSpPr txBox="1"/>
            <p:nvPr/>
          </p:nvSpPr>
          <p:spPr>
            <a:xfrm>
              <a:off x="3318" y="6820"/>
              <a:ext cx="2087" cy="624"/>
            </a:xfrm>
            <a:prstGeom prst="rect">
              <a:avLst/>
            </a:prstGeom>
            <a:noFill/>
          </p:spPr>
          <p:txBody>
            <a:bodyPr rtlCol="0" wrap="square">
              <a:spAutoFit/>
            </a:bodyPr>
            <a:lstStyle/>
            <a:p>
              <a:r>
                <a:rPr altLang="en-US" lang="zh-CN" sz="2000">
                  <a:solidFill>
                    <a:srgbClr val="2E7E38"/>
                  </a:solidFill>
                  <a:latin charset="-122" panose="00020600040101010101" typeface="字体管家棉花糖"/>
                  <a:ea charset="-122" panose="00020600040101010101" typeface="字体管家棉花糖"/>
                </a:rPr>
                <a:t>添加标题</a:t>
              </a:r>
            </a:p>
          </p:txBody>
        </p:sp>
      </p:grpSp>
      <p:grpSp>
        <p:nvGrpSpPr>
          <p:cNvPr id="18" name="组合 17"/>
          <p:cNvGrpSpPr/>
          <p:nvPr/>
        </p:nvGrpSpPr>
        <p:grpSpPr>
          <a:xfrm>
            <a:off x="9687560" y="2983230"/>
            <a:ext cx="1731010" cy="1450975"/>
            <a:chOff x="2878" y="6820"/>
            <a:chExt cx="2726" cy="2285"/>
          </a:xfrm>
        </p:grpSpPr>
        <p:sp>
          <p:nvSpPr>
            <p:cNvPr id="19" name="文本框 13"/>
            <p:cNvSpPr txBox="1"/>
            <p:nvPr/>
          </p:nvSpPr>
          <p:spPr>
            <a:xfrm>
              <a:off x="2878" y="7396"/>
              <a:ext cx="2726" cy="1680"/>
            </a:xfrm>
            <a:prstGeom prst="rect">
              <a:avLst/>
            </a:prstGeom>
            <a:noFill/>
          </p:spPr>
          <p:txBody>
            <a:bodyPr rtlCol="0" wrap="square">
              <a:spAutoFit/>
            </a:bodyPr>
            <a:lstStyle/>
            <a:p>
              <a:pPr algn="just">
                <a:lnSpc>
                  <a:spcPct val="100000"/>
                </a:lnSpc>
              </a:pPr>
              <a:r>
                <a:rPr altLang="en-US" lang="zh-CN" sz="1600">
                  <a:solidFill>
                    <a:srgbClr val="2E7E38"/>
                  </a:solidFill>
                  <a:latin charset="-122" panose="00020600040101010101" typeface="字体管家棉花糖"/>
                  <a:ea charset="-122" panose="00020600040101010101" typeface="字体管家棉花糖"/>
                </a:rPr>
                <a:t>点击添加文字说明详情介绍点击添加文字说明详介</a:t>
              </a:r>
            </a:p>
          </p:txBody>
        </p:sp>
        <p:sp>
          <p:nvSpPr>
            <p:cNvPr id="22" name="文本框 15"/>
            <p:cNvSpPr txBox="1"/>
            <p:nvPr/>
          </p:nvSpPr>
          <p:spPr>
            <a:xfrm>
              <a:off x="3318" y="6820"/>
              <a:ext cx="2087" cy="624"/>
            </a:xfrm>
            <a:prstGeom prst="rect">
              <a:avLst/>
            </a:prstGeom>
            <a:noFill/>
          </p:spPr>
          <p:txBody>
            <a:bodyPr rtlCol="0" wrap="square">
              <a:spAutoFit/>
            </a:bodyPr>
            <a:lstStyle/>
            <a:p>
              <a:r>
                <a:rPr altLang="en-US" lang="zh-CN" sz="2000">
                  <a:solidFill>
                    <a:srgbClr val="2E7E38"/>
                  </a:solidFill>
                  <a:latin charset="-122" panose="00020600040101010101" typeface="字体管家棉花糖"/>
                  <a:ea charset="-122" panose="00020600040101010101" typeface="字体管家棉花糖"/>
                </a:rPr>
                <a:t>添加标题</a:t>
              </a:r>
            </a:p>
          </p:txBody>
        </p:sp>
      </p:grpSp>
      <p:grpSp>
        <p:nvGrpSpPr>
          <p:cNvPr id="23" name="组合 22"/>
          <p:cNvGrpSpPr/>
          <p:nvPr/>
        </p:nvGrpSpPr>
        <p:grpSpPr>
          <a:xfrm>
            <a:off x="6739255" y="3317240"/>
            <a:ext cx="1731010" cy="1450975"/>
            <a:chOff x="2878" y="6820"/>
            <a:chExt cx="2726" cy="2285"/>
          </a:xfrm>
        </p:grpSpPr>
        <p:sp>
          <p:nvSpPr>
            <p:cNvPr id="24" name="文本框 13"/>
            <p:cNvSpPr txBox="1"/>
            <p:nvPr/>
          </p:nvSpPr>
          <p:spPr>
            <a:xfrm>
              <a:off x="2878" y="7396"/>
              <a:ext cx="2726" cy="1680"/>
            </a:xfrm>
            <a:prstGeom prst="rect">
              <a:avLst/>
            </a:prstGeom>
            <a:noFill/>
          </p:spPr>
          <p:txBody>
            <a:bodyPr rtlCol="0" wrap="square">
              <a:spAutoFit/>
            </a:bodyPr>
            <a:lstStyle/>
            <a:p>
              <a:pPr algn="just">
                <a:lnSpc>
                  <a:spcPct val="100000"/>
                </a:lnSpc>
              </a:pPr>
              <a:r>
                <a:rPr altLang="en-US" lang="zh-CN" sz="1600">
                  <a:solidFill>
                    <a:schemeClr val="bg1"/>
                  </a:solidFill>
                  <a:latin charset="-122" panose="00020600040101010101" typeface="字体管家棉花糖"/>
                  <a:ea charset="-122" panose="00020600040101010101" typeface="字体管家棉花糖"/>
                </a:rPr>
                <a:t>点击添加文字说明详情介绍点击添加文字说明详介</a:t>
              </a:r>
            </a:p>
          </p:txBody>
        </p:sp>
        <p:sp>
          <p:nvSpPr>
            <p:cNvPr id="25" name="文本框 15"/>
            <p:cNvSpPr txBox="1"/>
            <p:nvPr/>
          </p:nvSpPr>
          <p:spPr>
            <a:xfrm>
              <a:off x="3318" y="6820"/>
              <a:ext cx="2087" cy="624"/>
            </a:xfrm>
            <a:prstGeom prst="rect">
              <a:avLst/>
            </a:prstGeom>
            <a:noFill/>
          </p:spPr>
          <p:txBody>
            <a:bodyPr rtlCol="0" wrap="square">
              <a:spAutoFit/>
            </a:bodyPr>
            <a:lstStyle/>
            <a:p>
              <a:r>
                <a:rPr altLang="en-US" lang="zh-CN" sz="2000">
                  <a:solidFill>
                    <a:schemeClr val="bg1"/>
                  </a:solidFill>
                  <a:latin charset="-122" panose="00020600040101010101" typeface="字体管家棉花糖"/>
                  <a:ea charset="-122" panose="00020600040101010101" typeface="字体管家棉花糖"/>
                </a:rPr>
                <a:t>添加标题</a:t>
              </a:r>
            </a:p>
          </p:txBody>
        </p:sp>
      </p:grpSp>
      <p:pic>
        <p:nvPicPr>
          <p:cNvPr descr="ea11243b2077ee3abef0a39733d4f91e" id="26" name="图片 25"/>
          <p:cNvPicPr>
            <a:picLocks noChangeAspect="1"/>
          </p:cNvPicPr>
          <p:nvPr/>
        </p:nvPicPr>
        <p:blipFill>
          <a:blip r:embed="rId5"/>
          <a:stretch>
            <a:fillRect/>
          </a:stretch>
        </p:blipFill>
        <p:spPr>
          <a:xfrm>
            <a:off x="1207135" y="5377180"/>
            <a:ext cx="10058400" cy="1485265"/>
          </a:xfrm>
          <a:prstGeom prst="rect">
            <a:avLst/>
          </a:prstGeom>
        </p:spPr>
      </p:pic>
    </p:spTree>
  </p:cSld>
  <p:clrMapOvr>
    <a:masterClrMapping/>
  </p:clrMapOvr>
  <mc:AlternateContent>
    <mc:Choice Requires="p15">
      <p:transition p14:dur="1250" spd="slow">
        <p15:prstTrans prst="pageCurlDouble"/>
      </p:transition>
    </mc:Choice>
    <mc:Fallback>
      <p:transition spd="slow">
        <p:fade/>
      </p:transition>
    </mc:Fallback>
  </mc:AlternateContent>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rotWithShape="1">
          <a:blip r:embed="rId5"/>
          <a:stretch>
            <a:fillRect/>
          </a:stretch>
        </a:blipFill>
        <a:effectLst/>
      </p:bgPr>
    </p:bg>
    <p:spTree>
      <p:nvGrpSpPr>
        <p:cNvPr id="1" name=""/>
        <p:cNvGrpSpPr/>
        <p:nvPr/>
      </p:nvGrpSpPr>
      <p:grpSpPr>
        <a:xfrm>
          <a:off x="0" y="0"/>
          <a:ext cx="0" cy="0"/>
        </a:xfrm>
      </p:grpSpPr>
      <p:grpSp>
        <p:nvGrpSpPr>
          <p:cNvPr id="12" name="组合 11"/>
          <p:cNvGrpSpPr/>
          <p:nvPr/>
        </p:nvGrpSpPr>
        <p:grpSpPr>
          <a:xfrm>
            <a:off x="354965" y="240030"/>
            <a:ext cx="965200" cy="1009015"/>
            <a:chOff x="11295" y="1307"/>
            <a:chExt cx="3874" cy="4046"/>
          </a:xfrm>
        </p:grpSpPr>
        <p:pic>
          <p:nvPicPr>
            <p:cNvPr descr="f7d30ea4b628d33971365e72821aa1c5" id="9" name="图片 8"/>
            <p:cNvPicPr>
              <a:picLocks noChangeAspect="1"/>
            </p:cNvPicPr>
            <p:nvPr/>
          </p:nvPicPr>
          <p:blipFill>
            <a:blip r:embed="rId3"/>
            <a:srcRect b="24954" l="16885" r="18795" t="7870"/>
            <a:stretch>
              <a:fillRect/>
            </a:stretch>
          </p:blipFill>
          <p:spPr>
            <a:xfrm>
              <a:off x="11295" y="1307"/>
              <a:ext cx="3874" cy="4046"/>
            </a:xfrm>
            <a:prstGeom prst="rect">
              <a:avLst/>
            </a:prstGeom>
          </p:spPr>
        </p:pic>
        <p:sp>
          <p:nvSpPr>
            <p:cNvPr id="11" name="文本框 10"/>
            <p:cNvSpPr txBox="1"/>
            <p:nvPr/>
          </p:nvSpPr>
          <p:spPr>
            <a:xfrm rot="20760000">
              <a:off x="12314" y="2298"/>
              <a:ext cx="2229" cy="1833"/>
            </a:xfrm>
            <a:prstGeom prst="rect">
              <a:avLst/>
            </a:prstGeom>
            <a:noFill/>
          </p:spPr>
          <p:txBody>
            <a:bodyPr rtlCol="0" wrap="square">
              <a:spAutoFit/>
            </a:bodyPr>
            <a:lstStyle/>
            <a:p>
              <a:pPr algn="ctr"/>
              <a:r>
                <a:rPr altLang="zh-CN" lang="en-US" sz="2400">
                  <a:latin charset="-122" panose="02010600030101010101" typeface="锐字工房洪荒之光中黑简1.0"/>
                  <a:ea charset="-122" panose="02010600030101010101" typeface="锐字工房洪荒之光中黑简1.0"/>
                </a:rPr>
                <a:t>3</a:t>
              </a:r>
            </a:p>
          </p:txBody>
        </p:sp>
      </p:grpSp>
      <p:pic>
        <p:nvPicPr>
          <p:cNvPr descr="8b0fccb2e21d61b25266c16d7d822443" id="30" name="图片 29"/>
          <p:cNvPicPr>
            <a:picLocks noChangeAspect="1"/>
          </p:cNvPicPr>
          <p:nvPr/>
        </p:nvPicPr>
        <p:blipFill>
          <a:blip r:embed="rId4"/>
          <a:srcRect r="3242"/>
          <a:stretch>
            <a:fillRect/>
          </a:stretch>
        </p:blipFill>
        <p:spPr>
          <a:xfrm>
            <a:off x="9330690" y="240030"/>
            <a:ext cx="2880360" cy="1807210"/>
          </a:xfrm>
          <a:prstGeom prst="rect">
            <a:avLst/>
          </a:prstGeom>
        </p:spPr>
      </p:pic>
      <p:sp>
        <p:nvSpPr>
          <p:cNvPr id="10" name="文本框 9"/>
          <p:cNvSpPr txBox="1"/>
          <p:nvPr/>
        </p:nvSpPr>
        <p:spPr>
          <a:xfrm>
            <a:off x="1471295" y="454660"/>
            <a:ext cx="3148330" cy="1371600"/>
          </a:xfrm>
          <a:prstGeom prst="rect">
            <a:avLst/>
          </a:prstGeom>
          <a:noFill/>
        </p:spPr>
        <p:txBody>
          <a:bodyPr rtlCol="0" wrap="square">
            <a:spAutoFit/>
          </a:bodyPr>
          <a:lstStyle/>
          <a:p>
            <a:pPr algn="l"/>
            <a:r>
              <a:rPr altLang="en-US" lang="zh-CN" sz="2800">
                <a:solidFill>
                  <a:srgbClr val="2E7E38"/>
                </a:solidFill>
                <a:latin charset="-122" panose="00020600040101010101" typeface="字体管家棉花糖"/>
                <a:ea charset="-122" panose="00020600040101010101" typeface="字体管家棉花糖"/>
              </a:rPr>
              <a:t>点击此处添加标题</a:t>
            </a:r>
          </a:p>
          <a:p>
            <a:pPr algn="l"/>
            <a:r>
              <a:rPr altLang="en-US" lang="zh-CN" sz="2800">
                <a:solidFill>
                  <a:srgbClr val="2E7E38"/>
                </a:solidFill>
                <a:latin charset="-122" panose="00020600040101010101" typeface="字体管家棉花糖"/>
                <a:ea charset="-122" panose="00020600040101010101" typeface="字体管家棉花糖"/>
              </a:rPr>
              <a:t>Click here to add title</a:t>
            </a:r>
          </a:p>
        </p:txBody>
      </p:sp>
      <p:grpSp>
        <p:nvGrpSpPr>
          <p:cNvPr id="32" name="组合 31"/>
          <p:cNvGrpSpPr/>
          <p:nvPr/>
        </p:nvGrpSpPr>
        <p:grpSpPr>
          <a:xfrm>
            <a:off x="0" y="1087120"/>
            <a:ext cx="12174220" cy="5679650"/>
            <a:chOff x="0" y="1382"/>
            <a:chExt cx="14400" cy="6718"/>
          </a:xfrm>
        </p:grpSpPr>
        <p:sp>
          <p:nvSpPr>
            <p:cNvPr id="8" name="Freeform 6"/>
            <p:cNvSpPr/>
            <p:nvPr/>
          </p:nvSpPr>
          <p:spPr bwMode="auto">
            <a:xfrm>
              <a:off x="0" y="3921"/>
              <a:ext cx="14400" cy="4179"/>
            </a:xfrm>
            <a:custGeom>
              <a:gdLst>
                <a:gd fmla="*/ 3078 w 4268" name="T0"/>
                <a:gd fmla="*/ 3 h 1326" name="T1"/>
                <a:gd fmla="*/ 3355 w 4268" name="T2"/>
                <a:gd fmla="*/ 18 h 1326" name="T3"/>
                <a:gd fmla="*/ 3647 w 4268" name="T4"/>
                <a:gd fmla="*/ 50 h 1326" name="T5"/>
                <a:gd fmla="*/ 3951 w 4268" name="T6"/>
                <a:gd fmla="*/ 100 h 1326" name="T7"/>
                <a:gd fmla="*/ 4268 w 4268" name="T8"/>
                <a:gd fmla="*/ 168 h 1326" name="T9"/>
                <a:gd fmla="*/ 4106 w 4268" name="T10"/>
                <a:gd fmla="*/ 140 h 1326" name="T11"/>
                <a:gd fmla="*/ 3795 w 4268" name="T12"/>
                <a:gd fmla="*/ 80 h 1326" name="T13"/>
                <a:gd fmla="*/ 3499 w 4268" name="T14"/>
                <a:gd fmla="*/ 40 h 1326" name="T15"/>
                <a:gd fmla="*/ 3215 w 4268" name="T16"/>
                <a:gd fmla="*/ 16 h 1326" name="T17"/>
                <a:gd fmla="*/ 2943 w 4268" name="T18"/>
                <a:gd fmla="*/ 9 h 1326" name="T19"/>
                <a:gd fmla="*/ 2636 w 4268" name="T20"/>
                <a:gd fmla="*/ 18 h 1326" name="T21"/>
                <a:gd fmla="*/ 2348 w 4268" name="T22"/>
                <a:gd fmla="*/ 48 h 1326" name="T23"/>
                <a:gd fmla="*/ 2077 w 4268" name="T24"/>
                <a:gd fmla="*/ 93 h 1326" name="T25"/>
                <a:gd fmla="*/ 1825 w 4268" name="T26"/>
                <a:gd fmla="*/ 153 h 1326" name="T27"/>
                <a:gd fmla="*/ 1589 w 4268" name="T28"/>
                <a:gd fmla="*/ 225 h 1326" name="T29"/>
                <a:gd fmla="*/ 1370 w 4268" name="T30"/>
                <a:gd fmla="*/ 308 h 1326" name="T31"/>
                <a:gd fmla="*/ 1169 w 4268" name="T32"/>
                <a:gd fmla="*/ 398 h 1326" name="T33"/>
                <a:gd fmla="*/ 985 w 4268" name="T34"/>
                <a:gd fmla="*/ 494 h 1326" name="T35"/>
                <a:gd fmla="*/ 817 w 4268" name="T36"/>
                <a:gd fmla="*/ 595 h 1326" name="T37"/>
                <a:gd fmla="*/ 666 w 4268" name="T38"/>
                <a:gd fmla="*/ 696 h 1326" name="T39"/>
                <a:gd fmla="*/ 531 w 4268" name="T40"/>
                <a:gd fmla="*/ 797 h 1326" name="T41"/>
                <a:gd fmla="*/ 412 w 4268" name="T42"/>
                <a:gd fmla="*/ 895 h 1326" name="T43"/>
                <a:gd fmla="*/ 308 w 4268" name="T44"/>
                <a:gd fmla="*/ 988 h 1326" name="T45"/>
                <a:gd fmla="*/ 221 w 4268" name="T46"/>
                <a:gd fmla="*/ 1075 h 1326" name="T47"/>
                <a:gd fmla="*/ 149 w 4268" name="T48"/>
                <a:gd fmla="*/ 1151 h 1326" name="T49"/>
                <a:gd fmla="*/ 91 w 4268" name="T50"/>
                <a:gd fmla="*/ 1217 h 1326" name="T51"/>
                <a:gd fmla="*/ 49 w 4268" name="T52"/>
                <a:gd fmla="*/ 1269 h 1326" name="T53"/>
                <a:gd fmla="*/ 22 w 4268" name="T54"/>
                <a:gd fmla="*/ 1305 h 1326" name="T55"/>
                <a:gd fmla="*/ 8 w 4268" name="T56"/>
                <a:gd fmla="*/ 1323 h 1326" name="T57"/>
                <a:gd fmla="*/ 6 w 4268" name="T58"/>
                <a:gd fmla="*/ 1326 h 1326" name="T59"/>
                <a:gd fmla="*/ 1 w 4268" name="T60"/>
                <a:gd fmla="*/ 1318 h 1326" name="T61"/>
                <a:gd fmla="*/ 17 w 4268" name="T62"/>
                <a:gd fmla="*/ 1298 h 1326" name="T63"/>
                <a:gd fmla="*/ 47 w 4268" name="T64"/>
                <a:gd fmla="*/ 1259 h 1326" name="T65"/>
                <a:gd fmla="*/ 93 w 4268" name="T66"/>
                <a:gd fmla="*/ 1203 h 1326" name="T67"/>
                <a:gd fmla="*/ 154 w 4268" name="T68"/>
                <a:gd fmla="*/ 1135 h 1326" name="T69"/>
                <a:gd fmla="*/ 230 w 4268" name="T70"/>
                <a:gd fmla="*/ 1053 h 1326" name="T71"/>
                <a:gd fmla="*/ 324 w 4268" name="T72"/>
                <a:gd fmla="*/ 964 h 1326" name="T73"/>
                <a:gd fmla="*/ 434 w 4268" name="T74"/>
                <a:gd fmla="*/ 867 h 1326" name="T75"/>
                <a:gd fmla="*/ 561 w 4268" name="T76"/>
                <a:gd fmla="*/ 765 h 1326" name="T77"/>
                <a:gd fmla="*/ 703 w 4268" name="T78"/>
                <a:gd fmla="*/ 661 h 1326" name="T79"/>
                <a:gd fmla="*/ 864 w 4268" name="T80"/>
                <a:gd fmla="*/ 556 h 1326" name="T81"/>
                <a:gd fmla="*/ 1040 w 4268" name="T82"/>
                <a:gd fmla="*/ 455 h 1326" name="T83"/>
                <a:gd fmla="*/ 1235 w 4268" name="T84"/>
                <a:gd fmla="*/ 358 h 1326" name="T85"/>
                <a:gd fmla="*/ 1448 w 4268" name="T86"/>
                <a:gd fmla="*/ 268 h 1326" name="T87"/>
                <a:gd fmla="*/ 1678 w 4268" name="T88"/>
                <a:gd fmla="*/ 188 h 1326" name="T89"/>
                <a:gd fmla="*/ 1927 w 4268" name="T90"/>
                <a:gd fmla="*/ 119 h 1326" name="T91"/>
                <a:gd fmla="*/ 2194 w 4268" name="T92"/>
                <a:gd fmla="*/ 63 h 1326" name="T93"/>
                <a:gd fmla="*/ 2480 w 4268" name="T94"/>
                <a:gd fmla="*/ 23 h 1326" name="T95"/>
                <a:gd fmla="*/ 2784 w 4268" name="T96"/>
                <a:gd fmla="*/ 3 h 1326" name="T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b="b" l="0" r="r" t="0"/>
              <a:pathLst>
                <a:path h="1326" w="4268">
                  <a:moveTo>
                    <a:pt x="2943" y="0"/>
                  </a:moveTo>
                  <a:lnTo>
                    <a:pt x="3078" y="3"/>
                  </a:lnTo>
                  <a:lnTo>
                    <a:pt x="3215" y="8"/>
                  </a:lnTo>
                  <a:lnTo>
                    <a:pt x="3355" y="18"/>
                  </a:lnTo>
                  <a:lnTo>
                    <a:pt x="3500" y="31"/>
                  </a:lnTo>
                  <a:lnTo>
                    <a:pt x="3647" y="50"/>
                  </a:lnTo>
                  <a:lnTo>
                    <a:pt x="3797" y="72"/>
                  </a:lnTo>
                  <a:lnTo>
                    <a:pt x="3951" y="100"/>
                  </a:lnTo>
                  <a:lnTo>
                    <a:pt x="4109" y="132"/>
                  </a:lnTo>
                  <a:lnTo>
                    <a:pt x="4268" y="168"/>
                  </a:lnTo>
                  <a:lnTo>
                    <a:pt x="4267" y="176"/>
                  </a:lnTo>
                  <a:lnTo>
                    <a:pt x="4106" y="140"/>
                  </a:lnTo>
                  <a:lnTo>
                    <a:pt x="3950" y="107"/>
                  </a:lnTo>
                  <a:lnTo>
                    <a:pt x="3795" y="80"/>
                  </a:lnTo>
                  <a:lnTo>
                    <a:pt x="3645" y="58"/>
                  </a:lnTo>
                  <a:lnTo>
                    <a:pt x="3499" y="40"/>
                  </a:lnTo>
                  <a:lnTo>
                    <a:pt x="3355" y="26"/>
                  </a:lnTo>
                  <a:lnTo>
                    <a:pt x="3215" y="16"/>
                  </a:lnTo>
                  <a:lnTo>
                    <a:pt x="3078" y="10"/>
                  </a:lnTo>
                  <a:lnTo>
                    <a:pt x="2943" y="9"/>
                  </a:lnTo>
                  <a:lnTo>
                    <a:pt x="2788" y="12"/>
                  </a:lnTo>
                  <a:lnTo>
                    <a:pt x="2636" y="18"/>
                  </a:lnTo>
                  <a:lnTo>
                    <a:pt x="2490" y="31"/>
                  </a:lnTo>
                  <a:lnTo>
                    <a:pt x="2348" y="48"/>
                  </a:lnTo>
                  <a:lnTo>
                    <a:pt x="2210" y="69"/>
                  </a:lnTo>
                  <a:lnTo>
                    <a:pt x="2077" y="93"/>
                  </a:lnTo>
                  <a:lnTo>
                    <a:pt x="1949" y="122"/>
                  </a:lnTo>
                  <a:lnTo>
                    <a:pt x="1825" y="153"/>
                  </a:lnTo>
                  <a:lnTo>
                    <a:pt x="1704" y="188"/>
                  </a:lnTo>
                  <a:lnTo>
                    <a:pt x="1589" y="225"/>
                  </a:lnTo>
                  <a:lnTo>
                    <a:pt x="1478" y="265"/>
                  </a:lnTo>
                  <a:lnTo>
                    <a:pt x="1370" y="308"/>
                  </a:lnTo>
                  <a:lnTo>
                    <a:pt x="1268" y="352"/>
                  </a:lnTo>
                  <a:lnTo>
                    <a:pt x="1169" y="398"/>
                  </a:lnTo>
                  <a:lnTo>
                    <a:pt x="1075" y="446"/>
                  </a:lnTo>
                  <a:lnTo>
                    <a:pt x="985" y="494"/>
                  </a:lnTo>
                  <a:lnTo>
                    <a:pt x="899" y="545"/>
                  </a:lnTo>
                  <a:lnTo>
                    <a:pt x="817" y="595"/>
                  </a:lnTo>
                  <a:lnTo>
                    <a:pt x="739" y="646"/>
                  </a:lnTo>
                  <a:lnTo>
                    <a:pt x="666" y="696"/>
                  </a:lnTo>
                  <a:lnTo>
                    <a:pt x="597" y="748"/>
                  </a:lnTo>
                  <a:lnTo>
                    <a:pt x="531" y="797"/>
                  </a:lnTo>
                  <a:lnTo>
                    <a:pt x="470" y="847"/>
                  </a:lnTo>
                  <a:lnTo>
                    <a:pt x="412" y="895"/>
                  </a:lnTo>
                  <a:lnTo>
                    <a:pt x="359" y="943"/>
                  </a:lnTo>
                  <a:lnTo>
                    <a:pt x="308" y="988"/>
                  </a:lnTo>
                  <a:lnTo>
                    <a:pt x="263" y="1032"/>
                  </a:lnTo>
                  <a:lnTo>
                    <a:pt x="221" y="1075"/>
                  </a:lnTo>
                  <a:lnTo>
                    <a:pt x="183" y="1115"/>
                  </a:lnTo>
                  <a:lnTo>
                    <a:pt x="149" y="1151"/>
                  </a:lnTo>
                  <a:lnTo>
                    <a:pt x="118" y="1186"/>
                  </a:lnTo>
                  <a:lnTo>
                    <a:pt x="91" y="1217"/>
                  </a:lnTo>
                  <a:lnTo>
                    <a:pt x="69" y="1246"/>
                  </a:lnTo>
                  <a:lnTo>
                    <a:pt x="49" y="1269"/>
                  </a:lnTo>
                  <a:lnTo>
                    <a:pt x="34" y="1288"/>
                  </a:lnTo>
                  <a:lnTo>
                    <a:pt x="22" y="1305"/>
                  </a:lnTo>
                  <a:lnTo>
                    <a:pt x="13" y="1317"/>
                  </a:lnTo>
                  <a:lnTo>
                    <a:pt x="8" y="1323"/>
                  </a:lnTo>
                  <a:lnTo>
                    <a:pt x="6" y="1326"/>
                  </a:lnTo>
                  <a:lnTo>
                    <a:pt x="6" y="1326"/>
                  </a:lnTo>
                  <a:lnTo>
                    <a:pt x="0" y="1321"/>
                  </a:lnTo>
                  <a:lnTo>
                    <a:pt x="1" y="1318"/>
                  </a:lnTo>
                  <a:lnTo>
                    <a:pt x="8" y="1310"/>
                  </a:lnTo>
                  <a:lnTo>
                    <a:pt x="17" y="1298"/>
                  </a:lnTo>
                  <a:lnTo>
                    <a:pt x="30" y="1281"/>
                  </a:lnTo>
                  <a:lnTo>
                    <a:pt x="47" y="1259"/>
                  </a:lnTo>
                  <a:lnTo>
                    <a:pt x="67" y="1233"/>
                  </a:lnTo>
                  <a:lnTo>
                    <a:pt x="93" y="1203"/>
                  </a:lnTo>
                  <a:lnTo>
                    <a:pt x="122" y="1171"/>
                  </a:lnTo>
                  <a:lnTo>
                    <a:pt x="154" y="1135"/>
                  </a:lnTo>
                  <a:lnTo>
                    <a:pt x="190" y="1094"/>
                  </a:lnTo>
                  <a:lnTo>
                    <a:pt x="230" y="1053"/>
                  </a:lnTo>
                  <a:lnTo>
                    <a:pt x="276" y="1009"/>
                  </a:lnTo>
                  <a:lnTo>
                    <a:pt x="324" y="964"/>
                  </a:lnTo>
                  <a:lnTo>
                    <a:pt x="377" y="916"/>
                  </a:lnTo>
                  <a:lnTo>
                    <a:pt x="434" y="867"/>
                  </a:lnTo>
                  <a:lnTo>
                    <a:pt x="495" y="816"/>
                  </a:lnTo>
                  <a:lnTo>
                    <a:pt x="561" y="765"/>
                  </a:lnTo>
                  <a:lnTo>
                    <a:pt x="629" y="713"/>
                  </a:lnTo>
                  <a:lnTo>
                    <a:pt x="703" y="661"/>
                  </a:lnTo>
                  <a:lnTo>
                    <a:pt x="781" y="609"/>
                  </a:lnTo>
                  <a:lnTo>
                    <a:pt x="864" y="556"/>
                  </a:lnTo>
                  <a:lnTo>
                    <a:pt x="949" y="506"/>
                  </a:lnTo>
                  <a:lnTo>
                    <a:pt x="1040" y="455"/>
                  </a:lnTo>
                  <a:lnTo>
                    <a:pt x="1136" y="406"/>
                  </a:lnTo>
                  <a:lnTo>
                    <a:pt x="1235" y="358"/>
                  </a:lnTo>
                  <a:lnTo>
                    <a:pt x="1339" y="312"/>
                  </a:lnTo>
                  <a:lnTo>
                    <a:pt x="1448" y="268"/>
                  </a:lnTo>
                  <a:lnTo>
                    <a:pt x="1560" y="226"/>
                  </a:lnTo>
                  <a:lnTo>
                    <a:pt x="1678" y="188"/>
                  </a:lnTo>
                  <a:lnTo>
                    <a:pt x="1800" y="151"/>
                  </a:lnTo>
                  <a:lnTo>
                    <a:pt x="1927" y="119"/>
                  </a:lnTo>
                  <a:lnTo>
                    <a:pt x="2058" y="89"/>
                  </a:lnTo>
                  <a:lnTo>
                    <a:pt x="2194" y="63"/>
                  </a:lnTo>
                  <a:lnTo>
                    <a:pt x="2335" y="41"/>
                  </a:lnTo>
                  <a:lnTo>
                    <a:pt x="2480" y="23"/>
                  </a:lnTo>
                  <a:lnTo>
                    <a:pt x="2630" y="12"/>
                  </a:lnTo>
                  <a:lnTo>
                    <a:pt x="2784" y="3"/>
                  </a:lnTo>
                  <a:lnTo>
                    <a:pt x="2943" y="0"/>
                  </a:lnTo>
                  <a:close/>
                </a:path>
              </a:pathLst>
            </a:custGeom>
            <a:solidFill>
              <a:srgbClr val="969696"/>
            </a:solidFill>
            <a:ln w="28575">
              <a:solidFill>
                <a:schemeClr val="bg1">
                  <a:lumMod val="75000"/>
                </a:schemeClr>
              </a:solidFill>
              <a:prstDash val="solid"/>
              <a:round/>
            </a:ln>
          </p:spPr>
          <p:txBody>
            <a:bodyPr anchor="t" anchorCtr="0" bIns="49091" compatLnSpc="1" lIns="98183" numCol="1" rIns="98183" tIns="49091" vert="horz" wrap="square"/>
            <a:lstStyle/>
            <a:p>
              <a:pPr algn="ctr" fontAlgn="base">
                <a:spcBef>
                  <a:spcPct val="0"/>
                </a:spcBef>
                <a:spcAft>
                  <a:spcPct val="0"/>
                </a:spcAft>
                <a:defRPr/>
              </a:pPr>
              <a:endParaRPr kern="0" lang="en-US" sz="2200">
                <a:solidFill>
                  <a:srgbClr val="000000"/>
                </a:solidFill>
                <a:latin charset="-122" panose="00020600040101010101" typeface="字体管家棉花糖"/>
                <a:ea charset="-122" panose="00020600040101010101" typeface="字体管家棉花糖"/>
                <a:sym charset="0" typeface="Gill Sans"/>
              </a:endParaRPr>
            </a:p>
          </p:txBody>
        </p:sp>
        <p:sp>
          <p:nvSpPr>
            <p:cNvPr id="2" name="Oval Callout 10"/>
            <p:cNvSpPr/>
            <p:nvPr/>
          </p:nvSpPr>
          <p:spPr bwMode="auto">
            <a:xfrm rot="19660752">
              <a:off x="291" y="4053"/>
              <a:ext cx="1886" cy="1828"/>
            </a:xfrm>
            <a:prstGeom prst="wedgeEllipseCallout">
              <a:avLst/>
            </a:prstGeom>
            <a:solidFill>
              <a:srgbClr val="00B050"/>
            </a:solidFill>
            <a:ln algn="ctr" cap="flat" cmpd="sng" w="25400">
              <a:noFill/>
              <a:prstDash val="solid"/>
              <a:round/>
              <a:headEnd len="med" type="none" w="med"/>
              <a:tailEnd len="med" type="none" w="med"/>
            </a:ln>
            <a:effectLst/>
          </p:spPr>
          <p:txBody>
            <a:bodyPr anchor="t" anchorCtr="0" bIns="49091" compatLnSpc="1" lIns="98183" numCol="1" rIns="98183" rtlCol="0" tIns="49091" vert="horz" wrap="square"/>
            <a:lstStyle/>
            <a:p>
              <a:pPr algn="ctr" defTabSz="981710" eaLnBrk="1" fontAlgn="base"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6000" u="none">
                <a:ln>
                  <a:noFill/>
                </a:ln>
                <a:solidFill>
                  <a:sysClr lastClr="FFFFFF" val="window"/>
                </a:solidFill>
                <a:effectLst/>
                <a:uLnTx/>
                <a:uFillTx/>
                <a:latin charset="-122" panose="00020600040101010101" typeface="字体管家棉花糖"/>
                <a:ea charset="-122" panose="00020600040101010101" typeface="字体管家棉花糖"/>
                <a:sym charset="0" typeface="Gill Sans"/>
              </a:endParaRPr>
            </a:p>
          </p:txBody>
        </p:sp>
        <p:sp>
          <p:nvSpPr>
            <p:cNvPr id="13" name="Oval 9"/>
            <p:cNvSpPr/>
            <p:nvPr/>
          </p:nvSpPr>
          <p:spPr bwMode="auto">
            <a:xfrm>
              <a:off x="1398" y="6326"/>
              <a:ext cx="430" cy="425"/>
            </a:xfrm>
            <a:prstGeom prst="ellipse">
              <a:avLst/>
            </a:prstGeom>
            <a:solidFill>
              <a:schemeClr val="bg1">
                <a:lumMod val="85000"/>
              </a:schemeClr>
            </a:solidFill>
            <a:ln algn="ctr" cap="flat" cmpd="sng" w="25400">
              <a:noFill/>
              <a:prstDash val="solid"/>
              <a:round/>
              <a:headEnd len="med" type="none" w="med"/>
              <a:tailEnd len="med" type="none" w="med"/>
            </a:ln>
            <a:effectLst/>
          </p:spPr>
          <p:txBody>
            <a:bodyPr anchor="t" anchorCtr="0" bIns="49091" compatLnSpc="1" lIns="98183" numCol="1" rIns="98183" rtlCol="0" tIns="49091" vert="horz" wrap="square"/>
            <a:lstStyle/>
            <a:p>
              <a:pPr algn="ctr" defTabSz="981710" eaLnBrk="1" fontAlgn="base"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6000" u="none">
                <a:ln>
                  <a:noFill/>
                </a:ln>
                <a:solidFill>
                  <a:srgbClr val="000000"/>
                </a:solidFill>
                <a:effectLst/>
                <a:uLnTx/>
                <a:uFillTx/>
                <a:latin charset="-122" panose="00020600040101010101" typeface="字体管家棉花糖"/>
                <a:ea charset="-122" panose="00020600040101010101" typeface="字体管家棉花糖"/>
                <a:sym charset="0" typeface="Gill Sans"/>
              </a:endParaRPr>
            </a:p>
          </p:txBody>
        </p:sp>
        <p:sp>
          <p:nvSpPr>
            <p:cNvPr id="14" name="Rectangle 17"/>
            <p:cNvSpPr/>
            <p:nvPr/>
          </p:nvSpPr>
          <p:spPr bwMode="auto">
            <a:xfrm>
              <a:off x="1623" y="6840"/>
              <a:ext cx="1887" cy="870"/>
            </a:xfrm>
            <a:prstGeom prst="rect">
              <a:avLst/>
            </a:prstGeom>
            <a:noFill/>
            <a:ln>
              <a:noFill/>
            </a:ln>
            <a:extLst>
              <a:ext uri="{909E8E84-426E-40DD-AFC4-6F175D3DCCD1}">
                <a14:hiddenFill>
                  <a:solidFill>
                    <a:srgbClr val="FFFFFF"/>
                  </a:solidFill>
                </a14:hiddenFill>
              </a:ext>
              <a:ext uri="{91240B29-F687-4F45-9708-019B960494DF}">
                <a14:hiddenLine w="12700">
                  <a:solidFill>
                    <a:sysClr lastClr="000000" val="windowText"/>
                  </a:solidFill>
                  <a:miter lim="800000"/>
                  <a:headEnd len="med" type="none" w="med"/>
                  <a:tailEnd len="med" type="none" w="med"/>
                </a14:hiddenLine>
              </a:ext>
            </a:extLst>
          </p:spPr>
          <p:txBody>
            <a:bodyPr anchor="t" bIns="0" lIns="0" rIns="0" tIns="0"/>
            <a:lstStyle/>
            <a:p>
              <a:pPr algn="l" fontAlgn="base">
                <a:lnSpc>
                  <a:spcPct val="125000"/>
                </a:lnSpc>
              </a:pPr>
              <a:r>
                <a:rPr altLang="en-US" lang="zh-CN" sz="1400">
                  <a:solidFill>
                    <a:schemeClr val="tx1"/>
                  </a:solidFill>
                  <a:latin charset="-122" panose="00020600040101010101" typeface="字体管家棉花糖"/>
                  <a:ea charset="-122" panose="00020600040101010101" typeface="字体管家棉花糖"/>
                  <a:cs charset="0" typeface="Lato Light"/>
                  <a:sym charset="0" typeface="Lato Light"/>
                </a:rPr>
                <a:t>此处添加详细文本描述，建议与标题相关并符合整体语言风格</a:t>
              </a:r>
            </a:p>
          </p:txBody>
        </p:sp>
        <p:sp>
          <p:nvSpPr>
            <p:cNvPr id="15" name="Oval Callout 85"/>
            <p:cNvSpPr/>
            <p:nvPr/>
          </p:nvSpPr>
          <p:spPr bwMode="auto">
            <a:xfrm rot="8037644">
              <a:off x="3726" y="5592"/>
              <a:ext cx="1863" cy="1851"/>
            </a:xfrm>
            <a:prstGeom prst="wedgeEllipseCallout">
              <a:avLst/>
            </a:prstGeom>
            <a:solidFill>
              <a:srgbClr val="FFDE05"/>
            </a:solidFill>
            <a:ln algn="ctr" cap="flat" cmpd="sng" w="25400">
              <a:noFill/>
              <a:prstDash val="solid"/>
              <a:round/>
              <a:headEnd len="med" type="none" w="med"/>
              <a:tailEnd len="med" type="none" w="med"/>
            </a:ln>
            <a:effectLst/>
          </p:spPr>
          <p:txBody>
            <a:bodyPr anchor="t" anchorCtr="0" bIns="49091" compatLnSpc="1" lIns="98183" numCol="1" rIns="98183" rtlCol="0" tIns="49091" vert="horz" wrap="square"/>
            <a:lstStyle/>
            <a:p>
              <a:pPr algn="ctr" defTabSz="981710" fontAlgn="base">
                <a:spcBef>
                  <a:spcPct val="0"/>
                </a:spcBef>
                <a:spcAft>
                  <a:spcPct val="0"/>
                </a:spcAft>
                <a:defRPr/>
              </a:pPr>
              <a:endParaRPr kern="0" lang="en-US" sz="6000">
                <a:solidFill>
                  <a:sysClr lastClr="FFFFFF" val="window"/>
                </a:solidFill>
                <a:latin charset="-122" panose="00020600040101010101" typeface="字体管家棉花糖"/>
                <a:ea charset="-122" panose="00020600040101010101" typeface="字体管家棉花糖"/>
                <a:sym charset="0" typeface="Gill Sans"/>
              </a:endParaRPr>
            </a:p>
          </p:txBody>
        </p:sp>
        <p:sp>
          <p:nvSpPr>
            <p:cNvPr id="16" name="Oval 86"/>
            <p:cNvSpPr/>
            <p:nvPr/>
          </p:nvSpPr>
          <p:spPr bwMode="auto">
            <a:xfrm rot="8637565">
              <a:off x="3714" y="4946"/>
              <a:ext cx="430" cy="425"/>
            </a:xfrm>
            <a:prstGeom prst="ellipse">
              <a:avLst/>
            </a:prstGeom>
            <a:solidFill>
              <a:schemeClr val="bg1">
                <a:lumMod val="85000"/>
              </a:schemeClr>
            </a:solidFill>
            <a:ln algn="ctr" cap="flat" cmpd="sng" w="25400">
              <a:noFill/>
              <a:prstDash val="solid"/>
              <a:round/>
              <a:headEnd len="med" type="none" w="med"/>
              <a:tailEnd len="med" type="none" w="med"/>
            </a:ln>
            <a:effectLst/>
          </p:spPr>
          <p:txBody>
            <a:bodyPr anchor="t" anchorCtr="0" bIns="49091" compatLnSpc="1" lIns="98183" numCol="1" rIns="98183" rtlCol="0" tIns="49091" vert="horz" wrap="square"/>
            <a:lstStyle/>
            <a:p>
              <a:pPr algn="ctr" defTabSz="981710" fontAlgn="base">
                <a:spcBef>
                  <a:spcPct val="0"/>
                </a:spcBef>
                <a:spcAft>
                  <a:spcPct val="0"/>
                </a:spcAft>
                <a:defRPr/>
              </a:pPr>
              <a:endParaRPr kern="0" lang="en-US" sz="6000">
                <a:solidFill>
                  <a:srgbClr val="000000"/>
                </a:solidFill>
                <a:latin charset="-122" panose="00020600040101010101" typeface="字体管家棉花糖"/>
                <a:ea charset="-122" panose="00020600040101010101" typeface="字体管家棉花糖"/>
                <a:sym charset="0" typeface="Gill Sans"/>
              </a:endParaRPr>
            </a:p>
          </p:txBody>
        </p:sp>
        <p:sp>
          <p:nvSpPr>
            <p:cNvPr id="17" name="Oval 94"/>
            <p:cNvSpPr/>
            <p:nvPr/>
          </p:nvSpPr>
          <p:spPr bwMode="auto">
            <a:xfrm rot="9824873">
              <a:off x="8276" y="3777"/>
              <a:ext cx="430" cy="425"/>
            </a:xfrm>
            <a:prstGeom prst="ellipse">
              <a:avLst/>
            </a:prstGeom>
            <a:solidFill>
              <a:schemeClr val="bg1">
                <a:lumMod val="85000"/>
              </a:schemeClr>
            </a:solidFill>
            <a:ln algn="ctr" cap="flat" cmpd="sng" w="25400">
              <a:noFill/>
              <a:prstDash val="solid"/>
              <a:round/>
              <a:headEnd len="med" type="none" w="med"/>
              <a:tailEnd len="med" type="none" w="med"/>
            </a:ln>
            <a:effectLst/>
          </p:spPr>
          <p:txBody>
            <a:bodyPr anchor="t" anchorCtr="0" bIns="49091" compatLnSpc="1" lIns="98183" numCol="1" rIns="98183" rtlCol="0" tIns="49091" vert="horz" wrap="square"/>
            <a:lstStyle/>
            <a:p>
              <a:pPr algn="ctr" defTabSz="981710" eaLnBrk="1" fontAlgn="base"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6000" u="none">
                <a:ln>
                  <a:noFill/>
                </a:ln>
                <a:solidFill>
                  <a:srgbClr val="000000"/>
                </a:solidFill>
                <a:effectLst/>
                <a:uLnTx/>
                <a:uFillTx/>
                <a:latin charset="-122" panose="00020600040101010101" typeface="字体管家棉花糖"/>
                <a:ea charset="-122" panose="00020600040101010101" typeface="字体管家棉花糖"/>
                <a:sym charset="0" typeface="Gill Sans"/>
              </a:endParaRPr>
            </a:p>
          </p:txBody>
        </p:sp>
        <p:sp>
          <p:nvSpPr>
            <p:cNvPr id="18" name="Oval 99"/>
            <p:cNvSpPr/>
            <p:nvPr/>
          </p:nvSpPr>
          <p:spPr bwMode="auto">
            <a:xfrm>
              <a:off x="5923" y="4230"/>
              <a:ext cx="430" cy="425"/>
            </a:xfrm>
            <a:prstGeom prst="ellipse">
              <a:avLst/>
            </a:prstGeom>
            <a:solidFill>
              <a:schemeClr val="bg1">
                <a:lumMod val="85000"/>
              </a:schemeClr>
            </a:solidFill>
            <a:ln algn="ctr" cap="flat" cmpd="sng" w="25400">
              <a:noFill/>
              <a:prstDash val="solid"/>
              <a:round/>
              <a:headEnd len="med" type="none" w="med"/>
              <a:tailEnd len="med" type="none" w="med"/>
            </a:ln>
            <a:effectLst/>
          </p:spPr>
          <p:txBody>
            <a:bodyPr anchor="t" anchorCtr="0" bIns="49091" compatLnSpc="1" lIns="98183" numCol="1" rIns="98183" rtlCol="0" tIns="49091" vert="horz" wrap="square"/>
            <a:lstStyle/>
            <a:p>
              <a:pPr algn="ctr" defTabSz="981710" eaLnBrk="1" fontAlgn="base"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6000" u="none">
                <a:ln>
                  <a:noFill/>
                </a:ln>
                <a:solidFill>
                  <a:srgbClr val="000000"/>
                </a:solidFill>
                <a:effectLst/>
                <a:uLnTx/>
                <a:uFillTx/>
                <a:latin charset="-122" panose="00020600040101010101" typeface="字体管家棉花糖"/>
                <a:ea charset="-122" panose="00020600040101010101" typeface="字体管家棉花糖"/>
                <a:sym charset="0" typeface="Gill Sans"/>
              </a:endParaRPr>
            </a:p>
          </p:txBody>
        </p:sp>
        <p:sp>
          <p:nvSpPr>
            <p:cNvPr id="19" name="Rectangle 17"/>
            <p:cNvSpPr/>
            <p:nvPr/>
          </p:nvSpPr>
          <p:spPr bwMode="auto">
            <a:xfrm>
              <a:off x="5587" y="4860"/>
              <a:ext cx="1793" cy="870"/>
            </a:xfrm>
            <a:prstGeom prst="rect">
              <a:avLst/>
            </a:prstGeom>
            <a:noFill/>
            <a:ln>
              <a:noFill/>
            </a:ln>
            <a:extLst>
              <a:ext uri="{909E8E84-426E-40DD-AFC4-6F175D3DCCD1}">
                <a14:hiddenFill>
                  <a:solidFill>
                    <a:srgbClr val="FFFFFF"/>
                  </a:solidFill>
                </a14:hiddenFill>
              </a:ext>
              <a:ext uri="{91240B29-F687-4F45-9708-019B960494DF}">
                <a14:hiddenLine w="12700">
                  <a:solidFill>
                    <a:sysClr lastClr="000000" val="windowText"/>
                  </a:solidFill>
                  <a:miter lim="800000"/>
                  <a:headEnd len="med" type="none" w="med"/>
                  <a:tailEnd len="med" type="none" w="med"/>
                </a14:hiddenLine>
              </a:ext>
            </a:extLst>
          </p:spPr>
          <p:txBody>
            <a:bodyPr anchor="t" bIns="0" lIns="0" rIns="0" tIns="0"/>
            <a:lstStyle/>
            <a:p>
              <a:pPr algn="l" fontAlgn="base">
                <a:lnSpc>
                  <a:spcPct val="125000"/>
                </a:lnSpc>
              </a:pPr>
              <a:r>
                <a:rPr altLang="en-US" lang="zh-CN" sz="1400">
                  <a:solidFill>
                    <a:schemeClr val="tx1"/>
                  </a:solidFill>
                  <a:latin charset="-122" panose="00020600040101010101" typeface="字体管家棉花糖"/>
                  <a:ea charset="-122" panose="00020600040101010101" typeface="字体管家棉花糖"/>
                  <a:cs charset="0" typeface="Lato Light"/>
                  <a:sym charset="0" typeface="Lato Light"/>
                </a:rPr>
                <a:t>此处添加详细文本描述，建议与标题相关并符合整体语言风格</a:t>
              </a:r>
            </a:p>
          </p:txBody>
        </p:sp>
        <p:sp>
          <p:nvSpPr>
            <p:cNvPr id="20" name="Rectangle 17"/>
            <p:cNvSpPr/>
            <p:nvPr/>
          </p:nvSpPr>
          <p:spPr bwMode="auto">
            <a:xfrm>
              <a:off x="7650" y="2677"/>
              <a:ext cx="1740" cy="833"/>
            </a:xfrm>
            <a:prstGeom prst="rect">
              <a:avLst/>
            </a:prstGeom>
            <a:noFill/>
            <a:ln>
              <a:noFill/>
            </a:ln>
            <a:extLst>
              <a:ext uri="{909E8E84-426E-40DD-AFC4-6F175D3DCCD1}">
                <a14:hiddenFill>
                  <a:solidFill>
                    <a:srgbClr val="FFFFFF"/>
                  </a:solidFill>
                </a14:hiddenFill>
              </a:ext>
              <a:ext uri="{91240B29-F687-4F45-9708-019B960494DF}">
                <a14:hiddenLine w="12700">
                  <a:solidFill>
                    <a:sysClr lastClr="000000" val="windowText"/>
                  </a:solidFill>
                  <a:miter lim="800000"/>
                  <a:headEnd len="med" type="none" w="med"/>
                  <a:tailEnd len="med" type="none" w="med"/>
                </a14:hiddenLine>
              </a:ext>
            </a:extLst>
          </p:spPr>
          <p:txBody>
            <a:bodyPr anchor="t" bIns="0" lIns="0" rIns="0" tIns="0"/>
            <a:lstStyle/>
            <a:p>
              <a:pPr algn="l" fontAlgn="base">
                <a:lnSpc>
                  <a:spcPct val="125000"/>
                </a:lnSpc>
              </a:pPr>
              <a:r>
                <a:rPr altLang="en-US" lang="zh-CN" sz="1400">
                  <a:solidFill>
                    <a:schemeClr val="tx1"/>
                  </a:solidFill>
                  <a:latin charset="-122" panose="00020600040101010101" typeface="字体管家棉花糖"/>
                  <a:ea charset="-122" panose="00020600040101010101" typeface="字体管家棉花糖"/>
                  <a:cs charset="0" typeface="Lato Light"/>
                  <a:sym charset="0" typeface="Lato Light"/>
                </a:rPr>
                <a:t>此处添加详细文本描述，建议与标题相关并符合整体语言风格</a:t>
              </a:r>
            </a:p>
          </p:txBody>
        </p:sp>
        <p:sp>
          <p:nvSpPr>
            <p:cNvPr id="21" name="Rectangle 17"/>
            <p:cNvSpPr/>
            <p:nvPr/>
          </p:nvSpPr>
          <p:spPr bwMode="auto">
            <a:xfrm>
              <a:off x="2581" y="3810"/>
              <a:ext cx="1740" cy="960"/>
            </a:xfrm>
            <a:prstGeom prst="rect">
              <a:avLst/>
            </a:prstGeom>
            <a:noFill/>
            <a:ln>
              <a:noFill/>
            </a:ln>
            <a:extLst>
              <a:ext uri="{909E8E84-426E-40DD-AFC4-6F175D3DCCD1}">
                <a14:hiddenFill>
                  <a:solidFill>
                    <a:srgbClr val="FFFFFF"/>
                  </a:solidFill>
                </a14:hiddenFill>
              </a:ext>
              <a:ext uri="{91240B29-F687-4F45-9708-019B960494DF}">
                <a14:hiddenLine w="12700">
                  <a:solidFill>
                    <a:sysClr lastClr="000000" val="windowText"/>
                  </a:solidFill>
                  <a:miter lim="800000"/>
                  <a:headEnd len="med" type="none" w="med"/>
                  <a:tailEnd len="med" type="none" w="med"/>
                </a14:hiddenLine>
              </a:ext>
            </a:extLst>
          </p:spPr>
          <p:txBody>
            <a:bodyPr anchor="t" bIns="0" lIns="0" rIns="0" tIns="0"/>
            <a:lstStyle/>
            <a:p>
              <a:pPr fontAlgn="base">
                <a:lnSpc>
                  <a:spcPct val="125000"/>
                </a:lnSpc>
                <a:spcBef>
                  <a:spcPct val="0"/>
                </a:spcBef>
                <a:spcAft>
                  <a:spcPct val="0"/>
                </a:spcAft>
              </a:pPr>
              <a:r>
                <a:rPr altLang="en-US" lang="zh-CN" sz="1400">
                  <a:solidFill>
                    <a:schemeClr val="tx1"/>
                  </a:solidFill>
                  <a:latin charset="-122" panose="00020600040101010101" typeface="字体管家棉花糖"/>
                  <a:ea charset="-122" panose="00020600040101010101" typeface="字体管家棉花糖"/>
                  <a:cs charset="0" typeface="Lato Light"/>
                  <a:sym charset="0" typeface="Lato Light"/>
                </a:rPr>
                <a:t>此处添加详细文本描述，建议与标题相关并符合整体语言风格</a:t>
              </a:r>
            </a:p>
          </p:txBody>
        </p:sp>
        <p:sp>
          <p:nvSpPr>
            <p:cNvPr id="22" name="Oval Callout 10"/>
            <p:cNvSpPr/>
            <p:nvPr/>
          </p:nvSpPr>
          <p:spPr bwMode="auto">
            <a:xfrm rot="19660752">
              <a:off x="4939" y="1869"/>
              <a:ext cx="1886" cy="1828"/>
            </a:xfrm>
            <a:prstGeom prst="wedgeEllipseCallout">
              <a:avLst/>
            </a:prstGeom>
            <a:solidFill>
              <a:srgbClr val="FFDE05"/>
            </a:solidFill>
            <a:ln algn="ctr" cap="flat" cmpd="sng" w="25400">
              <a:noFill/>
              <a:prstDash val="solid"/>
              <a:round/>
              <a:headEnd len="med" type="none" w="med"/>
              <a:tailEnd len="med" type="none" w="med"/>
            </a:ln>
            <a:effectLst/>
          </p:spPr>
          <p:txBody>
            <a:bodyPr anchor="t" anchorCtr="0" bIns="49091" compatLnSpc="1" lIns="98183" numCol="1" rIns="98183" rtlCol="0" tIns="49091" vert="horz" wrap="square"/>
            <a:lstStyle/>
            <a:p>
              <a:pPr algn="ctr" defTabSz="981710" eaLnBrk="1" fontAlgn="base"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6000" u="none">
                <a:ln>
                  <a:noFill/>
                </a:ln>
                <a:solidFill>
                  <a:sysClr lastClr="FFFFFF" val="window"/>
                </a:solidFill>
                <a:effectLst/>
                <a:uLnTx/>
                <a:uFillTx/>
                <a:latin charset="-122" panose="00020600040101010101" typeface="字体管家棉花糖"/>
                <a:ea charset="-122" panose="00020600040101010101" typeface="字体管家棉花糖"/>
                <a:sym charset="0" typeface="Gill Sans"/>
              </a:endParaRPr>
            </a:p>
          </p:txBody>
        </p:sp>
        <p:sp>
          <p:nvSpPr>
            <p:cNvPr id="23" name="Oval 99"/>
            <p:cNvSpPr/>
            <p:nvPr/>
          </p:nvSpPr>
          <p:spPr bwMode="auto">
            <a:xfrm>
              <a:off x="10416" y="3715"/>
              <a:ext cx="430" cy="425"/>
            </a:xfrm>
            <a:prstGeom prst="ellipse">
              <a:avLst/>
            </a:prstGeom>
            <a:solidFill>
              <a:schemeClr val="bg1">
                <a:lumMod val="85000"/>
              </a:schemeClr>
            </a:solidFill>
            <a:ln algn="ctr" cap="flat" cmpd="sng" w="25400">
              <a:noFill/>
              <a:prstDash val="solid"/>
              <a:round/>
              <a:headEnd len="med" type="none" w="med"/>
              <a:tailEnd len="med" type="none" w="med"/>
            </a:ln>
            <a:effectLst/>
          </p:spPr>
          <p:txBody>
            <a:bodyPr anchor="t" anchorCtr="0" bIns="49091" compatLnSpc="1" lIns="98183" numCol="1" rIns="98183" rtlCol="0" tIns="49091" vert="horz" wrap="square"/>
            <a:lstStyle/>
            <a:p>
              <a:pPr algn="ctr" defTabSz="981710" eaLnBrk="1" fontAlgn="base"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6000" u="none">
                <a:ln>
                  <a:noFill/>
                </a:ln>
                <a:solidFill>
                  <a:srgbClr val="000000"/>
                </a:solidFill>
                <a:effectLst/>
                <a:uLnTx/>
                <a:uFillTx/>
                <a:latin charset="-122" panose="00020600040101010101" typeface="字体管家棉花糖"/>
                <a:ea charset="-122" panose="00020600040101010101" typeface="字体管家棉花糖"/>
                <a:sym charset="0" typeface="Gill Sans"/>
              </a:endParaRPr>
            </a:p>
          </p:txBody>
        </p:sp>
        <p:sp>
          <p:nvSpPr>
            <p:cNvPr id="24" name="Oval 99"/>
            <p:cNvSpPr/>
            <p:nvPr/>
          </p:nvSpPr>
          <p:spPr bwMode="auto">
            <a:xfrm>
              <a:off x="12681" y="3960"/>
              <a:ext cx="430" cy="425"/>
            </a:xfrm>
            <a:prstGeom prst="ellipse">
              <a:avLst/>
            </a:prstGeom>
            <a:solidFill>
              <a:schemeClr val="bg1">
                <a:lumMod val="85000"/>
              </a:schemeClr>
            </a:solidFill>
            <a:ln algn="ctr" cap="flat" cmpd="sng" w="25400">
              <a:noFill/>
              <a:prstDash val="solid"/>
              <a:round/>
              <a:headEnd len="med" type="none" w="med"/>
              <a:tailEnd len="med" type="none" w="med"/>
            </a:ln>
            <a:effectLst/>
          </p:spPr>
          <p:txBody>
            <a:bodyPr anchor="t" anchorCtr="0" bIns="49091" compatLnSpc="1" lIns="98183" numCol="1" rIns="98183" rtlCol="0" tIns="49091" vert="horz" wrap="square"/>
            <a:lstStyle/>
            <a:p>
              <a:pPr algn="ctr" defTabSz="981710" eaLnBrk="1" fontAlgn="base"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6000" u="none">
                <a:ln>
                  <a:noFill/>
                </a:ln>
                <a:solidFill>
                  <a:srgbClr val="000000"/>
                </a:solidFill>
                <a:effectLst/>
                <a:uLnTx/>
                <a:uFillTx/>
                <a:latin charset="-122" panose="00020600040101010101" typeface="字体管家棉花糖"/>
                <a:ea charset="-122" panose="00020600040101010101" typeface="字体管家棉花糖"/>
                <a:sym charset="0" typeface="Gill Sans"/>
              </a:endParaRPr>
            </a:p>
          </p:txBody>
        </p:sp>
        <p:sp>
          <p:nvSpPr>
            <p:cNvPr id="25" name="Oval Callout 85"/>
            <p:cNvSpPr/>
            <p:nvPr/>
          </p:nvSpPr>
          <p:spPr bwMode="auto">
            <a:xfrm rot="9305715">
              <a:off x="7734" y="4626"/>
              <a:ext cx="1863" cy="1851"/>
            </a:xfrm>
            <a:prstGeom prst="wedgeEllipseCallout">
              <a:avLst/>
            </a:prstGeom>
            <a:solidFill>
              <a:srgbClr val="00B050"/>
            </a:solidFill>
            <a:ln algn="ctr" cap="flat" cmpd="sng" w="25400">
              <a:noFill/>
              <a:prstDash val="solid"/>
              <a:round/>
              <a:headEnd len="med" type="none" w="med"/>
              <a:tailEnd len="med" type="none" w="med"/>
            </a:ln>
            <a:effectLst/>
          </p:spPr>
          <p:txBody>
            <a:bodyPr anchor="t" anchorCtr="0" bIns="49091" compatLnSpc="1" lIns="98183" numCol="1" rIns="98183" rtlCol="0" tIns="49091" vert="horz" wrap="square"/>
            <a:lstStyle/>
            <a:p>
              <a:pPr algn="ctr" defTabSz="981710" fontAlgn="base">
                <a:spcBef>
                  <a:spcPct val="0"/>
                </a:spcBef>
                <a:spcAft>
                  <a:spcPct val="0"/>
                </a:spcAft>
                <a:defRPr/>
              </a:pPr>
              <a:endParaRPr kern="0" lang="en-US" sz="6000">
                <a:solidFill>
                  <a:sysClr lastClr="FFFFFF" val="window"/>
                </a:solidFill>
                <a:latin charset="-122" panose="00020600040101010101" typeface="字体管家棉花糖"/>
                <a:ea charset="-122" panose="00020600040101010101" typeface="字体管家棉花糖"/>
                <a:sym charset="0" typeface="Gill Sans"/>
              </a:endParaRPr>
            </a:p>
          </p:txBody>
        </p:sp>
        <p:sp>
          <p:nvSpPr>
            <p:cNvPr id="26" name="Oval Callout 10"/>
            <p:cNvSpPr/>
            <p:nvPr/>
          </p:nvSpPr>
          <p:spPr bwMode="auto">
            <a:xfrm rot="20704326">
              <a:off x="9790" y="1382"/>
              <a:ext cx="1886" cy="1828"/>
            </a:xfrm>
            <a:prstGeom prst="wedgeEllipseCallout">
              <a:avLst/>
            </a:prstGeom>
            <a:solidFill>
              <a:srgbClr val="00B050"/>
            </a:solidFill>
            <a:ln algn="ctr" cap="flat" cmpd="sng" w="25400">
              <a:noFill/>
              <a:prstDash val="solid"/>
              <a:round/>
              <a:headEnd len="med" type="none" w="med"/>
              <a:tailEnd len="med" type="none" w="med"/>
            </a:ln>
            <a:effectLst/>
          </p:spPr>
          <p:txBody>
            <a:bodyPr anchor="t" anchorCtr="0" bIns="49091" compatLnSpc="1" lIns="98183" numCol="1" rIns="98183" rtlCol="0" tIns="49091" vert="horz" wrap="square"/>
            <a:lstStyle/>
            <a:p>
              <a:pPr algn="ctr" defTabSz="981710" eaLnBrk="1" fontAlgn="base"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6000" u="none">
                <a:ln>
                  <a:noFill/>
                </a:ln>
                <a:solidFill>
                  <a:sysClr lastClr="FFFFFF" val="window"/>
                </a:solidFill>
                <a:effectLst/>
                <a:uLnTx/>
                <a:uFillTx/>
                <a:latin charset="-122" panose="00020600040101010101" typeface="字体管家棉花糖"/>
                <a:ea charset="-122" panose="00020600040101010101" typeface="字体管家棉花糖"/>
                <a:sym charset="0" typeface="Gill Sans"/>
              </a:endParaRPr>
            </a:p>
          </p:txBody>
        </p:sp>
        <p:sp>
          <p:nvSpPr>
            <p:cNvPr id="27" name="Oval Callout 85"/>
            <p:cNvSpPr/>
            <p:nvPr/>
          </p:nvSpPr>
          <p:spPr bwMode="auto">
            <a:xfrm rot="9900337">
              <a:off x="11879" y="4833"/>
              <a:ext cx="1863" cy="1851"/>
            </a:xfrm>
            <a:prstGeom prst="wedgeEllipseCallout">
              <a:avLst/>
            </a:prstGeom>
            <a:solidFill>
              <a:srgbClr val="FFDE05"/>
            </a:solidFill>
            <a:ln algn="ctr" cap="flat" cmpd="sng" w="25400">
              <a:noFill/>
              <a:prstDash val="solid"/>
              <a:round/>
              <a:headEnd len="med" type="none" w="med"/>
              <a:tailEnd len="med" type="none" w="med"/>
            </a:ln>
            <a:effectLst/>
          </p:spPr>
          <p:txBody>
            <a:bodyPr anchor="t" anchorCtr="0" bIns="49091" compatLnSpc="1" lIns="98183" numCol="1" rIns="98183" rtlCol="0" tIns="49091" vert="horz" wrap="square"/>
            <a:lstStyle/>
            <a:p>
              <a:pPr algn="ctr" defTabSz="981710" fontAlgn="base">
                <a:spcBef>
                  <a:spcPct val="0"/>
                </a:spcBef>
                <a:spcAft>
                  <a:spcPct val="0"/>
                </a:spcAft>
                <a:defRPr/>
              </a:pPr>
              <a:endParaRPr kern="0" lang="en-US" sz="6000">
                <a:solidFill>
                  <a:sysClr lastClr="FFFFFF" val="window"/>
                </a:solidFill>
                <a:latin charset="-122" panose="00020600040101010101" typeface="字体管家棉花糖"/>
                <a:ea charset="-122" panose="00020600040101010101" typeface="字体管家棉花糖"/>
                <a:sym charset="0" typeface="Gill Sans"/>
              </a:endParaRPr>
            </a:p>
          </p:txBody>
        </p:sp>
        <p:sp>
          <p:nvSpPr>
            <p:cNvPr id="28" name="Rectangle 17"/>
            <p:cNvSpPr/>
            <p:nvPr/>
          </p:nvSpPr>
          <p:spPr bwMode="auto">
            <a:xfrm>
              <a:off x="9856" y="4410"/>
              <a:ext cx="1740" cy="833"/>
            </a:xfrm>
            <a:prstGeom prst="rect">
              <a:avLst/>
            </a:prstGeom>
            <a:noFill/>
            <a:ln>
              <a:noFill/>
            </a:ln>
            <a:extLst>
              <a:ext uri="{909E8E84-426E-40DD-AFC4-6F175D3DCCD1}">
                <a14:hiddenFill>
                  <a:solidFill>
                    <a:srgbClr val="FFFFFF"/>
                  </a:solidFill>
                </a14:hiddenFill>
              </a:ext>
              <a:ext uri="{91240B29-F687-4F45-9708-019B960494DF}">
                <a14:hiddenLine w="12700">
                  <a:solidFill>
                    <a:sysClr lastClr="000000" val="windowText"/>
                  </a:solidFill>
                  <a:miter lim="800000"/>
                  <a:headEnd len="med" type="none" w="med"/>
                  <a:tailEnd len="med" type="none" w="med"/>
                </a14:hiddenLine>
              </a:ext>
            </a:extLst>
          </p:spPr>
          <p:txBody>
            <a:bodyPr anchor="t" bIns="0" lIns="0" rIns="0" tIns="0"/>
            <a:lstStyle/>
            <a:p>
              <a:pPr algn="l" fontAlgn="base">
                <a:lnSpc>
                  <a:spcPct val="125000"/>
                </a:lnSpc>
              </a:pPr>
              <a:r>
                <a:rPr altLang="en-US" lang="zh-CN" sz="1400">
                  <a:solidFill>
                    <a:schemeClr val="tx1"/>
                  </a:solidFill>
                  <a:latin charset="-122" panose="00020600040101010101" typeface="字体管家棉花糖"/>
                  <a:ea charset="-122" panose="00020600040101010101" typeface="字体管家棉花糖"/>
                  <a:cs charset="0" typeface="Lato Light"/>
                  <a:sym charset="0" typeface="Lato Light"/>
                </a:rPr>
                <a:t>此处添加详细文本描述，建议与标题相关并符合整体语言风格</a:t>
              </a:r>
            </a:p>
          </p:txBody>
        </p:sp>
        <p:sp>
          <p:nvSpPr>
            <p:cNvPr id="29" name="Rectangle 17"/>
            <p:cNvSpPr/>
            <p:nvPr/>
          </p:nvSpPr>
          <p:spPr bwMode="auto">
            <a:xfrm>
              <a:off x="12210" y="2589"/>
              <a:ext cx="1740" cy="833"/>
            </a:xfrm>
            <a:prstGeom prst="rect">
              <a:avLst/>
            </a:prstGeom>
            <a:noFill/>
            <a:ln>
              <a:noFill/>
            </a:ln>
            <a:extLst>
              <a:ext uri="{909E8E84-426E-40DD-AFC4-6F175D3DCCD1}">
                <a14:hiddenFill>
                  <a:solidFill>
                    <a:srgbClr val="FFFFFF"/>
                  </a:solidFill>
                </a14:hiddenFill>
              </a:ext>
              <a:ext uri="{91240B29-F687-4F45-9708-019B960494DF}">
                <a14:hiddenLine w="12700">
                  <a:solidFill>
                    <a:sysClr lastClr="000000" val="windowText"/>
                  </a:solidFill>
                  <a:miter lim="800000"/>
                  <a:headEnd len="med" type="none" w="med"/>
                  <a:tailEnd len="med" type="none" w="med"/>
                </a14:hiddenLine>
              </a:ext>
            </a:extLst>
          </p:spPr>
          <p:txBody>
            <a:bodyPr anchor="t" bIns="0" lIns="0" rIns="0" tIns="0"/>
            <a:lstStyle/>
            <a:p>
              <a:pPr fontAlgn="base">
                <a:lnSpc>
                  <a:spcPct val="125000"/>
                </a:lnSpc>
                <a:spcBef>
                  <a:spcPct val="0"/>
                </a:spcBef>
                <a:spcAft>
                  <a:spcPct val="0"/>
                </a:spcAft>
              </a:pPr>
              <a:r>
                <a:rPr altLang="en-US" lang="zh-CN" sz="1400">
                  <a:solidFill>
                    <a:schemeClr val="tx1"/>
                  </a:solidFill>
                  <a:latin charset="-122" panose="00020600040101010101" typeface="字体管家棉花糖"/>
                  <a:ea charset="-122" panose="00020600040101010101" typeface="字体管家棉花糖"/>
                  <a:cs charset="0" typeface="Lato Light"/>
                  <a:sym charset="0" typeface="Lato Light"/>
                </a:rPr>
                <a:t>此处添加详细文本描述，建议与标题相关并符合整体语言风格</a:t>
              </a:r>
            </a:p>
          </p:txBody>
        </p:sp>
        <p:sp>
          <p:nvSpPr>
            <p:cNvPr id="3" name="TextBox 25"/>
            <p:cNvSpPr txBox="1"/>
            <p:nvPr/>
          </p:nvSpPr>
          <p:spPr>
            <a:xfrm>
              <a:off x="687" y="4752"/>
              <a:ext cx="1096" cy="410"/>
            </a:xfrm>
            <a:prstGeom prst="rect">
              <a:avLst/>
            </a:prstGeom>
            <a:noFill/>
          </p:spPr>
          <p:txBody>
            <a:bodyPr bIns="36283" lIns="72567" rIns="72567" rtlCol="0" tIns="36283" wrap="square">
              <a:spAutoFit/>
            </a:bodyPr>
            <a:lstStyle/>
            <a:p>
              <a:pPr algn="ctr" defTabSz="933450"/>
              <a:r>
                <a:rPr altLang="zh-CN" lang="en-US" sz="1800">
                  <a:solidFill>
                    <a:sysClr lastClr="FFFFFF" val="window"/>
                  </a:solidFill>
                  <a:latin charset="-122" panose="00020600040101010101" typeface="字体管家棉花糖"/>
                  <a:ea charset="-122" panose="00020600040101010101" typeface="字体管家棉花糖"/>
                </a:rPr>
                <a:t>2012</a:t>
              </a:r>
            </a:p>
          </p:txBody>
        </p:sp>
        <p:sp>
          <p:nvSpPr>
            <p:cNvPr id="31" name="TextBox 26"/>
            <p:cNvSpPr txBox="1"/>
            <p:nvPr/>
          </p:nvSpPr>
          <p:spPr>
            <a:xfrm>
              <a:off x="4109" y="6300"/>
              <a:ext cx="1096" cy="410"/>
            </a:xfrm>
            <a:prstGeom prst="rect">
              <a:avLst/>
            </a:prstGeom>
            <a:noFill/>
          </p:spPr>
          <p:txBody>
            <a:bodyPr bIns="36283" lIns="72567" rIns="72567" rtlCol="0" tIns="36283" wrap="square">
              <a:spAutoFit/>
            </a:bodyPr>
            <a:lstStyle/>
            <a:p>
              <a:pPr algn="ctr" defTabSz="933450"/>
              <a:r>
                <a:rPr altLang="zh-CN" lang="en-US" sz="1800">
                  <a:solidFill>
                    <a:srgbClr val="2E7E38"/>
                  </a:solidFill>
                  <a:latin charset="-122" panose="00020600040101010101" typeface="字体管家棉花糖"/>
                  <a:ea charset="-122" panose="00020600040101010101" typeface="字体管家棉花糖"/>
                </a:rPr>
                <a:t>2013</a:t>
              </a:r>
            </a:p>
          </p:txBody>
        </p:sp>
        <p:sp>
          <p:nvSpPr>
            <p:cNvPr id="33" name="TextBox 27"/>
            <p:cNvSpPr txBox="1"/>
            <p:nvPr/>
          </p:nvSpPr>
          <p:spPr>
            <a:xfrm>
              <a:off x="5334" y="2504"/>
              <a:ext cx="1096" cy="410"/>
            </a:xfrm>
            <a:prstGeom prst="rect">
              <a:avLst/>
            </a:prstGeom>
            <a:noFill/>
          </p:spPr>
          <p:txBody>
            <a:bodyPr bIns="36283" lIns="72567" rIns="72567" rtlCol="0" tIns="36283" wrap="square">
              <a:spAutoFit/>
            </a:bodyPr>
            <a:lstStyle/>
            <a:p>
              <a:pPr algn="ctr" defTabSz="933450"/>
              <a:r>
                <a:rPr altLang="zh-CN" lang="en-US" sz="1800">
                  <a:solidFill>
                    <a:srgbClr val="2E7E38"/>
                  </a:solidFill>
                  <a:latin charset="-122" panose="00020600040101010101" typeface="字体管家棉花糖"/>
                  <a:ea charset="-122" panose="00020600040101010101" typeface="字体管家棉花糖"/>
                </a:rPr>
                <a:t>2014</a:t>
              </a:r>
            </a:p>
          </p:txBody>
        </p:sp>
        <p:sp>
          <p:nvSpPr>
            <p:cNvPr id="34" name="TextBox 28"/>
            <p:cNvSpPr txBox="1"/>
            <p:nvPr/>
          </p:nvSpPr>
          <p:spPr>
            <a:xfrm>
              <a:off x="8117" y="5310"/>
              <a:ext cx="1096" cy="410"/>
            </a:xfrm>
            <a:prstGeom prst="rect">
              <a:avLst/>
            </a:prstGeom>
            <a:noFill/>
          </p:spPr>
          <p:txBody>
            <a:bodyPr bIns="36283" lIns="72567" rIns="72567" rtlCol="0" tIns="36283" wrap="square">
              <a:spAutoFit/>
            </a:bodyPr>
            <a:lstStyle/>
            <a:p>
              <a:pPr algn="ctr" defTabSz="933450"/>
              <a:r>
                <a:rPr altLang="zh-CN" lang="en-US" sz="1800">
                  <a:solidFill>
                    <a:sysClr lastClr="FFFFFF" val="window"/>
                  </a:solidFill>
                  <a:latin charset="-122" panose="00020600040101010101" typeface="字体管家棉花糖"/>
                  <a:ea charset="-122" panose="00020600040101010101" typeface="字体管家棉花糖"/>
                </a:rPr>
                <a:t>2015</a:t>
              </a:r>
            </a:p>
          </p:txBody>
        </p:sp>
        <p:sp>
          <p:nvSpPr>
            <p:cNvPr id="35" name="TextBox 29"/>
            <p:cNvSpPr txBox="1"/>
            <p:nvPr/>
          </p:nvSpPr>
          <p:spPr>
            <a:xfrm>
              <a:off x="10185" y="2070"/>
              <a:ext cx="1096" cy="410"/>
            </a:xfrm>
            <a:prstGeom prst="rect">
              <a:avLst/>
            </a:prstGeom>
            <a:noFill/>
          </p:spPr>
          <p:txBody>
            <a:bodyPr bIns="36283" lIns="72567" rIns="72567" rtlCol="0" tIns="36283" wrap="square">
              <a:spAutoFit/>
            </a:bodyPr>
            <a:lstStyle/>
            <a:p>
              <a:pPr algn="ctr" defTabSz="933450"/>
              <a:r>
                <a:rPr altLang="zh-CN" lang="en-US" sz="1800">
                  <a:solidFill>
                    <a:sysClr lastClr="FFFFFF" val="window"/>
                  </a:solidFill>
                  <a:latin charset="-122" panose="00020600040101010101" typeface="字体管家棉花糖"/>
                  <a:ea charset="-122" panose="00020600040101010101" typeface="字体管家棉花糖"/>
                </a:rPr>
                <a:t>2016</a:t>
              </a:r>
            </a:p>
          </p:txBody>
        </p:sp>
        <p:sp>
          <p:nvSpPr>
            <p:cNvPr id="36" name="TextBox 30"/>
            <p:cNvSpPr txBox="1"/>
            <p:nvPr/>
          </p:nvSpPr>
          <p:spPr>
            <a:xfrm>
              <a:off x="12545" y="5457"/>
              <a:ext cx="531" cy="591"/>
            </a:xfrm>
            <a:prstGeom prst="rect">
              <a:avLst/>
            </a:prstGeom>
            <a:noFill/>
          </p:spPr>
          <p:txBody>
            <a:bodyPr bIns="36283" lIns="72567" rIns="72567" rtlCol="0" tIns="36283" wrap="square">
              <a:spAutoFit/>
            </a:bodyPr>
            <a:lstStyle/>
            <a:p>
              <a:pPr algn="ctr" defTabSz="933450"/>
              <a:r>
                <a:rPr altLang="zh-CN" lang="en-US" sz="2800">
                  <a:solidFill>
                    <a:srgbClr val="2E7E38"/>
                  </a:solidFill>
                  <a:latin charset="-122" panose="00020600040101010101" typeface="字体管家棉花糖"/>
                  <a:ea charset="-122" panose="00020600040101010101" typeface="字体管家棉花糖"/>
                </a:rPr>
                <a:t>…</a:t>
              </a:r>
            </a:p>
          </p:txBody>
        </p:sp>
      </p:grpSp>
    </p:spTree>
  </p:cSld>
  <p:clrMapOvr>
    <a:masterClrMapping/>
  </p:clrMapOvr>
  <mc:AlternateContent>
    <mc:Choice Requires="p15">
      <p:transition p14:dur="1250" spd="slow">
        <p15:prstTrans prst="pageCurlDouble"/>
      </p:transition>
    </mc:Choice>
    <mc:Fallback>
      <p:transition spd="slow">
        <p:fade/>
      </p:transition>
    </mc:Fallback>
  </mc:AlternateContent>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rotWithShape="1">
          <a:blip r:embed="rId5"/>
          <a:stretch>
            <a:fillRect/>
          </a:stretch>
        </a:blipFill>
        <a:effectLst/>
      </p:bgPr>
    </p:bg>
    <p:spTree>
      <p:nvGrpSpPr>
        <p:cNvPr id="1" name=""/>
        <p:cNvGrpSpPr/>
        <p:nvPr/>
      </p:nvGrpSpPr>
      <p:grpSpPr>
        <a:xfrm>
          <a:off x="0" y="0"/>
          <a:ext cx="0" cy="0"/>
        </a:xfrm>
      </p:grpSpPr>
      <p:grpSp>
        <p:nvGrpSpPr>
          <p:cNvPr id="12" name="组合 11"/>
          <p:cNvGrpSpPr/>
          <p:nvPr/>
        </p:nvGrpSpPr>
        <p:grpSpPr>
          <a:xfrm>
            <a:off x="354965" y="240030"/>
            <a:ext cx="965200" cy="1009015"/>
            <a:chOff x="11295" y="1307"/>
            <a:chExt cx="3874" cy="4046"/>
          </a:xfrm>
        </p:grpSpPr>
        <p:pic>
          <p:nvPicPr>
            <p:cNvPr descr="f7d30ea4b628d33971365e72821aa1c5" id="9" name="图片 8"/>
            <p:cNvPicPr>
              <a:picLocks noChangeAspect="1"/>
            </p:cNvPicPr>
            <p:nvPr/>
          </p:nvPicPr>
          <p:blipFill>
            <a:blip r:embed="rId3"/>
            <a:srcRect b="24954" l="16885" r="18795" t="7870"/>
            <a:stretch>
              <a:fillRect/>
            </a:stretch>
          </p:blipFill>
          <p:spPr>
            <a:xfrm>
              <a:off x="11295" y="1307"/>
              <a:ext cx="3874" cy="4046"/>
            </a:xfrm>
            <a:prstGeom prst="rect">
              <a:avLst/>
            </a:prstGeom>
          </p:spPr>
        </p:pic>
        <p:sp>
          <p:nvSpPr>
            <p:cNvPr id="11" name="文本框 10"/>
            <p:cNvSpPr txBox="1"/>
            <p:nvPr/>
          </p:nvSpPr>
          <p:spPr>
            <a:xfrm rot="20760000">
              <a:off x="12314" y="2298"/>
              <a:ext cx="2229" cy="1833"/>
            </a:xfrm>
            <a:prstGeom prst="rect">
              <a:avLst/>
            </a:prstGeom>
            <a:noFill/>
          </p:spPr>
          <p:txBody>
            <a:bodyPr rtlCol="0" wrap="square">
              <a:spAutoFit/>
            </a:bodyPr>
            <a:lstStyle/>
            <a:p>
              <a:pPr algn="ctr"/>
              <a:r>
                <a:rPr altLang="zh-CN" lang="en-US" sz="2400">
                  <a:latin charset="-122" panose="02010600030101010101" typeface="锐字工房洪荒之光中黑简1.0"/>
                  <a:ea charset="-122" panose="02010600030101010101" typeface="锐字工房洪荒之光中黑简1.0"/>
                </a:rPr>
                <a:t>3</a:t>
              </a:r>
            </a:p>
          </p:txBody>
        </p:sp>
      </p:grpSp>
      <p:pic>
        <p:nvPicPr>
          <p:cNvPr descr="8b0fccb2e21d61b25266c16d7d822443" id="30" name="图片 29"/>
          <p:cNvPicPr>
            <a:picLocks noChangeAspect="1"/>
          </p:cNvPicPr>
          <p:nvPr/>
        </p:nvPicPr>
        <p:blipFill>
          <a:blip r:embed="rId4"/>
          <a:srcRect r="3242"/>
          <a:stretch>
            <a:fillRect/>
          </a:stretch>
        </p:blipFill>
        <p:spPr>
          <a:xfrm>
            <a:off x="9330690" y="240030"/>
            <a:ext cx="2880360" cy="1807210"/>
          </a:xfrm>
          <a:prstGeom prst="rect">
            <a:avLst/>
          </a:prstGeom>
        </p:spPr>
      </p:pic>
      <p:sp>
        <p:nvSpPr>
          <p:cNvPr id="10" name="文本框 9"/>
          <p:cNvSpPr txBox="1"/>
          <p:nvPr/>
        </p:nvSpPr>
        <p:spPr>
          <a:xfrm>
            <a:off x="1471295" y="454660"/>
            <a:ext cx="3148330" cy="1371600"/>
          </a:xfrm>
          <a:prstGeom prst="rect">
            <a:avLst/>
          </a:prstGeom>
          <a:noFill/>
        </p:spPr>
        <p:txBody>
          <a:bodyPr rtlCol="0" wrap="square">
            <a:spAutoFit/>
          </a:bodyPr>
          <a:lstStyle/>
          <a:p>
            <a:pPr algn="l"/>
            <a:r>
              <a:rPr altLang="en-US" lang="zh-CN" sz="2800">
                <a:solidFill>
                  <a:srgbClr val="2E7E38"/>
                </a:solidFill>
                <a:latin charset="-122" panose="00020600040101010101" typeface="字体管家棉花糖"/>
                <a:ea charset="-122" panose="00020600040101010101" typeface="字体管家棉花糖"/>
              </a:rPr>
              <a:t>点击此处添加标题</a:t>
            </a:r>
          </a:p>
          <a:p>
            <a:pPr algn="l"/>
            <a:r>
              <a:rPr altLang="en-US" lang="zh-CN" sz="2800">
                <a:solidFill>
                  <a:srgbClr val="2E7E38"/>
                </a:solidFill>
                <a:latin charset="-122" panose="00020600040101010101" typeface="字体管家棉花糖"/>
                <a:ea charset="-122" panose="00020600040101010101" typeface="字体管家棉花糖"/>
              </a:rPr>
              <a:t>Click here to add title</a:t>
            </a:r>
          </a:p>
        </p:txBody>
      </p:sp>
      <p:grpSp>
        <p:nvGrpSpPr>
          <p:cNvPr id="2" name="Group 3"/>
          <p:cNvGrpSpPr/>
          <p:nvPr/>
        </p:nvGrpSpPr>
        <p:grpSpPr>
          <a:xfrm>
            <a:off x="459740" y="2111375"/>
            <a:ext cx="4166235" cy="4697730"/>
            <a:chOff x="1219200" y="641810"/>
            <a:chExt cx="5525884" cy="6230466"/>
          </a:xfrm>
        </p:grpSpPr>
        <p:sp>
          <p:nvSpPr>
            <p:cNvPr id="3" name="任意多边形 19"/>
            <p:cNvSpPr/>
            <p:nvPr/>
          </p:nvSpPr>
          <p:spPr>
            <a:xfrm>
              <a:off x="1990496" y="1784040"/>
              <a:ext cx="4076144" cy="5088236"/>
            </a:xfrm>
            <a:custGeom>
              <a:gdLst>
                <a:gd fmla="*/ 1743740 w 3742661" name="connsiteX0"/>
                <a:gd fmla="*/ 4476307 h 4476307" name="connsiteY0"/>
                <a:gd fmla="*/ 1796903 w 3742661" name="connsiteX1"/>
                <a:gd fmla="*/ 3785190 h 4476307" name="connsiteY1"/>
                <a:gd fmla="*/ 1307805 w 3742661" name="connsiteX2"/>
                <a:gd fmla="*/ 3381153 h 4476307" name="connsiteY2"/>
                <a:gd fmla="*/ 31898 w 3742661" name="connsiteX3"/>
                <a:gd fmla="*/ 2945218 h 4476307" name="connsiteY3"/>
                <a:gd fmla="*/ 1127052 w 3742661" name="connsiteX4"/>
                <a:gd fmla="*/ 3242930 h 4476307" name="connsiteY4"/>
                <a:gd fmla="*/ 393405 w 3742661" name="connsiteX5"/>
                <a:gd fmla="*/ 2456121 h 4476307" name="connsiteY5"/>
                <a:gd fmla="*/ 1775638 w 3742661" name="connsiteX6"/>
                <a:gd fmla="*/ 3519376 h 4476307" name="connsiteY6"/>
                <a:gd fmla="*/ 1679945 w 3742661" name="connsiteX7"/>
                <a:gd fmla="*/ 2392325 h 4476307" name="connsiteY7"/>
                <a:gd fmla="*/ 0 w 3742661" name="connsiteX8"/>
                <a:gd fmla="*/ 754911 h 4476307" name="connsiteY8"/>
                <a:gd fmla="*/ 988828 w 3742661" name="connsiteX9"/>
                <a:gd fmla="*/ 1924493 h 4476307" name="connsiteY9"/>
                <a:gd fmla="*/ 1137684 w 3742661" name="connsiteX10"/>
                <a:gd fmla="*/ 861237 h 4476307" name="connsiteY10"/>
                <a:gd fmla="*/ 1222745 w 3742661" name="connsiteX11"/>
                <a:gd fmla="*/ 2062716 h 4476307" name="connsiteY11"/>
                <a:gd fmla="*/ 1690577 w 3742661" name="connsiteX12"/>
                <a:gd fmla="*/ 2190307 h 4476307" name="connsiteY12"/>
                <a:gd fmla="*/ 1956391 w 3742661" name="connsiteX13"/>
                <a:gd fmla="*/ 0 h 4476307" name="connsiteY13"/>
                <a:gd fmla="*/ 2083982 w 3742661" name="connsiteX14"/>
                <a:gd fmla="*/ 978195 h 4476307" name="connsiteY14"/>
                <a:gd fmla="*/ 1881963 w 3742661" name="connsiteX15"/>
                <a:gd fmla="*/ 2232837 h 4476307" name="connsiteY15"/>
                <a:gd fmla="*/ 2041452 w 3742661" name="connsiteX16"/>
                <a:gd fmla="*/ 3030279 h 4476307" name="connsiteY16"/>
                <a:gd fmla="*/ 2647507 w 3742661" name="connsiteX17"/>
                <a:gd fmla="*/ 2519916 h 4476307" name="connsiteY17"/>
                <a:gd fmla="*/ 2849526 w 3742661" name="connsiteX18"/>
                <a:gd fmla="*/ 1307804 h 4476307" name="connsiteY18"/>
                <a:gd fmla="*/ 2838893 w 3742661" name="connsiteX19"/>
                <a:gd fmla="*/ 2371060 h 4476307" name="connsiteY19"/>
                <a:gd fmla="*/ 3742661 w 3742661" name="connsiteX20"/>
                <a:gd fmla="*/ 1148316 h 4476307" name="connsiteY20"/>
                <a:gd fmla="*/ 2222205 w 3742661" name="connsiteX21"/>
                <a:gd fmla="*/ 3370521 h 4476307" name="connsiteY21"/>
                <a:gd fmla="*/ 2169042 w 3742661" name="connsiteX22"/>
                <a:gd fmla="*/ 3817088 h 4476307" name="connsiteY22"/>
                <a:gd fmla="*/ 3317358 w 3742661" name="connsiteX23"/>
                <a:gd fmla="*/ 3094074 h 4476307" name="connsiteY23"/>
                <a:gd fmla="*/ 2190307 w 3742661" name="connsiteX24"/>
                <a:gd fmla="*/ 4051004 h 4476307" name="connsiteY24"/>
                <a:gd fmla="*/ 2232838 w 3742661" name="connsiteX25"/>
                <a:gd fmla="*/ 4476307 h 4476307" name="connsiteY25"/>
                <a:gd fmla="*/ 1743740 w 3742661" name="connsiteX26"/>
                <a:gd fmla="*/ 4476307 h 4476307" name="connsiteY26"/>
                <a:gd fmla="*/ 1743740 w 3742661" name="connsiteX0-1"/>
                <a:gd fmla="*/ 4492350 h 4492350" name="connsiteY0-2"/>
                <a:gd fmla="*/ 1796903 w 3742661" name="connsiteX1-3"/>
                <a:gd fmla="*/ 3785190 h 4492350" name="connsiteY1-4"/>
                <a:gd fmla="*/ 1307805 w 3742661" name="connsiteX2-5"/>
                <a:gd fmla="*/ 3381153 h 4492350" name="connsiteY2-6"/>
                <a:gd fmla="*/ 31898 w 3742661" name="connsiteX3-7"/>
                <a:gd fmla="*/ 2945218 h 4492350" name="connsiteY3-8"/>
                <a:gd fmla="*/ 1127052 w 3742661" name="connsiteX4-9"/>
                <a:gd fmla="*/ 3242930 h 4492350" name="connsiteY4-10"/>
                <a:gd fmla="*/ 393405 w 3742661" name="connsiteX5-11"/>
                <a:gd fmla="*/ 2456121 h 4492350" name="connsiteY5-12"/>
                <a:gd fmla="*/ 1775638 w 3742661" name="connsiteX6-13"/>
                <a:gd fmla="*/ 3519376 h 4492350" name="connsiteY6-14"/>
                <a:gd fmla="*/ 1679945 w 3742661" name="connsiteX7-15"/>
                <a:gd fmla="*/ 2392325 h 4492350" name="connsiteY7-16"/>
                <a:gd fmla="*/ 0 w 3742661" name="connsiteX8-17"/>
                <a:gd fmla="*/ 754911 h 4492350" name="connsiteY8-18"/>
                <a:gd fmla="*/ 988828 w 3742661" name="connsiteX9-19"/>
                <a:gd fmla="*/ 1924493 h 4492350" name="connsiteY9-20"/>
                <a:gd fmla="*/ 1137684 w 3742661" name="connsiteX10-21"/>
                <a:gd fmla="*/ 861237 h 4492350" name="connsiteY10-22"/>
                <a:gd fmla="*/ 1222745 w 3742661" name="connsiteX11-23"/>
                <a:gd fmla="*/ 2062716 h 4492350" name="connsiteY11-24"/>
                <a:gd fmla="*/ 1690577 w 3742661" name="connsiteX12-25"/>
                <a:gd fmla="*/ 2190307 h 4492350" name="connsiteY12-26"/>
                <a:gd fmla="*/ 1956391 w 3742661" name="connsiteX13-27"/>
                <a:gd fmla="*/ 0 h 4492350" name="connsiteY13-28"/>
                <a:gd fmla="*/ 2083982 w 3742661" name="connsiteX14-29"/>
                <a:gd fmla="*/ 978195 h 4492350" name="connsiteY14-30"/>
                <a:gd fmla="*/ 1881963 w 3742661" name="connsiteX15-31"/>
                <a:gd fmla="*/ 2232837 h 4492350" name="connsiteY15-32"/>
                <a:gd fmla="*/ 2041452 w 3742661" name="connsiteX16-33"/>
                <a:gd fmla="*/ 3030279 h 4492350" name="connsiteY16-34"/>
                <a:gd fmla="*/ 2647507 w 3742661" name="connsiteX17-35"/>
                <a:gd fmla="*/ 2519916 h 4492350" name="connsiteY17-36"/>
                <a:gd fmla="*/ 2849526 w 3742661" name="connsiteX18-37"/>
                <a:gd fmla="*/ 1307804 h 4492350" name="connsiteY18-38"/>
                <a:gd fmla="*/ 2838893 w 3742661" name="connsiteX19-39"/>
                <a:gd fmla="*/ 2371060 h 4492350" name="connsiteY19-40"/>
                <a:gd fmla="*/ 3742661 w 3742661" name="connsiteX20-41"/>
                <a:gd fmla="*/ 1148316 h 4492350" name="connsiteY20-42"/>
                <a:gd fmla="*/ 2222205 w 3742661" name="connsiteX21-43"/>
                <a:gd fmla="*/ 3370521 h 4492350" name="connsiteY21-44"/>
                <a:gd fmla="*/ 2169042 w 3742661" name="connsiteX22-45"/>
                <a:gd fmla="*/ 3817088 h 4492350" name="connsiteY22-46"/>
                <a:gd fmla="*/ 3317358 w 3742661" name="connsiteX23-47"/>
                <a:gd fmla="*/ 3094074 h 4492350" name="connsiteY23-48"/>
                <a:gd fmla="*/ 2190307 w 3742661" name="connsiteX24-49"/>
                <a:gd fmla="*/ 4051004 h 4492350" name="connsiteY24-50"/>
                <a:gd fmla="*/ 2232838 w 3742661" name="connsiteX25-51"/>
                <a:gd fmla="*/ 4476307 h 4492350" name="connsiteY25-52"/>
                <a:gd fmla="*/ 1743740 w 3742661" name="connsiteX26-53"/>
                <a:gd fmla="*/ 4492350 h 4492350" name="connsiteY26-54"/>
                <a:gd fmla="*/ 1743740 w 3742661" name="connsiteX0-55"/>
                <a:gd fmla="*/ 4492350 h 4492350" name="connsiteY0-56"/>
                <a:gd fmla="*/ 1796903 w 3742661" name="connsiteX1-57"/>
                <a:gd fmla="*/ 3785190 h 4492350" name="connsiteY1-58"/>
                <a:gd fmla="*/ 1307805 w 3742661" name="connsiteX2-59"/>
                <a:gd fmla="*/ 3381153 h 4492350" name="connsiteY2-60"/>
                <a:gd fmla="*/ 31898 w 3742661" name="connsiteX3-61"/>
                <a:gd fmla="*/ 2945218 h 4492350" name="connsiteY3-62"/>
                <a:gd fmla="*/ 1127052 w 3742661" name="connsiteX4-63"/>
                <a:gd fmla="*/ 3242930 h 4492350" name="connsiteY4-64"/>
                <a:gd fmla="*/ 393405 w 3742661" name="connsiteX5-65"/>
                <a:gd fmla="*/ 2456121 h 4492350" name="connsiteY5-66"/>
                <a:gd fmla="*/ 1775638 w 3742661" name="connsiteX6-67"/>
                <a:gd fmla="*/ 3519376 h 4492350" name="connsiteY6-68"/>
                <a:gd fmla="*/ 1679945 w 3742661" name="connsiteX7-69"/>
                <a:gd fmla="*/ 2392325 h 4492350" name="connsiteY7-70"/>
                <a:gd fmla="*/ 0 w 3742661" name="connsiteX8-71"/>
                <a:gd fmla="*/ 754911 h 4492350" name="connsiteY8-72"/>
                <a:gd fmla="*/ 988828 w 3742661" name="connsiteX9-73"/>
                <a:gd fmla="*/ 1924493 h 4492350" name="connsiteY9-74"/>
                <a:gd fmla="*/ 1137684 w 3742661" name="connsiteX10-75"/>
                <a:gd fmla="*/ 861237 h 4492350" name="connsiteY10-76"/>
                <a:gd fmla="*/ 1222745 w 3742661" name="connsiteX11-77"/>
                <a:gd fmla="*/ 2062716 h 4492350" name="connsiteY11-78"/>
                <a:gd fmla="*/ 1690577 w 3742661" name="connsiteX12-79"/>
                <a:gd fmla="*/ 2190307 h 4492350" name="connsiteY12-80"/>
                <a:gd fmla="*/ 1956391 w 3742661" name="connsiteX13-81"/>
                <a:gd fmla="*/ 0 h 4492350" name="connsiteY13-82"/>
                <a:gd fmla="*/ 2083982 w 3742661" name="connsiteX14-83"/>
                <a:gd fmla="*/ 978195 h 4492350" name="connsiteY14-84"/>
                <a:gd fmla="*/ 1881963 w 3742661" name="connsiteX15-85"/>
                <a:gd fmla="*/ 2232837 h 4492350" name="connsiteY15-86"/>
                <a:gd fmla="*/ 2041452 w 3742661" name="connsiteX16-87"/>
                <a:gd fmla="*/ 3030279 h 4492350" name="connsiteY16-88"/>
                <a:gd fmla="*/ 2647507 w 3742661" name="connsiteX17-89"/>
                <a:gd fmla="*/ 2519916 h 4492350" name="connsiteY17-90"/>
                <a:gd fmla="*/ 2849526 w 3742661" name="connsiteX18-91"/>
                <a:gd fmla="*/ 1307804 h 4492350" name="connsiteY18-92"/>
                <a:gd fmla="*/ 2838893 w 3742661" name="connsiteX19-93"/>
                <a:gd fmla="*/ 2371060 h 4492350" name="connsiteY19-94"/>
                <a:gd fmla="*/ 3742661 w 3742661" name="connsiteX20-95"/>
                <a:gd fmla="*/ 1148316 h 4492350" name="connsiteY20-96"/>
                <a:gd fmla="*/ 2222205 w 3742661" name="connsiteX21-97"/>
                <a:gd fmla="*/ 3370521 h 4492350" name="connsiteY21-98"/>
                <a:gd fmla="*/ 2169042 w 3742661" name="connsiteX22-99"/>
                <a:gd fmla="*/ 3817088 h 4492350" name="connsiteY22-100"/>
                <a:gd fmla="*/ 3317358 w 3742661" name="connsiteX23-101"/>
                <a:gd fmla="*/ 3094074 h 4492350" name="connsiteY23-102"/>
                <a:gd fmla="*/ 2190307 w 3742661" name="connsiteX24-103"/>
                <a:gd fmla="*/ 4051004 h 4492350" name="connsiteY24-104"/>
                <a:gd fmla="*/ 2232838 w 3742661" name="connsiteX25-105"/>
                <a:gd fmla="*/ 4476307 h 4492350" name="connsiteY25-106"/>
                <a:gd fmla="*/ 2218194 w 3742661" name="connsiteX26-107"/>
                <a:gd fmla="*/ 4491415 h 4492350" name="connsiteY26-108"/>
                <a:gd fmla="*/ 1743740 w 3742661" name="connsiteX27"/>
                <a:gd fmla="*/ 4492350 h 4492350" name="connsiteY27"/>
                <a:gd fmla="*/ 1743740 w 3742661" name="connsiteX0-109"/>
                <a:gd fmla="*/ 4492350 h 4492350" name="connsiteY0-110"/>
                <a:gd fmla="*/ 1796903 w 3742661" name="connsiteX1-111"/>
                <a:gd fmla="*/ 3785190 h 4492350" name="connsiteY1-112"/>
                <a:gd fmla="*/ 1307805 w 3742661" name="connsiteX2-113"/>
                <a:gd fmla="*/ 3381153 h 4492350" name="connsiteY2-114"/>
                <a:gd fmla="*/ 31898 w 3742661" name="connsiteX3-115"/>
                <a:gd fmla="*/ 2945218 h 4492350" name="connsiteY3-116"/>
                <a:gd fmla="*/ 1127052 w 3742661" name="connsiteX4-117"/>
                <a:gd fmla="*/ 3242930 h 4492350" name="connsiteY4-118"/>
                <a:gd fmla="*/ 393405 w 3742661" name="connsiteX5-119"/>
                <a:gd fmla="*/ 2456121 h 4492350" name="connsiteY5-120"/>
                <a:gd fmla="*/ 1775638 w 3742661" name="connsiteX6-121"/>
                <a:gd fmla="*/ 3519376 h 4492350" name="connsiteY6-122"/>
                <a:gd fmla="*/ 1679945 w 3742661" name="connsiteX7-123"/>
                <a:gd fmla="*/ 2392325 h 4492350" name="connsiteY7-124"/>
                <a:gd fmla="*/ 0 w 3742661" name="connsiteX8-125"/>
                <a:gd fmla="*/ 754911 h 4492350" name="connsiteY8-126"/>
                <a:gd fmla="*/ 988828 w 3742661" name="connsiteX9-127"/>
                <a:gd fmla="*/ 1924493 h 4492350" name="connsiteY9-128"/>
                <a:gd fmla="*/ 1137684 w 3742661" name="connsiteX10-129"/>
                <a:gd fmla="*/ 861237 h 4492350" name="connsiteY10-130"/>
                <a:gd fmla="*/ 1222745 w 3742661" name="connsiteX11-131"/>
                <a:gd fmla="*/ 2062716 h 4492350" name="connsiteY11-132"/>
                <a:gd fmla="*/ 1690577 w 3742661" name="connsiteX12-133"/>
                <a:gd fmla="*/ 2190307 h 4492350" name="connsiteY12-134"/>
                <a:gd fmla="*/ 1956391 w 3742661" name="connsiteX13-135"/>
                <a:gd fmla="*/ 0 h 4492350" name="connsiteY13-136"/>
                <a:gd fmla="*/ 2083982 w 3742661" name="connsiteX14-137"/>
                <a:gd fmla="*/ 978195 h 4492350" name="connsiteY14-138"/>
                <a:gd fmla="*/ 1881963 w 3742661" name="connsiteX15-139"/>
                <a:gd fmla="*/ 2232837 h 4492350" name="connsiteY15-140"/>
                <a:gd fmla="*/ 2041452 w 3742661" name="connsiteX16-141"/>
                <a:gd fmla="*/ 3030279 h 4492350" name="connsiteY16-142"/>
                <a:gd fmla="*/ 2647507 w 3742661" name="connsiteX17-143"/>
                <a:gd fmla="*/ 2519916 h 4492350" name="connsiteY17-144"/>
                <a:gd fmla="*/ 2849526 w 3742661" name="connsiteX18-145"/>
                <a:gd fmla="*/ 1307804 h 4492350" name="connsiteY18-146"/>
                <a:gd fmla="*/ 2838893 w 3742661" name="connsiteX19-147"/>
                <a:gd fmla="*/ 2371060 h 4492350" name="connsiteY19-148"/>
                <a:gd fmla="*/ 3742661 w 3742661" name="connsiteX20-149"/>
                <a:gd fmla="*/ 1148316 h 4492350" name="connsiteY20-150"/>
                <a:gd fmla="*/ 2222205 w 3742661" name="connsiteX21-151"/>
                <a:gd fmla="*/ 3370521 h 4492350" name="connsiteY21-152"/>
                <a:gd fmla="*/ 2169042 w 3742661" name="connsiteX22-153"/>
                <a:gd fmla="*/ 3817088 h 4492350" name="connsiteY22-154"/>
                <a:gd fmla="*/ 3317358 w 3742661" name="connsiteX23-155"/>
                <a:gd fmla="*/ 3094074 h 4492350" name="connsiteY23-156"/>
                <a:gd fmla="*/ 2190307 w 3742661" name="connsiteX24-157"/>
                <a:gd fmla="*/ 4051004 h 4492350" name="connsiteY24-158"/>
                <a:gd fmla="*/ 2232838 w 3742661" name="connsiteX25-159"/>
                <a:gd fmla="*/ 4476307 h 4492350" name="connsiteY25-160"/>
                <a:gd fmla="*/ 2218194 w 3742661" name="connsiteX26-161"/>
                <a:gd fmla="*/ 4491415 h 4492350" name="connsiteY26-162"/>
                <a:gd fmla="*/ 1743740 w 3742661" name="connsiteX27-163"/>
                <a:gd fmla="*/ 4492350 h 4492350" name="connsiteY27-164"/>
                <a:gd fmla="*/ 1743740 w 3742661" name="connsiteX0-165"/>
                <a:gd fmla="*/ 4492350 h 4492350" name="connsiteY0-166"/>
                <a:gd fmla="*/ 1796903 w 3742661" name="connsiteX1-167"/>
                <a:gd fmla="*/ 3785190 h 4492350" name="connsiteY1-168"/>
                <a:gd fmla="*/ 1307805 w 3742661" name="connsiteX2-169"/>
                <a:gd fmla="*/ 3381153 h 4492350" name="connsiteY2-170"/>
                <a:gd fmla="*/ 31898 w 3742661" name="connsiteX3-171"/>
                <a:gd fmla="*/ 2945218 h 4492350" name="connsiteY3-172"/>
                <a:gd fmla="*/ 1127052 w 3742661" name="connsiteX4-173"/>
                <a:gd fmla="*/ 3242930 h 4492350" name="connsiteY4-174"/>
                <a:gd fmla="*/ 393405 w 3742661" name="connsiteX5-175"/>
                <a:gd fmla="*/ 2456121 h 4492350" name="connsiteY5-176"/>
                <a:gd fmla="*/ 1775638 w 3742661" name="connsiteX6-177"/>
                <a:gd fmla="*/ 3519376 h 4492350" name="connsiteY6-178"/>
                <a:gd fmla="*/ 1679945 w 3742661" name="connsiteX7-179"/>
                <a:gd fmla="*/ 2392325 h 4492350" name="connsiteY7-180"/>
                <a:gd fmla="*/ 0 w 3742661" name="connsiteX8-181"/>
                <a:gd fmla="*/ 754911 h 4492350" name="connsiteY8-182"/>
                <a:gd fmla="*/ 988828 w 3742661" name="connsiteX9-183"/>
                <a:gd fmla="*/ 1924493 h 4492350" name="connsiteY9-184"/>
                <a:gd fmla="*/ 1137684 w 3742661" name="connsiteX10-185"/>
                <a:gd fmla="*/ 861237 h 4492350" name="connsiteY10-186"/>
                <a:gd fmla="*/ 1222745 w 3742661" name="connsiteX11-187"/>
                <a:gd fmla="*/ 2062716 h 4492350" name="connsiteY11-188"/>
                <a:gd fmla="*/ 1690577 w 3742661" name="connsiteX12-189"/>
                <a:gd fmla="*/ 2190307 h 4492350" name="connsiteY12-190"/>
                <a:gd fmla="*/ 1956391 w 3742661" name="connsiteX13-191"/>
                <a:gd fmla="*/ 0 h 4492350" name="connsiteY13-192"/>
                <a:gd fmla="*/ 2083982 w 3742661" name="connsiteX14-193"/>
                <a:gd fmla="*/ 978195 h 4492350" name="connsiteY14-194"/>
                <a:gd fmla="*/ 1881963 w 3742661" name="connsiteX15-195"/>
                <a:gd fmla="*/ 2232837 h 4492350" name="connsiteY15-196"/>
                <a:gd fmla="*/ 2041452 w 3742661" name="connsiteX16-197"/>
                <a:gd fmla="*/ 3030279 h 4492350" name="connsiteY16-198"/>
                <a:gd fmla="*/ 2647507 w 3742661" name="connsiteX17-199"/>
                <a:gd fmla="*/ 2519916 h 4492350" name="connsiteY17-200"/>
                <a:gd fmla="*/ 2849526 w 3742661" name="connsiteX18-201"/>
                <a:gd fmla="*/ 1307804 h 4492350" name="connsiteY18-202"/>
                <a:gd fmla="*/ 2838893 w 3742661" name="connsiteX19-203"/>
                <a:gd fmla="*/ 2371060 h 4492350" name="connsiteY19-204"/>
                <a:gd fmla="*/ 3742661 w 3742661" name="connsiteX20-205"/>
                <a:gd fmla="*/ 1148316 h 4492350" name="connsiteY20-206"/>
                <a:gd fmla="*/ 2222205 w 3742661" name="connsiteX21-207"/>
                <a:gd fmla="*/ 3370521 h 4492350" name="connsiteY21-208"/>
                <a:gd fmla="*/ 2169042 w 3742661" name="connsiteX22-209"/>
                <a:gd fmla="*/ 3817088 h 4492350" name="connsiteY22-210"/>
                <a:gd fmla="*/ 3317358 w 3742661" name="connsiteX23-211"/>
                <a:gd fmla="*/ 3094074 h 4492350" name="connsiteY23-212"/>
                <a:gd fmla="*/ 2190307 w 3742661" name="connsiteX24-213"/>
                <a:gd fmla="*/ 4051004 h 4492350" name="connsiteY24-214"/>
                <a:gd fmla="*/ 2232838 w 3742661" name="connsiteX25-215"/>
                <a:gd fmla="*/ 4476307 h 4492350" name="connsiteY25-216"/>
                <a:gd fmla="*/ 2218194 w 3742661" name="connsiteX26-217"/>
                <a:gd fmla="*/ 4491415 h 4492350" name="connsiteY26-218"/>
                <a:gd fmla="*/ 1743740 w 3742661" name="connsiteX27-219"/>
                <a:gd fmla="*/ 4492350 h 4492350" name="connsiteY27-220"/>
                <a:gd fmla="*/ 1743740 w 3742661" name="connsiteX0-221"/>
                <a:gd fmla="*/ 4492350 h 4492350" name="connsiteY0-222"/>
                <a:gd fmla="*/ 1796903 w 3742661" name="connsiteX1-223"/>
                <a:gd fmla="*/ 3785190 h 4492350" name="connsiteY1-224"/>
                <a:gd fmla="*/ 1307805 w 3742661" name="connsiteX2-225"/>
                <a:gd fmla="*/ 3381153 h 4492350" name="connsiteY2-226"/>
                <a:gd fmla="*/ 31898 w 3742661" name="connsiteX3-227"/>
                <a:gd fmla="*/ 2945218 h 4492350" name="connsiteY3-228"/>
                <a:gd fmla="*/ 1127052 w 3742661" name="connsiteX4-229"/>
                <a:gd fmla="*/ 3242930 h 4492350" name="connsiteY4-230"/>
                <a:gd fmla="*/ 393405 w 3742661" name="connsiteX5-231"/>
                <a:gd fmla="*/ 2456121 h 4492350" name="connsiteY5-232"/>
                <a:gd fmla="*/ 1775638 w 3742661" name="connsiteX6-233"/>
                <a:gd fmla="*/ 3519376 h 4492350" name="connsiteY6-234"/>
                <a:gd fmla="*/ 1679945 w 3742661" name="connsiteX7-235"/>
                <a:gd fmla="*/ 2392325 h 4492350" name="connsiteY7-236"/>
                <a:gd fmla="*/ 0 w 3742661" name="connsiteX8-237"/>
                <a:gd fmla="*/ 754911 h 4492350" name="connsiteY8-238"/>
                <a:gd fmla="*/ 988828 w 3742661" name="connsiteX9-239"/>
                <a:gd fmla="*/ 1924493 h 4492350" name="connsiteY9-240"/>
                <a:gd fmla="*/ 1137684 w 3742661" name="connsiteX10-241"/>
                <a:gd fmla="*/ 861237 h 4492350" name="connsiteY10-242"/>
                <a:gd fmla="*/ 1222745 w 3742661" name="connsiteX11-243"/>
                <a:gd fmla="*/ 2062716 h 4492350" name="connsiteY11-244"/>
                <a:gd fmla="*/ 1690577 w 3742661" name="connsiteX12-245"/>
                <a:gd fmla="*/ 2190307 h 4492350" name="connsiteY12-246"/>
                <a:gd fmla="*/ 1956391 w 3742661" name="connsiteX13-247"/>
                <a:gd fmla="*/ 0 h 4492350" name="connsiteY13-248"/>
                <a:gd fmla="*/ 2083982 w 3742661" name="connsiteX14-249"/>
                <a:gd fmla="*/ 978195 h 4492350" name="connsiteY14-250"/>
                <a:gd fmla="*/ 1881963 w 3742661" name="connsiteX15-251"/>
                <a:gd fmla="*/ 2232837 h 4492350" name="connsiteY15-252"/>
                <a:gd fmla="*/ 2041452 w 3742661" name="connsiteX16-253"/>
                <a:gd fmla="*/ 3030279 h 4492350" name="connsiteY16-254"/>
                <a:gd fmla="*/ 2647507 w 3742661" name="connsiteX17-255"/>
                <a:gd fmla="*/ 2519916 h 4492350" name="connsiteY17-256"/>
                <a:gd fmla="*/ 2849526 w 3742661" name="connsiteX18-257"/>
                <a:gd fmla="*/ 1307804 h 4492350" name="connsiteY18-258"/>
                <a:gd fmla="*/ 2838893 w 3742661" name="connsiteX19-259"/>
                <a:gd fmla="*/ 2371060 h 4492350" name="connsiteY19-260"/>
                <a:gd fmla="*/ 3742661 w 3742661" name="connsiteX20-261"/>
                <a:gd fmla="*/ 1148316 h 4492350" name="connsiteY20-262"/>
                <a:gd fmla="*/ 2222205 w 3742661" name="connsiteX21-263"/>
                <a:gd fmla="*/ 3370521 h 4492350" name="connsiteY21-264"/>
                <a:gd fmla="*/ 2169042 w 3742661" name="connsiteX22-265"/>
                <a:gd fmla="*/ 3817088 h 4492350" name="connsiteY22-266"/>
                <a:gd fmla="*/ 3317358 w 3742661" name="connsiteX23-267"/>
                <a:gd fmla="*/ 3094074 h 4492350" name="connsiteY23-268"/>
                <a:gd fmla="*/ 2190307 w 3742661" name="connsiteX24-269"/>
                <a:gd fmla="*/ 4051004 h 4492350" name="connsiteY24-270"/>
                <a:gd fmla="*/ 2232838 w 3742661" name="connsiteX25-271"/>
                <a:gd fmla="*/ 4476307 h 4492350" name="connsiteY25-272"/>
                <a:gd fmla="*/ 2218194 w 3742661" name="connsiteX26-273"/>
                <a:gd fmla="*/ 4491415 h 4492350" name="connsiteY26-274"/>
                <a:gd fmla="*/ 1743740 w 3742661" name="connsiteX27-275"/>
                <a:gd fmla="*/ 4492350 h 4492350" name="connsiteY27-276"/>
                <a:gd fmla="*/ 1743740 w 3742661" name="connsiteX0-277"/>
                <a:gd fmla="*/ 4492350 h 4492350" name="connsiteY0-278"/>
                <a:gd fmla="*/ 1796903 w 3742661" name="connsiteX1-279"/>
                <a:gd fmla="*/ 3785190 h 4492350" name="connsiteY1-280"/>
                <a:gd fmla="*/ 1307805 w 3742661" name="connsiteX2-281"/>
                <a:gd fmla="*/ 3381153 h 4492350" name="connsiteY2-282"/>
                <a:gd fmla="*/ 31898 w 3742661" name="connsiteX3-283"/>
                <a:gd fmla="*/ 2945218 h 4492350" name="connsiteY3-284"/>
                <a:gd fmla="*/ 1127052 w 3742661" name="connsiteX4-285"/>
                <a:gd fmla="*/ 3242930 h 4492350" name="connsiteY4-286"/>
                <a:gd fmla="*/ 393405 w 3742661" name="connsiteX5-287"/>
                <a:gd fmla="*/ 2456121 h 4492350" name="connsiteY5-288"/>
                <a:gd fmla="*/ 1775638 w 3742661" name="connsiteX6-289"/>
                <a:gd fmla="*/ 3519376 h 4492350" name="connsiteY6-290"/>
                <a:gd fmla="*/ 1679945 w 3742661" name="connsiteX7-291"/>
                <a:gd fmla="*/ 2392325 h 4492350" name="connsiteY7-292"/>
                <a:gd fmla="*/ 0 w 3742661" name="connsiteX8-293"/>
                <a:gd fmla="*/ 754911 h 4492350" name="connsiteY8-294"/>
                <a:gd fmla="*/ 988828 w 3742661" name="connsiteX9-295"/>
                <a:gd fmla="*/ 1924493 h 4492350" name="connsiteY9-296"/>
                <a:gd fmla="*/ 1137684 w 3742661" name="connsiteX10-297"/>
                <a:gd fmla="*/ 861237 h 4492350" name="connsiteY10-298"/>
                <a:gd fmla="*/ 1222745 w 3742661" name="connsiteX11-299"/>
                <a:gd fmla="*/ 2062716 h 4492350" name="connsiteY11-300"/>
                <a:gd fmla="*/ 1690577 w 3742661" name="connsiteX12-301"/>
                <a:gd fmla="*/ 2190307 h 4492350" name="connsiteY12-302"/>
                <a:gd fmla="*/ 1956391 w 3742661" name="connsiteX13-303"/>
                <a:gd fmla="*/ 0 h 4492350" name="connsiteY13-304"/>
                <a:gd fmla="*/ 2083982 w 3742661" name="connsiteX14-305"/>
                <a:gd fmla="*/ 978195 h 4492350" name="connsiteY14-306"/>
                <a:gd fmla="*/ 1881963 w 3742661" name="connsiteX15-307"/>
                <a:gd fmla="*/ 2232837 h 4492350" name="connsiteY15-308"/>
                <a:gd fmla="*/ 2041452 w 3742661" name="connsiteX16-309"/>
                <a:gd fmla="*/ 3030279 h 4492350" name="connsiteY16-310"/>
                <a:gd fmla="*/ 2647507 w 3742661" name="connsiteX17-311"/>
                <a:gd fmla="*/ 2519916 h 4492350" name="connsiteY17-312"/>
                <a:gd fmla="*/ 2849526 w 3742661" name="connsiteX18-313"/>
                <a:gd fmla="*/ 1307804 h 4492350" name="connsiteY18-314"/>
                <a:gd fmla="*/ 2838893 w 3742661" name="connsiteX19-315"/>
                <a:gd fmla="*/ 2371060 h 4492350" name="connsiteY19-316"/>
                <a:gd fmla="*/ 3742661 w 3742661" name="connsiteX20-317"/>
                <a:gd fmla="*/ 1148316 h 4492350" name="connsiteY20-318"/>
                <a:gd fmla="*/ 2222205 w 3742661" name="connsiteX21-319"/>
                <a:gd fmla="*/ 3370521 h 4492350" name="connsiteY21-320"/>
                <a:gd fmla="*/ 2169042 w 3742661" name="connsiteX22-321"/>
                <a:gd fmla="*/ 3817088 h 4492350" name="connsiteY22-322"/>
                <a:gd fmla="*/ 3317358 w 3742661" name="connsiteX23-323"/>
                <a:gd fmla="*/ 3094074 h 4492350" name="connsiteY23-324"/>
                <a:gd fmla="*/ 2194317 w 3742661" name="connsiteX24-325"/>
                <a:gd fmla="*/ 4030951 h 4492350" name="connsiteY24-326"/>
                <a:gd fmla="*/ 2232838 w 3742661" name="connsiteX25-327"/>
                <a:gd fmla="*/ 4476307 h 4492350" name="connsiteY25-328"/>
                <a:gd fmla="*/ 2218194 w 3742661" name="connsiteX26-329"/>
                <a:gd fmla="*/ 4491415 h 4492350" name="connsiteY26-330"/>
                <a:gd fmla="*/ 1743740 w 3742661" name="connsiteX27-331"/>
                <a:gd fmla="*/ 4492350 h 4492350" name="connsiteY27-332"/>
                <a:gd fmla="*/ 1743740 w 3742661" name="connsiteX0-333"/>
                <a:gd fmla="*/ 4492350 h 4492350" name="connsiteY0-334"/>
                <a:gd fmla="*/ 1796903 w 3742661" name="connsiteX1-335"/>
                <a:gd fmla="*/ 3785190 h 4492350" name="connsiteY1-336"/>
                <a:gd fmla="*/ 1307805 w 3742661" name="connsiteX2-337"/>
                <a:gd fmla="*/ 3381153 h 4492350" name="connsiteY2-338"/>
                <a:gd fmla="*/ 31898 w 3742661" name="connsiteX3-339"/>
                <a:gd fmla="*/ 2945218 h 4492350" name="connsiteY3-340"/>
                <a:gd fmla="*/ 1127052 w 3742661" name="connsiteX4-341"/>
                <a:gd fmla="*/ 3242930 h 4492350" name="connsiteY4-342"/>
                <a:gd fmla="*/ 393405 w 3742661" name="connsiteX5-343"/>
                <a:gd fmla="*/ 2456121 h 4492350" name="connsiteY5-344"/>
                <a:gd fmla="*/ 1775638 w 3742661" name="connsiteX6-345"/>
                <a:gd fmla="*/ 3519376 h 4492350" name="connsiteY6-346"/>
                <a:gd fmla="*/ 1679945 w 3742661" name="connsiteX7-347"/>
                <a:gd fmla="*/ 2392325 h 4492350" name="connsiteY7-348"/>
                <a:gd fmla="*/ 0 w 3742661" name="connsiteX8-349"/>
                <a:gd fmla="*/ 754911 h 4492350" name="connsiteY8-350"/>
                <a:gd fmla="*/ 988828 w 3742661" name="connsiteX9-351"/>
                <a:gd fmla="*/ 1924493 h 4492350" name="connsiteY9-352"/>
                <a:gd fmla="*/ 1137684 w 3742661" name="connsiteX10-353"/>
                <a:gd fmla="*/ 861237 h 4492350" name="connsiteY10-354"/>
                <a:gd fmla="*/ 1222745 w 3742661" name="connsiteX11-355"/>
                <a:gd fmla="*/ 2062716 h 4492350" name="connsiteY11-356"/>
                <a:gd fmla="*/ 1690577 w 3742661" name="connsiteX12-357"/>
                <a:gd fmla="*/ 2190307 h 4492350" name="connsiteY12-358"/>
                <a:gd fmla="*/ 1956391 w 3742661" name="connsiteX13-359"/>
                <a:gd fmla="*/ 0 h 4492350" name="connsiteY13-360"/>
                <a:gd fmla="*/ 2083982 w 3742661" name="connsiteX14-361"/>
                <a:gd fmla="*/ 978195 h 4492350" name="connsiteY14-362"/>
                <a:gd fmla="*/ 1881963 w 3742661" name="connsiteX15-363"/>
                <a:gd fmla="*/ 2232837 h 4492350" name="connsiteY15-364"/>
                <a:gd fmla="*/ 2041452 w 3742661" name="connsiteX16-365"/>
                <a:gd fmla="*/ 3030279 h 4492350" name="connsiteY16-366"/>
                <a:gd fmla="*/ 2647507 w 3742661" name="connsiteX17-367"/>
                <a:gd fmla="*/ 2519916 h 4492350" name="connsiteY17-368"/>
                <a:gd fmla="*/ 2849526 w 3742661" name="connsiteX18-369"/>
                <a:gd fmla="*/ 1307804 h 4492350" name="connsiteY18-370"/>
                <a:gd fmla="*/ 2838893 w 3742661" name="connsiteX19-371"/>
                <a:gd fmla="*/ 2371060 h 4492350" name="connsiteY19-372"/>
                <a:gd fmla="*/ 3742661 w 3742661" name="connsiteX20-373"/>
                <a:gd fmla="*/ 1148316 h 4492350" name="connsiteY20-374"/>
                <a:gd fmla="*/ 2222205 w 3742661" name="connsiteX21-375"/>
                <a:gd fmla="*/ 3370521 h 4492350" name="connsiteY21-376"/>
                <a:gd fmla="*/ 2169042 w 3742661" name="connsiteX22-377"/>
                <a:gd fmla="*/ 3817088 h 4492350" name="connsiteY22-378"/>
                <a:gd fmla="*/ 3317358 w 3742661" name="connsiteX23-379"/>
                <a:gd fmla="*/ 3094074 h 4492350" name="connsiteY23-380"/>
                <a:gd fmla="*/ 2194317 w 3742661" name="connsiteX24-381"/>
                <a:gd fmla="*/ 4030951 h 4492350" name="connsiteY24-382"/>
                <a:gd fmla="*/ 2232838 w 3742661" name="connsiteX25-383"/>
                <a:gd fmla="*/ 4476307 h 4492350" name="connsiteY25-384"/>
                <a:gd fmla="*/ 2218194 w 3742661" name="connsiteX26-385"/>
                <a:gd fmla="*/ 4491415 h 4492350" name="connsiteY26-386"/>
                <a:gd fmla="*/ 1743740 w 3742661" name="connsiteX27-387"/>
                <a:gd fmla="*/ 4492350 h 4492350" name="connsiteY27-388"/>
                <a:gd fmla="*/ 1743740 w 3742661" name="connsiteX0-389"/>
                <a:gd fmla="*/ 4492350 h 4492350" name="connsiteY0-390"/>
                <a:gd fmla="*/ 1796903 w 3742661" name="connsiteX1-391"/>
                <a:gd fmla="*/ 3785190 h 4492350" name="connsiteY1-392"/>
                <a:gd fmla="*/ 1307805 w 3742661" name="connsiteX2-393"/>
                <a:gd fmla="*/ 3381153 h 4492350" name="connsiteY2-394"/>
                <a:gd fmla="*/ 31898 w 3742661" name="connsiteX3-395"/>
                <a:gd fmla="*/ 2945218 h 4492350" name="connsiteY3-396"/>
                <a:gd fmla="*/ 1127052 w 3742661" name="connsiteX4-397"/>
                <a:gd fmla="*/ 3242930 h 4492350" name="connsiteY4-398"/>
                <a:gd fmla="*/ 393405 w 3742661" name="connsiteX5-399"/>
                <a:gd fmla="*/ 2456121 h 4492350" name="connsiteY5-400"/>
                <a:gd fmla="*/ 1775638 w 3742661" name="connsiteX6-401"/>
                <a:gd fmla="*/ 3519376 h 4492350" name="connsiteY6-402"/>
                <a:gd fmla="*/ 1679945 w 3742661" name="connsiteX7-403"/>
                <a:gd fmla="*/ 2392325 h 4492350" name="connsiteY7-404"/>
                <a:gd fmla="*/ 0 w 3742661" name="connsiteX8-405"/>
                <a:gd fmla="*/ 754911 h 4492350" name="connsiteY8-406"/>
                <a:gd fmla="*/ 988828 w 3742661" name="connsiteX9-407"/>
                <a:gd fmla="*/ 1924493 h 4492350" name="connsiteY9-408"/>
                <a:gd fmla="*/ 1137684 w 3742661" name="connsiteX10-409"/>
                <a:gd fmla="*/ 861237 h 4492350" name="connsiteY10-410"/>
                <a:gd fmla="*/ 1222745 w 3742661" name="connsiteX11-411"/>
                <a:gd fmla="*/ 2062716 h 4492350" name="connsiteY11-412"/>
                <a:gd fmla="*/ 1690577 w 3742661" name="connsiteX12-413"/>
                <a:gd fmla="*/ 2190307 h 4492350" name="connsiteY12-414"/>
                <a:gd fmla="*/ 1956391 w 3742661" name="connsiteX13-415"/>
                <a:gd fmla="*/ 0 h 4492350" name="connsiteY13-416"/>
                <a:gd fmla="*/ 2083982 w 3742661" name="connsiteX14-417"/>
                <a:gd fmla="*/ 978195 h 4492350" name="connsiteY14-418"/>
                <a:gd fmla="*/ 1881963 w 3742661" name="connsiteX15-419"/>
                <a:gd fmla="*/ 2232837 h 4492350" name="connsiteY15-420"/>
                <a:gd fmla="*/ 2041452 w 3742661" name="connsiteX16-421"/>
                <a:gd fmla="*/ 3030279 h 4492350" name="connsiteY16-422"/>
                <a:gd fmla="*/ 2647507 w 3742661" name="connsiteX17-423"/>
                <a:gd fmla="*/ 2519916 h 4492350" name="connsiteY17-424"/>
                <a:gd fmla="*/ 2849526 w 3742661" name="connsiteX18-425"/>
                <a:gd fmla="*/ 1307804 h 4492350" name="connsiteY18-426"/>
                <a:gd fmla="*/ 2838893 w 3742661" name="connsiteX19-427"/>
                <a:gd fmla="*/ 2371060 h 4492350" name="connsiteY19-428"/>
                <a:gd fmla="*/ 3742661 w 3742661" name="connsiteX20-429"/>
                <a:gd fmla="*/ 1148316 h 4492350" name="connsiteY20-430"/>
                <a:gd fmla="*/ 2222205 w 3742661" name="connsiteX21-431"/>
                <a:gd fmla="*/ 3370521 h 4492350" name="connsiteY21-432"/>
                <a:gd fmla="*/ 2169042 w 3742661" name="connsiteX22-433"/>
                <a:gd fmla="*/ 3817088 h 4492350" name="connsiteY22-434"/>
                <a:gd fmla="*/ 3317358 w 3742661" name="connsiteX23-435"/>
                <a:gd fmla="*/ 3094074 h 4492350" name="connsiteY23-436"/>
                <a:gd fmla="*/ 2194317 w 3742661" name="connsiteX24-437"/>
                <a:gd fmla="*/ 4030951 h 4492350" name="connsiteY24-438"/>
                <a:gd fmla="*/ 2232838 w 3742661" name="connsiteX25-439"/>
                <a:gd fmla="*/ 4476307 h 4492350" name="connsiteY25-440"/>
                <a:gd fmla="*/ 2218194 w 3742661" name="connsiteX26-441"/>
                <a:gd fmla="*/ 4491415 h 4492350" name="connsiteY26-442"/>
                <a:gd fmla="*/ 1743740 w 3742661" name="connsiteX27-443"/>
                <a:gd fmla="*/ 4492350 h 4492350" name="connsiteY27-444"/>
                <a:gd fmla="*/ 1743740 w 3742661" name="connsiteX0-445"/>
                <a:gd fmla="*/ 4492350 h 4492350" name="connsiteY0-446"/>
                <a:gd fmla="*/ 1796903 w 3742661" name="connsiteX1-447"/>
                <a:gd fmla="*/ 3785190 h 4492350" name="connsiteY1-448"/>
                <a:gd fmla="*/ 1307805 w 3742661" name="connsiteX2-449"/>
                <a:gd fmla="*/ 3381153 h 4492350" name="connsiteY2-450"/>
                <a:gd fmla="*/ 31898 w 3742661" name="connsiteX3-451"/>
                <a:gd fmla="*/ 2945218 h 4492350" name="connsiteY3-452"/>
                <a:gd fmla="*/ 1127052 w 3742661" name="connsiteX4-453"/>
                <a:gd fmla="*/ 3242930 h 4492350" name="connsiteY4-454"/>
                <a:gd fmla="*/ 393405 w 3742661" name="connsiteX5-455"/>
                <a:gd fmla="*/ 2456121 h 4492350" name="connsiteY5-456"/>
                <a:gd fmla="*/ 1775638 w 3742661" name="connsiteX6-457"/>
                <a:gd fmla="*/ 3519376 h 4492350" name="connsiteY6-458"/>
                <a:gd fmla="*/ 1679945 w 3742661" name="connsiteX7-459"/>
                <a:gd fmla="*/ 2392325 h 4492350" name="connsiteY7-460"/>
                <a:gd fmla="*/ 0 w 3742661" name="connsiteX8-461"/>
                <a:gd fmla="*/ 754911 h 4492350" name="connsiteY8-462"/>
                <a:gd fmla="*/ 988828 w 3742661" name="connsiteX9-463"/>
                <a:gd fmla="*/ 1924493 h 4492350" name="connsiteY9-464"/>
                <a:gd fmla="*/ 1137684 w 3742661" name="connsiteX10-465"/>
                <a:gd fmla="*/ 861237 h 4492350" name="connsiteY10-466"/>
                <a:gd fmla="*/ 1222745 w 3742661" name="connsiteX11-467"/>
                <a:gd fmla="*/ 2062716 h 4492350" name="connsiteY11-468"/>
                <a:gd fmla="*/ 1690577 w 3742661" name="connsiteX12-469"/>
                <a:gd fmla="*/ 2190307 h 4492350" name="connsiteY12-470"/>
                <a:gd fmla="*/ 1956391 w 3742661" name="connsiteX13-471"/>
                <a:gd fmla="*/ 0 h 4492350" name="connsiteY13-472"/>
                <a:gd fmla="*/ 2083982 w 3742661" name="connsiteX14-473"/>
                <a:gd fmla="*/ 978195 h 4492350" name="connsiteY14-474"/>
                <a:gd fmla="*/ 1881963 w 3742661" name="connsiteX15-475"/>
                <a:gd fmla="*/ 2232837 h 4492350" name="connsiteY15-476"/>
                <a:gd fmla="*/ 2041452 w 3742661" name="connsiteX16-477"/>
                <a:gd fmla="*/ 3030279 h 4492350" name="connsiteY16-478"/>
                <a:gd fmla="*/ 2647507 w 3742661" name="connsiteX17-479"/>
                <a:gd fmla="*/ 2519916 h 4492350" name="connsiteY17-480"/>
                <a:gd fmla="*/ 2849526 w 3742661" name="connsiteX18-481"/>
                <a:gd fmla="*/ 1307804 h 4492350" name="connsiteY18-482"/>
                <a:gd fmla="*/ 2838893 w 3742661" name="connsiteX19-483"/>
                <a:gd fmla="*/ 2371060 h 4492350" name="connsiteY19-484"/>
                <a:gd fmla="*/ 3742661 w 3742661" name="connsiteX20-485"/>
                <a:gd fmla="*/ 1148316 h 4492350" name="connsiteY20-486"/>
                <a:gd fmla="*/ 2222205 w 3742661" name="connsiteX21-487"/>
                <a:gd fmla="*/ 3370521 h 4492350" name="connsiteY21-488"/>
                <a:gd fmla="*/ 2169042 w 3742661" name="connsiteX22-489"/>
                <a:gd fmla="*/ 3817088 h 4492350" name="connsiteY22-490"/>
                <a:gd fmla="*/ 3317358 w 3742661" name="connsiteX23-491"/>
                <a:gd fmla="*/ 3094074 h 4492350" name="connsiteY23-492"/>
                <a:gd fmla="*/ 2194317 w 3742661" name="connsiteX24-493"/>
                <a:gd fmla="*/ 4030951 h 4492350" name="connsiteY24-494"/>
                <a:gd fmla="*/ 2232838 w 3742661" name="connsiteX25-495"/>
                <a:gd fmla="*/ 4476307 h 4492350" name="connsiteY25-496"/>
                <a:gd fmla="*/ 2218194 w 3742661" name="connsiteX26-497"/>
                <a:gd fmla="*/ 4491415 h 4492350" name="connsiteY26-498"/>
                <a:gd fmla="*/ 1743740 w 3742661" name="connsiteX27-499"/>
                <a:gd fmla="*/ 4492350 h 4492350" name="connsiteY27-500"/>
                <a:gd fmla="*/ 1743740 w 3742661" name="connsiteX0-501"/>
                <a:gd fmla="*/ 4492350 h 4492350" name="connsiteY0-502"/>
                <a:gd fmla="*/ 1796903 w 3742661" name="connsiteX1-503"/>
                <a:gd fmla="*/ 3785190 h 4492350" name="connsiteY1-504"/>
                <a:gd fmla="*/ 1307805 w 3742661" name="connsiteX2-505"/>
                <a:gd fmla="*/ 3381153 h 4492350" name="connsiteY2-506"/>
                <a:gd fmla="*/ 31898 w 3742661" name="connsiteX3-507"/>
                <a:gd fmla="*/ 2945218 h 4492350" name="connsiteY3-508"/>
                <a:gd fmla="*/ 1127052 w 3742661" name="connsiteX4-509"/>
                <a:gd fmla="*/ 3242930 h 4492350" name="connsiteY4-510"/>
                <a:gd fmla="*/ 393405 w 3742661" name="connsiteX5-511"/>
                <a:gd fmla="*/ 2456121 h 4492350" name="connsiteY5-512"/>
                <a:gd fmla="*/ 1775638 w 3742661" name="connsiteX6-513"/>
                <a:gd fmla="*/ 3519376 h 4492350" name="connsiteY6-514"/>
                <a:gd fmla="*/ 1679945 w 3742661" name="connsiteX7-515"/>
                <a:gd fmla="*/ 2392325 h 4492350" name="connsiteY7-516"/>
                <a:gd fmla="*/ 0 w 3742661" name="connsiteX8-517"/>
                <a:gd fmla="*/ 754911 h 4492350" name="connsiteY8-518"/>
                <a:gd fmla="*/ 988828 w 3742661" name="connsiteX9-519"/>
                <a:gd fmla="*/ 1924493 h 4492350" name="connsiteY9-520"/>
                <a:gd fmla="*/ 1137684 w 3742661" name="connsiteX10-521"/>
                <a:gd fmla="*/ 861237 h 4492350" name="connsiteY10-522"/>
                <a:gd fmla="*/ 1222745 w 3742661" name="connsiteX11-523"/>
                <a:gd fmla="*/ 2062716 h 4492350" name="connsiteY11-524"/>
                <a:gd fmla="*/ 1690577 w 3742661" name="connsiteX12-525"/>
                <a:gd fmla="*/ 2190307 h 4492350" name="connsiteY12-526"/>
                <a:gd fmla="*/ 1956391 w 3742661" name="connsiteX13-527"/>
                <a:gd fmla="*/ 0 h 4492350" name="connsiteY13-528"/>
                <a:gd fmla="*/ 2083982 w 3742661" name="connsiteX14-529"/>
                <a:gd fmla="*/ 978195 h 4492350" name="connsiteY14-530"/>
                <a:gd fmla="*/ 1881963 w 3742661" name="connsiteX15-531"/>
                <a:gd fmla="*/ 2232837 h 4492350" name="connsiteY15-532"/>
                <a:gd fmla="*/ 2041452 w 3742661" name="connsiteX16-533"/>
                <a:gd fmla="*/ 3030279 h 4492350" name="connsiteY16-534"/>
                <a:gd fmla="*/ 2647507 w 3742661" name="connsiteX17-535"/>
                <a:gd fmla="*/ 2519916 h 4492350" name="connsiteY17-536"/>
                <a:gd fmla="*/ 2849526 w 3742661" name="connsiteX18-537"/>
                <a:gd fmla="*/ 1307804 h 4492350" name="connsiteY18-538"/>
                <a:gd fmla="*/ 2838893 w 3742661" name="connsiteX19-539"/>
                <a:gd fmla="*/ 2371060 h 4492350" name="connsiteY19-540"/>
                <a:gd fmla="*/ 3742661 w 3742661" name="connsiteX20-541"/>
                <a:gd fmla="*/ 1148316 h 4492350" name="connsiteY20-542"/>
                <a:gd fmla="*/ 2222205 w 3742661" name="connsiteX21-543"/>
                <a:gd fmla="*/ 3370521 h 4492350" name="connsiteY21-544"/>
                <a:gd fmla="*/ 2169042 w 3742661" name="connsiteX22-545"/>
                <a:gd fmla="*/ 3817088 h 4492350" name="connsiteY22-546"/>
                <a:gd fmla="*/ 3317358 w 3742661" name="connsiteX23-547"/>
                <a:gd fmla="*/ 3094074 h 4492350" name="connsiteY23-548"/>
                <a:gd fmla="*/ 2194317 w 3742661" name="connsiteX24-549"/>
                <a:gd fmla="*/ 4030951 h 4492350" name="connsiteY24-550"/>
                <a:gd fmla="*/ 2232838 w 3742661" name="connsiteX25-551"/>
                <a:gd fmla="*/ 4476307 h 4492350" name="connsiteY25-552"/>
                <a:gd fmla="*/ 2218194 w 3742661" name="connsiteX26-553"/>
                <a:gd fmla="*/ 4491415 h 4492350" name="connsiteY26-554"/>
                <a:gd fmla="*/ 1743740 w 3742661" name="connsiteX27-555"/>
                <a:gd fmla="*/ 4492350 h 4492350" name="connsiteY27-556"/>
                <a:gd fmla="*/ 1743740 w 3742661" name="connsiteX0-557"/>
                <a:gd fmla="*/ 4492350 h 4492350" name="connsiteY0-558"/>
                <a:gd fmla="*/ 1796903 w 3742661" name="connsiteX1-559"/>
                <a:gd fmla="*/ 3785190 h 4492350" name="connsiteY1-560"/>
                <a:gd fmla="*/ 1307805 w 3742661" name="connsiteX2-561"/>
                <a:gd fmla="*/ 3381153 h 4492350" name="connsiteY2-562"/>
                <a:gd fmla="*/ 31898 w 3742661" name="connsiteX3-563"/>
                <a:gd fmla="*/ 2945218 h 4492350" name="connsiteY3-564"/>
                <a:gd fmla="*/ 1127052 w 3742661" name="connsiteX4-565"/>
                <a:gd fmla="*/ 3242930 h 4492350" name="connsiteY4-566"/>
                <a:gd fmla="*/ 393405 w 3742661" name="connsiteX5-567"/>
                <a:gd fmla="*/ 2456121 h 4492350" name="connsiteY5-568"/>
                <a:gd fmla="*/ 1775638 w 3742661" name="connsiteX6-569"/>
                <a:gd fmla="*/ 3519376 h 4492350" name="connsiteY6-570"/>
                <a:gd fmla="*/ 1679945 w 3742661" name="connsiteX7-571"/>
                <a:gd fmla="*/ 2392325 h 4492350" name="connsiteY7-572"/>
                <a:gd fmla="*/ 0 w 3742661" name="connsiteX8-573"/>
                <a:gd fmla="*/ 754911 h 4492350" name="connsiteY8-574"/>
                <a:gd fmla="*/ 988828 w 3742661" name="connsiteX9-575"/>
                <a:gd fmla="*/ 1924493 h 4492350" name="connsiteY9-576"/>
                <a:gd fmla="*/ 1137684 w 3742661" name="connsiteX10-577"/>
                <a:gd fmla="*/ 861237 h 4492350" name="connsiteY10-578"/>
                <a:gd fmla="*/ 1222745 w 3742661" name="connsiteX11-579"/>
                <a:gd fmla="*/ 2062716 h 4492350" name="connsiteY11-580"/>
                <a:gd fmla="*/ 1690577 w 3742661" name="connsiteX12-581"/>
                <a:gd fmla="*/ 2190307 h 4492350" name="connsiteY12-582"/>
                <a:gd fmla="*/ 1956391 w 3742661" name="connsiteX13-583"/>
                <a:gd fmla="*/ 0 h 4492350" name="connsiteY13-584"/>
                <a:gd fmla="*/ 2083982 w 3742661" name="connsiteX14-585"/>
                <a:gd fmla="*/ 978195 h 4492350" name="connsiteY14-586"/>
                <a:gd fmla="*/ 1881963 w 3742661" name="connsiteX15-587"/>
                <a:gd fmla="*/ 2232837 h 4492350" name="connsiteY15-588"/>
                <a:gd fmla="*/ 2041452 w 3742661" name="connsiteX16-589"/>
                <a:gd fmla="*/ 3030279 h 4492350" name="connsiteY16-590"/>
                <a:gd fmla="*/ 2647507 w 3742661" name="connsiteX17-591"/>
                <a:gd fmla="*/ 2519916 h 4492350" name="connsiteY17-592"/>
                <a:gd fmla="*/ 2849526 w 3742661" name="connsiteX18-593"/>
                <a:gd fmla="*/ 1307804 h 4492350" name="connsiteY18-594"/>
                <a:gd fmla="*/ 2838893 w 3742661" name="connsiteX19-595"/>
                <a:gd fmla="*/ 2371060 h 4492350" name="connsiteY19-596"/>
                <a:gd fmla="*/ 3742661 w 3742661" name="connsiteX20-597"/>
                <a:gd fmla="*/ 1148316 h 4492350" name="connsiteY20-598"/>
                <a:gd fmla="*/ 2222205 w 3742661" name="connsiteX21-599"/>
                <a:gd fmla="*/ 3370521 h 4492350" name="connsiteY21-600"/>
                <a:gd fmla="*/ 2169042 w 3742661" name="connsiteX22-601"/>
                <a:gd fmla="*/ 3817088 h 4492350" name="connsiteY22-602"/>
                <a:gd fmla="*/ 3317358 w 3742661" name="connsiteX23-603"/>
                <a:gd fmla="*/ 3094074 h 4492350" name="connsiteY23-604"/>
                <a:gd fmla="*/ 2194317 w 3742661" name="connsiteX24-605"/>
                <a:gd fmla="*/ 4030951 h 4492350" name="connsiteY24-606"/>
                <a:gd fmla="*/ 2232838 w 3742661" name="connsiteX25-607"/>
                <a:gd fmla="*/ 4476307 h 4492350" name="connsiteY25-608"/>
                <a:gd fmla="*/ 2218194 w 3742661" name="connsiteX26-609"/>
                <a:gd fmla="*/ 4491415 h 4492350" name="connsiteY26-610"/>
                <a:gd fmla="*/ 1743740 w 3742661" name="connsiteX27-611"/>
                <a:gd fmla="*/ 4492350 h 4492350" name="connsiteY27-612"/>
                <a:gd fmla="*/ 1743740 w 3742661" name="connsiteX0-613"/>
                <a:gd fmla="*/ 4492350 h 4492350" name="connsiteY0-614"/>
                <a:gd fmla="*/ 1796903 w 3742661" name="connsiteX1-615"/>
                <a:gd fmla="*/ 3785190 h 4492350" name="connsiteY1-616"/>
                <a:gd fmla="*/ 1307805 w 3742661" name="connsiteX2-617"/>
                <a:gd fmla="*/ 3381153 h 4492350" name="connsiteY2-618"/>
                <a:gd fmla="*/ 31898 w 3742661" name="connsiteX3-619"/>
                <a:gd fmla="*/ 2945218 h 4492350" name="connsiteY3-620"/>
                <a:gd fmla="*/ 1127052 w 3742661" name="connsiteX4-621"/>
                <a:gd fmla="*/ 3242930 h 4492350" name="connsiteY4-622"/>
                <a:gd fmla="*/ 393405 w 3742661" name="connsiteX5-623"/>
                <a:gd fmla="*/ 2456121 h 4492350" name="connsiteY5-624"/>
                <a:gd fmla="*/ 1775638 w 3742661" name="connsiteX6-625"/>
                <a:gd fmla="*/ 3519376 h 4492350" name="connsiteY6-626"/>
                <a:gd fmla="*/ 1679945 w 3742661" name="connsiteX7-627"/>
                <a:gd fmla="*/ 2392325 h 4492350" name="connsiteY7-628"/>
                <a:gd fmla="*/ 0 w 3742661" name="connsiteX8-629"/>
                <a:gd fmla="*/ 754911 h 4492350" name="connsiteY8-630"/>
                <a:gd fmla="*/ 988828 w 3742661" name="connsiteX9-631"/>
                <a:gd fmla="*/ 1924493 h 4492350" name="connsiteY9-632"/>
                <a:gd fmla="*/ 1137684 w 3742661" name="connsiteX10-633"/>
                <a:gd fmla="*/ 861237 h 4492350" name="connsiteY10-634"/>
                <a:gd fmla="*/ 1222745 w 3742661" name="connsiteX11-635"/>
                <a:gd fmla="*/ 2062716 h 4492350" name="connsiteY11-636"/>
                <a:gd fmla="*/ 1690577 w 3742661" name="connsiteX12-637"/>
                <a:gd fmla="*/ 2190307 h 4492350" name="connsiteY12-638"/>
                <a:gd fmla="*/ 1956391 w 3742661" name="connsiteX13-639"/>
                <a:gd fmla="*/ 0 h 4492350" name="connsiteY13-640"/>
                <a:gd fmla="*/ 2083982 w 3742661" name="connsiteX14-641"/>
                <a:gd fmla="*/ 978195 h 4492350" name="connsiteY14-642"/>
                <a:gd fmla="*/ 1881963 w 3742661" name="connsiteX15-643"/>
                <a:gd fmla="*/ 2232837 h 4492350" name="connsiteY15-644"/>
                <a:gd fmla="*/ 2041452 w 3742661" name="connsiteX16-645"/>
                <a:gd fmla="*/ 3030279 h 4492350" name="connsiteY16-646"/>
                <a:gd fmla="*/ 2647507 w 3742661" name="connsiteX17-647"/>
                <a:gd fmla="*/ 2519916 h 4492350" name="connsiteY17-648"/>
                <a:gd fmla="*/ 2849526 w 3742661" name="connsiteX18-649"/>
                <a:gd fmla="*/ 1307804 h 4492350" name="connsiteY18-650"/>
                <a:gd fmla="*/ 2838893 w 3742661" name="connsiteX19-651"/>
                <a:gd fmla="*/ 2371060 h 4492350" name="connsiteY19-652"/>
                <a:gd fmla="*/ 3742661 w 3742661" name="connsiteX20-653"/>
                <a:gd fmla="*/ 1148316 h 4492350" name="connsiteY20-654"/>
                <a:gd fmla="*/ 2222205 w 3742661" name="connsiteX21-655"/>
                <a:gd fmla="*/ 3370521 h 4492350" name="connsiteY21-656"/>
                <a:gd fmla="*/ 2169042 w 3742661" name="connsiteX22-657"/>
                <a:gd fmla="*/ 3817088 h 4492350" name="connsiteY22-658"/>
                <a:gd fmla="*/ 3317358 w 3742661" name="connsiteX23-659"/>
                <a:gd fmla="*/ 3094074 h 4492350" name="connsiteY23-660"/>
                <a:gd fmla="*/ 2194317 w 3742661" name="connsiteX24-661"/>
                <a:gd fmla="*/ 4030951 h 4492350" name="connsiteY24-662"/>
                <a:gd fmla="*/ 2232838 w 3742661" name="connsiteX25-663"/>
                <a:gd fmla="*/ 4476307 h 4492350" name="connsiteY25-664"/>
                <a:gd fmla="*/ 2218194 w 3742661" name="connsiteX26-665"/>
                <a:gd fmla="*/ 4491415 h 4492350" name="connsiteY26-666"/>
                <a:gd fmla="*/ 1743740 w 3742661" name="connsiteX27-667"/>
                <a:gd fmla="*/ 4492350 h 4492350" name="connsiteY27-668"/>
                <a:gd fmla="*/ 1743740 w 3742661" name="connsiteX0-669"/>
                <a:gd fmla="*/ 4492350 h 4492350" name="connsiteY0-670"/>
                <a:gd fmla="*/ 1796903 w 3742661" name="connsiteX1-671"/>
                <a:gd fmla="*/ 3785190 h 4492350" name="connsiteY1-672"/>
                <a:gd fmla="*/ 1307805 w 3742661" name="connsiteX2-673"/>
                <a:gd fmla="*/ 3381153 h 4492350" name="connsiteY2-674"/>
                <a:gd fmla="*/ 31898 w 3742661" name="connsiteX3-675"/>
                <a:gd fmla="*/ 2945218 h 4492350" name="connsiteY3-676"/>
                <a:gd fmla="*/ 1127052 w 3742661" name="connsiteX4-677"/>
                <a:gd fmla="*/ 3242930 h 4492350" name="connsiteY4-678"/>
                <a:gd fmla="*/ 393405 w 3742661" name="connsiteX5-679"/>
                <a:gd fmla="*/ 2456121 h 4492350" name="connsiteY5-680"/>
                <a:gd fmla="*/ 1775638 w 3742661" name="connsiteX6-681"/>
                <a:gd fmla="*/ 3519376 h 4492350" name="connsiteY6-682"/>
                <a:gd fmla="*/ 1679945 w 3742661" name="connsiteX7-683"/>
                <a:gd fmla="*/ 2392325 h 4492350" name="connsiteY7-684"/>
                <a:gd fmla="*/ 0 w 3742661" name="connsiteX8-685"/>
                <a:gd fmla="*/ 754911 h 4492350" name="connsiteY8-686"/>
                <a:gd fmla="*/ 988828 w 3742661" name="connsiteX9-687"/>
                <a:gd fmla="*/ 1924493 h 4492350" name="connsiteY9-688"/>
                <a:gd fmla="*/ 1137684 w 3742661" name="connsiteX10-689"/>
                <a:gd fmla="*/ 861237 h 4492350" name="connsiteY10-690"/>
                <a:gd fmla="*/ 1222745 w 3742661" name="connsiteX11-691"/>
                <a:gd fmla="*/ 2062716 h 4492350" name="connsiteY11-692"/>
                <a:gd fmla="*/ 1690577 w 3742661" name="connsiteX12-693"/>
                <a:gd fmla="*/ 2190307 h 4492350" name="connsiteY12-694"/>
                <a:gd fmla="*/ 1956391 w 3742661" name="connsiteX13-695"/>
                <a:gd fmla="*/ 0 h 4492350" name="connsiteY13-696"/>
                <a:gd fmla="*/ 2083982 w 3742661" name="connsiteX14-697"/>
                <a:gd fmla="*/ 978195 h 4492350" name="connsiteY14-698"/>
                <a:gd fmla="*/ 1881963 w 3742661" name="connsiteX15-699"/>
                <a:gd fmla="*/ 2232837 h 4492350" name="connsiteY15-700"/>
                <a:gd fmla="*/ 2041452 w 3742661" name="connsiteX16-701"/>
                <a:gd fmla="*/ 3030279 h 4492350" name="connsiteY16-702"/>
                <a:gd fmla="*/ 2647507 w 3742661" name="connsiteX17-703"/>
                <a:gd fmla="*/ 2519916 h 4492350" name="connsiteY17-704"/>
                <a:gd fmla="*/ 2849526 w 3742661" name="connsiteX18-705"/>
                <a:gd fmla="*/ 1307804 h 4492350" name="connsiteY18-706"/>
                <a:gd fmla="*/ 2838893 w 3742661" name="connsiteX19-707"/>
                <a:gd fmla="*/ 2371060 h 4492350" name="connsiteY19-708"/>
                <a:gd fmla="*/ 3742661 w 3742661" name="connsiteX20-709"/>
                <a:gd fmla="*/ 1148316 h 4492350" name="connsiteY20-710"/>
                <a:gd fmla="*/ 2222205 w 3742661" name="connsiteX21-711"/>
                <a:gd fmla="*/ 3370521 h 4492350" name="connsiteY21-712"/>
                <a:gd fmla="*/ 2169042 w 3742661" name="connsiteX22-713"/>
                <a:gd fmla="*/ 3817088 h 4492350" name="connsiteY22-714"/>
                <a:gd fmla="*/ 3317358 w 3742661" name="connsiteX23-715"/>
                <a:gd fmla="*/ 3094074 h 4492350" name="connsiteY23-716"/>
                <a:gd fmla="*/ 2194317 w 3742661" name="connsiteX24-717"/>
                <a:gd fmla="*/ 4030951 h 4492350" name="connsiteY24-718"/>
                <a:gd fmla="*/ 2232838 w 3742661" name="connsiteX25-719"/>
                <a:gd fmla="*/ 4476307 h 4492350" name="connsiteY25-720"/>
                <a:gd fmla="*/ 2218194 w 3742661" name="connsiteX26-721"/>
                <a:gd fmla="*/ 4491415 h 4492350" name="connsiteY26-722"/>
                <a:gd fmla="*/ 1743740 w 3742661" name="connsiteX27-723"/>
                <a:gd fmla="*/ 4492350 h 4492350" name="connsiteY27-724"/>
                <a:gd fmla="*/ 1743740 w 3742661" name="connsiteX0-725"/>
                <a:gd fmla="*/ 4492350 h 4492350" name="connsiteY0-726"/>
                <a:gd fmla="*/ 1796903 w 3742661" name="connsiteX1-727"/>
                <a:gd fmla="*/ 3785190 h 4492350" name="connsiteY1-728"/>
                <a:gd fmla="*/ 1307805 w 3742661" name="connsiteX2-729"/>
                <a:gd fmla="*/ 3381153 h 4492350" name="connsiteY2-730"/>
                <a:gd fmla="*/ 31898 w 3742661" name="connsiteX3-731"/>
                <a:gd fmla="*/ 2945218 h 4492350" name="connsiteY3-732"/>
                <a:gd fmla="*/ 1127052 w 3742661" name="connsiteX4-733"/>
                <a:gd fmla="*/ 3242930 h 4492350" name="connsiteY4-734"/>
                <a:gd fmla="*/ 393405 w 3742661" name="connsiteX5-735"/>
                <a:gd fmla="*/ 2456121 h 4492350" name="connsiteY5-736"/>
                <a:gd fmla="*/ 1775638 w 3742661" name="connsiteX6-737"/>
                <a:gd fmla="*/ 3519376 h 4492350" name="connsiteY6-738"/>
                <a:gd fmla="*/ 1679945 w 3742661" name="connsiteX7-739"/>
                <a:gd fmla="*/ 2392325 h 4492350" name="connsiteY7-740"/>
                <a:gd fmla="*/ 0 w 3742661" name="connsiteX8-741"/>
                <a:gd fmla="*/ 754911 h 4492350" name="connsiteY8-742"/>
                <a:gd fmla="*/ 988828 w 3742661" name="connsiteX9-743"/>
                <a:gd fmla="*/ 1924493 h 4492350" name="connsiteY9-744"/>
                <a:gd fmla="*/ 1137684 w 3742661" name="connsiteX10-745"/>
                <a:gd fmla="*/ 861237 h 4492350" name="connsiteY10-746"/>
                <a:gd fmla="*/ 1222745 w 3742661" name="connsiteX11-747"/>
                <a:gd fmla="*/ 2062716 h 4492350" name="connsiteY11-748"/>
                <a:gd fmla="*/ 1690577 w 3742661" name="connsiteX12-749"/>
                <a:gd fmla="*/ 2190307 h 4492350" name="connsiteY12-750"/>
                <a:gd fmla="*/ 1956391 w 3742661" name="connsiteX13-751"/>
                <a:gd fmla="*/ 0 h 4492350" name="connsiteY13-752"/>
                <a:gd fmla="*/ 2083982 w 3742661" name="connsiteX14-753"/>
                <a:gd fmla="*/ 978195 h 4492350" name="connsiteY14-754"/>
                <a:gd fmla="*/ 1881963 w 3742661" name="connsiteX15-755"/>
                <a:gd fmla="*/ 2232837 h 4492350" name="connsiteY15-756"/>
                <a:gd fmla="*/ 2041452 w 3742661" name="connsiteX16-757"/>
                <a:gd fmla="*/ 3030279 h 4492350" name="connsiteY16-758"/>
                <a:gd fmla="*/ 2647507 w 3742661" name="connsiteX17-759"/>
                <a:gd fmla="*/ 2519916 h 4492350" name="connsiteY17-760"/>
                <a:gd fmla="*/ 2849526 w 3742661" name="connsiteX18-761"/>
                <a:gd fmla="*/ 1307804 h 4492350" name="connsiteY18-762"/>
                <a:gd fmla="*/ 2838893 w 3742661" name="connsiteX19-763"/>
                <a:gd fmla="*/ 2371060 h 4492350" name="connsiteY19-764"/>
                <a:gd fmla="*/ 3742661 w 3742661" name="connsiteX20-765"/>
                <a:gd fmla="*/ 1148316 h 4492350" name="connsiteY20-766"/>
                <a:gd fmla="*/ 2222205 w 3742661" name="connsiteX21-767"/>
                <a:gd fmla="*/ 3370521 h 4492350" name="connsiteY21-768"/>
                <a:gd fmla="*/ 2169042 w 3742661" name="connsiteX22-769"/>
                <a:gd fmla="*/ 3817088 h 4492350" name="connsiteY22-770"/>
                <a:gd fmla="*/ 3317358 w 3742661" name="connsiteX23-771"/>
                <a:gd fmla="*/ 3094074 h 4492350" name="connsiteY23-772"/>
                <a:gd fmla="*/ 2194317 w 3742661" name="connsiteX24-773"/>
                <a:gd fmla="*/ 4030951 h 4492350" name="connsiteY24-774"/>
                <a:gd fmla="*/ 2232838 w 3742661" name="connsiteX25-775"/>
                <a:gd fmla="*/ 4476307 h 4492350" name="connsiteY25-776"/>
                <a:gd fmla="*/ 2218194 w 3742661" name="connsiteX26-777"/>
                <a:gd fmla="*/ 4491415 h 4492350" name="connsiteY26-778"/>
                <a:gd fmla="*/ 1743740 w 3742661" name="connsiteX27-779"/>
                <a:gd fmla="*/ 4492350 h 4492350" name="connsiteY27-780"/>
                <a:gd fmla="*/ 1743740 w 3742661" name="connsiteX0-781"/>
                <a:gd fmla="*/ 4492350 h 4492350" name="connsiteY0-782"/>
                <a:gd fmla="*/ 1796903 w 3742661" name="connsiteX1-783"/>
                <a:gd fmla="*/ 3785190 h 4492350" name="connsiteY1-784"/>
                <a:gd fmla="*/ 1307805 w 3742661" name="connsiteX2-785"/>
                <a:gd fmla="*/ 3381153 h 4492350" name="connsiteY2-786"/>
                <a:gd fmla="*/ 31898 w 3742661" name="connsiteX3-787"/>
                <a:gd fmla="*/ 2945218 h 4492350" name="connsiteY3-788"/>
                <a:gd fmla="*/ 1127052 w 3742661" name="connsiteX4-789"/>
                <a:gd fmla="*/ 3242930 h 4492350" name="connsiteY4-790"/>
                <a:gd fmla="*/ 393405 w 3742661" name="connsiteX5-791"/>
                <a:gd fmla="*/ 2456121 h 4492350" name="connsiteY5-792"/>
                <a:gd fmla="*/ 1775638 w 3742661" name="connsiteX6-793"/>
                <a:gd fmla="*/ 3519376 h 4492350" name="connsiteY6-794"/>
                <a:gd fmla="*/ 1679945 w 3742661" name="connsiteX7-795"/>
                <a:gd fmla="*/ 2392325 h 4492350" name="connsiteY7-796"/>
                <a:gd fmla="*/ 0 w 3742661" name="connsiteX8-797"/>
                <a:gd fmla="*/ 754911 h 4492350" name="connsiteY8-798"/>
                <a:gd fmla="*/ 988828 w 3742661" name="connsiteX9-799"/>
                <a:gd fmla="*/ 1924493 h 4492350" name="connsiteY9-800"/>
                <a:gd fmla="*/ 1137684 w 3742661" name="connsiteX10-801"/>
                <a:gd fmla="*/ 861237 h 4492350" name="connsiteY10-802"/>
                <a:gd fmla="*/ 1222745 w 3742661" name="connsiteX11-803"/>
                <a:gd fmla="*/ 2062716 h 4492350" name="connsiteY11-804"/>
                <a:gd fmla="*/ 1690577 w 3742661" name="connsiteX12-805"/>
                <a:gd fmla="*/ 2190307 h 4492350" name="connsiteY12-806"/>
                <a:gd fmla="*/ 1956391 w 3742661" name="connsiteX13-807"/>
                <a:gd fmla="*/ 0 h 4492350" name="connsiteY13-808"/>
                <a:gd fmla="*/ 2083982 w 3742661" name="connsiteX14-809"/>
                <a:gd fmla="*/ 978195 h 4492350" name="connsiteY14-810"/>
                <a:gd fmla="*/ 1881963 w 3742661" name="connsiteX15-811"/>
                <a:gd fmla="*/ 2232837 h 4492350" name="connsiteY15-812"/>
                <a:gd fmla="*/ 2041452 w 3742661" name="connsiteX16-813"/>
                <a:gd fmla="*/ 3030279 h 4492350" name="connsiteY16-814"/>
                <a:gd fmla="*/ 2647507 w 3742661" name="connsiteX17-815"/>
                <a:gd fmla="*/ 2519916 h 4492350" name="connsiteY17-816"/>
                <a:gd fmla="*/ 2849526 w 3742661" name="connsiteX18-817"/>
                <a:gd fmla="*/ 1307804 h 4492350" name="connsiteY18-818"/>
                <a:gd fmla="*/ 2838893 w 3742661" name="connsiteX19-819"/>
                <a:gd fmla="*/ 2371060 h 4492350" name="connsiteY19-820"/>
                <a:gd fmla="*/ 3742661 w 3742661" name="connsiteX20-821"/>
                <a:gd fmla="*/ 1148316 h 4492350" name="connsiteY20-822"/>
                <a:gd fmla="*/ 2222205 w 3742661" name="connsiteX21-823"/>
                <a:gd fmla="*/ 3370521 h 4492350" name="connsiteY21-824"/>
                <a:gd fmla="*/ 2169042 w 3742661" name="connsiteX22-825"/>
                <a:gd fmla="*/ 3817088 h 4492350" name="connsiteY22-826"/>
                <a:gd fmla="*/ 3317358 w 3742661" name="connsiteX23-827"/>
                <a:gd fmla="*/ 3094074 h 4492350" name="connsiteY23-828"/>
                <a:gd fmla="*/ 2194317 w 3742661" name="connsiteX24-829"/>
                <a:gd fmla="*/ 4030951 h 4492350" name="connsiteY24-830"/>
                <a:gd fmla="*/ 2232838 w 3742661" name="connsiteX25-831"/>
                <a:gd fmla="*/ 4476307 h 4492350" name="connsiteY25-832"/>
                <a:gd fmla="*/ 2218194 w 3742661" name="connsiteX26-833"/>
                <a:gd fmla="*/ 4491415 h 4492350" name="connsiteY26-834"/>
                <a:gd fmla="*/ 1743740 w 3742661" name="connsiteX27-835"/>
                <a:gd fmla="*/ 4492350 h 4492350" name="connsiteY27-836"/>
                <a:gd fmla="*/ 1743740 w 3742661" name="connsiteX0-837"/>
                <a:gd fmla="*/ 4492350 h 4492350" name="connsiteY0-838"/>
                <a:gd fmla="*/ 1796903 w 3742661" name="connsiteX1-839"/>
                <a:gd fmla="*/ 3785190 h 4492350" name="connsiteY1-840"/>
                <a:gd fmla="*/ 1307805 w 3742661" name="connsiteX2-841"/>
                <a:gd fmla="*/ 3381153 h 4492350" name="connsiteY2-842"/>
                <a:gd fmla="*/ 31898 w 3742661" name="connsiteX3-843"/>
                <a:gd fmla="*/ 2945218 h 4492350" name="connsiteY3-844"/>
                <a:gd fmla="*/ 1127052 w 3742661" name="connsiteX4-845"/>
                <a:gd fmla="*/ 3242930 h 4492350" name="connsiteY4-846"/>
                <a:gd fmla="*/ 393405 w 3742661" name="connsiteX5-847"/>
                <a:gd fmla="*/ 2456121 h 4492350" name="connsiteY5-848"/>
                <a:gd fmla="*/ 1775638 w 3742661" name="connsiteX6-849"/>
                <a:gd fmla="*/ 3519376 h 4492350" name="connsiteY6-850"/>
                <a:gd fmla="*/ 1679945 w 3742661" name="connsiteX7-851"/>
                <a:gd fmla="*/ 2392325 h 4492350" name="connsiteY7-852"/>
                <a:gd fmla="*/ 0 w 3742661" name="connsiteX8-853"/>
                <a:gd fmla="*/ 754911 h 4492350" name="connsiteY8-854"/>
                <a:gd fmla="*/ 988828 w 3742661" name="connsiteX9-855"/>
                <a:gd fmla="*/ 1924493 h 4492350" name="connsiteY9-856"/>
                <a:gd fmla="*/ 1137684 w 3742661" name="connsiteX10-857"/>
                <a:gd fmla="*/ 861237 h 4492350" name="connsiteY10-858"/>
                <a:gd fmla="*/ 1222745 w 3742661" name="connsiteX11-859"/>
                <a:gd fmla="*/ 2062716 h 4492350" name="connsiteY11-860"/>
                <a:gd fmla="*/ 1690577 w 3742661" name="connsiteX12-861"/>
                <a:gd fmla="*/ 2190307 h 4492350" name="connsiteY12-862"/>
                <a:gd fmla="*/ 1956391 w 3742661" name="connsiteX13-863"/>
                <a:gd fmla="*/ 0 h 4492350" name="connsiteY13-864"/>
                <a:gd fmla="*/ 2083982 w 3742661" name="connsiteX14-865"/>
                <a:gd fmla="*/ 978195 h 4492350" name="connsiteY14-866"/>
                <a:gd fmla="*/ 1881963 w 3742661" name="connsiteX15-867"/>
                <a:gd fmla="*/ 2232837 h 4492350" name="connsiteY15-868"/>
                <a:gd fmla="*/ 2041452 w 3742661" name="connsiteX16-869"/>
                <a:gd fmla="*/ 3030279 h 4492350" name="connsiteY16-870"/>
                <a:gd fmla="*/ 2647507 w 3742661" name="connsiteX17-871"/>
                <a:gd fmla="*/ 2519916 h 4492350" name="connsiteY17-872"/>
                <a:gd fmla="*/ 2849526 w 3742661" name="connsiteX18-873"/>
                <a:gd fmla="*/ 1307804 h 4492350" name="connsiteY18-874"/>
                <a:gd fmla="*/ 2838893 w 3742661" name="connsiteX19-875"/>
                <a:gd fmla="*/ 2371060 h 4492350" name="connsiteY19-876"/>
                <a:gd fmla="*/ 3742661 w 3742661" name="connsiteX20-877"/>
                <a:gd fmla="*/ 1148316 h 4492350" name="connsiteY20-878"/>
                <a:gd fmla="*/ 2222205 w 3742661" name="connsiteX21-879"/>
                <a:gd fmla="*/ 3370521 h 4492350" name="connsiteY21-880"/>
                <a:gd fmla="*/ 2169042 w 3742661" name="connsiteX22-881"/>
                <a:gd fmla="*/ 3817088 h 4492350" name="connsiteY22-882"/>
                <a:gd fmla="*/ 3317358 w 3742661" name="connsiteX23-883"/>
                <a:gd fmla="*/ 3094074 h 4492350" name="connsiteY23-884"/>
                <a:gd fmla="*/ 2194317 w 3742661" name="connsiteX24-885"/>
                <a:gd fmla="*/ 4030951 h 4492350" name="connsiteY24-886"/>
                <a:gd fmla="*/ 2232838 w 3742661" name="connsiteX25-887"/>
                <a:gd fmla="*/ 4476307 h 4492350" name="connsiteY25-888"/>
                <a:gd fmla="*/ 2218194 w 3742661" name="connsiteX26-889"/>
                <a:gd fmla="*/ 4491415 h 4492350" name="connsiteY26-890"/>
                <a:gd fmla="*/ 1743740 w 3742661" name="connsiteX27-891"/>
                <a:gd fmla="*/ 4492350 h 4492350" name="connsiteY27-892"/>
                <a:gd fmla="*/ 1743740 w 3742661" name="connsiteX0-893"/>
                <a:gd fmla="*/ 4492350 h 4492350" name="connsiteY0-894"/>
                <a:gd fmla="*/ 1796903 w 3742661" name="connsiteX1-895"/>
                <a:gd fmla="*/ 3785190 h 4492350" name="connsiteY1-896"/>
                <a:gd fmla="*/ 1307805 w 3742661" name="connsiteX2-897"/>
                <a:gd fmla="*/ 3381153 h 4492350" name="connsiteY2-898"/>
                <a:gd fmla="*/ 31898 w 3742661" name="connsiteX3-899"/>
                <a:gd fmla="*/ 2945218 h 4492350" name="connsiteY3-900"/>
                <a:gd fmla="*/ 1127052 w 3742661" name="connsiteX4-901"/>
                <a:gd fmla="*/ 3242930 h 4492350" name="connsiteY4-902"/>
                <a:gd fmla="*/ 393405 w 3742661" name="connsiteX5-903"/>
                <a:gd fmla="*/ 2456121 h 4492350" name="connsiteY5-904"/>
                <a:gd fmla="*/ 1775638 w 3742661" name="connsiteX6-905"/>
                <a:gd fmla="*/ 3519376 h 4492350" name="connsiteY6-906"/>
                <a:gd fmla="*/ 1679945 w 3742661" name="connsiteX7-907"/>
                <a:gd fmla="*/ 2392325 h 4492350" name="connsiteY7-908"/>
                <a:gd fmla="*/ 0 w 3742661" name="connsiteX8-909"/>
                <a:gd fmla="*/ 754911 h 4492350" name="connsiteY8-910"/>
                <a:gd fmla="*/ 988828 w 3742661" name="connsiteX9-911"/>
                <a:gd fmla="*/ 1924493 h 4492350" name="connsiteY9-912"/>
                <a:gd fmla="*/ 1137684 w 3742661" name="connsiteX10-913"/>
                <a:gd fmla="*/ 861237 h 4492350" name="connsiteY10-914"/>
                <a:gd fmla="*/ 1222745 w 3742661" name="connsiteX11-915"/>
                <a:gd fmla="*/ 2062716 h 4492350" name="connsiteY11-916"/>
                <a:gd fmla="*/ 1690577 w 3742661" name="connsiteX12-917"/>
                <a:gd fmla="*/ 2190307 h 4492350" name="connsiteY12-918"/>
                <a:gd fmla="*/ 1956391 w 3742661" name="connsiteX13-919"/>
                <a:gd fmla="*/ 0 h 4492350" name="connsiteY13-920"/>
                <a:gd fmla="*/ 2083982 w 3742661" name="connsiteX14-921"/>
                <a:gd fmla="*/ 978195 h 4492350" name="connsiteY14-922"/>
                <a:gd fmla="*/ 1881963 w 3742661" name="connsiteX15-923"/>
                <a:gd fmla="*/ 2232837 h 4492350" name="connsiteY15-924"/>
                <a:gd fmla="*/ 2041452 w 3742661" name="connsiteX16-925"/>
                <a:gd fmla="*/ 3030279 h 4492350" name="connsiteY16-926"/>
                <a:gd fmla="*/ 2647507 w 3742661" name="connsiteX17-927"/>
                <a:gd fmla="*/ 2519916 h 4492350" name="connsiteY17-928"/>
                <a:gd fmla="*/ 2849526 w 3742661" name="connsiteX18-929"/>
                <a:gd fmla="*/ 1307804 h 4492350" name="connsiteY18-930"/>
                <a:gd fmla="*/ 2838893 w 3742661" name="connsiteX19-931"/>
                <a:gd fmla="*/ 2371060 h 4492350" name="connsiteY19-932"/>
                <a:gd fmla="*/ 3742661 w 3742661" name="connsiteX20-933"/>
                <a:gd fmla="*/ 1148316 h 4492350" name="connsiteY20-934"/>
                <a:gd fmla="*/ 2222205 w 3742661" name="connsiteX21-935"/>
                <a:gd fmla="*/ 3370521 h 4492350" name="connsiteY21-936"/>
                <a:gd fmla="*/ 2169042 w 3742661" name="connsiteX22-937"/>
                <a:gd fmla="*/ 3817088 h 4492350" name="connsiteY22-938"/>
                <a:gd fmla="*/ 3317358 w 3742661" name="connsiteX23-939"/>
                <a:gd fmla="*/ 3094074 h 4492350" name="connsiteY23-940"/>
                <a:gd fmla="*/ 2194317 w 3742661" name="connsiteX24-941"/>
                <a:gd fmla="*/ 4030951 h 4492350" name="connsiteY24-942"/>
                <a:gd fmla="*/ 2232838 w 3742661" name="connsiteX25-943"/>
                <a:gd fmla="*/ 4476307 h 4492350" name="connsiteY25-944"/>
                <a:gd fmla="*/ 2218194 w 3742661" name="connsiteX26-945"/>
                <a:gd fmla="*/ 4491415 h 4492350" name="connsiteY26-946"/>
                <a:gd fmla="*/ 1743740 w 3742661" name="connsiteX27-947"/>
                <a:gd fmla="*/ 4492350 h 4492350" name="connsiteY27-948"/>
                <a:gd fmla="*/ 1743740 w 3742661" name="connsiteX0-949"/>
                <a:gd fmla="*/ 4492350 h 4492350" name="connsiteY0-950"/>
                <a:gd fmla="*/ 1796903 w 3742661" name="connsiteX1-951"/>
                <a:gd fmla="*/ 3785190 h 4492350" name="connsiteY1-952"/>
                <a:gd fmla="*/ 1307805 w 3742661" name="connsiteX2-953"/>
                <a:gd fmla="*/ 3381153 h 4492350" name="connsiteY2-954"/>
                <a:gd fmla="*/ 31898 w 3742661" name="connsiteX3-955"/>
                <a:gd fmla="*/ 2945218 h 4492350" name="connsiteY3-956"/>
                <a:gd fmla="*/ 1127052 w 3742661" name="connsiteX4-957"/>
                <a:gd fmla="*/ 3242930 h 4492350" name="connsiteY4-958"/>
                <a:gd fmla="*/ 393405 w 3742661" name="connsiteX5-959"/>
                <a:gd fmla="*/ 2456121 h 4492350" name="connsiteY5-960"/>
                <a:gd fmla="*/ 1775638 w 3742661" name="connsiteX6-961"/>
                <a:gd fmla="*/ 3519376 h 4492350" name="connsiteY6-962"/>
                <a:gd fmla="*/ 1679945 w 3742661" name="connsiteX7-963"/>
                <a:gd fmla="*/ 2392325 h 4492350" name="connsiteY7-964"/>
                <a:gd fmla="*/ 0 w 3742661" name="connsiteX8-965"/>
                <a:gd fmla="*/ 754911 h 4492350" name="connsiteY8-966"/>
                <a:gd fmla="*/ 988828 w 3742661" name="connsiteX9-967"/>
                <a:gd fmla="*/ 1924493 h 4492350" name="connsiteY9-968"/>
                <a:gd fmla="*/ 1137684 w 3742661" name="connsiteX10-969"/>
                <a:gd fmla="*/ 861237 h 4492350" name="connsiteY10-970"/>
                <a:gd fmla="*/ 1222745 w 3742661" name="connsiteX11-971"/>
                <a:gd fmla="*/ 2062716 h 4492350" name="connsiteY11-972"/>
                <a:gd fmla="*/ 1690577 w 3742661" name="connsiteX12-973"/>
                <a:gd fmla="*/ 2190307 h 4492350" name="connsiteY12-974"/>
                <a:gd fmla="*/ 1956391 w 3742661" name="connsiteX13-975"/>
                <a:gd fmla="*/ 0 h 4492350" name="connsiteY13-976"/>
                <a:gd fmla="*/ 2083982 w 3742661" name="connsiteX14-977"/>
                <a:gd fmla="*/ 978195 h 4492350" name="connsiteY14-978"/>
                <a:gd fmla="*/ 1881963 w 3742661" name="connsiteX15-979"/>
                <a:gd fmla="*/ 2232837 h 4492350" name="connsiteY15-980"/>
                <a:gd fmla="*/ 2041452 w 3742661" name="connsiteX16-981"/>
                <a:gd fmla="*/ 3030279 h 4492350" name="connsiteY16-982"/>
                <a:gd fmla="*/ 2647507 w 3742661" name="connsiteX17-983"/>
                <a:gd fmla="*/ 2519916 h 4492350" name="connsiteY17-984"/>
                <a:gd fmla="*/ 2849526 w 3742661" name="connsiteX18-985"/>
                <a:gd fmla="*/ 1307804 h 4492350" name="connsiteY18-986"/>
                <a:gd fmla="*/ 2838893 w 3742661" name="connsiteX19-987"/>
                <a:gd fmla="*/ 2371060 h 4492350" name="connsiteY19-988"/>
                <a:gd fmla="*/ 3742661 w 3742661" name="connsiteX20-989"/>
                <a:gd fmla="*/ 1148316 h 4492350" name="connsiteY20-990"/>
                <a:gd fmla="*/ 2222205 w 3742661" name="connsiteX21-991"/>
                <a:gd fmla="*/ 3370521 h 4492350" name="connsiteY21-992"/>
                <a:gd fmla="*/ 2169042 w 3742661" name="connsiteX22-993"/>
                <a:gd fmla="*/ 3817088 h 4492350" name="connsiteY22-994"/>
                <a:gd fmla="*/ 3317358 w 3742661" name="connsiteX23-995"/>
                <a:gd fmla="*/ 3094074 h 4492350" name="connsiteY23-996"/>
                <a:gd fmla="*/ 2194317 w 3742661" name="connsiteX24-997"/>
                <a:gd fmla="*/ 4030951 h 4492350" name="connsiteY24-998"/>
                <a:gd fmla="*/ 2232838 w 3742661" name="connsiteX25-999"/>
                <a:gd fmla="*/ 4476307 h 4492350" name="connsiteY25-1000"/>
                <a:gd fmla="*/ 2218194 w 3742661" name="connsiteX26-1001"/>
                <a:gd fmla="*/ 4491415 h 4492350" name="connsiteY26-1002"/>
                <a:gd fmla="*/ 1743740 w 3742661" name="connsiteX27-1003"/>
                <a:gd fmla="*/ 4492350 h 4492350" name="connsiteY27-1004"/>
                <a:gd fmla="*/ 1743740 w 3742661" name="connsiteX0-1005"/>
                <a:gd fmla="*/ 4492350 h 4492350" name="connsiteY0-1006"/>
                <a:gd fmla="*/ 1796903 w 3742661" name="connsiteX1-1007"/>
                <a:gd fmla="*/ 3785190 h 4492350" name="connsiteY1-1008"/>
                <a:gd fmla="*/ 1307805 w 3742661" name="connsiteX2-1009"/>
                <a:gd fmla="*/ 3381153 h 4492350" name="connsiteY2-1010"/>
                <a:gd fmla="*/ 31898 w 3742661" name="connsiteX3-1011"/>
                <a:gd fmla="*/ 2945218 h 4492350" name="connsiteY3-1012"/>
                <a:gd fmla="*/ 1127052 w 3742661" name="connsiteX4-1013"/>
                <a:gd fmla="*/ 3242930 h 4492350" name="connsiteY4-1014"/>
                <a:gd fmla="*/ 393405 w 3742661" name="connsiteX5-1015"/>
                <a:gd fmla="*/ 2456121 h 4492350" name="connsiteY5-1016"/>
                <a:gd fmla="*/ 1775638 w 3742661" name="connsiteX6-1017"/>
                <a:gd fmla="*/ 3519376 h 4492350" name="connsiteY6-1018"/>
                <a:gd fmla="*/ 1679945 w 3742661" name="connsiteX7-1019"/>
                <a:gd fmla="*/ 2392325 h 4492350" name="connsiteY7-1020"/>
                <a:gd fmla="*/ 0 w 3742661" name="connsiteX8-1021"/>
                <a:gd fmla="*/ 754911 h 4492350" name="connsiteY8-1022"/>
                <a:gd fmla="*/ 988828 w 3742661" name="connsiteX9-1023"/>
                <a:gd fmla="*/ 1924493 h 4492350" name="connsiteY9-1024"/>
                <a:gd fmla="*/ 1137684 w 3742661" name="connsiteX10-1025"/>
                <a:gd fmla="*/ 861237 h 4492350" name="connsiteY10-1026"/>
                <a:gd fmla="*/ 1222745 w 3742661" name="connsiteX11-1027"/>
                <a:gd fmla="*/ 2062716 h 4492350" name="connsiteY11-1028"/>
                <a:gd fmla="*/ 1690577 w 3742661" name="connsiteX12-1029"/>
                <a:gd fmla="*/ 2190307 h 4492350" name="connsiteY12-1030"/>
                <a:gd fmla="*/ 1956391 w 3742661" name="connsiteX13-1031"/>
                <a:gd fmla="*/ 0 h 4492350" name="connsiteY13-1032"/>
                <a:gd fmla="*/ 2083982 w 3742661" name="connsiteX14-1033"/>
                <a:gd fmla="*/ 978195 h 4492350" name="connsiteY14-1034"/>
                <a:gd fmla="*/ 1881963 w 3742661" name="connsiteX15-1035"/>
                <a:gd fmla="*/ 2232837 h 4492350" name="connsiteY15-1036"/>
                <a:gd fmla="*/ 2057494 w 3742661" name="connsiteX16-1037"/>
                <a:gd fmla="*/ 3046321 h 4492350" name="connsiteY16-1038"/>
                <a:gd fmla="*/ 2647507 w 3742661" name="connsiteX17-1039"/>
                <a:gd fmla="*/ 2519916 h 4492350" name="connsiteY17-1040"/>
                <a:gd fmla="*/ 2849526 w 3742661" name="connsiteX18-1041"/>
                <a:gd fmla="*/ 1307804 h 4492350" name="connsiteY18-1042"/>
                <a:gd fmla="*/ 2838893 w 3742661" name="connsiteX19-1043"/>
                <a:gd fmla="*/ 2371060 h 4492350" name="connsiteY19-1044"/>
                <a:gd fmla="*/ 3742661 w 3742661" name="connsiteX20-1045"/>
                <a:gd fmla="*/ 1148316 h 4492350" name="connsiteY20-1046"/>
                <a:gd fmla="*/ 2222205 w 3742661" name="connsiteX21-1047"/>
                <a:gd fmla="*/ 3370521 h 4492350" name="connsiteY21-1048"/>
                <a:gd fmla="*/ 2169042 w 3742661" name="connsiteX22-1049"/>
                <a:gd fmla="*/ 3817088 h 4492350" name="connsiteY22-1050"/>
                <a:gd fmla="*/ 3317358 w 3742661" name="connsiteX23-1051"/>
                <a:gd fmla="*/ 3094074 h 4492350" name="connsiteY23-1052"/>
                <a:gd fmla="*/ 2194317 w 3742661" name="connsiteX24-1053"/>
                <a:gd fmla="*/ 4030951 h 4492350" name="connsiteY24-1054"/>
                <a:gd fmla="*/ 2232838 w 3742661" name="connsiteX25-1055"/>
                <a:gd fmla="*/ 4476307 h 4492350" name="connsiteY25-1056"/>
                <a:gd fmla="*/ 2218194 w 3742661" name="connsiteX26-1057"/>
                <a:gd fmla="*/ 4491415 h 4492350" name="connsiteY26-1058"/>
                <a:gd fmla="*/ 1743740 w 3742661" name="connsiteX27-1059"/>
                <a:gd fmla="*/ 4492350 h 4492350" name="connsiteY27-1060"/>
                <a:gd fmla="*/ 1743740 w 3742661" name="connsiteX0-1061"/>
                <a:gd fmla="*/ 4492350 h 4492350" name="connsiteY0-1062"/>
                <a:gd fmla="*/ 1796903 w 3742661" name="connsiteX1-1063"/>
                <a:gd fmla="*/ 3785190 h 4492350" name="connsiteY1-1064"/>
                <a:gd fmla="*/ 1307805 w 3742661" name="connsiteX2-1065"/>
                <a:gd fmla="*/ 3381153 h 4492350" name="connsiteY2-1066"/>
                <a:gd fmla="*/ 31898 w 3742661" name="connsiteX3-1067"/>
                <a:gd fmla="*/ 2945218 h 4492350" name="connsiteY3-1068"/>
                <a:gd fmla="*/ 1127052 w 3742661" name="connsiteX4-1069"/>
                <a:gd fmla="*/ 3242930 h 4492350" name="connsiteY4-1070"/>
                <a:gd fmla="*/ 393405 w 3742661" name="connsiteX5-1071"/>
                <a:gd fmla="*/ 2456121 h 4492350" name="connsiteY5-1072"/>
                <a:gd fmla="*/ 1775638 w 3742661" name="connsiteX6-1073"/>
                <a:gd fmla="*/ 3519376 h 4492350" name="connsiteY6-1074"/>
                <a:gd fmla="*/ 1679945 w 3742661" name="connsiteX7-1075"/>
                <a:gd fmla="*/ 2392325 h 4492350" name="connsiteY7-1076"/>
                <a:gd fmla="*/ 0 w 3742661" name="connsiteX8-1077"/>
                <a:gd fmla="*/ 754911 h 4492350" name="connsiteY8-1078"/>
                <a:gd fmla="*/ 988828 w 3742661" name="connsiteX9-1079"/>
                <a:gd fmla="*/ 1924493 h 4492350" name="connsiteY9-1080"/>
                <a:gd fmla="*/ 1137684 w 3742661" name="connsiteX10-1081"/>
                <a:gd fmla="*/ 861237 h 4492350" name="connsiteY10-1082"/>
                <a:gd fmla="*/ 1222745 w 3742661" name="connsiteX11-1083"/>
                <a:gd fmla="*/ 2062716 h 4492350" name="connsiteY11-1084"/>
                <a:gd fmla="*/ 1690577 w 3742661" name="connsiteX12-1085"/>
                <a:gd fmla="*/ 2190307 h 4492350" name="connsiteY12-1086"/>
                <a:gd fmla="*/ 1956391 w 3742661" name="connsiteX13-1087"/>
                <a:gd fmla="*/ 0 h 4492350" name="connsiteY13-1088"/>
                <a:gd fmla="*/ 2083982 w 3742661" name="connsiteX14-1089"/>
                <a:gd fmla="*/ 978195 h 4492350" name="connsiteY14-1090"/>
                <a:gd fmla="*/ 1881963 w 3742661" name="connsiteX15-1091"/>
                <a:gd fmla="*/ 2232837 h 4492350" name="connsiteY15-1092"/>
                <a:gd fmla="*/ 2057494 w 3742661" name="connsiteX16-1093"/>
                <a:gd fmla="*/ 3046321 h 4492350" name="connsiteY16-1094"/>
                <a:gd fmla="*/ 2647507 w 3742661" name="connsiteX17-1095"/>
                <a:gd fmla="*/ 2519916 h 4492350" name="connsiteY17-1096"/>
                <a:gd fmla="*/ 2849526 w 3742661" name="connsiteX18-1097"/>
                <a:gd fmla="*/ 1307804 h 4492350" name="connsiteY18-1098"/>
                <a:gd fmla="*/ 2838893 w 3742661" name="connsiteX19-1099"/>
                <a:gd fmla="*/ 2371060 h 4492350" name="connsiteY19-1100"/>
                <a:gd fmla="*/ 3742661 w 3742661" name="connsiteX20-1101"/>
                <a:gd fmla="*/ 1148316 h 4492350" name="connsiteY20-1102"/>
                <a:gd fmla="*/ 2222205 w 3742661" name="connsiteX21-1103"/>
                <a:gd fmla="*/ 3370521 h 4492350" name="connsiteY21-1104"/>
                <a:gd fmla="*/ 2169042 w 3742661" name="connsiteX22-1105"/>
                <a:gd fmla="*/ 3817088 h 4492350" name="connsiteY22-1106"/>
                <a:gd fmla="*/ 3317358 w 3742661" name="connsiteX23-1107"/>
                <a:gd fmla="*/ 3094074 h 4492350" name="connsiteY23-1108"/>
                <a:gd fmla="*/ 2194317 w 3742661" name="connsiteX24-1109"/>
                <a:gd fmla="*/ 4030951 h 4492350" name="connsiteY24-1110"/>
                <a:gd fmla="*/ 2232838 w 3742661" name="connsiteX25-1111"/>
                <a:gd fmla="*/ 4476307 h 4492350" name="connsiteY25-1112"/>
                <a:gd fmla="*/ 2218194 w 3742661" name="connsiteX26-1113"/>
                <a:gd fmla="*/ 4491415 h 4492350" name="connsiteY26-1114"/>
                <a:gd fmla="*/ 1743740 w 3742661" name="connsiteX27-1115"/>
                <a:gd fmla="*/ 4492350 h 4492350" name="connsiteY27-1116"/>
                <a:gd fmla="*/ 1743740 w 3742661" name="connsiteX0-1117"/>
                <a:gd fmla="*/ 4492350 h 4492350" name="connsiteY0-1118"/>
                <a:gd fmla="*/ 1796903 w 3742661" name="connsiteX1-1119"/>
                <a:gd fmla="*/ 3785190 h 4492350" name="connsiteY1-1120"/>
                <a:gd fmla="*/ 1307805 w 3742661" name="connsiteX2-1121"/>
                <a:gd fmla="*/ 3381153 h 4492350" name="connsiteY2-1122"/>
                <a:gd fmla="*/ 31898 w 3742661" name="connsiteX3-1123"/>
                <a:gd fmla="*/ 2945218 h 4492350" name="connsiteY3-1124"/>
                <a:gd fmla="*/ 1127052 w 3742661" name="connsiteX4-1125"/>
                <a:gd fmla="*/ 3242930 h 4492350" name="connsiteY4-1126"/>
                <a:gd fmla="*/ 393405 w 3742661" name="connsiteX5-1127"/>
                <a:gd fmla="*/ 2456121 h 4492350" name="connsiteY5-1128"/>
                <a:gd fmla="*/ 1775638 w 3742661" name="connsiteX6-1129"/>
                <a:gd fmla="*/ 3519376 h 4492350" name="connsiteY6-1130"/>
                <a:gd fmla="*/ 1679945 w 3742661" name="connsiteX7-1131"/>
                <a:gd fmla="*/ 2392325 h 4492350" name="connsiteY7-1132"/>
                <a:gd fmla="*/ 0 w 3742661" name="connsiteX8-1133"/>
                <a:gd fmla="*/ 754911 h 4492350" name="connsiteY8-1134"/>
                <a:gd fmla="*/ 988828 w 3742661" name="connsiteX9-1135"/>
                <a:gd fmla="*/ 1924493 h 4492350" name="connsiteY9-1136"/>
                <a:gd fmla="*/ 1137684 w 3742661" name="connsiteX10-1137"/>
                <a:gd fmla="*/ 861237 h 4492350" name="connsiteY10-1138"/>
                <a:gd fmla="*/ 1222745 w 3742661" name="connsiteX11-1139"/>
                <a:gd fmla="*/ 2062716 h 4492350" name="connsiteY11-1140"/>
                <a:gd fmla="*/ 1690577 w 3742661" name="connsiteX12-1141"/>
                <a:gd fmla="*/ 2190307 h 4492350" name="connsiteY12-1142"/>
                <a:gd fmla="*/ 1956391 w 3742661" name="connsiteX13-1143"/>
                <a:gd fmla="*/ 0 h 4492350" name="connsiteY13-1144"/>
                <a:gd fmla="*/ 2083982 w 3742661" name="connsiteX14-1145"/>
                <a:gd fmla="*/ 978195 h 4492350" name="connsiteY14-1146"/>
                <a:gd fmla="*/ 1881963 w 3742661" name="connsiteX15-1147"/>
                <a:gd fmla="*/ 2232837 h 4492350" name="connsiteY15-1148"/>
                <a:gd fmla="*/ 2057494 w 3742661" name="connsiteX16-1149"/>
                <a:gd fmla="*/ 3046321 h 4492350" name="connsiteY16-1150"/>
                <a:gd fmla="*/ 2647507 w 3742661" name="connsiteX17-1151"/>
                <a:gd fmla="*/ 2519916 h 4492350" name="connsiteY17-1152"/>
                <a:gd fmla="*/ 2849526 w 3742661" name="connsiteX18-1153"/>
                <a:gd fmla="*/ 1307804 h 4492350" name="connsiteY18-1154"/>
                <a:gd fmla="*/ 2838893 w 3742661" name="connsiteX19-1155"/>
                <a:gd fmla="*/ 2371060 h 4492350" name="connsiteY19-1156"/>
                <a:gd fmla="*/ 3742661 w 3742661" name="connsiteX20-1157"/>
                <a:gd fmla="*/ 1148316 h 4492350" name="connsiteY20-1158"/>
                <a:gd fmla="*/ 2222205 w 3742661" name="connsiteX21-1159"/>
                <a:gd fmla="*/ 3370521 h 4492350" name="connsiteY21-1160"/>
                <a:gd fmla="*/ 2169042 w 3742661" name="connsiteX22-1161"/>
                <a:gd fmla="*/ 3817088 h 4492350" name="connsiteY22-1162"/>
                <a:gd fmla="*/ 3317358 w 3742661" name="connsiteX23-1163"/>
                <a:gd fmla="*/ 3094074 h 4492350" name="connsiteY23-1164"/>
                <a:gd fmla="*/ 2194317 w 3742661" name="connsiteX24-1165"/>
                <a:gd fmla="*/ 4030951 h 4492350" name="connsiteY24-1166"/>
                <a:gd fmla="*/ 2232838 w 3742661" name="connsiteX25-1167"/>
                <a:gd fmla="*/ 4476307 h 4492350" name="connsiteY25-1168"/>
                <a:gd fmla="*/ 2218194 w 3742661" name="connsiteX26-1169"/>
                <a:gd fmla="*/ 4491415 h 4492350" name="connsiteY26-1170"/>
                <a:gd fmla="*/ 1743740 w 3742661" name="connsiteX27-1171"/>
                <a:gd fmla="*/ 4492350 h 4492350" name="connsiteY27-1172"/>
                <a:gd fmla="*/ 1743740 w 3742661" name="connsiteX0-1173"/>
                <a:gd fmla="*/ 4492350 h 4492350" name="connsiteY0-1174"/>
                <a:gd fmla="*/ 1796903 w 3742661" name="connsiteX1-1175"/>
                <a:gd fmla="*/ 3785190 h 4492350" name="connsiteY1-1176"/>
                <a:gd fmla="*/ 1307805 w 3742661" name="connsiteX2-1177"/>
                <a:gd fmla="*/ 3381153 h 4492350" name="connsiteY2-1178"/>
                <a:gd fmla="*/ 31898 w 3742661" name="connsiteX3-1179"/>
                <a:gd fmla="*/ 2945218 h 4492350" name="connsiteY3-1180"/>
                <a:gd fmla="*/ 1127052 w 3742661" name="connsiteX4-1181"/>
                <a:gd fmla="*/ 3242930 h 4492350" name="connsiteY4-1182"/>
                <a:gd fmla="*/ 393405 w 3742661" name="connsiteX5-1183"/>
                <a:gd fmla="*/ 2456121 h 4492350" name="connsiteY5-1184"/>
                <a:gd fmla="*/ 1775638 w 3742661" name="connsiteX6-1185"/>
                <a:gd fmla="*/ 3519376 h 4492350" name="connsiteY6-1186"/>
                <a:gd fmla="*/ 1679945 w 3742661" name="connsiteX7-1187"/>
                <a:gd fmla="*/ 2392325 h 4492350" name="connsiteY7-1188"/>
                <a:gd fmla="*/ 0 w 3742661" name="connsiteX8-1189"/>
                <a:gd fmla="*/ 754911 h 4492350" name="connsiteY8-1190"/>
                <a:gd fmla="*/ 988828 w 3742661" name="connsiteX9-1191"/>
                <a:gd fmla="*/ 1924493 h 4492350" name="connsiteY9-1192"/>
                <a:gd fmla="*/ 1137684 w 3742661" name="connsiteX10-1193"/>
                <a:gd fmla="*/ 861237 h 4492350" name="connsiteY10-1194"/>
                <a:gd fmla="*/ 1222745 w 3742661" name="connsiteX11-1195"/>
                <a:gd fmla="*/ 2062716 h 4492350" name="connsiteY11-1196"/>
                <a:gd fmla="*/ 1690577 w 3742661" name="connsiteX12-1197"/>
                <a:gd fmla="*/ 2190307 h 4492350" name="connsiteY12-1198"/>
                <a:gd fmla="*/ 1956391 w 3742661" name="connsiteX13-1199"/>
                <a:gd fmla="*/ 0 h 4492350" name="connsiteY13-1200"/>
                <a:gd fmla="*/ 2083982 w 3742661" name="connsiteX14-1201"/>
                <a:gd fmla="*/ 978195 h 4492350" name="connsiteY14-1202"/>
                <a:gd fmla="*/ 1881963 w 3742661" name="connsiteX15-1203"/>
                <a:gd fmla="*/ 2232837 h 4492350" name="connsiteY15-1204"/>
                <a:gd fmla="*/ 2057494 w 3742661" name="connsiteX16-1205"/>
                <a:gd fmla="*/ 3046321 h 4492350" name="connsiteY16-1206"/>
                <a:gd fmla="*/ 2647507 w 3742661" name="connsiteX17-1207"/>
                <a:gd fmla="*/ 2519916 h 4492350" name="connsiteY17-1208"/>
                <a:gd fmla="*/ 2913694 w 3742661" name="connsiteX18-1209"/>
                <a:gd fmla="*/ 1291762 h 4492350" name="connsiteY18-1210"/>
                <a:gd fmla="*/ 2838893 w 3742661" name="connsiteX19-1211"/>
                <a:gd fmla="*/ 2371060 h 4492350" name="connsiteY19-1212"/>
                <a:gd fmla="*/ 3742661 w 3742661" name="connsiteX20-1213"/>
                <a:gd fmla="*/ 1148316 h 4492350" name="connsiteY20-1214"/>
                <a:gd fmla="*/ 2222205 w 3742661" name="connsiteX21-1215"/>
                <a:gd fmla="*/ 3370521 h 4492350" name="connsiteY21-1216"/>
                <a:gd fmla="*/ 2169042 w 3742661" name="connsiteX22-1217"/>
                <a:gd fmla="*/ 3817088 h 4492350" name="connsiteY22-1218"/>
                <a:gd fmla="*/ 3317358 w 3742661" name="connsiteX23-1219"/>
                <a:gd fmla="*/ 3094074 h 4492350" name="connsiteY23-1220"/>
                <a:gd fmla="*/ 2194317 w 3742661" name="connsiteX24-1221"/>
                <a:gd fmla="*/ 4030951 h 4492350" name="connsiteY24-1222"/>
                <a:gd fmla="*/ 2232838 w 3742661" name="connsiteX25-1223"/>
                <a:gd fmla="*/ 4476307 h 4492350" name="connsiteY25-1224"/>
                <a:gd fmla="*/ 2218194 w 3742661" name="connsiteX26-1225"/>
                <a:gd fmla="*/ 4491415 h 4492350" name="connsiteY26-1226"/>
                <a:gd fmla="*/ 1743740 w 3742661" name="connsiteX27-1227"/>
                <a:gd fmla="*/ 4492350 h 4492350" name="connsiteY27-1228"/>
                <a:gd fmla="*/ 1743740 w 3742661" name="connsiteX0-1229"/>
                <a:gd fmla="*/ 4492350 h 4492350" name="connsiteY0-1230"/>
                <a:gd fmla="*/ 1796903 w 3742661" name="connsiteX1-1231"/>
                <a:gd fmla="*/ 3785190 h 4492350" name="connsiteY1-1232"/>
                <a:gd fmla="*/ 1307805 w 3742661" name="connsiteX2-1233"/>
                <a:gd fmla="*/ 3381153 h 4492350" name="connsiteY2-1234"/>
                <a:gd fmla="*/ 31898 w 3742661" name="connsiteX3-1235"/>
                <a:gd fmla="*/ 2945218 h 4492350" name="connsiteY3-1236"/>
                <a:gd fmla="*/ 1127052 w 3742661" name="connsiteX4-1237"/>
                <a:gd fmla="*/ 3242930 h 4492350" name="connsiteY4-1238"/>
                <a:gd fmla="*/ 393405 w 3742661" name="connsiteX5-1239"/>
                <a:gd fmla="*/ 2456121 h 4492350" name="connsiteY5-1240"/>
                <a:gd fmla="*/ 1775638 w 3742661" name="connsiteX6-1241"/>
                <a:gd fmla="*/ 3519376 h 4492350" name="connsiteY6-1242"/>
                <a:gd fmla="*/ 1679945 w 3742661" name="connsiteX7-1243"/>
                <a:gd fmla="*/ 2392325 h 4492350" name="connsiteY7-1244"/>
                <a:gd fmla="*/ 0 w 3742661" name="connsiteX8-1245"/>
                <a:gd fmla="*/ 754911 h 4492350" name="connsiteY8-1246"/>
                <a:gd fmla="*/ 988828 w 3742661" name="connsiteX9-1247"/>
                <a:gd fmla="*/ 1924493 h 4492350" name="connsiteY9-1248"/>
                <a:gd fmla="*/ 1137684 w 3742661" name="connsiteX10-1249"/>
                <a:gd fmla="*/ 861237 h 4492350" name="connsiteY10-1250"/>
                <a:gd fmla="*/ 1222745 w 3742661" name="connsiteX11-1251"/>
                <a:gd fmla="*/ 2062716 h 4492350" name="connsiteY11-1252"/>
                <a:gd fmla="*/ 1690577 w 3742661" name="connsiteX12-1253"/>
                <a:gd fmla="*/ 2190307 h 4492350" name="connsiteY12-1254"/>
                <a:gd fmla="*/ 1956391 w 3742661" name="connsiteX13-1255"/>
                <a:gd fmla="*/ 0 h 4492350" name="connsiteY13-1256"/>
                <a:gd fmla="*/ 2083982 w 3742661" name="connsiteX14-1257"/>
                <a:gd fmla="*/ 978195 h 4492350" name="connsiteY14-1258"/>
                <a:gd fmla="*/ 1881963 w 3742661" name="connsiteX15-1259"/>
                <a:gd fmla="*/ 2232837 h 4492350" name="connsiteY15-1260"/>
                <a:gd fmla="*/ 2057494 w 3742661" name="connsiteX16-1261"/>
                <a:gd fmla="*/ 3046321 h 4492350" name="connsiteY16-1262"/>
                <a:gd fmla="*/ 2647507 w 3742661" name="connsiteX17-1263"/>
                <a:gd fmla="*/ 2519916 h 4492350" name="connsiteY17-1264"/>
                <a:gd fmla="*/ 2913694 w 3742661" name="connsiteX18-1265"/>
                <a:gd fmla="*/ 1291762 h 4492350" name="connsiteY18-1266"/>
                <a:gd fmla="*/ 2838893 w 3742661" name="connsiteX19-1267"/>
                <a:gd fmla="*/ 2371060 h 4492350" name="connsiteY19-1268"/>
                <a:gd fmla="*/ 3742661 w 3742661" name="connsiteX20-1269"/>
                <a:gd fmla="*/ 1148316 h 4492350" name="connsiteY20-1270"/>
                <a:gd fmla="*/ 2222205 w 3742661" name="connsiteX21-1271"/>
                <a:gd fmla="*/ 3370521 h 4492350" name="connsiteY21-1272"/>
                <a:gd fmla="*/ 2169042 w 3742661" name="connsiteX22-1273"/>
                <a:gd fmla="*/ 3817088 h 4492350" name="connsiteY22-1274"/>
                <a:gd fmla="*/ 3317358 w 3742661" name="connsiteX23-1275"/>
                <a:gd fmla="*/ 3094074 h 4492350" name="connsiteY23-1276"/>
                <a:gd fmla="*/ 2194317 w 3742661" name="connsiteX24-1277"/>
                <a:gd fmla="*/ 4030951 h 4492350" name="connsiteY24-1278"/>
                <a:gd fmla="*/ 2232838 w 3742661" name="connsiteX25-1279"/>
                <a:gd fmla="*/ 4476307 h 4492350" name="connsiteY25-1280"/>
                <a:gd fmla="*/ 2218194 w 3742661" name="connsiteX26-1281"/>
                <a:gd fmla="*/ 4491415 h 4492350" name="connsiteY26-1282"/>
                <a:gd fmla="*/ 1743740 w 3742661" name="connsiteX27-1283"/>
                <a:gd fmla="*/ 4492350 h 4492350" name="connsiteY27-1284"/>
                <a:gd fmla="*/ 1743740 w 3742661" name="connsiteX0-1285"/>
                <a:gd fmla="*/ 4492350 h 4492350" name="connsiteY0-1286"/>
                <a:gd fmla="*/ 1796903 w 3742661" name="connsiteX1-1287"/>
                <a:gd fmla="*/ 3785190 h 4492350" name="connsiteY1-1288"/>
                <a:gd fmla="*/ 1307805 w 3742661" name="connsiteX2-1289"/>
                <a:gd fmla="*/ 3381153 h 4492350" name="connsiteY2-1290"/>
                <a:gd fmla="*/ 31898 w 3742661" name="connsiteX3-1291"/>
                <a:gd fmla="*/ 2945218 h 4492350" name="connsiteY3-1292"/>
                <a:gd fmla="*/ 1127052 w 3742661" name="connsiteX4-1293"/>
                <a:gd fmla="*/ 3242930 h 4492350" name="connsiteY4-1294"/>
                <a:gd fmla="*/ 393405 w 3742661" name="connsiteX5-1295"/>
                <a:gd fmla="*/ 2456121 h 4492350" name="connsiteY5-1296"/>
                <a:gd fmla="*/ 1775638 w 3742661" name="connsiteX6-1297"/>
                <a:gd fmla="*/ 3519376 h 4492350" name="connsiteY6-1298"/>
                <a:gd fmla="*/ 1679945 w 3742661" name="connsiteX7-1299"/>
                <a:gd fmla="*/ 2392325 h 4492350" name="connsiteY7-1300"/>
                <a:gd fmla="*/ 0 w 3742661" name="connsiteX8-1301"/>
                <a:gd fmla="*/ 754911 h 4492350" name="connsiteY8-1302"/>
                <a:gd fmla="*/ 988828 w 3742661" name="connsiteX9-1303"/>
                <a:gd fmla="*/ 1924493 h 4492350" name="connsiteY9-1304"/>
                <a:gd fmla="*/ 1137684 w 3742661" name="connsiteX10-1305"/>
                <a:gd fmla="*/ 861237 h 4492350" name="connsiteY10-1306"/>
                <a:gd fmla="*/ 1222745 w 3742661" name="connsiteX11-1307"/>
                <a:gd fmla="*/ 2062716 h 4492350" name="connsiteY11-1308"/>
                <a:gd fmla="*/ 1690577 w 3742661" name="connsiteX12-1309"/>
                <a:gd fmla="*/ 2190307 h 4492350" name="connsiteY12-1310"/>
                <a:gd fmla="*/ 1956391 w 3742661" name="connsiteX13-1311"/>
                <a:gd fmla="*/ 0 h 4492350" name="connsiteY13-1312"/>
                <a:gd fmla="*/ 2083982 w 3742661" name="connsiteX14-1313"/>
                <a:gd fmla="*/ 978195 h 4492350" name="connsiteY14-1314"/>
                <a:gd fmla="*/ 1881963 w 3742661" name="connsiteX15-1315"/>
                <a:gd fmla="*/ 2232837 h 4492350" name="connsiteY15-1316"/>
                <a:gd fmla="*/ 2057494 w 3742661" name="connsiteX16-1317"/>
                <a:gd fmla="*/ 3046321 h 4492350" name="connsiteY16-1318"/>
                <a:gd fmla="*/ 2647507 w 3742661" name="connsiteX17-1319"/>
                <a:gd fmla="*/ 2519916 h 4492350" name="connsiteY17-1320"/>
                <a:gd fmla="*/ 2913694 w 3742661" name="connsiteX18-1321"/>
                <a:gd fmla="*/ 1291762 h 4492350" name="connsiteY18-1322"/>
                <a:gd fmla="*/ 2838893 w 3742661" name="connsiteX19-1323"/>
                <a:gd fmla="*/ 2371060 h 4492350" name="connsiteY19-1324"/>
                <a:gd fmla="*/ 3742661 w 3742661" name="connsiteX20-1325"/>
                <a:gd fmla="*/ 1148316 h 4492350" name="connsiteY20-1326"/>
                <a:gd fmla="*/ 2222205 w 3742661" name="connsiteX21-1327"/>
                <a:gd fmla="*/ 3370521 h 4492350" name="connsiteY21-1328"/>
                <a:gd fmla="*/ 2169042 w 3742661" name="connsiteX22-1329"/>
                <a:gd fmla="*/ 3817088 h 4492350" name="connsiteY22-1330"/>
                <a:gd fmla="*/ 3317358 w 3742661" name="connsiteX23-1331"/>
                <a:gd fmla="*/ 3094074 h 4492350" name="connsiteY23-1332"/>
                <a:gd fmla="*/ 2194317 w 3742661" name="connsiteX24-1333"/>
                <a:gd fmla="*/ 4030951 h 4492350" name="connsiteY24-1334"/>
                <a:gd fmla="*/ 2232838 w 3742661" name="connsiteX25-1335"/>
                <a:gd fmla="*/ 4476307 h 4492350" name="connsiteY25-1336"/>
                <a:gd fmla="*/ 2218194 w 3742661" name="connsiteX26-1337"/>
                <a:gd fmla="*/ 4491415 h 4492350" name="connsiteY26-1338"/>
                <a:gd fmla="*/ 1743740 w 3742661" name="connsiteX27-1339"/>
                <a:gd fmla="*/ 4492350 h 4492350" name="connsiteY27-1340"/>
                <a:gd fmla="*/ 1743740 w 3742661" name="connsiteX0-1341"/>
                <a:gd fmla="*/ 4492350 h 4492350" name="connsiteY0-1342"/>
                <a:gd fmla="*/ 1796903 w 3742661" name="connsiteX1-1343"/>
                <a:gd fmla="*/ 3785190 h 4492350" name="connsiteY1-1344"/>
                <a:gd fmla="*/ 1307805 w 3742661" name="connsiteX2-1345"/>
                <a:gd fmla="*/ 3381153 h 4492350" name="connsiteY2-1346"/>
                <a:gd fmla="*/ 31898 w 3742661" name="connsiteX3-1347"/>
                <a:gd fmla="*/ 2945218 h 4492350" name="connsiteY3-1348"/>
                <a:gd fmla="*/ 1127052 w 3742661" name="connsiteX4-1349"/>
                <a:gd fmla="*/ 3242930 h 4492350" name="connsiteY4-1350"/>
                <a:gd fmla="*/ 393405 w 3742661" name="connsiteX5-1351"/>
                <a:gd fmla="*/ 2456121 h 4492350" name="connsiteY5-1352"/>
                <a:gd fmla="*/ 1775638 w 3742661" name="connsiteX6-1353"/>
                <a:gd fmla="*/ 3519376 h 4492350" name="connsiteY6-1354"/>
                <a:gd fmla="*/ 1679945 w 3742661" name="connsiteX7-1355"/>
                <a:gd fmla="*/ 2392325 h 4492350" name="connsiteY7-1356"/>
                <a:gd fmla="*/ 0 w 3742661" name="connsiteX8-1357"/>
                <a:gd fmla="*/ 754911 h 4492350" name="connsiteY8-1358"/>
                <a:gd fmla="*/ 988828 w 3742661" name="connsiteX9-1359"/>
                <a:gd fmla="*/ 1924493 h 4492350" name="connsiteY9-1360"/>
                <a:gd fmla="*/ 1137684 w 3742661" name="connsiteX10-1361"/>
                <a:gd fmla="*/ 861237 h 4492350" name="connsiteY10-1362"/>
                <a:gd fmla="*/ 1222745 w 3742661" name="connsiteX11-1363"/>
                <a:gd fmla="*/ 2062716 h 4492350" name="connsiteY11-1364"/>
                <a:gd fmla="*/ 1690577 w 3742661" name="connsiteX12-1365"/>
                <a:gd fmla="*/ 2190307 h 4492350" name="connsiteY12-1366"/>
                <a:gd fmla="*/ 1956391 w 3742661" name="connsiteX13-1367"/>
                <a:gd fmla="*/ 0 h 4492350" name="connsiteY13-1368"/>
                <a:gd fmla="*/ 2083982 w 3742661" name="connsiteX14-1369"/>
                <a:gd fmla="*/ 978195 h 4492350" name="connsiteY14-1370"/>
                <a:gd fmla="*/ 1881963 w 3742661" name="connsiteX15-1371"/>
                <a:gd fmla="*/ 2232837 h 4492350" name="connsiteY15-1372"/>
                <a:gd fmla="*/ 2057494 w 3742661" name="connsiteX16-1373"/>
                <a:gd fmla="*/ 3046321 h 4492350" name="connsiteY16-1374"/>
                <a:gd fmla="*/ 2647507 w 3742661" name="connsiteX17-1375"/>
                <a:gd fmla="*/ 2519916 h 4492350" name="connsiteY17-1376"/>
                <a:gd fmla="*/ 2913694 w 3742661" name="connsiteX18-1377"/>
                <a:gd fmla="*/ 1291762 h 4492350" name="connsiteY18-1378"/>
                <a:gd fmla="*/ 2806809 w 3742661" name="connsiteX19-1379"/>
                <a:gd fmla="*/ 2383091 h 4492350" name="connsiteY19-1380"/>
                <a:gd fmla="*/ 3742661 w 3742661" name="connsiteX20-1381"/>
                <a:gd fmla="*/ 1148316 h 4492350" name="connsiteY20-1382"/>
                <a:gd fmla="*/ 2222205 w 3742661" name="connsiteX21-1383"/>
                <a:gd fmla="*/ 3370521 h 4492350" name="connsiteY21-1384"/>
                <a:gd fmla="*/ 2169042 w 3742661" name="connsiteX22-1385"/>
                <a:gd fmla="*/ 3817088 h 4492350" name="connsiteY22-1386"/>
                <a:gd fmla="*/ 3317358 w 3742661" name="connsiteX23-1387"/>
                <a:gd fmla="*/ 3094074 h 4492350" name="connsiteY23-1388"/>
                <a:gd fmla="*/ 2194317 w 3742661" name="connsiteX24-1389"/>
                <a:gd fmla="*/ 4030951 h 4492350" name="connsiteY24-1390"/>
                <a:gd fmla="*/ 2232838 w 3742661" name="connsiteX25-1391"/>
                <a:gd fmla="*/ 4476307 h 4492350" name="connsiteY25-1392"/>
                <a:gd fmla="*/ 2218194 w 3742661" name="connsiteX26-1393"/>
                <a:gd fmla="*/ 4491415 h 4492350" name="connsiteY26-1394"/>
                <a:gd fmla="*/ 1743740 w 3742661" name="connsiteX27-1395"/>
                <a:gd fmla="*/ 4492350 h 4492350" name="connsiteY27-1396"/>
                <a:gd fmla="*/ 1743740 w 3742661" name="connsiteX0-1397"/>
                <a:gd fmla="*/ 4492350 h 4492350" name="connsiteY0-1398"/>
                <a:gd fmla="*/ 1796903 w 3742661" name="connsiteX1-1399"/>
                <a:gd fmla="*/ 3785190 h 4492350" name="connsiteY1-1400"/>
                <a:gd fmla="*/ 1307805 w 3742661" name="connsiteX2-1401"/>
                <a:gd fmla="*/ 3381153 h 4492350" name="connsiteY2-1402"/>
                <a:gd fmla="*/ 31898 w 3742661" name="connsiteX3-1403"/>
                <a:gd fmla="*/ 2945218 h 4492350" name="connsiteY3-1404"/>
                <a:gd fmla="*/ 1127052 w 3742661" name="connsiteX4-1405"/>
                <a:gd fmla="*/ 3242930 h 4492350" name="connsiteY4-1406"/>
                <a:gd fmla="*/ 393405 w 3742661" name="connsiteX5-1407"/>
                <a:gd fmla="*/ 2456121 h 4492350" name="connsiteY5-1408"/>
                <a:gd fmla="*/ 1775638 w 3742661" name="connsiteX6-1409"/>
                <a:gd fmla="*/ 3519376 h 4492350" name="connsiteY6-1410"/>
                <a:gd fmla="*/ 1679945 w 3742661" name="connsiteX7-1411"/>
                <a:gd fmla="*/ 2392325 h 4492350" name="connsiteY7-1412"/>
                <a:gd fmla="*/ 0 w 3742661" name="connsiteX8-1413"/>
                <a:gd fmla="*/ 754911 h 4492350" name="connsiteY8-1414"/>
                <a:gd fmla="*/ 988828 w 3742661" name="connsiteX9-1415"/>
                <a:gd fmla="*/ 1924493 h 4492350" name="connsiteY9-1416"/>
                <a:gd fmla="*/ 1137684 w 3742661" name="connsiteX10-1417"/>
                <a:gd fmla="*/ 861237 h 4492350" name="connsiteY10-1418"/>
                <a:gd fmla="*/ 1222745 w 3742661" name="connsiteX11-1419"/>
                <a:gd fmla="*/ 2062716 h 4492350" name="connsiteY11-1420"/>
                <a:gd fmla="*/ 1690577 w 3742661" name="connsiteX12-1421"/>
                <a:gd fmla="*/ 2190307 h 4492350" name="connsiteY12-1422"/>
                <a:gd fmla="*/ 1956391 w 3742661" name="connsiteX13-1423"/>
                <a:gd fmla="*/ 0 h 4492350" name="connsiteY13-1424"/>
                <a:gd fmla="*/ 2083982 w 3742661" name="connsiteX14-1425"/>
                <a:gd fmla="*/ 978195 h 4492350" name="connsiteY14-1426"/>
                <a:gd fmla="*/ 1881963 w 3742661" name="connsiteX15-1427"/>
                <a:gd fmla="*/ 2232837 h 4492350" name="connsiteY15-1428"/>
                <a:gd fmla="*/ 2057494 w 3742661" name="connsiteX16-1429"/>
                <a:gd fmla="*/ 3046321 h 4492350" name="connsiteY16-1430"/>
                <a:gd fmla="*/ 2647507 w 3742661" name="connsiteX17-1431"/>
                <a:gd fmla="*/ 2519916 h 4492350" name="connsiteY17-1432"/>
                <a:gd fmla="*/ 2913694 w 3742661" name="connsiteX18-1433"/>
                <a:gd fmla="*/ 1291762 h 4492350" name="connsiteY18-1434"/>
                <a:gd fmla="*/ 2806809 w 3742661" name="connsiteX19-1435"/>
                <a:gd fmla="*/ 2383091 h 4492350" name="connsiteY19-1436"/>
                <a:gd fmla="*/ 3742661 w 3742661" name="connsiteX20-1437"/>
                <a:gd fmla="*/ 1148316 h 4492350" name="connsiteY20-1438"/>
                <a:gd fmla="*/ 2222205 w 3742661" name="connsiteX21-1439"/>
                <a:gd fmla="*/ 3370521 h 4492350" name="connsiteY21-1440"/>
                <a:gd fmla="*/ 2169042 w 3742661" name="connsiteX22-1441"/>
                <a:gd fmla="*/ 3817088 h 4492350" name="connsiteY22-1442"/>
                <a:gd fmla="*/ 3317358 w 3742661" name="connsiteX23-1443"/>
                <a:gd fmla="*/ 3094074 h 4492350" name="connsiteY23-1444"/>
                <a:gd fmla="*/ 2194317 w 3742661" name="connsiteX24-1445"/>
                <a:gd fmla="*/ 4030951 h 4492350" name="connsiteY24-1446"/>
                <a:gd fmla="*/ 2232838 w 3742661" name="connsiteX25-1447"/>
                <a:gd fmla="*/ 4476307 h 4492350" name="connsiteY25-1448"/>
                <a:gd fmla="*/ 2218194 w 3742661" name="connsiteX26-1449"/>
                <a:gd fmla="*/ 4491415 h 4492350" name="connsiteY26-1450"/>
                <a:gd fmla="*/ 1743740 w 3742661" name="connsiteX27-1451"/>
                <a:gd fmla="*/ 4492350 h 4492350" name="connsiteY27-1452"/>
                <a:gd fmla="*/ 1743740 w 3742661" name="connsiteX0-1453"/>
                <a:gd fmla="*/ 4492350 h 4492350" name="connsiteY0-1454"/>
                <a:gd fmla="*/ 1796903 w 3742661" name="connsiteX1-1455"/>
                <a:gd fmla="*/ 3785190 h 4492350" name="connsiteY1-1456"/>
                <a:gd fmla="*/ 1307805 w 3742661" name="connsiteX2-1457"/>
                <a:gd fmla="*/ 3381153 h 4492350" name="connsiteY2-1458"/>
                <a:gd fmla="*/ 31898 w 3742661" name="connsiteX3-1459"/>
                <a:gd fmla="*/ 2945218 h 4492350" name="connsiteY3-1460"/>
                <a:gd fmla="*/ 1127052 w 3742661" name="connsiteX4-1461"/>
                <a:gd fmla="*/ 3242930 h 4492350" name="connsiteY4-1462"/>
                <a:gd fmla="*/ 393405 w 3742661" name="connsiteX5-1463"/>
                <a:gd fmla="*/ 2456121 h 4492350" name="connsiteY5-1464"/>
                <a:gd fmla="*/ 1775638 w 3742661" name="connsiteX6-1465"/>
                <a:gd fmla="*/ 3519376 h 4492350" name="connsiteY6-1466"/>
                <a:gd fmla="*/ 1679945 w 3742661" name="connsiteX7-1467"/>
                <a:gd fmla="*/ 2392325 h 4492350" name="connsiteY7-1468"/>
                <a:gd fmla="*/ 0 w 3742661" name="connsiteX8-1469"/>
                <a:gd fmla="*/ 754911 h 4492350" name="connsiteY8-1470"/>
                <a:gd fmla="*/ 988828 w 3742661" name="connsiteX9-1471"/>
                <a:gd fmla="*/ 1924493 h 4492350" name="connsiteY9-1472"/>
                <a:gd fmla="*/ 1137684 w 3742661" name="connsiteX10-1473"/>
                <a:gd fmla="*/ 861237 h 4492350" name="connsiteY10-1474"/>
                <a:gd fmla="*/ 1222745 w 3742661" name="connsiteX11-1475"/>
                <a:gd fmla="*/ 2062716 h 4492350" name="connsiteY11-1476"/>
                <a:gd fmla="*/ 1690577 w 3742661" name="connsiteX12-1477"/>
                <a:gd fmla="*/ 2190307 h 4492350" name="connsiteY12-1478"/>
                <a:gd fmla="*/ 1956391 w 3742661" name="connsiteX13-1479"/>
                <a:gd fmla="*/ 0 h 4492350" name="connsiteY13-1480"/>
                <a:gd fmla="*/ 2083982 w 3742661" name="connsiteX14-1481"/>
                <a:gd fmla="*/ 978195 h 4492350" name="connsiteY14-1482"/>
                <a:gd fmla="*/ 1881963 w 3742661" name="connsiteX15-1483"/>
                <a:gd fmla="*/ 2232837 h 4492350" name="connsiteY15-1484"/>
                <a:gd fmla="*/ 2057494 w 3742661" name="connsiteX16-1485"/>
                <a:gd fmla="*/ 3046321 h 4492350" name="connsiteY16-1486"/>
                <a:gd fmla="*/ 2647507 w 3742661" name="connsiteX17-1487"/>
                <a:gd fmla="*/ 2519916 h 4492350" name="connsiteY17-1488"/>
                <a:gd fmla="*/ 2913694 w 3742661" name="connsiteX18-1489"/>
                <a:gd fmla="*/ 1291762 h 4492350" name="connsiteY18-1490"/>
                <a:gd fmla="*/ 2806809 w 3742661" name="connsiteX19-1491"/>
                <a:gd fmla="*/ 2383091 h 4492350" name="connsiteY19-1492"/>
                <a:gd fmla="*/ 3742661 w 3742661" name="connsiteX20-1493"/>
                <a:gd fmla="*/ 1148316 h 4492350" name="connsiteY20-1494"/>
                <a:gd fmla="*/ 2222205 w 3742661" name="connsiteX21-1495"/>
                <a:gd fmla="*/ 3370521 h 4492350" name="connsiteY21-1496"/>
                <a:gd fmla="*/ 2169042 w 3742661" name="connsiteX22-1497"/>
                <a:gd fmla="*/ 3817088 h 4492350" name="connsiteY22-1498"/>
                <a:gd fmla="*/ 3317358 w 3742661" name="connsiteX23-1499"/>
                <a:gd fmla="*/ 3094074 h 4492350" name="connsiteY23-1500"/>
                <a:gd fmla="*/ 2194317 w 3742661" name="connsiteX24-1501"/>
                <a:gd fmla="*/ 4030951 h 4492350" name="connsiteY24-1502"/>
                <a:gd fmla="*/ 2232838 w 3742661" name="connsiteX25-1503"/>
                <a:gd fmla="*/ 4476307 h 4492350" name="connsiteY25-1504"/>
                <a:gd fmla="*/ 2218194 w 3742661" name="connsiteX26-1505"/>
                <a:gd fmla="*/ 4491415 h 4492350" name="connsiteY26-1506"/>
                <a:gd fmla="*/ 1743740 w 3742661" name="connsiteX27-1507"/>
                <a:gd fmla="*/ 4492350 h 4492350" name="connsiteY27-1508"/>
                <a:gd fmla="*/ 1743740 w 3742661" name="connsiteX0-1509"/>
                <a:gd fmla="*/ 4492350 h 4492350" name="connsiteY0-1510"/>
                <a:gd fmla="*/ 1796903 w 3742661" name="connsiteX1-1511"/>
                <a:gd fmla="*/ 3785190 h 4492350" name="connsiteY1-1512"/>
                <a:gd fmla="*/ 1307805 w 3742661" name="connsiteX2-1513"/>
                <a:gd fmla="*/ 3381153 h 4492350" name="connsiteY2-1514"/>
                <a:gd fmla="*/ 31898 w 3742661" name="connsiteX3-1515"/>
                <a:gd fmla="*/ 2945218 h 4492350" name="connsiteY3-1516"/>
                <a:gd fmla="*/ 1127052 w 3742661" name="connsiteX4-1517"/>
                <a:gd fmla="*/ 3242930 h 4492350" name="connsiteY4-1518"/>
                <a:gd fmla="*/ 393405 w 3742661" name="connsiteX5-1519"/>
                <a:gd fmla="*/ 2456121 h 4492350" name="connsiteY5-1520"/>
                <a:gd fmla="*/ 1775638 w 3742661" name="connsiteX6-1521"/>
                <a:gd fmla="*/ 3519376 h 4492350" name="connsiteY6-1522"/>
                <a:gd fmla="*/ 1679945 w 3742661" name="connsiteX7-1523"/>
                <a:gd fmla="*/ 2392325 h 4492350" name="connsiteY7-1524"/>
                <a:gd fmla="*/ 0 w 3742661" name="connsiteX8-1525"/>
                <a:gd fmla="*/ 754911 h 4492350" name="connsiteY8-1526"/>
                <a:gd fmla="*/ 988828 w 3742661" name="connsiteX9-1527"/>
                <a:gd fmla="*/ 1924493 h 4492350" name="connsiteY9-1528"/>
                <a:gd fmla="*/ 1137684 w 3742661" name="connsiteX10-1529"/>
                <a:gd fmla="*/ 861237 h 4492350" name="connsiteY10-1530"/>
                <a:gd fmla="*/ 1222745 w 3742661" name="connsiteX11-1531"/>
                <a:gd fmla="*/ 2062716 h 4492350" name="connsiteY11-1532"/>
                <a:gd fmla="*/ 1690577 w 3742661" name="connsiteX12-1533"/>
                <a:gd fmla="*/ 2190307 h 4492350" name="connsiteY12-1534"/>
                <a:gd fmla="*/ 1956391 w 3742661" name="connsiteX13-1535"/>
                <a:gd fmla="*/ 0 h 4492350" name="connsiteY13-1536"/>
                <a:gd fmla="*/ 2083982 w 3742661" name="connsiteX14-1537"/>
                <a:gd fmla="*/ 978195 h 4492350" name="connsiteY14-1538"/>
                <a:gd fmla="*/ 1881963 w 3742661" name="connsiteX15-1539"/>
                <a:gd fmla="*/ 2232837 h 4492350" name="connsiteY15-1540"/>
                <a:gd fmla="*/ 2057494 w 3742661" name="connsiteX16-1541"/>
                <a:gd fmla="*/ 3046321 h 4492350" name="connsiteY16-1542"/>
                <a:gd fmla="*/ 2647507 w 3742661" name="connsiteX17-1543"/>
                <a:gd fmla="*/ 2519916 h 4492350" name="connsiteY17-1544"/>
                <a:gd fmla="*/ 2913694 w 3742661" name="connsiteX18-1545"/>
                <a:gd fmla="*/ 1291762 h 4492350" name="connsiteY18-1546"/>
                <a:gd fmla="*/ 2806809 w 3742661" name="connsiteX19-1547"/>
                <a:gd fmla="*/ 2383091 h 4492350" name="connsiteY19-1548"/>
                <a:gd fmla="*/ 3742661 w 3742661" name="connsiteX20-1549"/>
                <a:gd fmla="*/ 1148316 h 4492350" name="connsiteY20-1550"/>
                <a:gd fmla="*/ 2222205 w 3742661" name="connsiteX21-1551"/>
                <a:gd fmla="*/ 3370521 h 4492350" name="connsiteY21-1552"/>
                <a:gd fmla="*/ 2169042 w 3742661" name="connsiteX22-1553"/>
                <a:gd fmla="*/ 3817088 h 4492350" name="connsiteY22-1554"/>
                <a:gd fmla="*/ 3317358 w 3742661" name="connsiteX23-1555"/>
                <a:gd fmla="*/ 3094074 h 4492350" name="connsiteY23-1556"/>
                <a:gd fmla="*/ 2194317 w 3742661" name="connsiteX24-1557"/>
                <a:gd fmla="*/ 4030951 h 4492350" name="connsiteY24-1558"/>
                <a:gd fmla="*/ 2232838 w 3742661" name="connsiteX25-1559"/>
                <a:gd fmla="*/ 4476307 h 4492350" name="connsiteY25-1560"/>
                <a:gd fmla="*/ 2218194 w 3742661" name="connsiteX26-1561"/>
                <a:gd fmla="*/ 4491415 h 4492350" name="connsiteY26-1562"/>
                <a:gd fmla="*/ 1743740 w 3742661" name="connsiteX27-1563"/>
                <a:gd fmla="*/ 4492350 h 4492350" name="connsiteY27-1564"/>
                <a:gd fmla="*/ 1743740 w 3742661" name="connsiteX0-1565"/>
                <a:gd fmla="*/ 4492350 h 4492350" name="connsiteY0-1566"/>
                <a:gd fmla="*/ 1796903 w 3742661" name="connsiteX1-1567"/>
                <a:gd fmla="*/ 3785190 h 4492350" name="connsiteY1-1568"/>
                <a:gd fmla="*/ 1307805 w 3742661" name="connsiteX2-1569"/>
                <a:gd fmla="*/ 3381153 h 4492350" name="connsiteY2-1570"/>
                <a:gd fmla="*/ 31898 w 3742661" name="connsiteX3-1571"/>
                <a:gd fmla="*/ 2945218 h 4492350" name="connsiteY3-1572"/>
                <a:gd fmla="*/ 1127052 w 3742661" name="connsiteX4-1573"/>
                <a:gd fmla="*/ 3242930 h 4492350" name="connsiteY4-1574"/>
                <a:gd fmla="*/ 393405 w 3742661" name="connsiteX5-1575"/>
                <a:gd fmla="*/ 2456121 h 4492350" name="connsiteY5-1576"/>
                <a:gd fmla="*/ 1775638 w 3742661" name="connsiteX6-1577"/>
                <a:gd fmla="*/ 3519376 h 4492350" name="connsiteY6-1578"/>
                <a:gd fmla="*/ 1679945 w 3742661" name="connsiteX7-1579"/>
                <a:gd fmla="*/ 2392325 h 4492350" name="connsiteY7-1580"/>
                <a:gd fmla="*/ 0 w 3742661" name="connsiteX8-1581"/>
                <a:gd fmla="*/ 754911 h 4492350" name="connsiteY8-1582"/>
                <a:gd fmla="*/ 988828 w 3742661" name="connsiteX9-1583"/>
                <a:gd fmla="*/ 1924493 h 4492350" name="connsiteY9-1584"/>
                <a:gd fmla="*/ 1137684 w 3742661" name="connsiteX10-1585"/>
                <a:gd fmla="*/ 861237 h 4492350" name="connsiteY10-1586"/>
                <a:gd fmla="*/ 1222745 w 3742661" name="connsiteX11-1587"/>
                <a:gd fmla="*/ 2062716 h 4492350" name="connsiteY11-1588"/>
                <a:gd fmla="*/ 1690577 w 3742661" name="connsiteX12-1589"/>
                <a:gd fmla="*/ 2190307 h 4492350" name="connsiteY12-1590"/>
                <a:gd fmla="*/ 1956391 w 3742661" name="connsiteX13-1591"/>
                <a:gd fmla="*/ 0 h 4492350" name="connsiteY13-1592"/>
                <a:gd fmla="*/ 2083982 w 3742661" name="connsiteX14-1593"/>
                <a:gd fmla="*/ 978195 h 4492350" name="connsiteY14-1594"/>
                <a:gd fmla="*/ 1881963 w 3742661" name="connsiteX15-1595"/>
                <a:gd fmla="*/ 2232837 h 4492350" name="connsiteY15-1596"/>
                <a:gd fmla="*/ 2057494 w 3742661" name="connsiteX16-1597"/>
                <a:gd fmla="*/ 3046321 h 4492350" name="connsiteY16-1598"/>
                <a:gd fmla="*/ 2647507 w 3742661" name="connsiteX17-1599"/>
                <a:gd fmla="*/ 2519916 h 4492350" name="connsiteY17-1600"/>
                <a:gd fmla="*/ 2913694 w 3742661" name="connsiteX18-1601"/>
                <a:gd fmla="*/ 1291762 h 4492350" name="connsiteY18-1602"/>
                <a:gd fmla="*/ 2806809 w 3742661" name="connsiteX19-1603"/>
                <a:gd fmla="*/ 2383091 h 4492350" name="connsiteY19-1604"/>
                <a:gd fmla="*/ 3742661 w 3742661" name="connsiteX20-1605"/>
                <a:gd fmla="*/ 1148316 h 4492350" name="connsiteY20-1606"/>
                <a:gd fmla="*/ 2222205 w 3742661" name="connsiteX21-1607"/>
                <a:gd fmla="*/ 3370521 h 4492350" name="connsiteY21-1608"/>
                <a:gd fmla="*/ 2169042 w 3742661" name="connsiteX22-1609"/>
                <a:gd fmla="*/ 3817088 h 4492350" name="connsiteY22-1610"/>
                <a:gd fmla="*/ 3317358 w 3742661" name="connsiteX23-1611"/>
                <a:gd fmla="*/ 3094074 h 4492350" name="connsiteY23-1612"/>
                <a:gd fmla="*/ 2194317 w 3742661" name="connsiteX24-1613"/>
                <a:gd fmla="*/ 4030951 h 4492350" name="connsiteY24-1614"/>
                <a:gd fmla="*/ 2232838 w 3742661" name="connsiteX25-1615"/>
                <a:gd fmla="*/ 4476307 h 4492350" name="connsiteY25-1616"/>
                <a:gd fmla="*/ 2218194 w 3742661" name="connsiteX26-1617"/>
                <a:gd fmla="*/ 4491415 h 4492350" name="connsiteY26-1618"/>
                <a:gd fmla="*/ 1743740 w 3742661" name="connsiteX27-1619"/>
                <a:gd fmla="*/ 4492350 h 4492350" name="connsiteY27-1620"/>
                <a:gd fmla="*/ 1743740 w 3718598" name="connsiteX0-1621"/>
                <a:gd fmla="*/ 4492350 h 4492350" name="connsiteY0-1622"/>
                <a:gd fmla="*/ 1796903 w 3718598" name="connsiteX1-1623"/>
                <a:gd fmla="*/ 3785190 h 4492350" name="connsiteY1-1624"/>
                <a:gd fmla="*/ 1307805 w 3718598" name="connsiteX2-1625"/>
                <a:gd fmla="*/ 3381153 h 4492350" name="connsiteY2-1626"/>
                <a:gd fmla="*/ 31898 w 3718598" name="connsiteX3-1627"/>
                <a:gd fmla="*/ 2945218 h 4492350" name="connsiteY3-1628"/>
                <a:gd fmla="*/ 1127052 w 3718598" name="connsiteX4-1629"/>
                <a:gd fmla="*/ 3242930 h 4492350" name="connsiteY4-1630"/>
                <a:gd fmla="*/ 393405 w 3718598" name="connsiteX5-1631"/>
                <a:gd fmla="*/ 2456121 h 4492350" name="connsiteY5-1632"/>
                <a:gd fmla="*/ 1775638 w 3718598" name="connsiteX6-1633"/>
                <a:gd fmla="*/ 3519376 h 4492350" name="connsiteY6-1634"/>
                <a:gd fmla="*/ 1679945 w 3718598" name="connsiteX7-1635"/>
                <a:gd fmla="*/ 2392325 h 4492350" name="connsiteY7-1636"/>
                <a:gd fmla="*/ 0 w 3718598" name="connsiteX8-1637"/>
                <a:gd fmla="*/ 754911 h 4492350" name="connsiteY8-1638"/>
                <a:gd fmla="*/ 988828 w 3718598" name="connsiteX9-1639"/>
                <a:gd fmla="*/ 1924493 h 4492350" name="connsiteY9-1640"/>
                <a:gd fmla="*/ 1137684 w 3718598" name="connsiteX10-1641"/>
                <a:gd fmla="*/ 861237 h 4492350" name="connsiteY10-1642"/>
                <a:gd fmla="*/ 1222745 w 3718598" name="connsiteX11-1643"/>
                <a:gd fmla="*/ 2062716 h 4492350" name="connsiteY11-1644"/>
                <a:gd fmla="*/ 1690577 w 3718598" name="connsiteX12-1645"/>
                <a:gd fmla="*/ 2190307 h 4492350" name="connsiteY12-1646"/>
                <a:gd fmla="*/ 1956391 w 3718598" name="connsiteX13-1647"/>
                <a:gd fmla="*/ 0 h 4492350" name="connsiteY13-1648"/>
                <a:gd fmla="*/ 2083982 w 3718598" name="connsiteX14-1649"/>
                <a:gd fmla="*/ 978195 h 4492350" name="connsiteY14-1650"/>
                <a:gd fmla="*/ 1881963 w 3718598" name="connsiteX15-1651"/>
                <a:gd fmla="*/ 2232837 h 4492350" name="connsiteY15-1652"/>
                <a:gd fmla="*/ 2057494 w 3718598" name="connsiteX16-1653"/>
                <a:gd fmla="*/ 3046321 h 4492350" name="connsiteY16-1654"/>
                <a:gd fmla="*/ 2647507 w 3718598" name="connsiteX17-1655"/>
                <a:gd fmla="*/ 2519916 h 4492350" name="connsiteY17-1656"/>
                <a:gd fmla="*/ 2913694 w 3718598" name="connsiteX18-1657"/>
                <a:gd fmla="*/ 1291762 h 4492350" name="connsiteY18-1658"/>
                <a:gd fmla="*/ 2806809 w 3718598" name="connsiteX19-1659"/>
                <a:gd fmla="*/ 2383091 h 4492350" name="connsiteY19-1660"/>
                <a:gd fmla="*/ 3718598 w 3718598" name="connsiteX20-1661"/>
                <a:gd fmla="*/ 1120242 h 4492350" name="connsiteY20-1662"/>
                <a:gd fmla="*/ 2222205 w 3718598" name="connsiteX21-1663"/>
                <a:gd fmla="*/ 3370521 h 4492350" name="connsiteY21-1664"/>
                <a:gd fmla="*/ 2169042 w 3718598" name="connsiteX22-1665"/>
                <a:gd fmla="*/ 3817088 h 4492350" name="connsiteY22-1666"/>
                <a:gd fmla="*/ 3317358 w 3718598" name="connsiteX23-1667"/>
                <a:gd fmla="*/ 3094074 h 4492350" name="connsiteY23-1668"/>
                <a:gd fmla="*/ 2194317 w 3718598" name="connsiteX24-1669"/>
                <a:gd fmla="*/ 4030951 h 4492350" name="connsiteY24-1670"/>
                <a:gd fmla="*/ 2232838 w 3718598" name="connsiteX25-1671"/>
                <a:gd fmla="*/ 4476307 h 4492350" name="connsiteY25-1672"/>
                <a:gd fmla="*/ 2218194 w 3718598" name="connsiteX26-1673"/>
                <a:gd fmla="*/ 4491415 h 4492350" name="connsiteY26-1674"/>
                <a:gd fmla="*/ 1743740 w 3718598" name="connsiteX27-1675"/>
                <a:gd fmla="*/ 4492350 h 4492350" name="connsiteY27-1676"/>
                <a:gd fmla="*/ 1743740 w 3718598" name="connsiteX0-1677"/>
                <a:gd fmla="*/ 4492350 h 4492350" name="connsiteY0-1678"/>
                <a:gd fmla="*/ 1796903 w 3718598" name="connsiteX1-1679"/>
                <a:gd fmla="*/ 3785190 h 4492350" name="connsiteY1-1680"/>
                <a:gd fmla="*/ 1307805 w 3718598" name="connsiteX2-1681"/>
                <a:gd fmla="*/ 3381153 h 4492350" name="connsiteY2-1682"/>
                <a:gd fmla="*/ 31898 w 3718598" name="connsiteX3-1683"/>
                <a:gd fmla="*/ 2945218 h 4492350" name="connsiteY3-1684"/>
                <a:gd fmla="*/ 1127052 w 3718598" name="connsiteX4-1685"/>
                <a:gd fmla="*/ 3242930 h 4492350" name="connsiteY4-1686"/>
                <a:gd fmla="*/ 393405 w 3718598" name="connsiteX5-1687"/>
                <a:gd fmla="*/ 2456121 h 4492350" name="connsiteY5-1688"/>
                <a:gd fmla="*/ 1775638 w 3718598" name="connsiteX6-1689"/>
                <a:gd fmla="*/ 3519376 h 4492350" name="connsiteY6-1690"/>
                <a:gd fmla="*/ 1679945 w 3718598" name="connsiteX7-1691"/>
                <a:gd fmla="*/ 2392325 h 4492350" name="connsiteY7-1692"/>
                <a:gd fmla="*/ 0 w 3718598" name="connsiteX8-1693"/>
                <a:gd fmla="*/ 754911 h 4492350" name="connsiteY8-1694"/>
                <a:gd fmla="*/ 988828 w 3718598" name="connsiteX9-1695"/>
                <a:gd fmla="*/ 1924493 h 4492350" name="connsiteY9-1696"/>
                <a:gd fmla="*/ 1137684 w 3718598" name="connsiteX10-1697"/>
                <a:gd fmla="*/ 861237 h 4492350" name="connsiteY10-1698"/>
                <a:gd fmla="*/ 1222745 w 3718598" name="connsiteX11-1699"/>
                <a:gd fmla="*/ 2062716 h 4492350" name="connsiteY11-1700"/>
                <a:gd fmla="*/ 1690577 w 3718598" name="connsiteX12-1701"/>
                <a:gd fmla="*/ 2190307 h 4492350" name="connsiteY12-1702"/>
                <a:gd fmla="*/ 1956391 w 3718598" name="connsiteX13-1703"/>
                <a:gd fmla="*/ 0 h 4492350" name="connsiteY13-1704"/>
                <a:gd fmla="*/ 2083982 w 3718598" name="connsiteX14-1705"/>
                <a:gd fmla="*/ 978195 h 4492350" name="connsiteY14-1706"/>
                <a:gd fmla="*/ 1881963 w 3718598" name="connsiteX15-1707"/>
                <a:gd fmla="*/ 2232837 h 4492350" name="connsiteY15-1708"/>
                <a:gd fmla="*/ 2057494 w 3718598" name="connsiteX16-1709"/>
                <a:gd fmla="*/ 3046321 h 4492350" name="connsiteY16-1710"/>
                <a:gd fmla="*/ 2647507 w 3718598" name="connsiteX17-1711"/>
                <a:gd fmla="*/ 2519916 h 4492350" name="connsiteY17-1712"/>
                <a:gd fmla="*/ 2913694 w 3718598" name="connsiteX18-1713"/>
                <a:gd fmla="*/ 1291762 h 4492350" name="connsiteY18-1714"/>
                <a:gd fmla="*/ 2806809 w 3718598" name="connsiteX19-1715"/>
                <a:gd fmla="*/ 2383091 h 4492350" name="connsiteY19-1716"/>
                <a:gd fmla="*/ 3718598 w 3718598" name="connsiteX20-1717"/>
                <a:gd fmla="*/ 1120242 h 4492350" name="connsiteY20-1718"/>
                <a:gd fmla="*/ 2222205 w 3718598" name="connsiteX21-1719"/>
                <a:gd fmla="*/ 3370521 h 4492350" name="connsiteY21-1720"/>
                <a:gd fmla="*/ 2169042 w 3718598" name="connsiteX22-1721"/>
                <a:gd fmla="*/ 3817088 h 4492350" name="connsiteY22-1722"/>
                <a:gd fmla="*/ 3317358 w 3718598" name="connsiteX23-1723"/>
                <a:gd fmla="*/ 3094074 h 4492350" name="connsiteY23-1724"/>
                <a:gd fmla="*/ 2194317 w 3718598" name="connsiteX24-1725"/>
                <a:gd fmla="*/ 4030951 h 4492350" name="connsiteY24-1726"/>
                <a:gd fmla="*/ 2232838 w 3718598" name="connsiteX25-1727"/>
                <a:gd fmla="*/ 4476307 h 4492350" name="connsiteY25-1728"/>
                <a:gd fmla="*/ 2218194 w 3718598" name="connsiteX26-1729"/>
                <a:gd fmla="*/ 4491415 h 4492350" name="connsiteY26-1730"/>
                <a:gd fmla="*/ 1743740 w 3718598" name="connsiteX27-1731"/>
                <a:gd fmla="*/ 4492350 h 4492350" name="connsiteY27-1732"/>
                <a:gd fmla="*/ 1743740 w 3718598" name="connsiteX0-1733"/>
                <a:gd fmla="*/ 4492350 h 4492350" name="connsiteY0-1734"/>
                <a:gd fmla="*/ 1796903 w 3718598" name="connsiteX1-1735"/>
                <a:gd fmla="*/ 3785190 h 4492350" name="connsiteY1-1736"/>
                <a:gd fmla="*/ 1307805 w 3718598" name="connsiteX2-1737"/>
                <a:gd fmla="*/ 3381153 h 4492350" name="connsiteY2-1738"/>
                <a:gd fmla="*/ 31898 w 3718598" name="connsiteX3-1739"/>
                <a:gd fmla="*/ 2945218 h 4492350" name="connsiteY3-1740"/>
                <a:gd fmla="*/ 1127052 w 3718598" name="connsiteX4-1741"/>
                <a:gd fmla="*/ 3242930 h 4492350" name="connsiteY4-1742"/>
                <a:gd fmla="*/ 393405 w 3718598" name="connsiteX5-1743"/>
                <a:gd fmla="*/ 2456121 h 4492350" name="connsiteY5-1744"/>
                <a:gd fmla="*/ 1775638 w 3718598" name="connsiteX6-1745"/>
                <a:gd fmla="*/ 3519376 h 4492350" name="connsiteY6-1746"/>
                <a:gd fmla="*/ 1679945 w 3718598" name="connsiteX7-1747"/>
                <a:gd fmla="*/ 2392325 h 4492350" name="connsiteY7-1748"/>
                <a:gd fmla="*/ 0 w 3718598" name="connsiteX8-1749"/>
                <a:gd fmla="*/ 754911 h 4492350" name="connsiteY8-1750"/>
                <a:gd fmla="*/ 988828 w 3718598" name="connsiteX9-1751"/>
                <a:gd fmla="*/ 1924493 h 4492350" name="connsiteY9-1752"/>
                <a:gd fmla="*/ 1137684 w 3718598" name="connsiteX10-1753"/>
                <a:gd fmla="*/ 861237 h 4492350" name="connsiteY10-1754"/>
                <a:gd fmla="*/ 1222745 w 3718598" name="connsiteX11-1755"/>
                <a:gd fmla="*/ 2062716 h 4492350" name="connsiteY11-1756"/>
                <a:gd fmla="*/ 1690577 w 3718598" name="connsiteX12-1757"/>
                <a:gd fmla="*/ 2190307 h 4492350" name="connsiteY12-1758"/>
                <a:gd fmla="*/ 1956391 w 3718598" name="connsiteX13-1759"/>
                <a:gd fmla="*/ 0 h 4492350" name="connsiteY13-1760"/>
                <a:gd fmla="*/ 2083982 w 3718598" name="connsiteX14-1761"/>
                <a:gd fmla="*/ 978195 h 4492350" name="connsiteY14-1762"/>
                <a:gd fmla="*/ 1881963 w 3718598" name="connsiteX15-1763"/>
                <a:gd fmla="*/ 2232837 h 4492350" name="connsiteY15-1764"/>
                <a:gd fmla="*/ 2057494 w 3718598" name="connsiteX16-1765"/>
                <a:gd fmla="*/ 3046321 h 4492350" name="connsiteY16-1766"/>
                <a:gd fmla="*/ 2647507 w 3718598" name="connsiteX17-1767"/>
                <a:gd fmla="*/ 2519916 h 4492350" name="connsiteY17-1768"/>
                <a:gd fmla="*/ 2913694 w 3718598" name="connsiteX18-1769"/>
                <a:gd fmla="*/ 1291762 h 4492350" name="connsiteY18-1770"/>
                <a:gd fmla="*/ 2806809 w 3718598" name="connsiteX19-1771"/>
                <a:gd fmla="*/ 2383091 h 4492350" name="connsiteY19-1772"/>
                <a:gd fmla="*/ 3718598 w 3718598" name="connsiteX20-1773"/>
                <a:gd fmla="*/ 1120242 h 4492350" name="connsiteY20-1774"/>
                <a:gd fmla="*/ 2222205 w 3718598" name="connsiteX21-1775"/>
                <a:gd fmla="*/ 3370521 h 4492350" name="connsiteY21-1776"/>
                <a:gd fmla="*/ 2169042 w 3718598" name="connsiteX22-1777"/>
                <a:gd fmla="*/ 3817088 h 4492350" name="connsiteY22-1778"/>
                <a:gd fmla="*/ 3317358 w 3718598" name="connsiteX23-1779"/>
                <a:gd fmla="*/ 3094074 h 4492350" name="connsiteY23-1780"/>
                <a:gd fmla="*/ 2194317 w 3718598" name="connsiteX24-1781"/>
                <a:gd fmla="*/ 4030951 h 4492350" name="connsiteY24-1782"/>
                <a:gd fmla="*/ 2232838 w 3718598" name="connsiteX25-1783"/>
                <a:gd fmla="*/ 4476307 h 4492350" name="connsiteY25-1784"/>
                <a:gd fmla="*/ 2218194 w 3718598" name="connsiteX26-1785"/>
                <a:gd fmla="*/ 4491415 h 4492350" name="connsiteY26-1786"/>
                <a:gd fmla="*/ 1743740 w 3718598" name="connsiteX27-1787"/>
                <a:gd fmla="*/ 4492350 h 4492350" name="connsiteY27-1788"/>
                <a:gd fmla="*/ 1743740 w 3718598" name="connsiteX0-1789"/>
                <a:gd fmla="*/ 4492350 h 4492350" name="connsiteY0-1790"/>
                <a:gd fmla="*/ 1796903 w 3718598" name="connsiteX1-1791"/>
                <a:gd fmla="*/ 3785190 h 4492350" name="connsiteY1-1792"/>
                <a:gd fmla="*/ 1307805 w 3718598" name="connsiteX2-1793"/>
                <a:gd fmla="*/ 3381153 h 4492350" name="connsiteY2-1794"/>
                <a:gd fmla="*/ 31898 w 3718598" name="connsiteX3-1795"/>
                <a:gd fmla="*/ 2945218 h 4492350" name="connsiteY3-1796"/>
                <a:gd fmla="*/ 1127052 w 3718598" name="connsiteX4-1797"/>
                <a:gd fmla="*/ 3242930 h 4492350" name="connsiteY4-1798"/>
                <a:gd fmla="*/ 393405 w 3718598" name="connsiteX5-1799"/>
                <a:gd fmla="*/ 2456121 h 4492350" name="connsiteY5-1800"/>
                <a:gd fmla="*/ 1775638 w 3718598" name="connsiteX6-1801"/>
                <a:gd fmla="*/ 3519376 h 4492350" name="connsiteY6-1802"/>
                <a:gd fmla="*/ 1679945 w 3718598" name="connsiteX7-1803"/>
                <a:gd fmla="*/ 2392325 h 4492350" name="connsiteY7-1804"/>
                <a:gd fmla="*/ 0 w 3718598" name="connsiteX8-1805"/>
                <a:gd fmla="*/ 754911 h 4492350" name="connsiteY8-1806"/>
                <a:gd fmla="*/ 988828 w 3718598" name="connsiteX9-1807"/>
                <a:gd fmla="*/ 1924493 h 4492350" name="connsiteY9-1808"/>
                <a:gd fmla="*/ 1137684 w 3718598" name="connsiteX10-1809"/>
                <a:gd fmla="*/ 861237 h 4492350" name="connsiteY10-1810"/>
                <a:gd fmla="*/ 1222745 w 3718598" name="connsiteX11-1811"/>
                <a:gd fmla="*/ 2062716 h 4492350" name="connsiteY11-1812"/>
                <a:gd fmla="*/ 1690577 w 3718598" name="connsiteX12-1813"/>
                <a:gd fmla="*/ 2190307 h 4492350" name="connsiteY12-1814"/>
                <a:gd fmla="*/ 1956391 w 3718598" name="connsiteX13-1815"/>
                <a:gd fmla="*/ 0 h 4492350" name="connsiteY13-1816"/>
                <a:gd fmla="*/ 2083982 w 3718598" name="connsiteX14-1817"/>
                <a:gd fmla="*/ 978195 h 4492350" name="connsiteY14-1818"/>
                <a:gd fmla="*/ 1881963 w 3718598" name="connsiteX15-1819"/>
                <a:gd fmla="*/ 2232837 h 4492350" name="connsiteY15-1820"/>
                <a:gd fmla="*/ 2057494 w 3718598" name="connsiteX16-1821"/>
                <a:gd fmla="*/ 3046321 h 4492350" name="connsiteY16-1822"/>
                <a:gd fmla="*/ 2647507 w 3718598" name="connsiteX17-1823"/>
                <a:gd fmla="*/ 2519916 h 4492350" name="connsiteY17-1824"/>
                <a:gd fmla="*/ 2913694 w 3718598" name="connsiteX18-1825"/>
                <a:gd fmla="*/ 1291762 h 4492350" name="connsiteY18-1826"/>
                <a:gd fmla="*/ 2806809 w 3718598" name="connsiteX19-1827"/>
                <a:gd fmla="*/ 2383091 h 4492350" name="connsiteY19-1828"/>
                <a:gd fmla="*/ 3718598 w 3718598" name="connsiteX20-1829"/>
                <a:gd fmla="*/ 1120242 h 4492350" name="connsiteY20-1830"/>
                <a:gd fmla="*/ 2222205 w 3718598" name="connsiteX21-1831"/>
                <a:gd fmla="*/ 3370521 h 4492350" name="connsiteY21-1832"/>
                <a:gd fmla="*/ 2169042 w 3718598" name="connsiteX22-1833"/>
                <a:gd fmla="*/ 3817088 h 4492350" name="connsiteY22-1834"/>
                <a:gd fmla="*/ 3317358 w 3718598" name="connsiteX23-1835"/>
                <a:gd fmla="*/ 3094074 h 4492350" name="connsiteY23-1836"/>
                <a:gd fmla="*/ 2194317 w 3718598" name="connsiteX24-1837"/>
                <a:gd fmla="*/ 4030951 h 4492350" name="connsiteY24-1838"/>
                <a:gd fmla="*/ 2232838 w 3718598" name="connsiteX25-1839"/>
                <a:gd fmla="*/ 4476307 h 4492350" name="connsiteY25-1840"/>
                <a:gd fmla="*/ 2218194 w 3718598" name="connsiteX26-1841"/>
                <a:gd fmla="*/ 4491415 h 4492350" name="connsiteY26-1842"/>
                <a:gd fmla="*/ 1743740 w 3718598" name="connsiteX27-1843"/>
                <a:gd fmla="*/ 4492350 h 4492350" name="connsiteY27-1844"/>
                <a:gd fmla="*/ 1743740 w 3718598" name="connsiteX0-1845"/>
                <a:gd fmla="*/ 4492350 h 4492350" name="connsiteY0-1846"/>
                <a:gd fmla="*/ 1796903 w 3718598" name="connsiteX1-1847"/>
                <a:gd fmla="*/ 3785190 h 4492350" name="connsiteY1-1848"/>
                <a:gd fmla="*/ 1307805 w 3718598" name="connsiteX2-1849"/>
                <a:gd fmla="*/ 3381153 h 4492350" name="connsiteY2-1850"/>
                <a:gd fmla="*/ 31898 w 3718598" name="connsiteX3-1851"/>
                <a:gd fmla="*/ 2945218 h 4492350" name="connsiteY3-1852"/>
                <a:gd fmla="*/ 1127052 w 3718598" name="connsiteX4-1853"/>
                <a:gd fmla="*/ 3242930 h 4492350" name="connsiteY4-1854"/>
                <a:gd fmla="*/ 393405 w 3718598" name="connsiteX5-1855"/>
                <a:gd fmla="*/ 2456121 h 4492350" name="connsiteY5-1856"/>
                <a:gd fmla="*/ 1775638 w 3718598" name="connsiteX6-1857"/>
                <a:gd fmla="*/ 3519376 h 4492350" name="connsiteY6-1858"/>
                <a:gd fmla="*/ 1679945 w 3718598" name="connsiteX7-1859"/>
                <a:gd fmla="*/ 2392325 h 4492350" name="connsiteY7-1860"/>
                <a:gd fmla="*/ 0 w 3718598" name="connsiteX8-1861"/>
                <a:gd fmla="*/ 754911 h 4492350" name="connsiteY8-1862"/>
                <a:gd fmla="*/ 988828 w 3718598" name="connsiteX9-1863"/>
                <a:gd fmla="*/ 1924493 h 4492350" name="connsiteY9-1864"/>
                <a:gd fmla="*/ 1137684 w 3718598" name="connsiteX10-1865"/>
                <a:gd fmla="*/ 861237 h 4492350" name="connsiteY10-1866"/>
                <a:gd fmla="*/ 1222745 w 3718598" name="connsiteX11-1867"/>
                <a:gd fmla="*/ 2062716 h 4492350" name="connsiteY11-1868"/>
                <a:gd fmla="*/ 1690577 w 3718598" name="connsiteX12-1869"/>
                <a:gd fmla="*/ 2190307 h 4492350" name="connsiteY12-1870"/>
                <a:gd fmla="*/ 1956391 w 3718598" name="connsiteX13-1871"/>
                <a:gd fmla="*/ 0 h 4492350" name="connsiteY13-1872"/>
                <a:gd fmla="*/ 2083982 w 3718598" name="connsiteX14-1873"/>
                <a:gd fmla="*/ 978195 h 4492350" name="connsiteY14-1874"/>
                <a:gd fmla="*/ 1881963 w 3718598" name="connsiteX15-1875"/>
                <a:gd fmla="*/ 2232837 h 4492350" name="connsiteY15-1876"/>
                <a:gd fmla="*/ 2057494 w 3718598" name="connsiteX16-1877"/>
                <a:gd fmla="*/ 3046321 h 4492350" name="connsiteY16-1878"/>
                <a:gd fmla="*/ 2647507 w 3718598" name="connsiteX17-1879"/>
                <a:gd fmla="*/ 2519916 h 4492350" name="connsiteY17-1880"/>
                <a:gd fmla="*/ 2913694 w 3718598" name="connsiteX18-1881"/>
                <a:gd fmla="*/ 1291762 h 4492350" name="connsiteY18-1882"/>
                <a:gd fmla="*/ 2806809 w 3718598" name="connsiteX19-1883"/>
                <a:gd fmla="*/ 2383091 h 4492350" name="connsiteY19-1884"/>
                <a:gd fmla="*/ 3718598 w 3718598" name="connsiteX20-1885"/>
                <a:gd fmla="*/ 1120242 h 4492350" name="connsiteY20-1886"/>
                <a:gd fmla="*/ 2222205 w 3718598" name="connsiteX21-1887"/>
                <a:gd fmla="*/ 3370521 h 4492350" name="connsiteY21-1888"/>
                <a:gd fmla="*/ 2169042 w 3718598" name="connsiteX22-1889"/>
                <a:gd fmla="*/ 3817088 h 4492350" name="connsiteY22-1890"/>
                <a:gd fmla="*/ 3317358 w 3718598" name="connsiteX23-1891"/>
                <a:gd fmla="*/ 3094074 h 4492350" name="connsiteY23-1892"/>
                <a:gd fmla="*/ 2194317 w 3718598" name="connsiteX24-1893"/>
                <a:gd fmla="*/ 4030951 h 4492350" name="connsiteY24-1894"/>
                <a:gd fmla="*/ 2232838 w 3718598" name="connsiteX25-1895"/>
                <a:gd fmla="*/ 4476307 h 4492350" name="connsiteY25-1896"/>
                <a:gd fmla="*/ 2218194 w 3718598" name="connsiteX26-1897"/>
                <a:gd fmla="*/ 4491415 h 4492350" name="connsiteY26-1898"/>
                <a:gd fmla="*/ 1743740 w 3718598" name="connsiteX27-1899"/>
                <a:gd fmla="*/ 4492350 h 4492350" name="connsiteY27-1900"/>
                <a:gd fmla="*/ 1743740 w 3718598" name="connsiteX0-1901"/>
                <a:gd fmla="*/ 4492350 h 4492350" name="connsiteY0-1902"/>
                <a:gd fmla="*/ 1796903 w 3718598" name="connsiteX1-1903"/>
                <a:gd fmla="*/ 3785190 h 4492350" name="connsiteY1-1904"/>
                <a:gd fmla="*/ 1307805 w 3718598" name="connsiteX2-1905"/>
                <a:gd fmla="*/ 3381153 h 4492350" name="connsiteY2-1906"/>
                <a:gd fmla="*/ 31898 w 3718598" name="connsiteX3-1907"/>
                <a:gd fmla="*/ 2945218 h 4492350" name="connsiteY3-1908"/>
                <a:gd fmla="*/ 1127052 w 3718598" name="connsiteX4-1909"/>
                <a:gd fmla="*/ 3242930 h 4492350" name="connsiteY4-1910"/>
                <a:gd fmla="*/ 393405 w 3718598" name="connsiteX5-1911"/>
                <a:gd fmla="*/ 2456121 h 4492350" name="connsiteY5-1912"/>
                <a:gd fmla="*/ 1775638 w 3718598" name="connsiteX6-1913"/>
                <a:gd fmla="*/ 3519376 h 4492350" name="connsiteY6-1914"/>
                <a:gd fmla="*/ 1679945 w 3718598" name="connsiteX7-1915"/>
                <a:gd fmla="*/ 2392325 h 4492350" name="connsiteY7-1916"/>
                <a:gd fmla="*/ 0 w 3718598" name="connsiteX8-1917"/>
                <a:gd fmla="*/ 754911 h 4492350" name="connsiteY8-1918"/>
                <a:gd fmla="*/ 988828 w 3718598" name="connsiteX9-1919"/>
                <a:gd fmla="*/ 1924493 h 4492350" name="connsiteY9-1920"/>
                <a:gd fmla="*/ 1137684 w 3718598" name="connsiteX10-1921"/>
                <a:gd fmla="*/ 861237 h 4492350" name="connsiteY10-1922"/>
                <a:gd fmla="*/ 1222745 w 3718598" name="connsiteX11-1923"/>
                <a:gd fmla="*/ 2062716 h 4492350" name="connsiteY11-1924"/>
                <a:gd fmla="*/ 1690577 w 3718598" name="connsiteX12-1925"/>
                <a:gd fmla="*/ 2190307 h 4492350" name="connsiteY12-1926"/>
                <a:gd fmla="*/ 1956391 w 3718598" name="connsiteX13-1927"/>
                <a:gd fmla="*/ 0 h 4492350" name="connsiteY13-1928"/>
                <a:gd fmla="*/ 2083982 w 3718598" name="connsiteX14-1929"/>
                <a:gd fmla="*/ 978195 h 4492350" name="connsiteY14-1930"/>
                <a:gd fmla="*/ 1881963 w 3718598" name="connsiteX15-1931"/>
                <a:gd fmla="*/ 2232837 h 4492350" name="connsiteY15-1932"/>
                <a:gd fmla="*/ 2057494 w 3718598" name="connsiteX16-1933"/>
                <a:gd fmla="*/ 3046321 h 4492350" name="connsiteY16-1934"/>
                <a:gd fmla="*/ 2647507 w 3718598" name="connsiteX17-1935"/>
                <a:gd fmla="*/ 2519916 h 4492350" name="connsiteY17-1936"/>
                <a:gd fmla="*/ 2913694 w 3718598" name="connsiteX18-1937"/>
                <a:gd fmla="*/ 1291762 h 4492350" name="connsiteY18-1938"/>
                <a:gd fmla="*/ 2806809 w 3718598" name="connsiteX19-1939"/>
                <a:gd fmla="*/ 2383091 h 4492350" name="connsiteY19-1940"/>
                <a:gd fmla="*/ 3718598 w 3718598" name="connsiteX20-1941"/>
                <a:gd fmla="*/ 1120242 h 4492350" name="connsiteY20-1942"/>
                <a:gd fmla="*/ 2222205 w 3718598" name="connsiteX21-1943"/>
                <a:gd fmla="*/ 3370521 h 4492350" name="connsiteY21-1944"/>
                <a:gd fmla="*/ 2169042 w 3718598" name="connsiteX22-1945"/>
                <a:gd fmla="*/ 3817088 h 4492350" name="connsiteY22-1946"/>
                <a:gd fmla="*/ 3317358 w 3718598" name="connsiteX23-1947"/>
                <a:gd fmla="*/ 3094074 h 4492350" name="connsiteY23-1948"/>
                <a:gd fmla="*/ 2194317 w 3718598" name="connsiteX24-1949"/>
                <a:gd fmla="*/ 4030951 h 4492350" name="connsiteY24-1950"/>
                <a:gd fmla="*/ 2232838 w 3718598" name="connsiteX25-1951"/>
                <a:gd fmla="*/ 4476307 h 4492350" name="connsiteY25-1952"/>
                <a:gd fmla="*/ 2218194 w 3718598" name="connsiteX26-1953"/>
                <a:gd fmla="*/ 4491415 h 4492350" name="connsiteY26-1954"/>
                <a:gd fmla="*/ 1743740 w 3718598" name="connsiteX27-1955"/>
                <a:gd fmla="*/ 4492350 h 4492350" name="connsiteY27-1956"/>
                <a:gd fmla="*/ 1743740 w 3718598" name="connsiteX0-1957"/>
                <a:gd fmla="*/ 4492350 h 4492350" name="connsiteY0-1958"/>
                <a:gd fmla="*/ 1796903 w 3718598" name="connsiteX1-1959"/>
                <a:gd fmla="*/ 3785190 h 4492350" name="connsiteY1-1960"/>
                <a:gd fmla="*/ 1307805 w 3718598" name="connsiteX2-1961"/>
                <a:gd fmla="*/ 3381153 h 4492350" name="connsiteY2-1962"/>
                <a:gd fmla="*/ 31898 w 3718598" name="connsiteX3-1963"/>
                <a:gd fmla="*/ 2945218 h 4492350" name="connsiteY3-1964"/>
                <a:gd fmla="*/ 1127052 w 3718598" name="connsiteX4-1965"/>
                <a:gd fmla="*/ 3242930 h 4492350" name="connsiteY4-1966"/>
                <a:gd fmla="*/ 393405 w 3718598" name="connsiteX5-1967"/>
                <a:gd fmla="*/ 2456121 h 4492350" name="connsiteY5-1968"/>
                <a:gd fmla="*/ 1775638 w 3718598" name="connsiteX6-1969"/>
                <a:gd fmla="*/ 3519376 h 4492350" name="connsiteY6-1970"/>
                <a:gd fmla="*/ 1679945 w 3718598" name="connsiteX7-1971"/>
                <a:gd fmla="*/ 2392325 h 4492350" name="connsiteY7-1972"/>
                <a:gd fmla="*/ 0 w 3718598" name="connsiteX8-1973"/>
                <a:gd fmla="*/ 754911 h 4492350" name="connsiteY8-1974"/>
                <a:gd fmla="*/ 988828 w 3718598" name="connsiteX9-1975"/>
                <a:gd fmla="*/ 1924493 h 4492350" name="connsiteY9-1976"/>
                <a:gd fmla="*/ 1137684 w 3718598" name="connsiteX10-1977"/>
                <a:gd fmla="*/ 861237 h 4492350" name="connsiteY10-1978"/>
                <a:gd fmla="*/ 1222745 w 3718598" name="connsiteX11-1979"/>
                <a:gd fmla="*/ 2062716 h 4492350" name="connsiteY11-1980"/>
                <a:gd fmla="*/ 1690577 w 3718598" name="connsiteX12-1981"/>
                <a:gd fmla="*/ 2190307 h 4492350" name="connsiteY12-1982"/>
                <a:gd fmla="*/ 1956391 w 3718598" name="connsiteX13-1983"/>
                <a:gd fmla="*/ 0 h 4492350" name="connsiteY13-1984"/>
                <a:gd fmla="*/ 2083982 w 3718598" name="connsiteX14-1985"/>
                <a:gd fmla="*/ 978195 h 4492350" name="connsiteY14-1986"/>
                <a:gd fmla="*/ 1881963 w 3718598" name="connsiteX15-1987"/>
                <a:gd fmla="*/ 2232837 h 4492350" name="connsiteY15-1988"/>
                <a:gd fmla="*/ 2057494 w 3718598" name="connsiteX16-1989"/>
                <a:gd fmla="*/ 3046321 h 4492350" name="connsiteY16-1990"/>
                <a:gd fmla="*/ 2647507 w 3718598" name="connsiteX17-1991"/>
                <a:gd fmla="*/ 2519916 h 4492350" name="connsiteY17-1992"/>
                <a:gd fmla="*/ 2913694 w 3718598" name="connsiteX18-1993"/>
                <a:gd fmla="*/ 1291762 h 4492350" name="connsiteY18-1994"/>
                <a:gd fmla="*/ 2806809 w 3718598" name="connsiteX19-1995"/>
                <a:gd fmla="*/ 2383091 h 4492350" name="connsiteY19-1996"/>
                <a:gd fmla="*/ 3718598 w 3718598" name="connsiteX20-1997"/>
                <a:gd fmla="*/ 1120242 h 4492350" name="connsiteY20-1998"/>
                <a:gd fmla="*/ 2222205 w 3718598" name="connsiteX21-1999"/>
                <a:gd fmla="*/ 3370521 h 4492350" name="connsiteY21-2000"/>
                <a:gd fmla="*/ 2169042 w 3718598" name="connsiteX22-2001"/>
                <a:gd fmla="*/ 3817088 h 4492350" name="connsiteY22-2002"/>
                <a:gd fmla="*/ 3317358 w 3718598" name="connsiteX23-2003"/>
                <a:gd fmla="*/ 3094074 h 4492350" name="connsiteY23-2004"/>
                <a:gd fmla="*/ 2194317 w 3718598" name="connsiteX24-2005"/>
                <a:gd fmla="*/ 4030951 h 4492350" name="connsiteY24-2006"/>
                <a:gd fmla="*/ 2232838 w 3718598" name="connsiteX25-2007"/>
                <a:gd fmla="*/ 4476307 h 4492350" name="connsiteY25-2008"/>
                <a:gd fmla="*/ 2218194 w 3718598" name="connsiteX26-2009"/>
                <a:gd fmla="*/ 4491415 h 4492350" name="connsiteY26-2010"/>
                <a:gd fmla="*/ 1743740 w 3718598" name="connsiteX27-2011"/>
                <a:gd fmla="*/ 4492350 h 4492350" name="connsiteY27-2012"/>
                <a:gd fmla="*/ 1743740 w 3694535" name="connsiteX0-2013"/>
                <a:gd fmla="*/ 4492350 h 4492350" name="connsiteY0-2014"/>
                <a:gd fmla="*/ 1796903 w 3694535" name="connsiteX1-2015"/>
                <a:gd fmla="*/ 3785190 h 4492350" name="connsiteY1-2016"/>
                <a:gd fmla="*/ 1307805 w 3694535" name="connsiteX2-2017"/>
                <a:gd fmla="*/ 3381153 h 4492350" name="connsiteY2-2018"/>
                <a:gd fmla="*/ 31898 w 3694535" name="connsiteX3-2019"/>
                <a:gd fmla="*/ 2945218 h 4492350" name="connsiteY3-2020"/>
                <a:gd fmla="*/ 1127052 w 3694535" name="connsiteX4-2021"/>
                <a:gd fmla="*/ 3242930 h 4492350" name="connsiteY4-2022"/>
                <a:gd fmla="*/ 393405 w 3694535" name="connsiteX5-2023"/>
                <a:gd fmla="*/ 2456121 h 4492350" name="connsiteY5-2024"/>
                <a:gd fmla="*/ 1775638 w 3694535" name="connsiteX6-2025"/>
                <a:gd fmla="*/ 3519376 h 4492350" name="connsiteY6-2026"/>
                <a:gd fmla="*/ 1679945 w 3694535" name="connsiteX7-2027"/>
                <a:gd fmla="*/ 2392325 h 4492350" name="connsiteY7-2028"/>
                <a:gd fmla="*/ 0 w 3694535" name="connsiteX8-2029"/>
                <a:gd fmla="*/ 754911 h 4492350" name="connsiteY8-2030"/>
                <a:gd fmla="*/ 988828 w 3694535" name="connsiteX9-2031"/>
                <a:gd fmla="*/ 1924493 h 4492350" name="connsiteY9-2032"/>
                <a:gd fmla="*/ 1137684 w 3694535" name="connsiteX10-2033"/>
                <a:gd fmla="*/ 861237 h 4492350" name="connsiteY10-2034"/>
                <a:gd fmla="*/ 1222745 w 3694535" name="connsiteX11-2035"/>
                <a:gd fmla="*/ 2062716 h 4492350" name="connsiteY11-2036"/>
                <a:gd fmla="*/ 1690577 w 3694535" name="connsiteX12-2037"/>
                <a:gd fmla="*/ 2190307 h 4492350" name="connsiteY12-2038"/>
                <a:gd fmla="*/ 1956391 w 3694535" name="connsiteX13-2039"/>
                <a:gd fmla="*/ 0 h 4492350" name="connsiteY13-2040"/>
                <a:gd fmla="*/ 2083982 w 3694535" name="connsiteX14-2041"/>
                <a:gd fmla="*/ 978195 h 4492350" name="connsiteY14-2042"/>
                <a:gd fmla="*/ 1881963 w 3694535" name="connsiteX15-2043"/>
                <a:gd fmla="*/ 2232837 h 4492350" name="connsiteY15-2044"/>
                <a:gd fmla="*/ 2057494 w 3694535" name="connsiteX16-2045"/>
                <a:gd fmla="*/ 3046321 h 4492350" name="connsiteY16-2046"/>
                <a:gd fmla="*/ 2647507 w 3694535" name="connsiteX17-2047"/>
                <a:gd fmla="*/ 2519916 h 4492350" name="connsiteY17-2048"/>
                <a:gd fmla="*/ 2913694 w 3694535" name="connsiteX18-2049"/>
                <a:gd fmla="*/ 1291762 h 4492350" name="connsiteY18-2050"/>
                <a:gd fmla="*/ 2806809 w 3694535" name="connsiteX19-2051"/>
                <a:gd fmla="*/ 2383091 h 4492350" name="connsiteY19-2052"/>
                <a:gd fmla="*/ 3694535 w 3694535" name="connsiteX20-2053"/>
                <a:gd fmla="*/ 1124252 h 4492350" name="connsiteY20-2054"/>
                <a:gd fmla="*/ 2222205 w 3694535" name="connsiteX21-2055"/>
                <a:gd fmla="*/ 3370521 h 4492350" name="connsiteY21-2056"/>
                <a:gd fmla="*/ 2169042 w 3694535" name="connsiteX22-2057"/>
                <a:gd fmla="*/ 3817088 h 4492350" name="connsiteY22-2058"/>
                <a:gd fmla="*/ 3317358 w 3694535" name="connsiteX23-2059"/>
                <a:gd fmla="*/ 3094074 h 4492350" name="connsiteY23-2060"/>
                <a:gd fmla="*/ 2194317 w 3694535" name="connsiteX24-2061"/>
                <a:gd fmla="*/ 4030951 h 4492350" name="connsiteY24-2062"/>
                <a:gd fmla="*/ 2232838 w 3694535" name="connsiteX25-2063"/>
                <a:gd fmla="*/ 4476307 h 4492350" name="connsiteY25-2064"/>
                <a:gd fmla="*/ 2218194 w 3694535" name="connsiteX26-2065"/>
                <a:gd fmla="*/ 4491415 h 4492350" name="connsiteY26-2066"/>
                <a:gd fmla="*/ 1743740 w 3694535" name="connsiteX27-2067"/>
                <a:gd fmla="*/ 4492350 h 4492350" name="connsiteY27-2068"/>
                <a:gd fmla="*/ 1743740 w 3694535" name="connsiteX0-2069"/>
                <a:gd fmla="*/ 4492350 h 4492350" name="connsiteY0-2070"/>
                <a:gd fmla="*/ 1796903 w 3694535" name="connsiteX1-2071"/>
                <a:gd fmla="*/ 3785190 h 4492350" name="connsiteY1-2072"/>
                <a:gd fmla="*/ 1307805 w 3694535" name="connsiteX2-2073"/>
                <a:gd fmla="*/ 3381153 h 4492350" name="connsiteY2-2074"/>
                <a:gd fmla="*/ 31898 w 3694535" name="connsiteX3-2075"/>
                <a:gd fmla="*/ 2945218 h 4492350" name="connsiteY3-2076"/>
                <a:gd fmla="*/ 1127052 w 3694535" name="connsiteX4-2077"/>
                <a:gd fmla="*/ 3242930 h 4492350" name="connsiteY4-2078"/>
                <a:gd fmla="*/ 393405 w 3694535" name="connsiteX5-2079"/>
                <a:gd fmla="*/ 2456121 h 4492350" name="connsiteY5-2080"/>
                <a:gd fmla="*/ 1775638 w 3694535" name="connsiteX6-2081"/>
                <a:gd fmla="*/ 3519376 h 4492350" name="connsiteY6-2082"/>
                <a:gd fmla="*/ 1679945 w 3694535" name="connsiteX7-2083"/>
                <a:gd fmla="*/ 2392325 h 4492350" name="connsiteY7-2084"/>
                <a:gd fmla="*/ 0 w 3694535" name="connsiteX8-2085"/>
                <a:gd fmla="*/ 754911 h 4492350" name="connsiteY8-2086"/>
                <a:gd fmla="*/ 988828 w 3694535" name="connsiteX9-2087"/>
                <a:gd fmla="*/ 1924493 h 4492350" name="connsiteY9-2088"/>
                <a:gd fmla="*/ 1137684 w 3694535" name="connsiteX10-2089"/>
                <a:gd fmla="*/ 861237 h 4492350" name="connsiteY10-2090"/>
                <a:gd fmla="*/ 1222745 w 3694535" name="connsiteX11-2091"/>
                <a:gd fmla="*/ 2062716 h 4492350" name="connsiteY11-2092"/>
                <a:gd fmla="*/ 1690577 w 3694535" name="connsiteX12-2093"/>
                <a:gd fmla="*/ 2190307 h 4492350" name="connsiteY12-2094"/>
                <a:gd fmla="*/ 1956391 w 3694535" name="connsiteX13-2095"/>
                <a:gd fmla="*/ 0 h 4492350" name="connsiteY13-2096"/>
                <a:gd fmla="*/ 2083982 w 3694535" name="connsiteX14-2097"/>
                <a:gd fmla="*/ 978195 h 4492350" name="connsiteY14-2098"/>
                <a:gd fmla="*/ 1881963 w 3694535" name="connsiteX15-2099"/>
                <a:gd fmla="*/ 2232837 h 4492350" name="connsiteY15-2100"/>
                <a:gd fmla="*/ 2057494 w 3694535" name="connsiteX16-2101"/>
                <a:gd fmla="*/ 3046321 h 4492350" name="connsiteY16-2102"/>
                <a:gd fmla="*/ 2647507 w 3694535" name="connsiteX17-2103"/>
                <a:gd fmla="*/ 2519916 h 4492350" name="connsiteY17-2104"/>
                <a:gd fmla="*/ 2913694 w 3694535" name="connsiteX18-2105"/>
                <a:gd fmla="*/ 1291762 h 4492350" name="connsiteY18-2106"/>
                <a:gd fmla="*/ 2806809 w 3694535" name="connsiteX19-2107"/>
                <a:gd fmla="*/ 2383091 h 4492350" name="connsiteY19-2108"/>
                <a:gd fmla="*/ 3694535 w 3694535" name="connsiteX20-2109"/>
                <a:gd fmla="*/ 1124252 h 4492350" name="connsiteY20-2110"/>
                <a:gd fmla="*/ 2222205 w 3694535" name="connsiteX21-2111"/>
                <a:gd fmla="*/ 3370521 h 4492350" name="connsiteY21-2112"/>
                <a:gd fmla="*/ 2169042 w 3694535" name="connsiteX22-2113"/>
                <a:gd fmla="*/ 3817088 h 4492350" name="connsiteY22-2114"/>
                <a:gd fmla="*/ 3317358 w 3694535" name="connsiteX23-2115"/>
                <a:gd fmla="*/ 3094074 h 4492350" name="connsiteY23-2116"/>
                <a:gd fmla="*/ 2194317 w 3694535" name="connsiteX24-2117"/>
                <a:gd fmla="*/ 4030951 h 4492350" name="connsiteY24-2118"/>
                <a:gd fmla="*/ 2232838 w 3694535" name="connsiteX25-2119"/>
                <a:gd fmla="*/ 4476307 h 4492350" name="connsiteY25-2120"/>
                <a:gd fmla="*/ 2218194 w 3694535" name="connsiteX26-2121"/>
                <a:gd fmla="*/ 4491415 h 4492350" name="connsiteY26-2122"/>
                <a:gd fmla="*/ 1743740 w 3694535" name="connsiteX27-2123"/>
                <a:gd fmla="*/ 4492350 h 4492350" name="connsiteY27-2124"/>
                <a:gd fmla="*/ 1743740 w 3694535" name="connsiteX0-2125"/>
                <a:gd fmla="*/ 4492350 h 4492350" name="connsiteY0-2126"/>
                <a:gd fmla="*/ 1796903 w 3694535" name="connsiteX1-2127"/>
                <a:gd fmla="*/ 3785190 h 4492350" name="connsiteY1-2128"/>
                <a:gd fmla="*/ 1307805 w 3694535" name="connsiteX2-2129"/>
                <a:gd fmla="*/ 3381153 h 4492350" name="connsiteY2-2130"/>
                <a:gd fmla="*/ 31898 w 3694535" name="connsiteX3-2131"/>
                <a:gd fmla="*/ 2945218 h 4492350" name="connsiteY3-2132"/>
                <a:gd fmla="*/ 1127052 w 3694535" name="connsiteX4-2133"/>
                <a:gd fmla="*/ 3242930 h 4492350" name="connsiteY4-2134"/>
                <a:gd fmla="*/ 393405 w 3694535" name="connsiteX5-2135"/>
                <a:gd fmla="*/ 2456121 h 4492350" name="connsiteY5-2136"/>
                <a:gd fmla="*/ 1775638 w 3694535" name="connsiteX6-2137"/>
                <a:gd fmla="*/ 3519376 h 4492350" name="connsiteY6-2138"/>
                <a:gd fmla="*/ 1679945 w 3694535" name="connsiteX7-2139"/>
                <a:gd fmla="*/ 2392325 h 4492350" name="connsiteY7-2140"/>
                <a:gd fmla="*/ 0 w 3694535" name="connsiteX8-2141"/>
                <a:gd fmla="*/ 754911 h 4492350" name="connsiteY8-2142"/>
                <a:gd fmla="*/ 988828 w 3694535" name="connsiteX9-2143"/>
                <a:gd fmla="*/ 1924493 h 4492350" name="connsiteY9-2144"/>
                <a:gd fmla="*/ 1137684 w 3694535" name="connsiteX10-2145"/>
                <a:gd fmla="*/ 861237 h 4492350" name="connsiteY10-2146"/>
                <a:gd fmla="*/ 1222745 w 3694535" name="connsiteX11-2147"/>
                <a:gd fmla="*/ 2062716 h 4492350" name="connsiteY11-2148"/>
                <a:gd fmla="*/ 1690577 w 3694535" name="connsiteX12-2149"/>
                <a:gd fmla="*/ 2190307 h 4492350" name="connsiteY12-2150"/>
                <a:gd fmla="*/ 1956391 w 3694535" name="connsiteX13-2151"/>
                <a:gd fmla="*/ 0 h 4492350" name="connsiteY13-2152"/>
                <a:gd fmla="*/ 2083982 w 3694535" name="connsiteX14-2153"/>
                <a:gd fmla="*/ 978195 h 4492350" name="connsiteY14-2154"/>
                <a:gd fmla="*/ 1881963 w 3694535" name="connsiteX15-2155"/>
                <a:gd fmla="*/ 2232837 h 4492350" name="connsiteY15-2156"/>
                <a:gd fmla="*/ 2057494 w 3694535" name="connsiteX16-2157"/>
                <a:gd fmla="*/ 3046321 h 4492350" name="connsiteY16-2158"/>
                <a:gd fmla="*/ 2647507 w 3694535" name="connsiteX17-2159"/>
                <a:gd fmla="*/ 2519916 h 4492350" name="connsiteY17-2160"/>
                <a:gd fmla="*/ 2913694 w 3694535" name="connsiteX18-2161"/>
                <a:gd fmla="*/ 1291762 h 4492350" name="connsiteY18-2162"/>
                <a:gd fmla="*/ 2806809 w 3694535" name="connsiteX19-2163"/>
                <a:gd fmla="*/ 2383091 h 4492350" name="connsiteY19-2164"/>
                <a:gd fmla="*/ 3694535 w 3694535" name="connsiteX20-2165"/>
                <a:gd fmla="*/ 1124252 h 4492350" name="connsiteY20-2166"/>
                <a:gd fmla="*/ 2222205 w 3694535" name="connsiteX21-2167"/>
                <a:gd fmla="*/ 3370521 h 4492350" name="connsiteY21-2168"/>
                <a:gd fmla="*/ 2169042 w 3694535" name="connsiteX22-2169"/>
                <a:gd fmla="*/ 3817088 h 4492350" name="connsiteY22-2170"/>
                <a:gd fmla="*/ 3317358 w 3694535" name="connsiteX23-2171"/>
                <a:gd fmla="*/ 3094074 h 4492350" name="connsiteY23-2172"/>
                <a:gd fmla="*/ 2194317 w 3694535" name="connsiteX24-2173"/>
                <a:gd fmla="*/ 4030951 h 4492350" name="connsiteY24-2174"/>
                <a:gd fmla="*/ 2232838 w 3694535" name="connsiteX25-2175"/>
                <a:gd fmla="*/ 4476307 h 4492350" name="connsiteY25-2176"/>
                <a:gd fmla="*/ 2218194 w 3694535" name="connsiteX26-2177"/>
                <a:gd fmla="*/ 4491415 h 4492350" name="connsiteY26-2178"/>
                <a:gd fmla="*/ 1743740 w 3694535" name="connsiteX27-2179"/>
                <a:gd fmla="*/ 4492350 h 4492350" name="connsiteY27-2180"/>
                <a:gd fmla="*/ 1743740 w 3694535" name="connsiteX0-2181"/>
                <a:gd fmla="*/ 4492350 h 4492350" name="connsiteY0-2182"/>
                <a:gd fmla="*/ 1796903 w 3694535" name="connsiteX1-2183"/>
                <a:gd fmla="*/ 3785190 h 4492350" name="connsiteY1-2184"/>
                <a:gd fmla="*/ 1307805 w 3694535" name="connsiteX2-2185"/>
                <a:gd fmla="*/ 3381153 h 4492350" name="connsiteY2-2186"/>
                <a:gd fmla="*/ 31898 w 3694535" name="connsiteX3-2187"/>
                <a:gd fmla="*/ 2945218 h 4492350" name="connsiteY3-2188"/>
                <a:gd fmla="*/ 1127052 w 3694535" name="connsiteX4-2189"/>
                <a:gd fmla="*/ 3242930 h 4492350" name="connsiteY4-2190"/>
                <a:gd fmla="*/ 393405 w 3694535" name="connsiteX5-2191"/>
                <a:gd fmla="*/ 2456121 h 4492350" name="connsiteY5-2192"/>
                <a:gd fmla="*/ 1775638 w 3694535" name="connsiteX6-2193"/>
                <a:gd fmla="*/ 3519376 h 4492350" name="connsiteY6-2194"/>
                <a:gd fmla="*/ 1679945 w 3694535" name="connsiteX7-2195"/>
                <a:gd fmla="*/ 2392325 h 4492350" name="connsiteY7-2196"/>
                <a:gd fmla="*/ 0 w 3694535" name="connsiteX8-2197"/>
                <a:gd fmla="*/ 754911 h 4492350" name="connsiteY8-2198"/>
                <a:gd fmla="*/ 988828 w 3694535" name="connsiteX9-2199"/>
                <a:gd fmla="*/ 1924493 h 4492350" name="connsiteY9-2200"/>
                <a:gd fmla="*/ 1137684 w 3694535" name="connsiteX10-2201"/>
                <a:gd fmla="*/ 861237 h 4492350" name="connsiteY10-2202"/>
                <a:gd fmla="*/ 1222745 w 3694535" name="connsiteX11-2203"/>
                <a:gd fmla="*/ 2062716 h 4492350" name="connsiteY11-2204"/>
                <a:gd fmla="*/ 1690577 w 3694535" name="connsiteX12-2205"/>
                <a:gd fmla="*/ 2190307 h 4492350" name="connsiteY12-2206"/>
                <a:gd fmla="*/ 1956391 w 3694535" name="connsiteX13-2207"/>
                <a:gd fmla="*/ 0 h 4492350" name="connsiteY13-2208"/>
                <a:gd fmla="*/ 2083982 w 3694535" name="connsiteX14-2209"/>
                <a:gd fmla="*/ 978195 h 4492350" name="connsiteY14-2210"/>
                <a:gd fmla="*/ 1881963 w 3694535" name="connsiteX15-2211"/>
                <a:gd fmla="*/ 2232837 h 4492350" name="connsiteY15-2212"/>
                <a:gd fmla="*/ 2057494 w 3694535" name="connsiteX16-2213"/>
                <a:gd fmla="*/ 3046321 h 4492350" name="connsiteY16-2214"/>
                <a:gd fmla="*/ 2647507 w 3694535" name="connsiteX17-2215"/>
                <a:gd fmla="*/ 2519916 h 4492350" name="connsiteY17-2216"/>
                <a:gd fmla="*/ 2913694 w 3694535" name="connsiteX18-2217"/>
                <a:gd fmla="*/ 1291762 h 4492350" name="connsiteY18-2218"/>
                <a:gd fmla="*/ 2806809 w 3694535" name="connsiteX19-2219"/>
                <a:gd fmla="*/ 2383091 h 4492350" name="connsiteY19-2220"/>
                <a:gd fmla="*/ 3694535 w 3694535" name="connsiteX20-2221"/>
                <a:gd fmla="*/ 1124252 h 4492350" name="connsiteY20-2222"/>
                <a:gd fmla="*/ 2222205 w 3694535" name="connsiteX21-2223"/>
                <a:gd fmla="*/ 3370521 h 4492350" name="connsiteY21-2224"/>
                <a:gd fmla="*/ 2169042 w 3694535" name="connsiteX22-2225"/>
                <a:gd fmla="*/ 3817088 h 4492350" name="connsiteY22-2226"/>
                <a:gd fmla="*/ 3317358 w 3694535" name="connsiteX23-2227"/>
                <a:gd fmla="*/ 3094074 h 4492350" name="connsiteY23-2228"/>
                <a:gd fmla="*/ 2194317 w 3694535" name="connsiteX24-2229"/>
                <a:gd fmla="*/ 4030951 h 4492350" name="connsiteY24-2230"/>
                <a:gd fmla="*/ 2232838 w 3694535" name="connsiteX25-2231"/>
                <a:gd fmla="*/ 4476307 h 4492350" name="connsiteY25-2232"/>
                <a:gd fmla="*/ 2218194 w 3694535" name="connsiteX26-2233"/>
                <a:gd fmla="*/ 4491415 h 4492350" name="connsiteY26-2234"/>
                <a:gd fmla="*/ 1743740 w 3694535" name="connsiteX27-2235"/>
                <a:gd fmla="*/ 4492350 h 4492350" name="connsiteY27-2236"/>
                <a:gd fmla="*/ 1743740 w 3694535" name="connsiteX0-2237"/>
                <a:gd fmla="*/ 4492350 h 4492350" name="connsiteY0-2238"/>
                <a:gd fmla="*/ 1796903 w 3694535" name="connsiteX1-2239"/>
                <a:gd fmla="*/ 3785190 h 4492350" name="connsiteY1-2240"/>
                <a:gd fmla="*/ 1307805 w 3694535" name="connsiteX2-2241"/>
                <a:gd fmla="*/ 3381153 h 4492350" name="connsiteY2-2242"/>
                <a:gd fmla="*/ 31898 w 3694535" name="connsiteX3-2243"/>
                <a:gd fmla="*/ 2945218 h 4492350" name="connsiteY3-2244"/>
                <a:gd fmla="*/ 1127052 w 3694535" name="connsiteX4-2245"/>
                <a:gd fmla="*/ 3242930 h 4492350" name="connsiteY4-2246"/>
                <a:gd fmla="*/ 393405 w 3694535" name="connsiteX5-2247"/>
                <a:gd fmla="*/ 2456121 h 4492350" name="connsiteY5-2248"/>
                <a:gd fmla="*/ 1775638 w 3694535" name="connsiteX6-2249"/>
                <a:gd fmla="*/ 3519376 h 4492350" name="connsiteY6-2250"/>
                <a:gd fmla="*/ 1679945 w 3694535" name="connsiteX7-2251"/>
                <a:gd fmla="*/ 2392325 h 4492350" name="connsiteY7-2252"/>
                <a:gd fmla="*/ 0 w 3694535" name="connsiteX8-2253"/>
                <a:gd fmla="*/ 754911 h 4492350" name="connsiteY8-2254"/>
                <a:gd fmla="*/ 988828 w 3694535" name="connsiteX9-2255"/>
                <a:gd fmla="*/ 1924493 h 4492350" name="connsiteY9-2256"/>
                <a:gd fmla="*/ 1137684 w 3694535" name="connsiteX10-2257"/>
                <a:gd fmla="*/ 861237 h 4492350" name="connsiteY10-2258"/>
                <a:gd fmla="*/ 1222745 w 3694535" name="connsiteX11-2259"/>
                <a:gd fmla="*/ 2062716 h 4492350" name="connsiteY11-2260"/>
                <a:gd fmla="*/ 1690577 w 3694535" name="connsiteX12-2261"/>
                <a:gd fmla="*/ 2190307 h 4492350" name="connsiteY12-2262"/>
                <a:gd fmla="*/ 1956391 w 3694535" name="connsiteX13-2263"/>
                <a:gd fmla="*/ 0 h 4492350" name="connsiteY13-2264"/>
                <a:gd fmla="*/ 2083982 w 3694535" name="connsiteX14-2265"/>
                <a:gd fmla="*/ 978195 h 4492350" name="connsiteY14-2266"/>
                <a:gd fmla="*/ 1881963 w 3694535" name="connsiteX15-2267"/>
                <a:gd fmla="*/ 2232837 h 4492350" name="connsiteY15-2268"/>
                <a:gd fmla="*/ 2057494 w 3694535" name="connsiteX16-2269"/>
                <a:gd fmla="*/ 3046321 h 4492350" name="connsiteY16-2270"/>
                <a:gd fmla="*/ 2647507 w 3694535" name="connsiteX17-2271"/>
                <a:gd fmla="*/ 2519916 h 4492350" name="connsiteY17-2272"/>
                <a:gd fmla="*/ 2913694 w 3694535" name="connsiteX18-2273"/>
                <a:gd fmla="*/ 1291762 h 4492350" name="connsiteY18-2274"/>
                <a:gd fmla="*/ 2806809 w 3694535" name="connsiteX19-2275"/>
                <a:gd fmla="*/ 2383091 h 4492350" name="connsiteY19-2276"/>
                <a:gd fmla="*/ 3694535 w 3694535" name="connsiteX20-2277"/>
                <a:gd fmla="*/ 1124252 h 4492350" name="connsiteY20-2278"/>
                <a:gd fmla="*/ 2222205 w 3694535" name="connsiteX21-2279"/>
                <a:gd fmla="*/ 3370521 h 4492350" name="connsiteY21-2280"/>
                <a:gd fmla="*/ 2169042 w 3694535" name="connsiteX22-2281"/>
                <a:gd fmla="*/ 3817088 h 4492350" name="connsiteY22-2282"/>
                <a:gd fmla="*/ 3317358 w 3694535" name="connsiteX23-2283"/>
                <a:gd fmla="*/ 3094074 h 4492350" name="connsiteY23-2284"/>
                <a:gd fmla="*/ 2194317 w 3694535" name="connsiteX24-2285"/>
                <a:gd fmla="*/ 4030951 h 4492350" name="connsiteY24-2286"/>
                <a:gd fmla="*/ 2232838 w 3694535" name="connsiteX25-2287"/>
                <a:gd fmla="*/ 4476307 h 4492350" name="connsiteY25-2288"/>
                <a:gd fmla="*/ 2218194 w 3694535" name="connsiteX26-2289"/>
                <a:gd fmla="*/ 4491415 h 4492350" name="connsiteY26-2290"/>
                <a:gd fmla="*/ 1743740 w 3694535" name="connsiteX27-2291"/>
                <a:gd fmla="*/ 4492350 h 4492350" name="connsiteY27-2292"/>
                <a:gd fmla="*/ 1743740 w 3694535" name="connsiteX0-2293"/>
                <a:gd fmla="*/ 4492350 h 4492350" name="connsiteY0-2294"/>
                <a:gd fmla="*/ 1796903 w 3694535" name="connsiteX1-2295"/>
                <a:gd fmla="*/ 3785190 h 4492350" name="connsiteY1-2296"/>
                <a:gd fmla="*/ 1307805 w 3694535" name="connsiteX2-2297"/>
                <a:gd fmla="*/ 3381153 h 4492350" name="connsiteY2-2298"/>
                <a:gd fmla="*/ 31898 w 3694535" name="connsiteX3-2299"/>
                <a:gd fmla="*/ 2945218 h 4492350" name="connsiteY3-2300"/>
                <a:gd fmla="*/ 1127052 w 3694535" name="connsiteX4-2301"/>
                <a:gd fmla="*/ 3242930 h 4492350" name="connsiteY4-2302"/>
                <a:gd fmla="*/ 393405 w 3694535" name="connsiteX5-2303"/>
                <a:gd fmla="*/ 2456121 h 4492350" name="connsiteY5-2304"/>
                <a:gd fmla="*/ 1775638 w 3694535" name="connsiteX6-2305"/>
                <a:gd fmla="*/ 3519376 h 4492350" name="connsiteY6-2306"/>
                <a:gd fmla="*/ 1679945 w 3694535" name="connsiteX7-2307"/>
                <a:gd fmla="*/ 2392325 h 4492350" name="connsiteY7-2308"/>
                <a:gd fmla="*/ 0 w 3694535" name="connsiteX8-2309"/>
                <a:gd fmla="*/ 754911 h 4492350" name="connsiteY8-2310"/>
                <a:gd fmla="*/ 988828 w 3694535" name="connsiteX9-2311"/>
                <a:gd fmla="*/ 1924493 h 4492350" name="connsiteY9-2312"/>
                <a:gd fmla="*/ 1137684 w 3694535" name="connsiteX10-2313"/>
                <a:gd fmla="*/ 861237 h 4492350" name="connsiteY10-2314"/>
                <a:gd fmla="*/ 1222745 w 3694535" name="connsiteX11-2315"/>
                <a:gd fmla="*/ 2062716 h 4492350" name="connsiteY11-2316"/>
                <a:gd fmla="*/ 1690577 w 3694535" name="connsiteX12-2317"/>
                <a:gd fmla="*/ 2190307 h 4492350" name="connsiteY12-2318"/>
                <a:gd fmla="*/ 1956391 w 3694535" name="connsiteX13-2319"/>
                <a:gd fmla="*/ 0 h 4492350" name="connsiteY13-2320"/>
                <a:gd fmla="*/ 2083982 w 3694535" name="connsiteX14-2321"/>
                <a:gd fmla="*/ 978195 h 4492350" name="connsiteY14-2322"/>
                <a:gd fmla="*/ 1881963 w 3694535" name="connsiteX15-2323"/>
                <a:gd fmla="*/ 2232837 h 4492350" name="connsiteY15-2324"/>
                <a:gd fmla="*/ 2057494 w 3694535" name="connsiteX16-2325"/>
                <a:gd fmla="*/ 3046321 h 4492350" name="connsiteY16-2326"/>
                <a:gd fmla="*/ 2647507 w 3694535" name="connsiteX17-2327"/>
                <a:gd fmla="*/ 2519916 h 4492350" name="connsiteY17-2328"/>
                <a:gd fmla="*/ 2913694 w 3694535" name="connsiteX18-2329"/>
                <a:gd fmla="*/ 1291762 h 4492350" name="connsiteY18-2330"/>
                <a:gd fmla="*/ 2806809 w 3694535" name="connsiteX19-2331"/>
                <a:gd fmla="*/ 2383091 h 4492350" name="connsiteY19-2332"/>
                <a:gd fmla="*/ 3694535 w 3694535" name="connsiteX20-2333"/>
                <a:gd fmla="*/ 1124252 h 4492350" name="connsiteY20-2334"/>
                <a:gd fmla="*/ 2222205 w 3694535" name="connsiteX21-2335"/>
                <a:gd fmla="*/ 3370521 h 4492350" name="connsiteY21-2336"/>
                <a:gd fmla="*/ 2169042 w 3694535" name="connsiteX22-2337"/>
                <a:gd fmla="*/ 3817088 h 4492350" name="connsiteY22-2338"/>
                <a:gd fmla="*/ 3317358 w 3694535" name="connsiteX23-2339"/>
                <a:gd fmla="*/ 3094074 h 4492350" name="connsiteY23-2340"/>
                <a:gd fmla="*/ 2194317 w 3694535" name="connsiteX24-2341"/>
                <a:gd fmla="*/ 4030951 h 4492350" name="connsiteY24-2342"/>
                <a:gd fmla="*/ 2232838 w 3694535" name="connsiteX25-2343"/>
                <a:gd fmla="*/ 4476307 h 4492350" name="connsiteY25-2344"/>
                <a:gd fmla="*/ 2218194 w 3694535" name="connsiteX26-2345"/>
                <a:gd fmla="*/ 4491415 h 4492350" name="connsiteY26-2346"/>
                <a:gd fmla="*/ 1743740 w 3694535" name="connsiteX27-2347"/>
                <a:gd fmla="*/ 4492350 h 4492350" name="connsiteY27-2348"/>
                <a:gd fmla="*/ 1743740 w 3694535" name="connsiteX0-2349"/>
                <a:gd fmla="*/ 4492350 h 4492350" name="connsiteY0-2350"/>
                <a:gd fmla="*/ 1796903 w 3694535" name="connsiteX1-2351"/>
                <a:gd fmla="*/ 3785190 h 4492350" name="connsiteY1-2352"/>
                <a:gd fmla="*/ 1307805 w 3694535" name="connsiteX2-2353"/>
                <a:gd fmla="*/ 3381153 h 4492350" name="connsiteY2-2354"/>
                <a:gd fmla="*/ 31898 w 3694535" name="connsiteX3-2355"/>
                <a:gd fmla="*/ 2945218 h 4492350" name="connsiteY3-2356"/>
                <a:gd fmla="*/ 1127052 w 3694535" name="connsiteX4-2357"/>
                <a:gd fmla="*/ 3242930 h 4492350" name="connsiteY4-2358"/>
                <a:gd fmla="*/ 393405 w 3694535" name="connsiteX5-2359"/>
                <a:gd fmla="*/ 2456121 h 4492350" name="connsiteY5-2360"/>
                <a:gd fmla="*/ 1775638 w 3694535" name="connsiteX6-2361"/>
                <a:gd fmla="*/ 3519376 h 4492350" name="connsiteY6-2362"/>
                <a:gd fmla="*/ 1679945 w 3694535" name="connsiteX7-2363"/>
                <a:gd fmla="*/ 2392325 h 4492350" name="connsiteY7-2364"/>
                <a:gd fmla="*/ 0 w 3694535" name="connsiteX8-2365"/>
                <a:gd fmla="*/ 754911 h 4492350" name="connsiteY8-2366"/>
                <a:gd fmla="*/ 988828 w 3694535" name="connsiteX9-2367"/>
                <a:gd fmla="*/ 1924493 h 4492350" name="connsiteY9-2368"/>
                <a:gd fmla="*/ 1137684 w 3694535" name="connsiteX10-2369"/>
                <a:gd fmla="*/ 861237 h 4492350" name="connsiteY10-2370"/>
                <a:gd fmla="*/ 1222745 w 3694535" name="connsiteX11-2371"/>
                <a:gd fmla="*/ 2062716 h 4492350" name="connsiteY11-2372"/>
                <a:gd fmla="*/ 1690577 w 3694535" name="connsiteX12-2373"/>
                <a:gd fmla="*/ 2190307 h 4492350" name="connsiteY12-2374"/>
                <a:gd fmla="*/ 1956391 w 3694535" name="connsiteX13-2375"/>
                <a:gd fmla="*/ 0 h 4492350" name="connsiteY13-2376"/>
                <a:gd fmla="*/ 2083982 w 3694535" name="connsiteX14-2377"/>
                <a:gd fmla="*/ 978195 h 4492350" name="connsiteY14-2378"/>
                <a:gd fmla="*/ 1881963 w 3694535" name="connsiteX15-2379"/>
                <a:gd fmla="*/ 2232837 h 4492350" name="connsiteY15-2380"/>
                <a:gd fmla="*/ 2057494 w 3694535" name="connsiteX16-2381"/>
                <a:gd fmla="*/ 3046321 h 4492350" name="connsiteY16-2382"/>
                <a:gd fmla="*/ 2647507 w 3694535" name="connsiteX17-2383"/>
                <a:gd fmla="*/ 2519916 h 4492350" name="connsiteY17-2384"/>
                <a:gd fmla="*/ 2913694 w 3694535" name="connsiteX18-2385"/>
                <a:gd fmla="*/ 1291762 h 4492350" name="connsiteY18-2386"/>
                <a:gd fmla="*/ 2806809 w 3694535" name="connsiteX19-2387"/>
                <a:gd fmla="*/ 2383091 h 4492350" name="connsiteY19-2388"/>
                <a:gd fmla="*/ 3694535 w 3694535" name="connsiteX20-2389"/>
                <a:gd fmla="*/ 1124252 h 4492350" name="connsiteY20-2390"/>
                <a:gd fmla="*/ 2222205 w 3694535" name="connsiteX21-2391"/>
                <a:gd fmla="*/ 3370521 h 4492350" name="connsiteY21-2392"/>
                <a:gd fmla="*/ 2169042 w 3694535" name="connsiteX22-2393"/>
                <a:gd fmla="*/ 3817088 h 4492350" name="connsiteY22-2394"/>
                <a:gd fmla="*/ 3317358 w 3694535" name="connsiteX23-2395"/>
                <a:gd fmla="*/ 3094074 h 4492350" name="connsiteY23-2396"/>
                <a:gd fmla="*/ 2194317 w 3694535" name="connsiteX24-2397"/>
                <a:gd fmla="*/ 4030951 h 4492350" name="connsiteY24-2398"/>
                <a:gd fmla="*/ 2232838 w 3694535" name="connsiteX25-2399"/>
                <a:gd fmla="*/ 4476307 h 4492350" name="connsiteY25-2400"/>
                <a:gd fmla="*/ 2218194 w 3694535" name="connsiteX26-2401"/>
                <a:gd fmla="*/ 4491415 h 4492350" name="connsiteY26-2402"/>
                <a:gd fmla="*/ 1743740 w 3694535" name="connsiteX27-2403"/>
                <a:gd fmla="*/ 4492350 h 4492350" name="connsiteY27-2404"/>
                <a:gd fmla="*/ 1743740 w 3694535" name="connsiteX0-2405"/>
                <a:gd fmla="*/ 4492350 h 4492350" name="connsiteY0-2406"/>
                <a:gd fmla="*/ 1796903 w 3694535" name="connsiteX1-2407"/>
                <a:gd fmla="*/ 3785190 h 4492350" name="connsiteY1-2408"/>
                <a:gd fmla="*/ 1307805 w 3694535" name="connsiteX2-2409"/>
                <a:gd fmla="*/ 3381153 h 4492350" name="connsiteY2-2410"/>
                <a:gd fmla="*/ 31898 w 3694535" name="connsiteX3-2411"/>
                <a:gd fmla="*/ 2945218 h 4492350" name="connsiteY3-2412"/>
                <a:gd fmla="*/ 1127052 w 3694535" name="connsiteX4-2413"/>
                <a:gd fmla="*/ 3242930 h 4492350" name="connsiteY4-2414"/>
                <a:gd fmla="*/ 393405 w 3694535" name="connsiteX5-2415"/>
                <a:gd fmla="*/ 2456121 h 4492350" name="connsiteY5-2416"/>
                <a:gd fmla="*/ 1775638 w 3694535" name="connsiteX6-2417"/>
                <a:gd fmla="*/ 3519376 h 4492350" name="connsiteY6-2418"/>
                <a:gd fmla="*/ 1679945 w 3694535" name="connsiteX7-2419"/>
                <a:gd fmla="*/ 2392325 h 4492350" name="connsiteY7-2420"/>
                <a:gd fmla="*/ 0 w 3694535" name="connsiteX8-2421"/>
                <a:gd fmla="*/ 754911 h 4492350" name="connsiteY8-2422"/>
                <a:gd fmla="*/ 988828 w 3694535" name="connsiteX9-2423"/>
                <a:gd fmla="*/ 1924493 h 4492350" name="connsiteY9-2424"/>
                <a:gd fmla="*/ 1137684 w 3694535" name="connsiteX10-2425"/>
                <a:gd fmla="*/ 861237 h 4492350" name="connsiteY10-2426"/>
                <a:gd fmla="*/ 1222745 w 3694535" name="connsiteX11-2427"/>
                <a:gd fmla="*/ 2062716 h 4492350" name="connsiteY11-2428"/>
                <a:gd fmla="*/ 1690577 w 3694535" name="connsiteX12-2429"/>
                <a:gd fmla="*/ 2190307 h 4492350" name="connsiteY12-2430"/>
                <a:gd fmla="*/ 1956391 w 3694535" name="connsiteX13-2431"/>
                <a:gd fmla="*/ 0 h 4492350" name="connsiteY13-2432"/>
                <a:gd fmla="*/ 2083982 w 3694535" name="connsiteX14-2433"/>
                <a:gd fmla="*/ 978195 h 4492350" name="connsiteY14-2434"/>
                <a:gd fmla="*/ 1881963 w 3694535" name="connsiteX15-2435"/>
                <a:gd fmla="*/ 2232837 h 4492350" name="connsiteY15-2436"/>
                <a:gd fmla="*/ 2057494 w 3694535" name="connsiteX16-2437"/>
                <a:gd fmla="*/ 3046321 h 4492350" name="connsiteY16-2438"/>
                <a:gd fmla="*/ 2647507 w 3694535" name="connsiteX17-2439"/>
                <a:gd fmla="*/ 2519916 h 4492350" name="connsiteY17-2440"/>
                <a:gd fmla="*/ 2913694 w 3694535" name="connsiteX18-2441"/>
                <a:gd fmla="*/ 1291762 h 4492350" name="connsiteY18-2442"/>
                <a:gd fmla="*/ 2806809 w 3694535" name="connsiteX19-2443"/>
                <a:gd fmla="*/ 2383091 h 4492350" name="connsiteY19-2444"/>
                <a:gd fmla="*/ 3694535 w 3694535" name="connsiteX20-2445"/>
                <a:gd fmla="*/ 1124252 h 4492350" name="connsiteY20-2446"/>
                <a:gd fmla="*/ 2222205 w 3694535" name="connsiteX21-2447"/>
                <a:gd fmla="*/ 3370521 h 4492350" name="connsiteY21-2448"/>
                <a:gd fmla="*/ 2169042 w 3694535" name="connsiteX22-2449"/>
                <a:gd fmla="*/ 3817088 h 4492350" name="connsiteY22-2450"/>
                <a:gd fmla="*/ 3317358 w 3694535" name="connsiteX23-2451"/>
                <a:gd fmla="*/ 3094074 h 4492350" name="connsiteY23-2452"/>
                <a:gd fmla="*/ 2194317 w 3694535" name="connsiteX24-2453"/>
                <a:gd fmla="*/ 4030951 h 4492350" name="connsiteY24-2454"/>
                <a:gd fmla="*/ 2232838 w 3694535" name="connsiteX25-2455"/>
                <a:gd fmla="*/ 4476307 h 4492350" name="connsiteY25-2456"/>
                <a:gd fmla="*/ 2218194 w 3694535" name="connsiteX26-2457"/>
                <a:gd fmla="*/ 4491415 h 4492350" name="connsiteY26-2458"/>
                <a:gd fmla="*/ 1743740 w 3694535" name="connsiteX27-2459"/>
                <a:gd fmla="*/ 4492350 h 4492350" name="connsiteY27-2460"/>
                <a:gd fmla="*/ 1743740 w 3694535" name="connsiteX0-2461"/>
                <a:gd fmla="*/ 4492350 h 4492350" name="connsiteY0-2462"/>
                <a:gd fmla="*/ 1796903 w 3694535" name="connsiteX1-2463"/>
                <a:gd fmla="*/ 3785190 h 4492350" name="connsiteY1-2464"/>
                <a:gd fmla="*/ 1307805 w 3694535" name="connsiteX2-2465"/>
                <a:gd fmla="*/ 3381153 h 4492350" name="connsiteY2-2466"/>
                <a:gd fmla="*/ 31898 w 3694535" name="connsiteX3-2467"/>
                <a:gd fmla="*/ 2945218 h 4492350" name="connsiteY3-2468"/>
                <a:gd fmla="*/ 1127052 w 3694535" name="connsiteX4-2469"/>
                <a:gd fmla="*/ 3242930 h 4492350" name="connsiteY4-2470"/>
                <a:gd fmla="*/ 393405 w 3694535" name="connsiteX5-2471"/>
                <a:gd fmla="*/ 2456121 h 4492350" name="connsiteY5-2472"/>
                <a:gd fmla="*/ 1775638 w 3694535" name="connsiteX6-2473"/>
                <a:gd fmla="*/ 3519376 h 4492350" name="connsiteY6-2474"/>
                <a:gd fmla="*/ 1679945 w 3694535" name="connsiteX7-2475"/>
                <a:gd fmla="*/ 2392325 h 4492350" name="connsiteY7-2476"/>
                <a:gd fmla="*/ 0 w 3694535" name="connsiteX8-2477"/>
                <a:gd fmla="*/ 754911 h 4492350" name="connsiteY8-2478"/>
                <a:gd fmla="*/ 988828 w 3694535" name="connsiteX9-2479"/>
                <a:gd fmla="*/ 1924493 h 4492350" name="connsiteY9-2480"/>
                <a:gd fmla="*/ 1137684 w 3694535" name="connsiteX10-2481"/>
                <a:gd fmla="*/ 861237 h 4492350" name="connsiteY10-2482"/>
                <a:gd fmla="*/ 1222745 w 3694535" name="connsiteX11-2483"/>
                <a:gd fmla="*/ 2062716 h 4492350" name="connsiteY11-2484"/>
                <a:gd fmla="*/ 1690577 w 3694535" name="connsiteX12-2485"/>
                <a:gd fmla="*/ 2190307 h 4492350" name="connsiteY12-2486"/>
                <a:gd fmla="*/ 1956391 w 3694535" name="connsiteX13-2487"/>
                <a:gd fmla="*/ 0 h 4492350" name="connsiteY13-2488"/>
                <a:gd fmla="*/ 2083982 w 3694535" name="connsiteX14-2489"/>
                <a:gd fmla="*/ 978195 h 4492350" name="connsiteY14-2490"/>
                <a:gd fmla="*/ 1881963 w 3694535" name="connsiteX15-2491"/>
                <a:gd fmla="*/ 2232837 h 4492350" name="connsiteY15-2492"/>
                <a:gd fmla="*/ 2057494 w 3694535" name="connsiteX16-2493"/>
                <a:gd fmla="*/ 3046321 h 4492350" name="connsiteY16-2494"/>
                <a:gd fmla="*/ 2647507 w 3694535" name="connsiteX17-2495"/>
                <a:gd fmla="*/ 2519916 h 4492350" name="connsiteY17-2496"/>
                <a:gd fmla="*/ 2913694 w 3694535" name="connsiteX18-2497"/>
                <a:gd fmla="*/ 1291762 h 4492350" name="connsiteY18-2498"/>
                <a:gd fmla="*/ 2806809 w 3694535" name="connsiteX19-2499"/>
                <a:gd fmla="*/ 2383091 h 4492350" name="connsiteY19-2500"/>
                <a:gd fmla="*/ 3694535 w 3694535" name="connsiteX20-2501"/>
                <a:gd fmla="*/ 1124252 h 4492350" name="connsiteY20-2502"/>
                <a:gd fmla="*/ 2222205 w 3694535" name="connsiteX21-2503"/>
                <a:gd fmla="*/ 3370521 h 4492350" name="connsiteY21-2504"/>
                <a:gd fmla="*/ 2169042 w 3694535" name="connsiteX22-2505"/>
                <a:gd fmla="*/ 3817088 h 4492350" name="connsiteY22-2506"/>
                <a:gd fmla="*/ 3317358 w 3694535" name="connsiteX23-2507"/>
                <a:gd fmla="*/ 3094074 h 4492350" name="connsiteY23-2508"/>
                <a:gd fmla="*/ 2194317 w 3694535" name="connsiteX24-2509"/>
                <a:gd fmla="*/ 4030951 h 4492350" name="connsiteY24-2510"/>
                <a:gd fmla="*/ 2232838 w 3694535" name="connsiteX25-2511"/>
                <a:gd fmla="*/ 4476307 h 4492350" name="connsiteY25-2512"/>
                <a:gd fmla="*/ 2218194 w 3694535" name="connsiteX26-2513"/>
                <a:gd fmla="*/ 4491415 h 4492350" name="connsiteY26-2514"/>
                <a:gd fmla="*/ 1743740 w 3694535" name="connsiteX27-2515"/>
                <a:gd fmla="*/ 4492350 h 4492350" name="connsiteY27-2516"/>
                <a:gd fmla="*/ 1743740 w 3694535" name="connsiteX0-2517"/>
                <a:gd fmla="*/ 4492350 h 4492350" name="connsiteY0-2518"/>
                <a:gd fmla="*/ 1796903 w 3694535" name="connsiteX1-2519"/>
                <a:gd fmla="*/ 3785190 h 4492350" name="connsiteY1-2520"/>
                <a:gd fmla="*/ 1307805 w 3694535" name="connsiteX2-2521"/>
                <a:gd fmla="*/ 3381153 h 4492350" name="connsiteY2-2522"/>
                <a:gd fmla="*/ 31898 w 3694535" name="connsiteX3-2523"/>
                <a:gd fmla="*/ 2945218 h 4492350" name="connsiteY3-2524"/>
                <a:gd fmla="*/ 1127052 w 3694535" name="connsiteX4-2525"/>
                <a:gd fmla="*/ 3242930 h 4492350" name="connsiteY4-2526"/>
                <a:gd fmla="*/ 393405 w 3694535" name="connsiteX5-2527"/>
                <a:gd fmla="*/ 2456121 h 4492350" name="connsiteY5-2528"/>
                <a:gd fmla="*/ 1775638 w 3694535" name="connsiteX6-2529"/>
                <a:gd fmla="*/ 3519376 h 4492350" name="connsiteY6-2530"/>
                <a:gd fmla="*/ 1679945 w 3694535" name="connsiteX7-2531"/>
                <a:gd fmla="*/ 2392325 h 4492350" name="connsiteY7-2532"/>
                <a:gd fmla="*/ 0 w 3694535" name="connsiteX8-2533"/>
                <a:gd fmla="*/ 754911 h 4492350" name="connsiteY8-2534"/>
                <a:gd fmla="*/ 988828 w 3694535" name="connsiteX9-2535"/>
                <a:gd fmla="*/ 1924493 h 4492350" name="connsiteY9-2536"/>
                <a:gd fmla="*/ 1137684 w 3694535" name="connsiteX10-2537"/>
                <a:gd fmla="*/ 861237 h 4492350" name="connsiteY10-2538"/>
                <a:gd fmla="*/ 1222745 w 3694535" name="connsiteX11-2539"/>
                <a:gd fmla="*/ 2062716 h 4492350" name="connsiteY11-2540"/>
                <a:gd fmla="*/ 1690577 w 3694535" name="connsiteX12-2541"/>
                <a:gd fmla="*/ 2190307 h 4492350" name="connsiteY12-2542"/>
                <a:gd fmla="*/ 1956391 w 3694535" name="connsiteX13-2543"/>
                <a:gd fmla="*/ 0 h 4492350" name="connsiteY13-2544"/>
                <a:gd fmla="*/ 2083982 w 3694535" name="connsiteX14-2545"/>
                <a:gd fmla="*/ 978195 h 4492350" name="connsiteY14-2546"/>
                <a:gd fmla="*/ 1881963 w 3694535" name="connsiteX15-2547"/>
                <a:gd fmla="*/ 2232837 h 4492350" name="connsiteY15-2548"/>
                <a:gd fmla="*/ 2057494 w 3694535" name="connsiteX16-2549"/>
                <a:gd fmla="*/ 3046321 h 4492350" name="connsiteY16-2550"/>
                <a:gd fmla="*/ 2647507 w 3694535" name="connsiteX17-2551"/>
                <a:gd fmla="*/ 2519916 h 4492350" name="connsiteY17-2552"/>
                <a:gd fmla="*/ 2913694 w 3694535" name="connsiteX18-2553"/>
                <a:gd fmla="*/ 1291762 h 4492350" name="connsiteY18-2554"/>
                <a:gd fmla="*/ 2806809 w 3694535" name="connsiteX19-2555"/>
                <a:gd fmla="*/ 2383091 h 4492350" name="connsiteY19-2556"/>
                <a:gd fmla="*/ 3694535 w 3694535" name="connsiteX20-2557"/>
                <a:gd fmla="*/ 1124252 h 4492350" name="connsiteY20-2558"/>
                <a:gd fmla="*/ 2222205 w 3694535" name="connsiteX21-2559"/>
                <a:gd fmla="*/ 3370521 h 4492350" name="connsiteY21-2560"/>
                <a:gd fmla="*/ 2169042 w 3694535" name="connsiteX22-2561"/>
                <a:gd fmla="*/ 3817088 h 4492350" name="connsiteY22-2562"/>
                <a:gd fmla="*/ 3317358 w 3694535" name="connsiteX23-2563"/>
                <a:gd fmla="*/ 3094074 h 4492350" name="connsiteY23-2564"/>
                <a:gd fmla="*/ 2194317 w 3694535" name="connsiteX24-2565"/>
                <a:gd fmla="*/ 4030951 h 4492350" name="connsiteY24-2566"/>
                <a:gd fmla="*/ 2232838 w 3694535" name="connsiteX25-2567"/>
                <a:gd fmla="*/ 4476307 h 4492350" name="connsiteY25-2568"/>
                <a:gd fmla="*/ 2218194 w 3694535" name="connsiteX26-2569"/>
                <a:gd fmla="*/ 4491415 h 4492350" name="connsiteY26-2570"/>
                <a:gd fmla="*/ 1743740 w 3694535" name="connsiteX27-2571"/>
                <a:gd fmla="*/ 4492350 h 4492350" name="connsiteY27-2572"/>
                <a:gd fmla="*/ 1743740 w 3694535" name="connsiteX0-2573"/>
                <a:gd fmla="*/ 4492350 h 4492350" name="connsiteY0-2574"/>
                <a:gd fmla="*/ 1796903 w 3694535" name="connsiteX1-2575"/>
                <a:gd fmla="*/ 3785190 h 4492350" name="connsiteY1-2576"/>
                <a:gd fmla="*/ 1307805 w 3694535" name="connsiteX2-2577"/>
                <a:gd fmla="*/ 3381153 h 4492350" name="connsiteY2-2578"/>
                <a:gd fmla="*/ 31898 w 3694535" name="connsiteX3-2579"/>
                <a:gd fmla="*/ 2945218 h 4492350" name="connsiteY3-2580"/>
                <a:gd fmla="*/ 1127052 w 3694535" name="connsiteX4-2581"/>
                <a:gd fmla="*/ 3242930 h 4492350" name="connsiteY4-2582"/>
                <a:gd fmla="*/ 393405 w 3694535" name="connsiteX5-2583"/>
                <a:gd fmla="*/ 2456121 h 4492350" name="connsiteY5-2584"/>
                <a:gd fmla="*/ 1775638 w 3694535" name="connsiteX6-2585"/>
                <a:gd fmla="*/ 3519376 h 4492350" name="connsiteY6-2586"/>
                <a:gd fmla="*/ 1679945 w 3694535" name="connsiteX7-2587"/>
                <a:gd fmla="*/ 2392325 h 4492350" name="connsiteY7-2588"/>
                <a:gd fmla="*/ 0 w 3694535" name="connsiteX8-2589"/>
                <a:gd fmla="*/ 754911 h 4492350" name="connsiteY8-2590"/>
                <a:gd fmla="*/ 988828 w 3694535" name="connsiteX9-2591"/>
                <a:gd fmla="*/ 1924493 h 4492350" name="connsiteY9-2592"/>
                <a:gd fmla="*/ 1137684 w 3694535" name="connsiteX10-2593"/>
                <a:gd fmla="*/ 861237 h 4492350" name="connsiteY10-2594"/>
                <a:gd fmla="*/ 1222745 w 3694535" name="connsiteX11-2595"/>
                <a:gd fmla="*/ 2062716 h 4492350" name="connsiteY11-2596"/>
                <a:gd fmla="*/ 1690577 w 3694535" name="connsiteX12-2597"/>
                <a:gd fmla="*/ 2190307 h 4492350" name="connsiteY12-2598"/>
                <a:gd fmla="*/ 1956391 w 3694535" name="connsiteX13-2599"/>
                <a:gd fmla="*/ 0 h 4492350" name="connsiteY13-2600"/>
                <a:gd fmla="*/ 2083982 w 3694535" name="connsiteX14-2601"/>
                <a:gd fmla="*/ 978195 h 4492350" name="connsiteY14-2602"/>
                <a:gd fmla="*/ 1881963 w 3694535" name="connsiteX15-2603"/>
                <a:gd fmla="*/ 2232837 h 4492350" name="connsiteY15-2604"/>
                <a:gd fmla="*/ 2057494 w 3694535" name="connsiteX16-2605"/>
                <a:gd fmla="*/ 3046321 h 4492350" name="connsiteY16-2606"/>
                <a:gd fmla="*/ 2647507 w 3694535" name="connsiteX17-2607"/>
                <a:gd fmla="*/ 2519916 h 4492350" name="connsiteY17-2608"/>
                <a:gd fmla="*/ 2913694 w 3694535" name="connsiteX18-2609"/>
                <a:gd fmla="*/ 1291762 h 4492350" name="connsiteY18-2610"/>
                <a:gd fmla="*/ 2806809 w 3694535" name="connsiteX19-2611"/>
                <a:gd fmla="*/ 2383091 h 4492350" name="connsiteY19-2612"/>
                <a:gd fmla="*/ 3694535 w 3694535" name="connsiteX20-2613"/>
                <a:gd fmla="*/ 1124252 h 4492350" name="connsiteY20-2614"/>
                <a:gd fmla="*/ 2222205 w 3694535" name="connsiteX21-2615"/>
                <a:gd fmla="*/ 3370521 h 4492350" name="connsiteY21-2616"/>
                <a:gd fmla="*/ 2169042 w 3694535" name="connsiteX22-2617"/>
                <a:gd fmla="*/ 3817088 h 4492350" name="connsiteY22-2618"/>
                <a:gd fmla="*/ 3317358 w 3694535" name="connsiteX23-2619"/>
                <a:gd fmla="*/ 3094074 h 4492350" name="connsiteY23-2620"/>
                <a:gd fmla="*/ 2194317 w 3694535" name="connsiteX24-2621"/>
                <a:gd fmla="*/ 4030951 h 4492350" name="connsiteY24-2622"/>
                <a:gd fmla="*/ 2232838 w 3694535" name="connsiteX25-2623"/>
                <a:gd fmla="*/ 4476307 h 4492350" name="connsiteY25-2624"/>
                <a:gd fmla="*/ 2218194 w 3694535" name="connsiteX26-2625"/>
                <a:gd fmla="*/ 4491415 h 4492350" name="connsiteY26-2626"/>
                <a:gd fmla="*/ 1743740 w 3694535" name="connsiteX27-2627"/>
                <a:gd fmla="*/ 4492350 h 4492350" name="connsiteY27-2628"/>
                <a:gd fmla="*/ 1743740 w 3694535" name="connsiteX0-2629"/>
                <a:gd fmla="*/ 4492350 h 4492350" name="connsiteY0-2630"/>
                <a:gd fmla="*/ 1796903 w 3694535" name="connsiteX1-2631"/>
                <a:gd fmla="*/ 3785190 h 4492350" name="connsiteY1-2632"/>
                <a:gd fmla="*/ 1307805 w 3694535" name="connsiteX2-2633"/>
                <a:gd fmla="*/ 3381153 h 4492350" name="connsiteY2-2634"/>
                <a:gd fmla="*/ 31898 w 3694535" name="connsiteX3-2635"/>
                <a:gd fmla="*/ 2945218 h 4492350" name="connsiteY3-2636"/>
                <a:gd fmla="*/ 1127052 w 3694535" name="connsiteX4-2637"/>
                <a:gd fmla="*/ 3242930 h 4492350" name="connsiteY4-2638"/>
                <a:gd fmla="*/ 393405 w 3694535" name="connsiteX5-2639"/>
                <a:gd fmla="*/ 2456121 h 4492350" name="connsiteY5-2640"/>
                <a:gd fmla="*/ 1775638 w 3694535" name="connsiteX6-2641"/>
                <a:gd fmla="*/ 3519376 h 4492350" name="connsiteY6-2642"/>
                <a:gd fmla="*/ 1679945 w 3694535" name="connsiteX7-2643"/>
                <a:gd fmla="*/ 2392325 h 4492350" name="connsiteY7-2644"/>
                <a:gd fmla="*/ 0 w 3694535" name="connsiteX8-2645"/>
                <a:gd fmla="*/ 754911 h 4492350" name="connsiteY8-2646"/>
                <a:gd fmla="*/ 988828 w 3694535" name="connsiteX9-2647"/>
                <a:gd fmla="*/ 1924493 h 4492350" name="connsiteY9-2648"/>
                <a:gd fmla="*/ 1137684 w 3694535" name="connsiteX10-2649"/>
                <a:gd fmla="*/ 861237 h 4492350" name="connsiteY10-2650"/>
                <a:gd fmla="*/ 1222745 w 3694535" name="connsiteX11-2651"/>
                <a:gd fmla="*/ 2062716 h 4492350" name="connsiteY11-2652"/>
                <a:gd fmla="*/ 1690577 w 3694535" name="connsiteX12-2653"/>
                <a:gd fmla="*/ 2190307 h 4492350" name="connsiteY12-2654"/>
                <a:gd fmla="*/ 1956391 w 3694535" name="connsiteX13-2655"/>
                <a:gd fmla="*/ 0 h 4492350" name="connsiteY13-2656"/>
                <a:gd fmla="*/ 2083982 w 3694535" name="connsiteX14-2657"/>
                <a:gd fmla="*/ 978195 h 4492350" name="connsiteY14-2658"/>
                <a:gd fmla="*/ 1881963 w 3694535" name="connsiteX15-2659"/>
                <a:gd fmla="*/ 2232837 h 4492350" name="connsiteY15-2660"/>
                <a:gd fmla="*/ 2057494 w 3694535" name="connsiteX16-2661"/>
                <a:gd fmla="*/ 3046321 h 4492350" name="connsiteY16-2662"/>
                <a:gd fmla="*/ 2647507 w 3694535" name="connsiteX17-2663"/>
                <a:gd fmla="*/ 2519916 h 4492350" name="connsiteY17-2664"/>
                <a:gd fmla="*/ 2913694 w 3694535" name="connsiteX18-2665"/>
                <a:gd fmla="*/ 1291762 h 4492350" name="connsiteY18-2666"/>
                <a:gd fmla="*/ 2806809 w 3694535" name="connsiteX19-2667"/>
                <a:gd fmla="*/ 2383091 h 4492350" name="connsiteY19-2668"/>
                <a:gd fmla="*/ 3694535 w 3694535" name="connsiteX20-2669"/>
                <a:gd fmla="*/ 1124252 h 4492350" name="connsiteY20-2670"/>
                <a:gd fmla="*/ 2222205 w 3694535" name="connsiteX21-2671"/>
                <a:gd fmla="*/ 3370521 h 4492350" name="connsiteY21-2672"/>
                <a:gd fmla="*/ 2169042 w 3694535" name="connsiteX22-2673"/>
                <a:gd fmla="*/ 3817088 h 4492350" name="connsiteY22-2674"/>
                <a:gd fmla="*/ 3317358 w 3694535" name="connsiteX23-2675"/>
                <a:gd fmla="*/ 3094074 h 4492350" name="connsiteY23-2676"/>
                <a:gd fmla="*/ 2194317 w 3694535" name="connsiteX24-2677"/>
                <a:gd fmla="*/ 4030951 h 4492350" name="connsiteY24-2678"/>
                <a:gd fmla="*/ 2232838 w 3694535" name="connsiteX25-2679"/>
                <a:gd fmla="*/ 4476307 h 4492350" name="connsiteY25-2680"/>
                <a:gd fmla="*/ 2218194 w 3694535" name="connsiteX26-2681"/>
                <a:gd fmla="*/ 4491415 h 4492350" name="connsiteY26-2682"/>
                <a:gd fmla="*/ 1743740 w 3694535" name="connsiteX27-2683"/>
                <a:gd fmla="*/ 4492350 h 4492350" name="connsiteY27-2684"/>
                <a:gd fmla="*/ 1743740 w 3694535" name="connsiteX0-2685"/>
                <a:gd fmla="*/ 4492350 h 4492350" name="connsiteY0-2686"/>
                <a:gd fmla="*/ 1796903 w 3694535" name="connsiteX1-2687"/>
                <a:gd fmla="*/ 3785190 h 4492350" name="connsiteY1-2688"/>
                <a:gd fmla="*/ 1307805 w 3694535" name="connsiteX2-2689"/>
                <a:gd fmla="*/ 3381153 h 4492350" name="connsiteY2-2690"/>
                <a:gd fmla="*/ 31898 w 3694535" name="connsiteX3-2691"/>
                <a:gd fmla="*/ 2945218 h 4492350" name="connsiteY3-2692"/>
                <a:gd fmla="*/ 1127052 w 3694535" name="connsiteX4-2693"/>
                <a:gd fmla="*/ 3242930 h 4492350" name="connsiteY4-2694"/>
                <a:gd fmla="*/ 393405 w 3694535" name="connsiteX5-2695"/>
                <a:gd fmla="*/ 2456121 h 4492350" name="connsiteY5-2696"/>
                <a:gd fmla="*/ 1775638 w 3694535" name="connsiteX6-2697"/>
                <a:gd fmla="*/ 3519376 h 4492350" name="connsiteY6-2698"/>
                <a:gd fmla="*/ 1679945 w 3694535" name="connsiteX7-2699"/>
                <a:gd fmla="*/ 2392325 h 4492350" name="connsiteY7-2700"/>
                <a:gd fmla="*/ 0 w 3694535" name="connsiteX8-2701"/>
                <a:gd fmla="*/ 754911 h 4492350" name="connsiteY8-2702"/>
                <a:gd fmla="*/ 988828 w 3694535" name="connsiteX9-2703"/>
                <a:gd fmla="*/ 1924493 h 4492350" name="connsiteY9-2704"/>
                <a:gd fmla="*/ 1137684 w 3694535" name="connsiteX10-2705"/>
                <a:gd fmla="*/ 861237 h 4492350" name="connsiteY10-2706"/>
                <a:gd fmla="*/ 1222745 w 3694535" name="connsiteX11-2707"/>
                <a:gd fmla="*/ 2062716 h 4492350" name="connsiteY11-2708"/>
                <a:gd fmla="*/ 1690577 w 3694535" name="connsiteX12-2709"/>
                <a:gd fmla="*/ 2190307 h 4492350" name="connsiteY12-2710"/>
                <a:gd fmla="*/ 1956391 w 3694535" name="connsiteX13-2711"/>
                <a:gd fmla="*/ 0 h 4492350" name="connsiteY13-2712"/>
                <a:gd fmla="*/ 2083982 w 3694535" name="connsiteX14-2713"/>
                <a:gd fmla="*/ 978195 h 4492350" name="connsiteY14-2714"/>
                <a:gd fmla="*/ 1881963 w 3694535" name="connsiteX15-2715"/>
                <a:gd fmla="*/ 2232837 h 4492350" name="connsiteY15-2716"/>
                <a:gd fmla="*/ 2057494 w 3694535" name="connsiteX16-2717"/>
                <a:gd fmla="*/ 3046321 h 4492350" name="connsiteY16-2718"/>
                <a:gd fmla="*/ 2647507 w 3694535" name="connsiteX17-2719"/>
                <a:gd fmla="*/ 2519916 h 4492350" name="connsiteY17-2720"/>
                <a:gd fmla="*/ 2913694 w 3694535" name="connsiteX18-2721"/>
                <a:gd fmla="*/ 1291762 h 4492350" name="connsiteY18-2722"/>
                <a:gd fmla="*/ 2806809 w 3694535" name="connsiteX19-2723"/>
                <a:gd fmla="*/ 2383091 h 4492350" name="connsiteY19-2724"/>
                <a:gd fmla="*/ 3694535 w 3694535" name="connsiteX20-2725"/>
                <a:gd fmla="*/ 1124252 h 4492350" name="connsiteY20-2726"/>
                <a:gd fmla="*/ 2222205 w 3694535" name="connsiteX21-2727"/>
                <a:gd fmla="*/ 3370521 h 4492350" name="connsiteY21-2728"/>
                <a:gd fmla="*/ 2169042 w 3694535" name="connsiteX22-2729"/>
                <a:gd fmla="*/ 3817088 h 4492350" name="connsiteY22-2730"/>
                <a:gd fmla="*/ 3317358 w 3694535" name="connsiteX23-2731"/>
                <a:gd fmla="*/ 3094074 h 4492350" name="connsiteY23-2732"/>
                <a:gd fmla="*/ 2194317 w 3694535" name="connsiteX24-2733"/>
                <a:gd fmla="*/ 4030951 h 4492350" name="connsiteY24-2734"/>
                <a:gd fmla="*/ 2232838 w 3694535" name="connsiteX25-2735"/>
                <a:gd fmla="*/ 4476307 h 4492350" name="connsiteY25-2736"/>
                <a:gd fmla="*/ 2218194 w 3694535" name="connsiteX26-2737"/>
                <a:gd fmla="*/ 4491415 h 4492350" name="connsiteY26-2738"/>
                <a:gd fmla="*/ 1743740 w 3694535" name="connsiteX27-2739"/>
                <a:gd fmla="*/ 4492350 h 4492350" name="connsiteY27-2740"/>
                <a:gd fmla="*/ 1743740 w 3694535" name="connsiteX0-2741"/>
                <a:gd fmla="*/ 4492350 h 4492350" name="connsiteY0-2742"/>
                <a:gd fmla="*/ 1796903 w 3694535" name="connsiteX1-2743"/>
                <a:gd fmla="*/ 3785190 h 4492350" name="connsiteY1-2744"/>
                <a:gd fmla="*/ 1307805 w 3694535" name="connsiteX2-2745"/>
                <a:gd fmla="*/ 3381153 h 4492350" name="connsiteY2-2746"/>
                <a:gd fmla="*/ 31898 w 3694535" name="connsiteX3-2747"/>
                <a:gd fmla="*/ 2945218 h 4492350" name="connsiteY3-2748"/>
                <a:gd fmla="*/ 1127052 w 3694535" name="connsiteX4-2749"/>
                <a:gd fmla="*/ 3242930 h 4492350" name="connsiteY4-2750"/>
                <a:gd fmla="*/ 393405 w 3694535" name="connsiteX5-2751"/>
                <a:gd fmla="*/ 2456121 h 4492350" name="connsiteY5-2752"/>
                <a:gd fmla="*/ 1775638 w 3694535" name="connsiteX6-2753"/>
                <a:gd fmla="*/ 3519376 h 4492350" name="connsiteY6-2754"/>
                <a:gd fmla="*/ 1679945 w 3694535" name="connsiteX7-2755"/>
                <a:gd fmla="*/ 2392325 h 4492350" name="connsiteY7-2756"/>
                <a:gd fmla="*/ 0 w 3694535" name="connsiteX8-2757"/>
                <a:gd fmla="*/ 754911 h 4492350" name="connsiteY8-2758"/>
                <a:gd fmla="*/ 988828 w 3694535" name="connsiteX9-2759"/>
                <a:gd fmla="*/ 1924493 h 4492350" name="connsiteY9-2760"/>
                <a:gd fmla="*/ 1137684 w 3694535" name="connsiteX10-2761"/>
                <a:gd fmla="*/ 861237 h 4492350" name="connsiteY10-2762"/>
                <a:gd fmla="*/ 1222745 w 3694535" name="connsiteX11-2763"/>
                <a:gd fmla="*/ 2062716 h 4492350" name="connsiteY11-2764"/>
                <a:gd fmla="*/ 1690577 w 3694535" name="connsiteX12-2765"/>
                <a:gd fmla="*/ 2190307 h 4492350" name="connsiteY12-2766"/>
                <a:gd fmla="*/ 1956391 w 3694535" name="connsiteX13-2767"/>
                <a:gd fmla="*/ 0 h 4492350" name="connsiteY13-2768"/>
                <a:gd fmla="*/ 2027834 w 3694535" name="connsiteX14-2769"/>
                <a:gd fmla="*/ 986216 h 4492350" name="connsiteY14-2770"/>
                <a:gd fmla="*/ 1881963 w 3694535" name="connsiteX15-2771"/>
                <a:gd fmla="*/ 2232837 h 4492350" name="connsiteY15-2772"/>
                <a:gd fmla="*/ 2057494 w 3694535" name="connsiteX16-2773"/>
                <a:gd fmla="*/ 3046321 h 4492350" name="connsiteY16-2774"/>
                <a:gd fmla="*/ 2647507 w 3694535" name="connsiteX17-2775"/>
                <a:gd fmla="*/ 2519916 h 4492350" name="connsiteY17-2776"/>
                <a:gd fmla="*/ 2913694 w 3694535" name="connsiteX18-2777"/>
                <a:gd fmla="*/ 1291762 h 4492350" name="connsiteY18-2778"/>
                <a:gd fmla="*/ 2806809 w 3694535" name="connsiteX19-2779"/>
                <a:gd fmla="*/ 2383091 h 4492350" name="connsiteY19-2780"/>
                <a:gd fmla="*/ 3694535 w 3694535" name="connsiteX20-2781"/>
                <a:gd fmla="*/ 1124252 h 4492350" name="connsiteY20-2782"/>
                <a:gd fmla="*/ 2222205 w 3694535" name="connsiteX21-2783"/>
                <a:gd fmla="*/ 3370521 h 4492350" name="connsiteY21-2784"/>
                <a:gd fmla="*/ 2169042 w 3694535" name="connsiteX22-2785"/>
                <a:gd fmla="*/ 3817088 h 4492350" name="connsiteY22-2786"/>
                <a:gd fmla="*/ 3317358 w 3694535" name="connsiteX23-2787"/>
                <a:gd fmla="*/ 3094074 h 4492350" name="connsiteY23-2788"/>
                <a:gd fmla="*/ 2194317 w 3694535" name="connsiteX24-2789"/>
                <a:gd fmla="*/ 4030951 h 4492350" name="connsiteY24-2790"/>
                <a:gd fmla="*/ 2232838 w 3694535" name="connsiteX25-2791"/>
                <a:gd fmla="*/ 4476307 h 4492350" name="connsiteY25-2792"/>
                <a:gd fmla="*/ 2218194 w 3694535" name="connsiteX26-2793"/>
                <a:gd fmla="*/ 4491415 h 4492350" name="connsiteY26-2794"/>
                <a:gd fmla="*/ 1743740 w 3694535" name="connsiteX27-2795"/>
                <a:gd fmla="*/ 4492350 h 4492350" name="connsiteY27-2796"/>
                <a:gd fmla="*/ 1743740 w 3694535" name="connsiteX0-2797"/>
                <a:gd fmla="*/ 4492350 h 4492350" name="connsiteY0-2798"/>
                <a:gd fmla="*/ 1796903 w 3694535" name="connsiteX1-2799"/>
                <a:gd fmla="*/ 3785190 h 4492350" name="connsiteY1-2800"/>
                <a:gd fmla="*/ 1307805 w 3694535" name="connsiteX2-2801"/>
                <a:gd fmla="*/ 3381153 h 4492350" name="connsiteY2-2802"/>
                <a:gd fmla="*/ 31898 w 3694535" name="connsiteX3-2803"/>
                <a:gd fmla="*/ 2945218 h 4492350" name="connsiteY3-2804"/>
                <a:gd fmla="*/ 1127052 w 3694535" name="connsiteX4-2805"/>
                <a:gd fmla="*/ 3242930 h 4492350" name="connsiteY4-2806"/>
                <a:gd fmla="*/ 393405 w 3694535" name="connsiteX5-2807"/>
                <a:gd fmla="*/ 2456121 h 4492350" name="connsiteY5-2808"/>
                <a:gd fmla="*/ 1775638 w 3694535" name="connsiteX6-2809"/>
                <a:gd fmla="*/ 3519376 h 4492350" name="connsiteY6-2810"/>
                <a:gd fmla="*/ 1679945 w 3694535" name="connsiteX7-2811"/>
                <a:gd fmla="*/ 2392325 h 4492350" name="connsiteY7-2812"/>
                <a:gd fmla="*/ 0 w 3694535" name="connsiteX8-2813"/>
                <a:gd fmla="*/ 754911 h 4492350" name="connsiteY8-2814"/>
                <a:gd fmla="*/ 988828 w 3694535" name="connsiteX9-2815"/>
                <a:gd fmla="*/ 1924493 h 4492350" name="connsiteY9-2816"/>
                <a:gd fmla="*/ 1137684 w 3694535" name="connsiteX10-2817"/>
                <a:gd fmla="*/ 861237 h 4492350" name="connsiteY10-2818"/>
                <a:gd fmla="*/ 1222745 w 3694535" name="connsiteX11-2819"/>
                <a:gd fmla="*/ 2062716 h 4492350" name="connsiteY11-2820"/>
                <a:gd fmla="*/ 1690577 w 3694535" name="connsiteX12-2821"/>
                <a:gd fmla="*/ 2190307 h 4492350" name="connsiteY12-2822"/>
                <a:gd fmla="*/ 1956391 w 3694535" name="connsiteX13-2823"/>
                <a:gd fmla="*/ 0 h 4492350" name="connsiteY13-2824"/>
                <a:gd fmla="*/ 2027834 w 3694535" name="connsiteX14-2825"/>
                <a:gd fmla="*/ 986216 h 4492350" name="connsiteY14-2826"/>
                <a:gd fmla="*/ 1881963 w 3694535" name="connsiteX15-2827"/>
                <a:gd fmla="*/ 2232837 h 4492350" name="connsiteY15-2828"/>
                <a:gd fmla="*/ 2057494 w 3694535" name="connsiteX16-2829"/>
                <a:gd fmla="*/ 3046321 h 4492350" name="connsiteY16-2830"/>
                <a:gd fmla="*/ 2647507 w 3694535" name="connsiteX17-2831"/>
                <a:gd fmla="*/ 2519916 h 4492350" name="connsiteY17-2832"/>
                <a:gd fmla="*/ 2913694 w 3694535" name="connsiteX18-2833"/>
                <a:gd fmla="*/ 1291762 h 4492350" name="connsiteY18-2834"/>
                <a:gd fmla="*/ 2806809 w 3694535" name="connsiteX19-2835"/>
                <a:gd fmla="*/ 2383091 h 4492350" name="connsiteY19-2836"/>
                <a:gd fmla="*/ 3694535 w 3694535" name="connsiteX20-2837"/>
                <a:gd fmla="*/ 1124252 h 4492350" name="connsiteY20-2838"/>
                <a:gd fmla="*/ 2222205 w 3694535" name="connsiteX21-2839"/>
                <a:gd fmla="*/ 3370521 h 4492350" name="connsiteY21-2840"/>
                <a:gd fmla="*/ 2169042 w 3694535" name="connsiteX22-2841"/>
                <a:gd fmla="*/ 3817088 h 4492350" name="connsiteY22-2842"/>
                <a:gd fmla="*/ 3317358 w 3694535" name="connsiteX23-2843"/>
                <a:gd fmla="*/ 3094074 h 4492350" name="connsiteY23-2844"/>
                <a:gd fmla="*/ 2194317 w 3694535" name="connsiteX24-2845"/>
                <a:gd fmla="*/ 4030951 h 4492350" name="connsiteY24-2846"/>
                <a:gd fmla="*/ 2232838 w 3694535" name="connsiteX25-2847"/>
                <a:gd fmla="*/ 4476307 h 4492350" name="connsiteY25-2848"/>
                <a:gd fmla="*/ 2218194 w 3694535" name="connsiteX26-2849"/>
                <a:gd fmla="*/ 4491415 h 4492350" name="connsiteY26-2850"/>
                <a:gd fmla="*/ 1743740 w 3694535" name="connsiteX27-2851"/>
                <a:gd fmla="*/ 4492350 h 4492350" name="connsiteY27-2852"/>
                <a:gd fmla="*/ 1743740 w 3694535" name="connsiteX0-2853"/>
                <a:gd fmla="*/ 4492350 h 4492350" name="connsiteY0-2854"/>
                <a:gd fmla="*/ 1796903 w 3694535" name="connsiteX1-2855"/>
                <a:gd fmla="*/ 3785190 h 4492350" name="connsiteY1-2856"/>
                <a:gd fmla="*/ 1307805 w 3694535" name="connsiteX2-2857"/>
                <a:gd fmla="*/ 3381153 h 4492350" name="connsiteY2-2858"/>
                <a:gd fmla="*/ 31898 w 3694535" name="connsiteX3-2859"/>
                <a:gd fmla="*/ 2945218 h 4492350" name="connsiteY3-2860"/>
                <a:gd fmla="*/ 1127052 w 3694535" name="connsiteX4-2861"/>
                <a:gd fmla="*/ 3242930 h 4492350" name="connsiteY4-2862"/>
                <a:gd fmla="*/ 393405 w 3694535" name="connsiteX5-2863"/>
                <a:gd fmla="*/ 2456121 h 4492350" name="connsiteY5-2864"/>
                <a:gd fmla="*/ 1775638 w 3694535" name="connsiteX6-2865"/>
                <a:gd fmla="*/ 3519376 h 4492350" name="connsiteY6-2866"/>
                <a:gd fmla="*/ 1679945 w 3694535" name="connsiteX7-2867"/>
                <a:gd fmla="*/ 2392325 h 4492350" name="connsiteY7-2868"/>
                <a:gd fmla="*/ 0 w 3694535" name="connsiteX8-2869"/>
                <a:gd fmla="*/ 754911 h 4492350" name="connsiteY8-2870"/>
                <a:gd fmla="*/ 988828 w 3694535" name="connsiteX9-2871"/>
                <a:gd fmla="*/ 1924493 h 4492350" name="connsiteY9-2872"/>
                <a:gd fmla="*/ 1137684 w 3694535" name="connsiteX10-2873"/>
                <a:gd fmla="*/ 861237 h 4492350" name="connsiteY10-2874"/>
                <a:gd fmla="*/ 1222745 w 3694535" name="connsiteX11-2875"/>
                <a:gd fmla="*/ 2062716 h 4492350" name="connsiteY11-2876"/>
                <a:gd fmla="*/ 1690577 w 3694535" name="connsiteX12-2877"/>
                <a:gd fmla="*/ 2190307 h 4492350" name="connsiteY12-2878"/>
                <a:gd fmla="*/ 1956391 w 3694535" name="connsiteX13-2879"/>
                <a:gd fmla="*/ 0 h 4492350" name="connsiteY13-2880"/>
                <a:gd fmla="*/ 2027834 w 3694535" name="connsiteX14-2881"/>
                <a:gd fmla="*/ 986216 h 4492350" name="connsiteY14-2882"/>
                <a:gd fmla="*/ 1881963 w 3694535" name="connsiteX15-2883"/>
                <a:gd fmla="*/ 2232837 h 4492350" name="connsiteY15-2884"/>
                <a:gd fmla="*/ 2057494 w 3694535" name="connsiteX16-2885"/>
                <a:gd fmla="*/ 3046321 h 4492350" name="connsiteY16-2886"/>
                <a:gd fmla="*/ 2647507 w 3694535" name="connsiteX17-2887"/>
                <a:gd fmla="*/ 2519916 h 4492350" name="connsiteY17-2888"/>
                <a:gd fmla="*/ 2913694 w 3694535" name="connsiteX18-2889"/>
                <a:gd fmla="*/ 1291762 h 4492350" name="connsiteY18-2890"/>
                <a:gd fmla="*/ 2806809 w 3694535" name="connsiteX19-2891"/>
                <a:gd fmla="*/ 2383091 h 4492350" name="connsiteY19-2892"/>
                <a:gd fmla="*/ 3694535 w 3694535" name="connsiteX20-2893"/>
                <a:gd fmla="*/ 1124252 h 4492350" name="connsiteY20-2894"/>
                <a:gd fmla="*/ 2222205 w 3694535" name="connsiteX21-2895"/>
                <a:gd fmla="*/ 3370521 h 4492350" name="connsiteY21-2896"/>
                <a:gd fmla="*/ 2169042 w 3694535" name="connsiteX22-2897"/>
                <a:gd fmla="*/ 3817088 h 4492350" name="connsiteY22-2898"/>
                <a:gd fmla="*/ 3317358 w 3694535" name="connsiteX23-2899"/>
                <a:gd fmla="*/ 3094074 h 4492350" name="connsiteY23-2900"/>
                <a:gd fmla="*/ 2194317 w 3694535" name="connsiteX24-2901"/>
                <a:gd fmla="*/ 4030951 h 4492350" name="connsiteY24-2902"/>
                <a:gd fmla="*/ 2232838 w 3694535" name="connsiteX25-2903"/>
                <a:gd fmla="*/ 4476307 h 4492350" name="connsiteY25-2904"/>
                <a:gd fmla="*/ 2218194 w 3694535" name="connsiteX26-2905"/>
                <a:gd fmla="*/ 4491415 h 4492350" name="connsiteY26-2906"/>
                <a:gd fmla="*/ 1743740 w 3694535" name="connsiteX27-2907"/>
                <a:gd fmla="*/ 4492350 h 4492350" name="connsiteY27-2908"/>
                <a:gd fmla="*/ 1743740 w 3694535" name="connsiteX0-2909"/>
                <a:gd fmla="*/ 4523651 h 4523651" name="connsiteY0-2910"/>
                <a:gd fmla="*/ 1796903 w 3694535" name="connsiteX1-2911"/>
                <a:gd fmla="*/ 3816491 h 4523651" name="connsiteY1-2912"/>
                <a:gd fmla="*/ 1307805 w 3694535" name="connsiteX2-2913"/>
                <a:gd fmla="*/ 3412454 h 4523651" name="connsiteY2-2914"/>
                <a:gd fmla="*/ 31898 w 3694535" name="connsiteX3-2915"/>
                <a:gd fmla="*/ 2976519 h 4523651" name="connsiteY3-2916"/>
                <a:gd fmla="*/ 1127052 w 3694535" name="connsiteX4-2917"/>
                <a:gd fmla="*/ 3274231 h 4523651" name="connsiteY4-2918"/>
                <a:gd fmla="*/ 393405 w 3694535" name="connsiteX5-2919"/>
                <a:gd fmla="*/ 2487422 h 4523651" name="connsiteY5-2920"/>
                <a:gd fmla="*/ 1775638 w 3694535" name="connsiteX6-2921"/>
                <a:gd fmla="*/ 3550677 h 4523651" name="connsiteY6-2922"/>
                <a:gd fmla="*/ 1679945 w 3694535" name="connsiteX7-2923"/>
                <a:gd fmla="*/ 2423626 h 4523651" name="connsiteY7-2924"/>
                <a:gd fmla="*/ 0 w 3694535" name="connsiteX8-2925"/>
                <a:gd fmla="*/ 786212 h 4523651" name="connsiteY8-2926"/>
                <a:gd fmla="*/ 988828 w 3694535" name="connsiteX9-2927"/>
                <a:gd fmla="*/ 1955794 h 4523651" name="connsiteY9-2928"/>
                <a:gd fmla="*/ 1137684 w 3694535" name="connsiteX10-2929"/>
                <a:gd fmla="*/ 892538 h 4523651" name="connsiteY10-2930"/>
                <a:gd fmla="*/ 1222745 w 3694535" name="connsiteX11-2931"/>
                <a:gd fmla="*/ 2094017 h 4523651" name="connsiteY11-2932"/>
                <a:gd fmla="*/ 1690577 w 3694535" name="connsiteX12-2933"/>
                <a:gd fmla="*/ 2221608 h 4523651" name="connsiteY12-2934"/>
                <a:gd fmla="*/ 1956391 w 3694535" name="connsiteX13-2935"/>
                <a:gd fmla="*/ 31301 h 4523651" name="connsiteY13-2936"/>
                <a:gd fmla="*/ 2027834 w 3694535" name="connsiteX14-2937"/>
                <a:gd fmla="*/ 1017517 h 4523651" name="connsiteY14-2938"/>
                <a:gd fmla="*/ 1881963 w 3694535" name="connsiteX15-2939"/>
                <a:gd fmla="*/ 2264138 h 4523651" name="connsiteY15-2940"/>
                <a:gd fmla="*/ 2057494 w 3694535" name="connsiteX16-2941"/>
                <a:gd fmla="*/ 3077622 h 4523651" name="connsiteY16-2942"/>
                <a:gd fmla="*/ 2647507 w 3694535" name="connsiteX17-2943"/>
                <a:gd fmla="*/ 2551217 h 4523651" name="connsiteY17-2944"/>
                <a:gd fmla="*/ 2913694 w 3694535" name="connsiteX18-2945"/>
                <a:gd fmla="*/ 1323063 h 4523651" name="connsiteY18-2946"/>
                <a:gd fmla="*/ 2806809 w 3694535" name="connsiteX19-2947"/>
                <a:gd fmla="*/ 2414392 h 4523651" name="connsiteY19-2948"/>
                <a:gd fmla="*/ 3694535 w 3694535" name="connsiteX20-2949"/>
                <a:gd fmla="*/ 1155553 h 4523651" name="connsiteY20-2950"/>
                <a:gd fmla="*/ 2222205 w 3694535" name="connsiteX21-2951"/>
                <a:gd fmla="*/ 3401822 h 4523651" name="connsiteY21-2952"/>
                <a:gd fmla="*/ 2169042 w 3694535" name="connsiteX22-2953"/>
                <a:gd fmla="*/ 3848389 h 4523651" name="connsiteY22-2954"/>
                <a:gd fmla="*/ 3317358 w 3694535" name="connsiteX23-2955"/>
                <a:gd fmla="*/ 3125375 h 4523651" name="connsiteY23-2956"/>
                <a:gd fmla="*/ 2194317 w 3694535" name="connsiteX24-2957"/>
                <a:gd fmla="*/ 4062252 h 4523651" name="connsiteY24-2958"/>
                <a:gd fmla="*/ 2232838 w 3694535" name="connsiteX25-2959"/>
                <a:gd fmla="*/ 4507608 h 4523651" name="connsiteY25-2960"/>
                <a:gd fmla="*/ 2218194 w 3694535" name="connsiteX26-2961"/>
                <a:gd fmla="*/ 4522716 h 4523651" name="connsiteY26-2962"/>
                <a:gd fmla="*/ 1743740 w 3694535" name="connsiteX27-2963"/>
                <a:gd fmla="*/ 4523651 h 4523651" name="connsiteY27-2964"/>
                <a:gd fmla="*/ 1743740 w 3694535" name="connsiteX0-2965"/>
                <a:gd fmla="*/ 4523651 h 4523651" name="connsiteY0-2966"/>
                <a:gd fmla="*/ 1796903 w 3694535" name="connsiteX1-2967"/>
                <a:gd fmla="*/ 3816491 h 4523651" name="connsiteY1-2968"/>
                <a:gd fmla="*/ 1307805 w 3694535" name="connsiteX2-2969"/>
                <a:gd fmla="*/ 3412454 h 4523651" name="connsiteY2-2970"/>
                <a:gd fmla="*/ 31898 w 3694535" name="connsiteX3-2971"/>
                <a:gd fmla="*/ 2976519 h 4523651" name="connsiteY3-2972"/>
                <a:gd fmla="*/ 1127052 w 3694535" name="connsiteX4-2973"/>
                <a:gd fmla="*/ 3274231 h 4523651" name="connsiteY4-2974"/>
                <a:gd fmla="*/ 393405 w 3694535" name="connsiteX5-2975"/>
                <a:gd fmla="*/ 2487422 h 4523651" name="connsiteY5-2976"/>
                <a:gd fmla="*/ 1775638 w 3694535" name="connsiteX6-2977"/>
                <a:gd fmla="*/ 3550677 h 4523651" name="connsiteY6-2978"/>
                <a:gd fmla="*/ 1679945 w 3694535" name="connsiteX7-2979"/>
                <a:gd fmla="*/ 2423626 h 4523651" name="connsiteY7-2980"/>
                <a:gd fmla="*/ 0 w 3694535" name="connsiteX8-2981"/>
                <a:gd fmla="*/ 786212 h 4523651" name="connsiteY8-2982"/>
                <a:gd fmla="*/ 988828 w 3694535" name="connsiteX9-2983"/>
                <a:gd fmla="*/ 1955794 h 4523651" name="connsiteY9-2984"/>
                <a:gd fmla="*/ 1137684 w 3694535" name="connsiteX10-2985"/>
                <a:gd fmla="*/ 892538 h 4523651" name="connsiteY10-2986"/>
                <a:gd fmla="*/ 1222745 w 3694535" name="connsiteX11-2987"/>
                <a:gd fmla="*/ 2094017 h 4523651" name="connsiteY11-2988"/>
                <a:gd fmla="*/ 1690577 w 3694535" name="connsiteX12-2989"/>
                <a:gd fmla="*/ 2221608 h 4523651" name="connsiteY12-2990"/>
                <a:gd fmla="*/ 1956391 w 3694535" name="connsiteX13-2991"/>
                <a:gd fmla="*/ 31301 h 4523651" name="connsiteY13-2992"/>
                <a:gd fmla="*/ 2027834 w 3694535" name="connsiteX14-2993"/>
                <a:gd fmla="*/ 1017517 h 4523651" name="connsiteY14-2994"/>
                <a:gd fmla="*/ 1881963 w 3694535" name="connsiteX15-2995"/>
                <a:gd fmla="*/ 2264138 h 4523651" name="connsiteY15-2996"/>
                <a:gd fmla="*/ 2057494 w 3694535" name="connsiteX16-2997"/>
                <a:gd fmla="*/ 3077622 h 4523651" name="connsiteY16-2998"/>
                <a:gd fmla="*/ 2647507 w 3694535" name="connsiteX17-2999"/>
                <a:gd fmla="*/ 2551217 h 4523651" name="connsiteY17-3000"/>
                <a:gd fmla="*/ 2913694 w 3694535" name="connsiteX18-3001"/>
                <a:gd fmla="*/ 1323063 h 4523651" name="connsiteY18-3002"/>
                <a:gd fmla="*/ 2806809 w 3694535" name="connsiteX19-3003"/>
                <a:gd fmla="*/ 2414392 h 4523651" name="connsiteY19-3004"/>
                <a:gd fmla="*/ 3694535 w 3694535" name="connsiteX20-3005"/>
                <a:gd fmla="*/ 1155553 h 4523651" name="connsiteY20-3006"/>
                <a:gd fmla="*/ 2222205 w 3694535" name="connsiteX21-3007"/>
                <a:gd fmla="*/ 3401822 h 4523651" name="connsiteY21-3008"/>
                <a:gd fmla="*/ 2169042 w 3694535" name="connsiteX22-3009"/>
                <a:gd fmla="*/ 3848389 h 4523651" name="connsiteY22-3010"/>
                <a:gd fmla="*/ 3317358 w 3694535" name="connsiteX23-3011"/>
                <a:gd fmla="*/ 3125375 h 4523651" name="connsiteY23-3012"/>
                <a:gd fmla="*/ 2194317 w 3694535" name="connsiteX24-3013"/>
                <a:gd fmla="*/ 4062252 h 4523651" name="connsiteY24-3014"/>
                <a:gd fmla="*/ 2232838 w 3694535" name="connsiteX25-3015"/>
                <a:gd fmla="*/ 4507608 h 4523651" name="connsiteY25-3016"/>
                <a:gd fmla="*/ 2218194 w 3694535" name="connsiteX26-3017"/>
                <a:gd fmla="*/ 4522716 h 4523651" name="connsiteY26-3018"/>
                <a:gd fmla="*/ 1743740 w 3694535" name="connsiteX27-3019"/>
                <a:gd fmla="*/ 4523651 h 4523651" name="connsiteY27-3020"/>
                <a:gd fmla="*/ 1743740 w 3694535" name="connsiteX0-3021"/>
                <a:gd fmla="*/ 4523651 h 4523651" name="connsiteY0-3022"/>
                <a:gd fmla="*/ 1796903 w 3694535" name="connsiteX1-3023"/>
                <a:gd fmla="*/ 3816491 h 4523651" name="connsiteY1-3024"/>
                <a:gd fmla="*/ 1307805 w 3694535" name="connsiteX2-3025"/>
                <a:gd fmla="*/ 3412454 h 4523651" name="connsiteY2-3026"/>
                <a:gd fmla="*/ 31898 w 3694535" name="connsiteX3-3027"/>
                <a:gd fmla="*/ 2976519 h 4523651" name="connsiteY3-3028"/>
                <a:gd fmla="*/ 1127052 w 3694535" name="connsiteX4-3029"/>
                <a:gd fmla="*/ 3274231 h 4523651" name="connsiteY4-3030"/>
                <a:gd fmla="*/ 393405 w 3694535" name="connsiteX5-3031"/>
                <a:gd fmla="*/ 2487422 h 4523651" name="connsiteY5-3032"/>
                <a:gd fmla="*/ 1775638 w 3694535" name="connsiteX6-3033"/>
                <a:gd fmla="*/ 3550677 h 4523651" name="connsiteY6-3034"/>
                <a:gd fmla="*/ 1679945 w 3694535" name="connsiteX7-3035"/>
                <a:gd fmla="*/ 2423626 h 4523651" name="connsiteY7-3036"/>
                <a:gd fmla="*/ 0 w 3694535" name="connsiteX8-3037"/>
                <a:gd fmla="*/ 786212 h 4523651" name="connsiteY8-3038"/>
                <a:gd fmla="*/ 988828 w 3694535" name="connsiteX9-3039"/>
                <a:gd fmla="*/ 1955794 h 4523651" name="connsiteY9-3040"/>
                <a:gd fmla="*/ 1137684 w 3694535" name="connsiteX10-3041"/>
                <a:gd fmla="*/ 892538 h 4523651" name="connsiteY10-3042"/>
                <a:gd fmla="*/ 1222745 w 3694535" name="connsiteX11-3043"/>
                <a:gd fmla="*/ 2094017 h 4523651" name="connsiteY11-3044"/>
                <a:gd fmla="*/ 1690577 w 3694535" name="connsiteX12-3045"/>
                <a:gd fmla="*/ 2221608 h 4523651" name="connsiteY12-3046"/>
                <a:gd fmla="*/ 1956391 w 3694535" name="connsiteX13-3047"/>
                <a:gd fmla="*/ 31301 h 4523651" name="connsiteY13-3048"/>
                <a:gd fmla="*/ 2027834 w 3694535" name="connsiteX14-3049"/>
                <a:gd fmla="*/ 1017517 h 4523651" name="connsiteY14-3050"/>
                <a:gd fmla="*/ 1881963 w 3694535" name="connsiteX15-3051"/>
                <a:gd fmla="*/ 2264138 h 4523651" name="connsiteY15-3052"/>
                <a:gd fmla="*/ 2057494 w 3694535" name="connsiteX16-3053"/>
                <a:gd fmla="*/ 3077622 h 4523651" name="connsiteY16-3054"/>
                <a:gd fmla="*/ 2647507 w 3694535" name="connsiteX17-3055"/>
                <a:gd fmla="*/ 2551217 h 4523651" name="connsiteY17-3056"/>
                <a:gd fmla="*/ 2913694 w 3694535" name="connsiteX18-3057"/>
                <a:gd fmla="*/ 1323063 h 4523651" name="connsiteY18-3058"/>
                <a:gd fmla="*/ 2806809 w 3694535" name="connsiteX19-3059"/>
                <a:gd fmla="*/ 2414392 h 4523651" name="connsiteY19-3060"/>
                <a:gd fmla="*/ 3694535 w 3694535" name="connsiteX20-3061"/>
                <a:gd fmla="*/ 1155553 h 4523651" name="connsiteY20-3062"/>
                <a:gd fmla="*/ 2222205 w 3694535" name="connsiteX21-3063"/>
                <a:gd fmla="*/ 3401822 h 4523651" name="connsiteY21-3064"/>
                <a:gd fmla="*/ 2169042 w 3694535" name="connsiteX22-3065"/>
                <a:gd fmla="*/ 3848389 h 4523651" name="connsiteY22-3066"/>
                <a:gd fmla="*/ 3317358 w 3694535" name="connsiteX23-3067"/>
                <a:gd fmla="*/ 3125375 h 4523651" name="connsiteY23-3068"/>
                <a:gd fmla="*/ 2194317 w 3694535" name="connsiteX24-3069"/>
                <a:gd fmla="*/ 4062252 h 4523651" name="connsiteY24-3070"/>
                <a:gd fmla="*/ 2232838 w 3694535" name="connsiteX25-3071"/>
                <a:gd fmla="*/ 4507608 h 4523651" name="connsiteY25-3072"/>
                <a:gd fmla="*/ 2218194 w 3694535" name="connsiteX26-3073"/>
                <a:gd fmla="*/ 4522716 h 4523651" name="connsiteY26-3074"/>
                <a:gd fmla="*/ 1743740 w 3694535" name="connsiteX27-3075"/>
                <a:gd fmla="*/ 4523651 h 4523651" name="connsiteY27-3076"/>
                <a:gd fmla="*/ 1743740 w 3694535" name="connsiteX0-3077"/>
                <a:gd fmla="*/ 4523651 h 4523651" name="connsiteY0-3078"/>
                <a:gd fmla="*/ 1796903 w 3694535" name="connsiteX1-3079"/>
                <a:gd fmla="*/ 3816491 h 4523651" name="connsiteY1-3080"/>
                <a:gd fmla="*/ 1307805 w 3694535" name="connsiteX2-3081"/>
                <a:gd fmla="*/ 3412454 h 4523651" name="connsiteY2-3082"/>
                <a:gd fmla="*/ 31898 w 3694535" name="connsiteX3-3083"/>
                <a:gd fmla="*/ 2976519 h 4523651" name="connsiteY3-3084"/>
                <a:gd fmla="*/ 1127052 w 3694535" name="connsiteX4-3085"/>
                <a:gd fmla="*/ 3274231 h 4523651" name="connsiteY4-3086"/>
                <a:gd fmla="*/ 393405 w 3694535" name="connsiteX5-3087"/>
                <a:gd fmla="*/ 2487422 h 4523651" name="connsiteY5-3088"/>
                <a:gd fmla="*/ 1775638 w 3694535" name="connsiteX6-3089"/>
                <a:gd fmla="*/ 3550677 h 4523651" name="connsiteY6-3090"/>
                <a:gd fmla="*/ 1679945 w 3694535" name="connsiteX7-3091"/>
                <a:gd fmla="*/ 2423626 h 4523651" name="connsiteY7-3092"/>
                <a:gd fmla="*/ 0 w 3694535" name="connsiteX8-3093"/>
                <a:gd fmla="*/ 786212 h 4523651" name="connsiteY8-3094"/>
                <a:gd fmla="*/ 988828 w 3694535" name="connsiteX9-3095"/>
                <a:gd fmla="*/ 1955794 h 4523651" name="connsiteY9-3096"/>
                <a:gd fmla="*/ 1137684 w 3694535" name="connsiteX10-3097"/>
                <a:gd fmla="*/ 892538 h 4523651" name="connsiteY10-3098"/>
                <a:gd fmla="*/ 1222745 w 3694535" name="connsiteX11-3099"/>
                <a:gd fmla="*/ 2094017 h 4523651" name="connsiteY11-3100"/>
                <a:gd fmla="*/ 1690577 w 3694535" name="connsiteX12-3101"/>
                <a:gd fmla="*/ 2221608 h 4523651" name="connsiteY12-3102"/>
                <a:gd fmla="*/ 1956391 w 3694535" name="connsiteX13-3103"/>
                <a:gd fmla="*/ 31301 h 4523651" name="connsiteY13-3104"/>
                <a:gd fmla="*/ 2027834 w 3694535" name="connsiteX14-3105"/>
                <a:gd fmla="*/ 1017517 h 4523651" name="connsiteY14-3106"/>
                <a:gd fmla="*/ 1881963 w 3694535" name="connsiteX15-3107"/>
                <a:gd fmla="*/ 2264138 h 4523651" name="connsiteY15-3108"/>
                <a:gd fmla="*/ 2057494 w 3694535" name="connsiteX16-3109"/>
                <a:gd fmla="*/ 3077622 h 4523651" name="connsiteY16-3110"/>
                <a:gd fmla="*/ 2647507 w 3694535" name="connsiteX17-3111"/>
                <a:gd fmla="*/ 2551217 h 4523651" name="connsiteY17-3112"/>
                <a:gd fmla="*/ 2913694 w 3694535" name="connsiteX18-3113"/>
                <a:gd fmla="*/ 1323063 h 4523651" name="connsiteY18-3114"/>
                <a:gd fmla="*/ 2806809 w 3694535" name="connsiteX19-3115"/>
                <a:gd fmla="*/ 2414392 h 4523651" name="connsiteY19-3116"/>
                <a:gd fmla="*/ 3694535 w 3694535" name="connsiteX20-3117"/>
                <a:gd fmla="*/ 1155553 h 4523651" name="connsiteY20-3118"/>
                <a:gd fmla="*/ 2222205 w 3694535" name="connsiteX21-3119"/>
                <a:gd fmla="*/ 3401822 h 4523651" name="connsiteY21-3120"/>
                <a:gd fmla="*/ 2169042 w 3694535" name="connsiteX22-3121"/>
                <a:gd fmla="*/ 3848389 h 4523651" name="connsiteY22-3122"/>
                <a:gd fmla="*/ 3317358 w 3694535" name="connsiteX23-3123"/>
                <a:gd fmla="*/ 3125375 h 4523651" name="connsiteY23-3124"/>
                <a:gd fmla="*/ 2194317 w 3694535" name="connsiteX24-3125"/>
                <a:gd fmla="*/ 4062252 h 4523651" name="connsiteY24-3126"/>
                <a:gd fmla="*/ 2232838 w 3694535" name="connsiteX25-3127"/>
                <a:gd fmla="*/ 4507608 h 4523651" name="connsiteY25-3128"/>
                <a:gd fmla="*/ 2218194 w 3694535" name="connsiteX26-3129"/>
                <a:gd fmla="*/ 4522716 h 4523651" name="connsiteY26-3130"/>
                <a:gd fmla="*/ 1743740 w 3694535" name="connsiteX27-3131"/>
                <a:gd fmla="*/ 4523651 h 4523651" name="connsiteY27-3132"/>
                <a:gd fmla="*/ 1743740 w 3694535" name="connsiteX0-3133"/>
                <a:gd fmla="*/ 4523651 h 4523651" name="connsiteY0-3134"/>
                <a:gd fmla="*/ 1796903 w 3694535" name="connsiteX1-3135"/>
                <a:gd fmla="*/ 3816491 h 4523651" name="connsiteY1-3136"/>
                <a:gd fmla="*/ 1307805 w 3694535" name="connsiteX2-3137"/>
                <a:gd fmla="*/ 3412454 h 4523651" name="connsiteY2-3138"/>
                <a:gd fmla="*/ 31898 w 3694535" name="connsiteX3-3139"/>
                <a:gd fmla="*/ 2976519 h 4523651" name="connsiteY3-3140"/>
                <a:gd fmla="*/ 1127052 w 3694535" name="connsiteX4-3141"/>
                <a:gd fmla="*/ 3274231 h 4523651" name="connsiteY4-3142"/>
                <a:gd fmla="*/ 393405 w 3694535" name="connsiteX5-3143"/>
                <a:gd fmla="*/ 2487422 h 4523651" name="connsiteY5-3144"/>
                <a:gd fmla="*/ 1775638 w 3694535" name="connsiteX6-3145"/>
                <a:gd fmla="*/ 3550677 h 4523651" name="connsiteY6-3146"/>
                <a:gd fmla="*/ 1679945 w 3694535" name="connsiteX7-3147"/>
                <a:gd fmla="*/ 2423626 h 4523651" name="connsiteY7-3148"/>
                <a:gd fmla="*/ 0 w 3694535" name="connsiteX8-3149"/>
                <a:gd fmla="*/ 786212 h 4523651" name="connsiteY8-3150"/>
                <a:gd fmla="*/ 988828 w 3694535" name="connsiteX9-3151"/>
                <a:gd fmla="*/ 1955794 h 4523651" name="connsiteY9-3152"/>
                <a:gd fmla="*/ 1137684 w 3694535" name="connsiteX10-3153"/>
                <a:gd fmla="*/ 892538 h 4523651" name="connsiteY10-3154"/>
                <a:gd fmla="*/ 1222745 w 3694535" name="connsiteX11-3155"/>
                <a:gd fmla="*/ 2094017 h 4523651" name="connsiteY11-3156"/>
                <a:gd fmla="*/ 1690577 w 3694535" name="connsiteX12-3157"/>
                <a:gd fmla="*/ 2221608 h 4523651" name="connsiteY12-3158"/>
                <a:gd fmla="*/ 1956391 w 3694535" name="connsiteX13-3159"/>
                <a:gd fmla="*/ 31301 h 4523651" name="connsiteY13-3160"/>
                <a:gd fmla="*/ 2027834 w 3694535" name="connsiteX14-3161"/>
                <a:gd fmla="*/ 1017517 h 4523651" name="connsiteY14-3162"/>
                <a:gd fmla="*/ 1881963 w 3694535" name="connsiteX15-3163"/>
                <a:gd fmla="*/ 2264138 h 4523651" name="connsiteY15-3164"/>
                <a:gd fmla="*/ 2057494 w 3694535" name="connsiteX16-3165"/>
                <a:gd fmla="*/ 3077622 h 4523651" name="connsiteY16-3166"/>
                <a:gd fmla="*/ 2647507 w 3694535" name="connsiteX17-3167"/>
                <a:gd fmla="*/ 2551217 h 4523651" name="connsiteY17-3168"/>
                <a:gd fmla="*/ 2913694 w 3694535" name="connsiteX18-3169"/>
                <a:gd fmla="*/ 1323063 h 4523651" name="connsiteY18-3170"/>
                <a:gd fmla="*/ 2806809 w 3694535" name="connsiteX19-3171"/>
                <a:gd fmla="*/ 2414392 h 4523651" name="connsiteY19-3172"/>
                <a:gd fmla="*/ 3694535 w 3694535" name="connsiteX20-3173"/>
                <a:gd fmla="*/ 1155553 h 4523651" name="connsiteY20-3174"/>
                <a:gd fmla="*/ 2222205 w 3694535" name="connsiteX21-3175"/>
                <a:gd fmla="*/ 3401822 h 4523651" name="connsiteY21-3176"/>
                <a:gd fmla="*/ 2169042 w 3694535" name="connsiteX22-3177"/>
                <a:gd fmla="*/ 3848389 h 4523651" name="connsiteY22-3178"/>
                <a:gd fmla="*/ 3317358 w 3694535" name="connsiteX23-3179"/>
                <a:gd fmla="*/ 3125375 h 4523651" name="connsiteY23-3180"/>
                <a:gd fmla="*/ 2194317 w 3694535" name="connsiteX24-3181"/>
                <a:gd fmla="*/ 4062252 h 4523651" name="connsiteY24-3182"/>
                <a:gd fmla="*/ 2232838 w 3694535" name="connsiteX25-3183"/>
                <a:gd fmla="*/ 4507608 h 4523651" name="connsiteY25-3184"/>
                <a:gd fmla="*/ 2218194 w 3694535" name="connsiteX26-3185"/>
                <a:gd fmla="*/ 4522716 h 4523651" name="connsiteY26-3186"/>
                <a:gd fmla="*/ 1743740 w 3694535" name="connsiteX27-3187"/>
                <a:gd fmla="*/ 4523651 h 4523651" name="connsiteY27-3188"/>
                <a:gd fmla="*/ 1743740 w 3694535" name="connsiteX0-3189"/>
                <a:gd fmla="*/ 4523651 h 4523651" name="connsiteY0-3190"/>
                <a:gd fmla="*/ 1796903 w 3694535" name="connsiteX1-3191"/>
                <a:gd fmla="*/ 3816491 h 4523651" name="connsiteY1-3192"/>
                <a:gd fmla="*/ 1307805 w 3694535" name="connsiteX2-3193"/>
                <a:gd fmla="*/ 3412454 h 4523651" name="connsiteY2-3194"/>
                <a:gd fmla="*/ 31898 w 3694535" name="connsiteX3-3195"/>
                <a:gd fmla="*/ 2976519 h 4523651" name="connsiteY3-3196"/>
                <a:gd fmla="*/ 1127052 w 3694535" name="connsiteX4-3197"/>
                <a:gd fmla="*/ 3274231 h 4523651" name="connsiteY4-3198"/>
                <a:gd fmla="*/ 393405 w 3694535" name="connsiteX5-3199"/>
                <a:gd fmla="*/ 2487422 h 4523651" name="connsiteY5-3200"/>
                <a:gd fmla="*/ 1775638 w 3694535" name="connsiteX6-3201"/>
                <a:gd fmla="*/ 3550677 h 4523651" name="connsiteY6-3202"/>
                <a:gd fmla="*/ 1679945 w 3694535" name="connsiteX7-3203"/>
                <a:gd fmla="*/ 2423626 h 4523651" name="connsiteY7-3204"/>
                <a:gd fmla="*/ 0 w 3694535" name="connsiteX8-3205"/>
                <a:gd fmla="*/ 786212 h 4523651" name="connsiteY8-3206"/>
                <a:gd fmla="*/ 988828 w 3694535" name="connsiteX9-3207"/>
                <a:gd fmla="*/ 1955794 h 4523651" name="connsiteY9-3208"/>
                <a:gd fmla="*/ 1137684 w 3694535" name="connsiteX10-3209"/>
                <a:gd fmla="*/ 892538 h 4523651" name="connsiteY10-3210"/>
                <a:gd fmla="*/ 1222745 w 3694535" name="connsiteX11-3211"/>
                <a:gd fmla="*/ 2094017 h 4523651" name="connsiteY11-3212"/>
                <a:gd fmla="*/ 1690577 w 3694535" name="connsiteX12-3213"/>
                <a:gd fmla="*/ 2221608 h 4523651" name="connsiteY12-3214"/>
                <a:gd fmla="*/ 1956391 w 3694535" name="connsiteX13-3215"/>
                <a:gd fmla="*/ 31301 h 4523651" name="connsiteY13-3216"/>
                <a:gd fmla="*/ 2027834 w 3694535" name="connsiteX14-3217"/>
                <a:gd fmla="*/ 1017517 h 4523651" name="connsiteY14-3218"/>
                <a:gd fmla="*/ 1881963 w 3694535" name="connsiteX15-3219"/>
                <a:gd fmla="*/ 2264138 h 4523651" name="connsiteY15-3220"/>
                <a:gd fmla="*/ 2057494 w 3694535" name="connsiteX16-3221"/>
                <a:gd fmla="*/ 3077622 h 4523651" name="connsiteY16-3222"/>
                <a:gd fmla="*/ 2647507 w 3694535" name="connsiteX17-3223"/>
                <a:gd fmla="*/ 2551217 h 4523651" name="connsiteY17-3224"/>
                <a:gd fmla="*/ 2913694 w 3694535" name="connsiteX18-3225"/>
                <a:gd fmla="*/ 1323063 h 4523651" name="connsiteY18-3226"/>
                <a:gd fmla="*/ 2806809 w 3694535" name="connsiteX19-3227"/>
                <a:gd fmla="*/ 2414392 h 4523651" name="connsiteY19-3228"/>
                <a:gd fmla="*/ 3694535 w 3694535" name="connsiteX20-3229"/>
                <a:gd fmla="*/ 1155553 h 4523651" name="connsiteY20-3230"/>
                <a:gd fmla="*/ 2222205 w 3694535" name="connsiteX21-3231"/>
                <a:gd fmla="*/ 3401822 h 4523651" name="connsiteY21-3232"/>
                <a:gd fmla="*/ 2169042 w 3694535" name="connsiteX22-3233"/>
                <a:gd fmla="*/ 3848389 h 4523651" name="connsiteY22-3234"/>
                <a:gd fmla="*/ 3317358 w 3694535" name="connsiteX23-3235"/>
                <a:gd fmla="*/ 3125375 h 4523651" name="connsiteY23-3236"/>
                <a:gd fmla="*/ 2194317 w 3694535" name="connsiteX24-3237"/>
                <a:gd fmla="*/ 4062252 h 4523651" name="connsiteY24-3238"/>
                <a:gd fmla="*/ 2232838 w 3694535" name="connsiteX25-3239"/>
                <a:gd fmla="*/ 4507608 h 4523651" name="connsiteY25-3240"/>
                <a:gd fmla="*/ 2218194 w 3694535" name="connsiteX26-3241"/>
                <a:gd fmla="*/ 4522716 h 4523651" name="connsiteY26-3242"/>
                <a:gd fmla="*/ 1743740 w 3694535" name="connsiteX27-3243"/>
                <a:gd fmla="*/ 4523651 h 4523651" name="connsiteY27-3244"/>
                <a:gd fmla="*/ 1743740 w 3694535" name="connsiteX0-3245"/>
                <a:gd fmla="*/ 4522819 h 4522819" name="connsiteY0-3246"/>
                <a:gd fmla="*/ 1796903 w 3694535" name="connsiteX1-3247"/>
                <a:gd fmla="*/ 3815659 h 4522819" name="connsiteY1-3248"/>
                <a:gd fmla="*/ 1307805 w 3694535" name="connsiteX2-3249"/>
                <a:gd fmla="*/ 3411622 h 4522819" name="connsiteY2-3250"/>
                <a:gd fmla="*/ 31898 w 3694535" name="connsiteX3-3251"/>
                <a:gd fmla="*/ 2975687 h 4522819" name="connsiteY3-3252"/>
                <a:gd fmla="*/ 1127052 w 3694535" name="connsiteX4-3253"/>
                <a:gd fmla="*/ 3273399 h 4522819" name="connsiteY4-3254"/>
                <a:gd fmla="*/ 393405 w 3694535" name="connsiteX5-3255"/>
                <a:gd fmla="*/ 2486590 h 4522819" name="connsiteY5-3256"/>
                <a:gd fmla="*/ 1775638 w 3694535" name="connsiteX6-3257"/>
                <a:gd fmla="*/ 3549845 h 4522819" name="connsiteY6-3258"/>
                <a:gd fmla="*/ 1679945 w 3694535" name="connsiteX7-3259"/>
                <a:gd fmla="*/ 2422794 h 4522819" name="connsiteY7-3260"/>
                <a:gd fmla="*/ 0 w 3694535" name="connsiteX8-3261"/>
                <a:gd fmla="*/ 785380 h 4522819" name="connsiteY8-3262"/>
                <a:gd fmla="*/ 988828 w 3694535" name="connsiteX9-3263"/>
                <a:gd fmla="*/ 1954962 h 4522819" name="connsiteY9-3264"/>
                <a:gd fmla="*/ 1137684 w 3694535" name="connsiteX10-3265"/>
                <a:gd fmla="*/ 891706 h 4522819" name="connsiteY10-3266"/>
                <a:gd fmla="*/ 1222745 w 3694535" name="connsiteX11-3267"/>
                <a:gd fmla="*/ 2093185 h 4522819" name="connsiteY11-3268"/>
                <a:gd fmla="*/ 1690577 w 3694535" name="connsiteX12-3269"/>
                <a:gd fmla="*/ 2220776 h 4522819" name="connsiteY12-3270"/>
                <a:gd fmla="*/ 1956391 w 3694535" name="connsiteX13-3271"/>
                <a:gd fmla="*/ 30469 h 4522819" name="connsiteY13-3272"/>
                <a:gd fmla="*/ 2027834 w 3694535" name="connsiteX14-3273"/>
                <a:gd fmla="*/ 1016685 h 4522819" name="connsiteY14-3274"/>
                <a:gd fmla="*/ 1881963 w 3694535" name="connsiteX15-3275"/>
                <a:gd fmla="*/ 2090854 h 4522819" name="connsiteY15-3276"/>
                <a:gd fmla="*/ 2057494 w 3694535" name="connsiteX16-3277"/>
                <a:gd fmla="*/ 3076790 h 4522819" name="connsiteY16-3278"/>
                <a:gd fmla="*/ 2647507 w 3694535" name="connsiteX17-3279"/>
                <a:gd fmla="*/ 2550385 h 4522819" name="connsiteY17-3280"/>
                <a:gd fmla="*/ 2913694 w 3694535" name="connsiteX18-3281"/>
                <a:gd fmla="*/ 1322231 h 4522819" name="connsiteY18-3282"/>
                <a:gd fmla="*/ 2806809 w 3694535" name="connsiteX19-3283"/>
                <a:gd fmla="*/ 2413560 h 4522819" name="connsiteY19-3284"/>
                <a:gd fmla="*/ 3694535 w 3694535" name="connsiteX20-3285"/>
                <a:gd fmla="*/ 1154721 h 4522819" name="connsiteY20-3286"/>
                <a:gd fmla="*/ 2222205 w 3694535" name="connsiteX21-3287"/>
                <a:gd fmla="*/ 3400990 h 4522819" name="connsiteY21-3288"/>
                <a:gd fmla="*/ 2169042 w 3694535" name="connsiteX22-3289"/>
                <a:gd fmla="*/ 3847557 h 4522819" name="connsiteY22-3290"/>
                <a:gd fmla="*/ 3317358 w 3694535" name="connsiteX23-3291"/>
                <a:gd fmla="*/ 3124543 h 4522819" name="connsiteY23-3292"/>
                <a:gd fmla="*/ 2194317 w 3694535" name="connsiteX24-3293"/>
                <a:gd fmla="*/ 4061420 h 4522819" name="connsiteY24-3294"/>
                <a:gd fmla="*/ 2232838 w 3694535" name="connsiteX25-3295"/>
                <a:gd fmla="*/ 4506776 h 4522819" name="connsiteY25-3296"/>
                <a:gd fmla="*/ 2218194 w 3694535" name="connsiteX26-3297"/>
                <a:gd fmla="*/ 4521884 h 4522819" name="connsiteY26-3298"/>
                <a:gd fmla="*/ 1743740 w 3694535" name="connsiteX27-3299"/>
                <a:gd fmla="*/ 4522819 h 4522819" name="connsiteY27-3300"/>
                <a:gd fmla="*/ 1743740 w 3694535" name="connsiteX0-3301"/>
                <a:gd fmla="*/ 4522819 h 4522819" name="connsiteY0-3302"/>
                <a:gd fmla="*/ 1796903 w 3694535" name="connsiteX1-3303"/>
                <a:gd fmla="*/ 3815659 h 4522819" name="connsiteY1-3304"/>
                <a:gd fmla="*/ 1307805 w 3694535" name="connsiteX2-3305"/>
                <a:gd fmla="*/ 3411622 h 4522819" name="connsiteY2-3306"/>
                <a:gd fmla="*/ 31898 w 3694535" name="connsiteX3-3307"/>
                <a:gd fmla="*/ 2975687 h 4522819" name="connsiteY3-3308"/>
                <a:gd fmla="*/ 1127052 w 3694535" name="connsiteX4-3309"/>
                <a:gd fmla="*/ 3273399 h 4522819" name="connsiteY4-3310"/>
                <a:gd fmla="*/ 393405 w 3694535" name="connsiteX5-3311"/>
                <a:gd fmla="*/ 2486590 h 4522819" name="connsiteY5-3312"/>
                <a:gd fmla="*/ 1775638 w 3694535" name="connsiteX6-3313"/>
                <a:gd fmla="*/ 3549845 h 4522819" name="connsiteY6-3314"/>
                <a:gd fmla="*/ 1679945 w 3694535" name="connsiteX7-3315"/>
                <a:gd fmla="*/ 2422794 h 4522819" name="connsiteY7-3316"/>
                <a:gd fmla="*/ 0 w 3694535" name="connsiteX8-3317"/>
                <a:gd fmla="*/ 785380 h 4522819" name="connsiteY8-3318"/>
                <a:gd fmla="*/ 988828 w 3694535" name="connsiteX9-3319"/>
                <a:gd fmla="*/ 1954962 h 4522819" name="connsiteY9-3320"/>
                <a:gd fmla="*/ 1137684 w 3694535" name="connsiteX10-3321"/>
                <a:gd fmla="*/ 891706 h 4522819" name="connsiteY10-3322"/>
                <a:gd fmla="*/ 1222745 w 3694535" name="connsiteX11-3323"/>
                <a:gd fmla="*/ 2093185 h 4522819" name="connsiteY11-3324"/>
                <a:gd fmla="*/ 1690577 w 3694535" name="connsiteX12-3325"/>
                <a:gd fmla="*/ 2220776 h 4522819" name="connsiteY12-3326"/>
                <a:gd fmla="*/ 1956391 w 3694535" name="connsiteX13-3327"/>
                <a:gd fmla="*/ 30469 h 4522819" name="connsiteY13-3328"/>
                <a:gd fmla="*/ 2027834 w 3694535" name="connsiteX14-3329"/>
                <a:gd fmla="*/ 1016685 h 4522819" name="connsiteY14-3330"/>
                <a:gd fmla="*/ 1881963 w 3694535" name="connsiteX15-3331"/>
                <a:gd fmla="*/ 2090854 h 4522819" name="connsiteY15-3332"/>
                <a:gd fmla="*/ 2057494 w 3694535" name="connsiteX16-3333"/>
                <a:gd fmla="*/ 3076790 h 4522819" name="connsiteY16-3334"/>
                <a:gd fmla="*/ 2647507 w 3694535" name="connsiteX17-3335"/>
                <a:gd fmla="*/ 2550385 h 4522819" name="connsiteY17-3336"/>
                <a:gd fmla="*/ 2913694 w 3694535" name="connsiteX18-3337"/>
                <a:gd fmla="*/ 1322231 h 4522819" name="connsiteY18-3338"/>
                <a:gd fmla="*/ 2806809 w 3694535" name="connsiteX19-3339"/>
                <a:gd fmla="*/ 2413560 h 4522819" name="connsiteY19-3340"/>
                <a:gd fmla="*/ 3694535 w 3694535" name="connsiteX20-3341"/>
                <a:gd fmla="*/ 1154721 h 4522819" name="connsiteY20-3342"/>
                <a:gd fmla="*/ 2222205 w 3694535" name="connsiteX21-3343"/>
                <a:gd fmla="*/ 3400990 h 4522819" name="connsiteY21-3344"/>
                <a:gd fmla="*/ 2169042 w 3694535" name="connsiteX22-3345"/>
                <a:gd fmla="*/ 3847557 h 4522819" name="connsiteY22-3346"/>
                <a:gd fmla="*/ 3317358 w 3694535" name="connsiteX23-3347"/>
                <a:gd fmla="*/ 3124543 h 4522819" name="connsiteY23-3348"/>
                <a:gd fmla="*/ 2194317 w 3694535" name="connsiteX24-3349"/>
                <a:gd fmla="*/ 4061420 h 4522819" name="connsiteY24-3350"/>
                <a:gd fmla="*/ 2232838 w 3694535" name="connsiteX25-3351"/>
                <a:gd fmla="*/ 4506776 h 4522819" name="connsiteY25-3352"/>
                <a:gd fmla="*/ 2218194 w 3694535" name="connsiteX26-3353"/>
                <a:gd fmla="*/ 4521884 h 4522819" name="connsiteY26-3354"/>
                <a:gd fmla="*/ 1743740 w 3694535" name="connsiteX27-3355"/>
                <a:gd fmla="*/ 4522819 h 4522819" name="connsiteY27-3356"/>
                <a:gd fmla="*/ 1743740 w 3694535" name="connsiteX0-3357"/>
                <a:gd fmla="*/ 4522814 h 4522814" name="connsiteY0-3358"/>
                <a:gd fmla="*/ 1796903 w 3694535" name="connsiteX1-3359"/>
                <a:gd fmla="*/ 3815654 h 4522814" name="connsiteY1-3360"/>
                <a:gd fmla="*/ 1307805 w 3694535" name="connsiteX2-3361"/>
                <a:gd fmla="*/ 3411617 h 4522814" name="connsiteY2-3362"/>
                <a:gd fmla="*/ 31898 w 3694535" name="connsiteX3-3363"/>
                <a:gd fmla="*/ 2975682 h 4522814" name="connsiteY3-3364"/>
                <a:gd fmla="*/ 1127052 w 3694535" name="connsiteX4-3365"/>
                <a:gd fmla="*/ 3273394 h 4522814" name="connsiteY4-3366"/>
                <a:gd fmla="*/ 393405 w 3694535" name="connsiteX5-3367"/>
                <a:gd fmla="*/ 2486585 h 4522814" name="connsiteY5-3368"/>
                <a:gd fmla="*/ 1775638 w 3694535" name="connsiteX6-3369"/>
                <a:gd fmla="*/ 3549840 h 4522814" name="connsiteY6-3370"/>
                <a:gd fmla="*/ 1679945 w 3694535" name="connsiteX7-3371"/>
                <a:gd fmla="*/ 2422789 h 4522814" name="connsiteY7-3372"/>
                <a:gd fmla="*/ 0 w 3694535" name="connsiteX8-3373"/>
                <a:gd fmla="*/ 785375 h 4522814" name="connsiteY8-3374"/>
                <a:gd fmla="*/ 988828 w 3694535" name="connsiteX9-3375"/>
                <a:gd fmla="*/ 1954957 h 4522814" name="connsiteY9-3376"/>
                <a:gd fmla="*/ 1137684 w 3694535" name="connsiteX10-3377"/>
                <a:gd fmla="*/ 891701 h 4522814" name="connsiteY10-3378"/>
                <a:gd fmla="*/ 1222745 w 3694535" name="connsiteX11-3379"/>
                <a:gd fmla="*/ 2093180 h 4522814" name="connsiteY11-3380"/>
                <a:gd fmla="*/ 1690577 w 3694535" name="connsiteX12-3381"/>
                <a:gd fmla="*/ 2220771 h 4522814" name="connsiteY12-3382"/>
                <a:gd fmla="*/ 1956391 w 3694535" name="connsiteX13-3383"/>
                <a:gd fmla="*/ 30464 h 4522814" name="connsiteY13-3384"/>
                <a:gd fmla="*/ 2027834 w 3694535" name="connsiteX14-3385"/>
                <a:gd fmla="*/ 1016680 h 4522814" name="connsiteY14-3386"/>
                <a:gd fmla="*/ 1881963 w 3694535" name="connsiteX15-3387"/>
                <a:gd fmla="*/ 2090849 h 4522814" name="connsiteY15-3388"/>
                <a:gd fmla="*/ 2057494 w 3694535" name="connsiteX16-3389"/>
                <a:gd fmla="*/ 3076785 h 4522814" name="connsiteY16-3390"/>
                <a:gd fmla="*/ 2647507 w 3694535" name="connsiteX17-3391"/>
                <a:gd fmla="*/ 2550380 h 4522814" name="connsiteY17-3392"/>
                <a:gd fmla="*/ 2913694 w 3694535" name="connsiteX18-3393"/>
                <a:gd fmla="*/ 1322226 h 4522814" name="connsiteY18-3394"/>
                <a:gd fmla="*/ 2806809 w 3694535" name="connsiteX19-3395"/>
                <a:gd fmla="*/ 2413555 h 4522814" name="connsiteY19-3396"/>
                <a:gd fmla="*/ 3694535 w 3694535" name="connsiteX20-3397"/>
                <a:gd fmla="*/ 1154716 h 4522814" name="connsiteY20-3398"/>
                <a:gd fmla="*/ 2222205 w 3694535" name="connsiteX21-3399"/>
                <a:gd fmla="*/ 3400985 h 4522814" name="connsiteY21-3400"/>
                <a:gd fmla="*/ 2169042 w 3694535" name="connsiteX22-3401"/>
                <a:gd fmla="*/ 3847552 h 4522814" name="connsiteY22-3402"/>
                <a:gd fmla="*/ 3317358 w 3694535" name="connsiteX23-3403"/>
                <a:gd fmla="*/ 3124538 h 4522814" name="connsiteY23-3404"/>
                <a:gd fmla="*/ 2194317 w 3694535" name="connsiteX24-3405"/>
                <a:gd fmla="*/ 4061415 h 4522814" name="connsiteY24-3406"/>
                <a:gd fmla="*/ 2232838 w 3694535" name="connsiteX25-3407"/>
                <a:gd fmla="*/ 4506771 h 4522814" name="connsiteY25-3408"/>
                <a:gd fmla="*/ 2218194 w 3694535" name="connsiteX26-3409"/>
                <a:gd fmla="*/ 4521879 h 4522814" name="connsiteY26-3410"/>
                <a:gd fmla="*/ 1743740 w 3694535" name="connsiteX27-3411"/>
                <a:gd fmla="*/ 4522814 h 4522814" name="connsiteY27-3412"/>
                <a:gd fmla="*/ 1743740 w 3694535" name="connsiteX0-3413"/>
                <a:gd fmla="*/ 4492350 h 4492350" name="connsiteY0-3414"/>
                <a:gd fmla="*/ 1796903 w 3694535" name="connsiteX1-3415"/>
                <a:gd fmla="*/ 3785190 h 4492350" name="connsiteY1-3416"/>
                <a:gd fmla="*/ 1307805 w 3694535" name="connsiteX2-3417"/>
                <a:gd fmla="*/ 3381153 h 4492350" name="connsiteY2-3418"/>
                <a:gd fmla="*/ 31898 w 3694535" name="connsiteX3-3419"/>
                <a:gd fmla="*/ 2945218 h 4492350" name="connsiteY3-3420"/>
                <a:gd fmla="*/ 1127052 w 3694535" name="connsiteX4-3421"/>
                <a:gd fmla="*/ 3242930 h 4492350" name="connsiteY4-3422"/>
                <a:gd fmla="*/ 393405 w 3694535" name="connsiteX5-3423"/>
                <a:gd fmla="*/ 2456121 h 4492350" name="connsiteY5-3424"/>
                <a:gd fmla="*/ 1775638 w 3694535" name="connsiteX6-3425"/>
                <a:gd fmla="*/ 3519376 h 4492350" name="connsiteY6-3426"/>
                <a:gd fmla="*/ 1679945 w 3694535" name="connsiteX7-3427"/>
                <a:gd fmla="*/ 2392325 h 4492350" name="connsiteY7-3428"/>
                <a:gd fmla="*/ 0 w 3694535" name="connsiteX8-3429"/>
                <a:gd fmla="*/ 754911 h 4492350" name="connsiteY8-3430"/>
                <a:gd fmla="*/ 988828 w 3694535" name="connsiteX9-3431"/>
                <a:gd fmla="*/ 1924493 h 4492350" name="connsiteY9-3432"/>
                <a:gd fmla="*/ 1137684 w 3694535" name="connsiteX10-3433"/>
                <a:gd fmla="*/ 861237 h 4492350" name="connsiteY10-3434"/>
                <a:gd fmla="*/ 1222745 w 3694535" name="connsiteX11-3435"/>
                <a:gd fmla="*/ 2062716 h 4492350" name="connsiteY11-3436"/>
                <a:gd fmla="*/ 1690577 w 3694535" name="connsiteX12-3437"/>
                <a:gd fmla="*/ 2190307 h 4492350" name="connsiteY12-3438"/>
                <a:gd fmla="*/ 1956391 w 3694535" name="connsiteX13-3439"/>
                <a:gd fmla="*/ 0 h 4492350" name="connsiteY13-3440"/>
                <a:gd fmla="*/ 2027834 w 3694535" name="connsiteX14-3441"/>
                <a:gd fmla="*/ 986216 h 4492350" name="connsiteY14-3442"/>
                <a:gd fmla="*/ 1881963 w 3694535" name="connsiteX15-3443"/>
                <a:gd fmla="*/ 2060385 h 4492350" name="connsiteY15-3444"/>
                <a:gd fmla="*/ 2057494 w 3694535" name="connsiteX16-3445"/>
                <a:gd fmla="*/ 3046321 h 4492350" name="connsiteY16-3446"/>
                <a:gd fmla="*/ 2647507 w 3694535" name="connsiteX17-3447"/>
                <a:gd fmla="*/ 2519916 h 4492350" name="connsiteY17-3448"/>
                <a:gd fmla="*/ 2913694 w 3694535" name="connsiteX18-3449"/>
                <a:gd fmla="*/ 1291762 h 4492350" name="connsiteY18-3450"/>
                <a:gd fmla="*/ 2806809 w 3694535" name="connsiteX19-3451"/>
                <a:gd fmla="*/ 2383091 h 4492350" name="connsiteY19-3452"/>
                <a:gd fmla="*/ 3694535 w 3694535" name="connsiteX20-3453"/>
                <a:gd fmla="*/ 1124252 h 4492350" name="connsiteY20-3454"/>
                <a:gd fmla="*/ 2222205 w 3694535" name="connsiteX21-3455"/>
                <a:gd fmla="*/ 3370521 h 4492350" name="connsiteY21-3456"/>
                <a:gd fmla="*/ 2169042 w 3694535" name="connsiteX22-3457"/>
                <a:gd fmla="*/ 3817088 h 4492350" name="connsiteY22-3458"/>
                <a:gd fmla="*/ 3317358 w 3694535" name="connsiteX23-3459"/>
                <a:gd fmla="*/ 3094074 h 4492350" name="connsiteY23-3460"/>
                <a:gd fmla="*/ 2194317 w 3694535" name="connsiteX24-3461"/>
                <a:gd fmla="*/ 4030951 h 4492350" name="connsiteY24-3462"/>
                <a:gd fmla="*/ 2232838 w 3694535" name="connsiteX25-3463"/>
                <a:gd fmla="*/ 4476307 h 4492350" name="connsiteY25-3464"/>
                <a:gd fmla="*/ 2218194 w 3694535" name="connsiteX26-3465"/>
                <a:gd fmla="*/ 4491415 h 4492350" name="connsiteY26-3466"/>
                <a:gd fmla="*/ 1743740 w 3694535" name="connsiteX27-3467"/>
                <a:gd fmla="*/ 4492350 h 4492350" name="connsiteY27-3468"/>
                <a:gd fmla="*/ 1743740 w 3694535" name="connsiteX0-3469"/>
                <a:gd fmla="*/ 4492350 h 4492350" name="connsiteY0-3470"/>
                <a:gd fmla="*/ 1796903 w 3694535" name="connsiteX1-3471"/>
                <a:gd fmla="*/ 3785190 h 4492350" name="connsiteY1-3472"/>
                <a:gd fmla="*/ 1307805 w 3694535" name="connsiteX2-3473"/>
                <a:gd fmla="*/ 3381153 h 4492350" name="connsiteY2-3474"/>
                <a:gd fmla="*/ 31898 w 3694535" name="connsiteX3-3475"/>
                <a:gd fmla="*/ 2945218 h 4492350" name="connsiteY3-3476"/>
                <a:gd fmla="*/ 1127052 w 3694535" name="connsiteX4-3477"/>
                <a:gd fmla="*/ 3242930 h 4492350" name="connsiteY4-3478"/>
                <a:gd fmla="*/ 393405 w 3694535" name="connsiteX5-3479"/>
                <a:gd fmla="*/ 2456121 h 4492350" name="connsiteY5-3480"/>
                <a:gd fmla="*/ 1775638 w 3694535" name="connsiteX6-3481"/>
                <a:gd fmla="*/ 3519376 h 4492350" name="connsiteY6-3482"/>
                <a:gd fmla="*/ 1679945 w 3694535" name="connsiteX7-3483"/>
                <a:gd fmla="*/ 2392325 h 4492350" name="connsiteY7-3484"/>
                <a:gd fmla="*/ 0 w 3694535" name="connsiteX8-3485"/>
                <a:gd fmla="*/ 754911 h 4492350" name="connsiteY8-3486"/>
                <a:gd fmla="*/ 988828 w 3694535" name="connsiteX9-3487"/>
                <a:gd fmla="*/ 1924493 h 4492350" name="connsiteY9-3488"/>
                <a:gd fmla="*/ 1137684 w 3694535" name="connsiteX10-3489"/>
                <a:gd fmla="*/ 861237 h 4492350" name="connsiteY10-3490"/>
                <a:gd fmla="*/ 1222745 w 3694535" name="connsiteX11-3491"/>
                <a:gd fmla="*/ 2062716 h 4492350" name="connsiteY11-3492"/>
                <a:gd fmla="*/ 1690577 w 3694535" name="connsiteX12-3493"/>
                <a:gd fmla="*/ 2190307 h 4492350" name="connsiteY12-3494"/>
                <a:gd fmla="*/ 1956391 w 3694535" name="connsiteX13-3495"/>
                <a:gd fmla="*/ 0 h 4492350" name="connsiteY13-3496"/>
                <a:gd fmla="*/ 2027834 w 3694535" name="connsiteX14-3497"/>
                <a:gd fmla="*/ 986216 h 4492350" name="connsiteY14-3498"/>
                <a:gd fmla="*/ 1881963 w 3694535" name="connsiteX15-3499"/>
                <a:gd fmla="*/ 2060385 h 4492350" name="connsiteY15-3500"/>
                <a:gd fmla="*/ 2057494 w 3694535" name="connsiteX16-3501"/>
                <a:gd fmla="*/ 3046321 h 4492350" name="connsiteY16-3502"/>
                <a:gd fmla="*/ 2647507 w 3694535" name="connsiteX17-3503"/>
                <a:gd fmla="*/ 2519916 h 4492350" name="connsiteY17-3504"/>
                <a:gd fmla="*/ 2913694 w 3694535" name="connsiteX18-3505"/>
                <a:gd fmla="*/ 1291762 h 4492350" name="connsiteY18-3506"/>
                <a:gd fmla="*/ 2806809 w 3694535" name="connsiteX19-3507"/>
                <a:gd fmla="*/ 2383091 h 4492350" name="connsiteY19-3508"/>
                <a:gd fmla="*/ 3694535 w 3694535" name="connsiteX20-3509"/>
                <a:gd fmla="*/ 1124252 h 4492350" name="connsiteY20-3510"/>
                <a:gd fmla="*/ 2222205 w 3694535" name="connsiteX21-3511"/>
                <a:gd fmla="*/ 3370521 h 4492350" name="connsiteY21-3512"/>
                <a:gd fmla="*/ 2169042 w 3694535" name="connsiteX22-3513"/>
                <a:gd fmla="*/ 3817088 h 4492350" name="connsiteY22-3514"/>
                <a:gd fmla="*/ 3317358 w 3694535" name="connsiteX23-3515"/>
                <a:gd fmla="*/ 3094074 h 4492350" name="connsiteY23-3516"/>
                <a:gd fmla="*/ 2194317 w 3694535" name="connsiteX24-3517"/>
                <a:gd fmla="*/ 4030951 h 4492350" name="connsiteY24-3518"/>
                <a:gd fmla="*/ 2232838 w 3694535" name="connsiteX25-3519"/>
                <a:gd fmla="*/ 4476307 h 4492350" name="connsiteY25-3520"/>
                <a:gd fmla="*/ 2218194 w 3694535" name="connsiteX26-3521"/>
                <a:gd fmla="*/ 4491415 h 4492350" name="connsiteY26-3522"/>
                <a:gd fmla="*/ 1743740 w 3694535" name="connsiteX27-3523"/>
                <a:gd fmla="*/ 4492350 h 4492350" name="connsiteY27-3524"/>
                <a:gd fmla="*/ 1743740 w 3694535" name="connsiteX0-3525"/>
                <a:gd fmla="*/ 4492350 h 4492350" name="connsiteY0-3526"/>
                <a:gd fmla="*/ 1796903 w 3694535" name="connsiteX1-3527"/>
                <a:gd fmla="*/ 3785190 h 4492350" name="connsiteY1-3528"/>
                <a:gd fmla="*/ 1307805 w 3694535" name="connsiteX2-3529"/>
                <a:gd fmla="*/ 3381153 h 4492350" name="connsiteY2-3530"/>
                <a:gd fmla="*/ 31898 w 3694535" name="connsiteX3-3531"/>
                <a:gd fmla="*/ 2945218 h 4492350" name="connsiteY3-3532"/>
                <a:gd fmla="*/ 1127052 w 3694535" name="connsiteX4-3533"/>
                <a:gd fmla="*/ 3242930 h 4492350" name="connsiteY4-3534"/>
                <a:gd fmla="*/ 393405 w 3694535" name="connsiteX5-3535"/>
                <a:gd fmla="*/ 2456121 h 4492350" name="connsiteY5-3536"/>
                <a:gd fmla="*/ 1775638 w 3694535" name="connsiteX6-3537"/>
                <a:gd fmla="*/ 3519376 h 4492350" name="connsiteY6-3538"/>
                <a:gd fmla="*/ 1679945 w 3694535" name="connsiteX7-3539"/>
                <a:gd fmla="*/ 2392325 h 4492350" name="connsiteY7-3540"/>
                <a:gd fmla="*/ 0 w 3694535" name="connsiteX8-3541"/>
                <a:gd fmla="*/ 754911 h 4492350" name="connsiteY8-3542"/>
                <a:gd fmla="*/ 988828 w 3694535" name="connsiteX9-3543"/>
                <a:gd fmla="*/ 1924493 h 4492350" name="connsiteY9-3544"/>
                <a:gd fmla="*/ 1137684 w 3694535" name="connsiteX10-3545"/>
                <a:gd fmla="*/ 861237 h 4492350" name="connsiteY10-3546"/>
                <a:gd fmla="*/ 1222745 w 3694535" name="connsiteX11-3547"/>
                <a:gd fmla="*/ 2062716 h 4492350" name="connsiteY11-3548"/>
                <a:gd fmla="*/ 1690577 w 3694535" name="connsiteX12-3549"/>
                <a:gd fmla="*/ 2190307 h 4492350" name="connsiteY12-3550"/>
                <a:gd fmla="*/ 1956391 w 3694535" name="connsiteX13-3551"/>
                <a:gd fmla="*/ 0 h 4492350" name="connsiteY13-3552"/>
                <a:gd fmla="*/ 2027834 w 3694535" name="connsiteX14-3553"/>
                <a:gd fmla="*/ 986216 h 4492350" name="connsiteY14-3554"/>
                <a:gd fmla="*/ 1881963 w 3694535" name="connsiteX15-3555"/>
                <a:gd fmla="*/ 2060385 h 4492350" name="connsiteY15-3556"/>
                <a:gd fmla="*/ 2057494 w 3694535" name="connsiteX16-3557"/>
                <a:gd fmla="*/ 3046321 h 4492350" name="connsiteY16-3558"/>
                <a:gd fmla="*/ 2647507 w 3694535" name="connsiteX17-3559"/>
                <a:gd fmla="*/ 2519916 h 4492350" name="connsiteY17-3560"/>
                <a:gd fmla="*/ 2913694 w 3694535" name="connsiteX18-3561"/>
                <a:gd fmla="*/ 1291762 h 4492350" name="connsiteY18-3562"/>
                <a:gd fmla="*/ 2806809 w 3694535" name="connsiteX19-3563"/>
                <a:gd fmla="*/ 2383091 h 4492350" name="connsiteY19-3564"/>
                <a:gd fmla="*/ 3694535 w 3694535" name="connsiteX20-3565"/>
                <a:gd fmla="*/ 1124252 h 4492350" name="connsiteY20-3566"/>
                <a:gd fmla="*/ 2222205 w 3694535" name="connsiteX21-3567"/>
                <a:gd fmla="*/ 3370521 h 4492350" name="connsiteY21-3568"/>
                <a:gd fmla="*/ 2169042 w 3694535" name="connsiteX22-3569"/>
                <a:gd fmla="*/ 3817088 h 4492350" name="connsiteY22-3570"/>
                <a:gd fmla="*/ 3317358 w 3694535" name="connsiteX23-3571"/>
                <a:gd fmla="*/ 3094074 h 4492350" name="connsiteY23-3572"/>
                <a:gd fmla="*/ 2194317 w 3694535" name="connsiteX24-3573"/>
                <a:gd fmla="*/ 4030951 h 4492350" name="connsiteY24-3574"/>
                <a:gd fmla="*/ 2232838 w 3694535" name="connsiteX25-3575"/>
                <a:gd fmla="*/ 4476307 h 4492350" name="connsiteY25-3576"/>
                <a:gd fmla="*/ 2218194 w 3694535" name="connsiteX26-3577"/>
                <a:gd fmla="*/ 4491415 h 4492350" name="connsiteY26-3578"/>
                <a:gd fmla="*/ 1743740 w 3694535" name="connsiteX27-3579"/>
                <a:gd fmla="*/ 4492350 h 4492350" name="connsiteY27-3580"/>
                <a:gd fmla="*/ 1743740 w 3694535" name="connsiteX0-3581"/>
                <a:gd fmla="*/ 4492350 h 4492350" name="connsiteY0-3582"/>
                <a:gd fmla="*/ 1796903 w 3694535" name="connsiteX1-3583"/>
                <a:gd fmla="*/ 3785190 h 4492350" name="connsiteY1-3584"/>
                <a:gd fmla="*/ 1307805 w 3694535" name="connsiteX2-3585"/>
                <a:gd fmla="*/ 3381153 h 4492350" name="connsiteY2-3586"/>
                <a:gd fmla="*/ 31898 w 3694535" name="connsiteX3-3587"/>
                <a:gd fmla="*/ 2945218 h 4492350" name="connsiteY3-3588"/>
                <a:gd fmla="*/ 1127052 w 3694535" name="connsiteX4-3589"/>
                <a:gd fmla="*/ 3242930 h 4492350" name="connsiteY4-3590"/>
                <a:gd fmla="*/ 393405 w 3694535" name="connsiteX5-3591"/>
                <a:gd fmla="*/ 2456121 h 4492350" name="connsiteY5-3592"/>
                <a:gd fmla="*/ 1775638 w 3694535" name="connsiteX6-3593"/>
                <a:gd fmla="*/ 3519376 h 4492350" name="connsiteY6-3594"/>
                <a:gd fmla="*/ 1679945 w 3694535" name="connsiteX7-3595"/>
                <a:gd fmla="*/ 2392325 h 4492350" name="connsiteY7-3596"/>
                <a:gd fmla="*/ 0 w 3694535" name="connsiteX8-3597"/>
                <a:gd fmla="*/ 754911 h 4492350" name="connsiteY8-3598"/>
                <a:gd fmla="*/ 988828 w 3694535" name="connsiteX9-3599"/>
                <a:gd fmla="*/ 1924493 h 4492350" name="connsiteY9-3600"/>
                <a:gd fmla="*/ 1137684 w 3694535" name="connsiteX10-3601"/>
                <a:gd fmla="*/ 861237 h 4492350" name="connsiteY10-3602"/>
                <a:gd fmla="*/ 1222745 w 3694535" name="connsiteX11-3603"/>
                <a:gd fmla="*/ 2062716 h 4492350" name="connsiteY11-3604"/>
                <a:gd fmla="*/ 1690577 w 3694535" name="connsiteX12-3605"/>
                <a:gd fmla="*/ 2190307 h 4492350" name="connsiteY12-3606"/>
                <a:gd fmla="*/ 1956391 w 3694535" name="connsiteX13-3607"/>
                <a:gd fmla="*/ 0 h 4492350" name="connsiteY13-3608"/>
                <a:gd fmla="*/ 2027834 w 3694535" name="connsiteX14-3609"/>
                <a:gd fmla="*/ 986216 h 4492350" name="connsiteY14-3610"/>
                <a:gd fmla="*/ 1881963 w 3694535" name="connsiteX15-3611"/>
                <a:gd fmla="*/ 2060385 h 4492350" name="connsiteY15-3612"/>
                <a:gd fmla="*/ 2057494 w 3694535" name="connsiteX16-3613"/>
                <a:gd fmla="*/ 3046321 h 4492350" name="connsiteY16-3614"/>
                <a:gd fmla="*/ 2647507 w 3694535" name="connsiteX17-3615"/>
                <a:gd fmla="*/ 2519916 h 4492350" name="connsiteY17-3616"/>
                <a:gd fmla="*/ 2913694 w 3694535" name="connsiteX18-3617"/>
                <a:gd fmla="*/ 1291762 h 4492350" name="connsiteY18-3618"/>
                <a:gd fmla="*/ 2806809 w 3694535" name="connsiteX19-3619"/>
                <a:gd fmla="*/ 2383091 h 4492350" name="connsiteY19-3620"/>
                <a:gd fmla="*/ 3694535 w 3694535" name="connsiteX20-3621"/>
                <a:gd fmla="*/ 1124252 h 4492350" name="connsiteY20-3622"/>
                <a:gd fmla="*/ 2222205 w 3694535" name="connsiteX21-3623"/>
                <a:gd fmla="*/ 3370521 h 4492350" name="connsiteY21-3624"/>
                <a:gd fmla="*/ 2169042 w 3694535" name="connsiteX22-3625"/>
                <a:gd fmla="*/ 3817088 h 4492350" name="connsiteY22-3626"/>
                <a:gd fmla="*/ 3317358 w 3694535" name="connsiteX23-3627"/>
                <a:gd fmla="*/ 3094074 h 4492350" name="connsiteY23-3628"/>
                <a:gd fmla="*/ 2194317 w 3694535" name="connsiteX24-3629"/>
                <a:gd fmla="*/ 4030951 h 4492350" name="connsiteY24-3630"/>
                <a:gd fmla="*/ 2232838 w 3694535" name="connsiteX25-3631"/>
                <a:gd fmla="*/ 4476307 h 4492350" name="connsiteY25-3632"/>
                <a:gd fmla="*/ 2218194 w 3694535" name="connsiteX26-3633"/>
                <a:gd fmla="*/ 4491415 h 4492350" name="connsiteY26-3634"/>
                <a:gd fmla="*/ 1743740 w 3694535" name="connsiteX27-3635"/>
                <a:gd fmla="*/ 4492350 h 4492350" name="connsiteY27-3636"/>
                <a:gd fmla="*/ 1743740 w 3694535" name="connsiteX0-3637"/>
                <a:gd fmla="*/ 4492350 h 4492350" name="connsiteY0-3638"/>
                <a:gd fmla="*/ 1796903 w 3694535" name="connsiteX1-3639"/>
                <a:gd fmla="*/ 3785190 h 4492350" name="connsiteY1-3640"/>
                <a:gd fmla="*/ 1307805 w 3694535" name="connsiteX2-3641"/>
                <a:gd fmla="*/ 3381153 h 4492350" name="connsiteY2-3642"/>
                <a:gd fmla="*/ 31898 w 3694535" name="connsiteX3-3643"/>
                <a:gd fmla="*/ 2945218 h 4492350" name="connsiteY3-3644"/>
                <a:gd fmla="*/ 1127052 w 3694535" name="connsiteX4-3645"/>
                <a:gd fmla="*/ 3242930 h 4492350" name="connsiteY4-3646"/>
                <a:gd fmla="*/ 393405 w 3694535" name="connsiteX5-3647"/>
                <a:gd fmla="*/ 2456121 h 4492350" name="connsiteY5-3648"/>
                <a:gd fmla="*/ 1775638 w 3694535" name="connsiteX6-3649"/>
                <a:gd fmla="*/ 3519376 h 4492350" name="connsiteY6-3650"/>
                <a:gd fmla="*/ 1679945 w 3694535" name="connsiteX7-3651"/>
                <a:gd fmla="*/ 2392325 h 4492350" name="connsiteY7-3652"/>
                <a:gd fmla="*/ 0 w 3694535" name="connsiteX8-3653"/>
                <a:gd fmla="*/ 754911 h 4492350" name="connsiteY8-3654"/>
                <a:gd fmla="*/ 988828 w 3694535" name="connsiteX9-3655"/>
                <a:gd fmla="*/ 1924493 h 4492350" name="connsiteY9-3656"/>
                <a:gd fmla="*/ 1137684 w 3694535" name="connsiteX10-3657"/>
                <a:gd fmla="*/ 861237 h 4492350" name="connsiteY10-3658"/>
                <a:gd fmla="*/ 1222745 w 3694535" name="connsiteX11-3659"/>
                <a:gd fmla="*/ 2062716 h 4492350" name="connsiteY11-3660"/>
                <a:gd fmla="*/ 1690577 w 3694535" name="connsiteX12-3661"/>
                <a:gd fmla="*/ 2190307 h 4492350" name="connsiteY12-3662"/>
                <a:gd fmla="*/ 1956391 w 3694535" name="connsiteX13-3663"/>
                <a:gd fmla="*/ 0 h 4492350" name="connsiteY13-3664"/>
                <a:gd fmla="*/ 2027834 w 3694535" name="connsiteX14-3665"/>
                <a:gd fmla="*/ 986216 h 4492350" name="connsiteY14-3666"/>
                <a:gd fmla="*/ 1881963 w 3694535" name="connsiteX15-3667"/>
                <a:gd fmla="*/ 2060385 h 4492350" name="connsiteY15-3668"/>
                <a:gd fmla="*/ 2057494 w 3694535" name="connsiteX16-3669"/>
                <a:gd fmla="*/ 3046321 h 4492350" name="connsiteY16-3670"/>
                <a:gd fmla="*/ 2647507 w 3694535" name="connsiteX17-3671"/>
                <a:gd fmla="*/ 2519916 h 4492350" name="connsiteY17-3672"/>
                <a:gd fmla="*/ 2913694 w 3694535" name="connsiteX18-3673"/>
                <a:gd fmla="*/ 1291762 h 4492350" name="connsiteY18-3674"/>
                <a:gd fmla="*/ 2806809 w 3694535" name="connsiteX19-3675"/>
                <a:gd fmla="*/ 2383091 h 4492350" name="connsiteY19-3676"/>
                <a:gd fmla="*/ 3694535 w 3694535" name="connsiteX20-3677"/>
                <a:gd fmla="*/ 1124252 h 4492350" name="connsiteY20-3678"/>
                <a:gd fmla="*/ 2222205 w 3694535" name="connsiteX21-3679"/>
                <a:gd fmla="*/ 3370521 h 4492350" name="connsiteY21-3680"/>
                <a:gd fmla="*/ 2169042 w 3694535" name="connsiteX22-3681"/>
                <a:gd fmla="*/ 3817088 h 4492350" name="connsiteY22-3682"/>
                <a:gd fmla="*/ 3317358 w 3694535" name="connsiteX23-3683"/>
                <a:gd fmla="*/ 3094074 h 4492350" name="connsiteY23-3684"/>
                <a:gd fmla="*/ 2194317 w 3694535" name="connsiteX24-3685"/>
                <a:gd fmla="*/ 4030951 h 4492350" name="connsiteY24-3686"/>
                <a:gd fmla="*/ 2232838 w 3694535" name="connsiteX25-3687"/>
                <a:gd fmla="*/ 4476307 h 4492350" name="connsiteY25-3688"/>
                <a:gd fmla="*/ 2218194 w 3694535" name="connsiteX26-3689"/>
                <a:gd fmla="*/ 4491415 h 4492350" name="connsiteY26-3690"/>
                <a:gd fmla="*/ 1743740 w 3694535" name="connsiteX27-3691"/>
                <a:gd fmla="*/ 4492350 h 4492350" name="connsiteY27-3692"/>
                <a:gd fmla="*/ 1743740 w 3694535" name="connsiteX0-3693"/>
                <a:gd fmla="*/ 4492350 h 4492350" name="connsiteY0-3694"/>
                <a:gd fmla="*/ 1796903 w 3694535" name="connsiteX1-3695"/>
                <a:gd fmla="*/ 3785190 h 4492350" name="connsiteY1-3696"/>
                <a:gd fmla="*/ 1307805 w 3694535" name="connsiteX2-3697"/>
                <a:gd fmla="*/ 3381153 h 4492350" name="connsiteY2-3698"/>
                <a:gd fmla="*/ 31898 w 3694535" name="connsiteX3-3699"/>
                <a:gd fmla="*/ 2945218 h 4492350" name="connsiteY3-3700"/>
                <a:gd fmla="*/ 1127052 w 3694535" name="connsiteX4-3701"/>
                <a:gd fmla="*/ 3242930 h 4492350" name="connsiteY4-3702"/>
                <a:gd fmla="*/ 393405 w 3694535" name="connsiteX5-3703"/>
                <a:gd fmla="*/ 2456121 h 4492350" name="connsiteY5-3704"/>
                <a:gd fmla="*/ 1775638 w 3694535" name="connsiteX6-3705"/>
                <a:gd fmla="*/ 3519376 h 4492350" name="connsiteY6-3706"/>
                <a:gd fmla="*/ 1679945 w 3694535" name="connsiteX7-3707"/>
                <a:gd fmla="*/ 2392325 h 4492350" name="connsiteY7-3708"/>
                <a:gd fmla="*/ 0 w 3694535" name="connsiteX8-3709"/>
                <a:gd fmla="*/ 754911 h 4492350" name="connsiteY8-3710"/>
                <a:gd fmla="*/ 988828 w 3694535" name="connsiteX9-3711"/>
                <a:gd fmla="*/ 1924493 h 4492350" name="connsiteY9-3712"/>
                <a:gd fmla="*/ 1137684 w 3694535" name="connsiteX10-3713"/>
                <a:gd fmla="*/ 861237 h 4492350" name="connsiteY10-3714"/>
                <a:gd fmla="*/ 1222745 w 3694535" name="connsiteX11-3715"/>
                <a:gd fmla="*/ 2062716 h 4492350" name="connsiteY11-3716"/>
                <a:gd fmla="*/ 1690577 w 3694535" name="connsiteX12-3717"/>
                <a:gd fmla="*/ 2190307 h 4492350" name="connsiteY12-3718"/>
                <a:gd fmla="*/ 1956391 w 3694535" name="connsiteX13-3719"/>
                <a:gd fmla="*/ 0 h 4492350" name="connsiteY13-3720"/>
                <a:gd fmla="*/ 2027834 w 3694535" name="connsiteX14-3721"/>
                <a:gd fmla="*/ 986216 h 4492350" name="connsiteY14-3722"/>
                <a:gd fmla="*/ 1881963 w 3694535" name="connsiteX15-3723"/>
                <a:gd fmla="*/ 2060385 h 4492350" name="connsiteY15-3724"/>
                <a:gd fmla="*/ 2057494 w 3694535" name="connsiteX16-3725"/>
                <a:gd fmla="*/ 3046321 h 4492350" name="connsiteY16-3726"/>
                <a:gd fmla="*/ 2647507 w 3694535" name="connsiteX17-3727"/>
                <a:gd fmla="*/ 2519916 h 4492350" name="connsiteY17-3728"/>
                <a:gd fmla="*/ 2913694 w 3694535" name="connsiteX18-3729"/>
                <a:gd fmla="*/ 1291762 h 4492350" name="connsiteY18-3730"/>
                <a:gd fmla="*/ 2806809 w 3694535" name="connsiteX19-3731"/>
                <a:gd fmla="*/ 2383091 h 4492350" name="connsiteY19-3732"/>
                <a:gd fmla="*/ 3694535 w 3694535" name="connsiteX20-3733"/>
                <a:gd fmla="*/ 1124252 h 4492350" name="connsiteY20-3734"/>
                <a:gd fmla="*/ 2222205 w 3694535" name="connsiteX21-3735"/>
                <a:gd fmla="*/ 3370521 h 4492350" name="connsiteY21-3736"/>
                <a:gd fmla="*/ 2169042 w 3694535" name="connsiteX22-3737"/>
                <a:gd fmla="*/ 3817088 h 4492350" name="connsiteY22-3738"/>
                <a:gd fmla="*/ 3317358 w 3694535" name="connsiteX23-3739"/>
                <a:gd fmla="*/ 3094074 h 4492350" name="connsiteY23-3740"/>
                <a:gd fmla="*/ 2194317 w 3694535" name="connsiteX24-3741"/>
                <a:gd fmla="*/ 4030951 h 4492350" name="connsiteY24-3742"/>
                <a:gd fmla="*/ 2232838 w 3694535" name="connsiteX25-3743"/>
                <a:gd fmla="*/ 4476307 h 4492350" name="connsiteY25-3744"/>
                <a:gd fmla="*/ 2218194 w 3694535" name="connsiteX26-3745"/>
                <a:gd fmla="*/ 4491415 h 4492350" name="connsiteY26-3746"/>
                <a:gd fmla="*/ 1743740 w 3694535" name="connsiteX27-3747"/>
                <a:gd fmla="*/ 4492350 h 4492350" name="connsiteY27-3748"/>
                <a:gd fmla="*/ 1743740 w 3694535" name="connsiteX0-3749"/>
                <a:gd fmla="*/ 4492350 h 4492350" name="connsiteY0-3750"/>
                <a:gd fmla="*/ 1796903 w 3694535" name="connsiteX1-3751"/>
                <a:gd fmla="*/ 3785190 h 4492350" name="connsiteY1-3752"/>
                <a:gd fmla="*/ 1307805 w 3694535" name="connsiteX2-3753"/>
                <a:gd fmla="*/ 3381153 h 4492350" name="connsiteY2-3754"/>
                <a:gd fmla="*/ 31898 w 3694535" name="connsiteX3-3755"/>
                <a:gd fmla="*/ 2945218 h 4492350" name="connsiteY3-3756"/>
                <a:gd fmla="*/ 1127052 w 3694535" name="connsiteX4-3757"/>
                <a:gd fmla="*/ 3242930 h 4492350" name="connsiteY4-3758"/>
                <a:gd fmla="*/ 393405 w 3694535" name="connsiteX5-3759"/>
                <a:gd fmla="*/ 2456121 h 4492350" name="connsiteY5-3760"/>
                <a:gd fmla="*/ 1775638 w 3694535" name="connsiteX6-3761"/>
                <a:gd fmla="*/ 3519376 h 4492350" name="connsiteY6-3762"/>
                <a:gd fmla="*/ 1679945 w 3694535" name="connsiteX7-3763"/>
                <a:gd fmla="*/ 2392325 h 4492350" name="connsiteY7-3764"/>
                <a:gd fmla="*/ 0 w 3694535" name="connsiteX8-3765"/>
                <a:gd fmla="*/ 754911 h 4492350" name="connsiteY8-3766"/>
                <a:gd fmla="*/ 988828 w 3694535" name="connsiteX9-3767"/>
                <a:gd fmla="*/ 1924493 h 4492350" name="connsiteY9-3768"/>
                <a:gd fmla="*/ 1137684 w 3694535" name="connsiteX10-3769"/>
                <a:gd fmla="*/ 861237 h 4492350" name="connsiteY10-3770"/>
                <a:gd fmla="*/ 1222745 w 3694535" name="connsiteX11-3771"/>
                <a:gd fmla="*/ 2062716 h 4492350" name="connsiteY11-3772"/>
                <a:gd fmla="*/ 1690577 w 3694535" name="connsiteX12-3773"/>
                <a:gd fmla="*/ 2190307 h 4492350" name="connsiteY12-3774"/>
                <a:gd fmla="*/ 1956391 w 3694535" name="connsiteX13-3775"/>
                <a:gd fmla="*/ 0 h 4492350" name="connsiteY13-3776"/>
                <a:gd fmla="*/ 2027834 w 3694535" name="connsiteX14-3777"/>
                <a:gd fmla="*/ 986216 h 4492350" name="connsiteY14-3778"/>
                <a:gd fmla="*/ 1881963 w 3694535" name="connsiteX15-3779"/>
                <a:gd fmla="*/ 2060385 h 4492350" name="connsiteY15-3780"/>
                <a:gd fmla="*/ 2057494 w 3694535" name="connsiteX16-3781"/>
                <a:gd fmla="*/ 3046321 h 4492350" name="connsiteY16-3782"/>
                <a:gd fmla="*/ 2647507 w 3694535" name="connsiteX17-3783"/>
                <a:gd fmla="*/ 2519916 h 4492350" name="connsiteY17-3784"/>
                <a:gd fmla="*/ 2913694 w 3694535" name="connsiteX18-3785"/>
                <a:gd fmla="*/ 1291762 h 4492350" name="connsiteY18-3786"/>
                <a:gd fmla="*/ 2806809 w 3694535" name="connsiteX19-3787"/>
                <a:gd fmla="*/ 2383091 h 4492350" name="connsiteY19-3788"/>
                <a:gd fmla="*/ 3694535 w 3694535" name="connsiteX20-3789"/>
                <a:gd fmla="*/ 1124252 h 4492350" name="connsiteY20-3790"/>
                <a:gd fmla="*/ 2222205 w 3694535" name="connsiteX21-3791"/>
                <a:gd fmla="*/ 3370521 h 4492350" name="connsiteY21-3792"/>
                <a:gd fmla="*/ 2169042 w 3694535" name="connsiteX22-3793"/>
                <a:gd fmla="*/ 3817088 h 4492350" name="connsiteY22-3794"/>
                <a:gd fmla="*/ 3317358 w 3694535" name="connsiteX23-3795"/>
                <a:gd fmla="*/ 3094074 h 4492350" name="connsiteY23-3796"/>
                <a:gd fmla="*/ 2194317 w 3694535" name="connsiteX24-3797"/>
                <a:gd fmla="*/ 4030951 h 4492350" name="connsiteY24-3798"/>
                <a:gd fmla="*/ 2232838 w 3694535" name="connsiteX25-3799"/>
                <a:gd fmla="*/ 4476307 h 4492350" name="connsiteY25-3800"/>
                <a:gd fmla="*/ 2218194 w 3694535" name="connsiteX26-3801"/>
                <a:gd fmla="*/ 4491415 h 4492350" name="connsiteY26-3802"/>
                <a:gd fmla="*/ 1743740 w 3694535" name="connsiteX27-3803"/>
                <a:gd fmla="*/ 4492350 h 4492350" name="connsiteY27-3804"/>
                <a:gd fmla="*/ 1743740 w 3694535" name="connsiteX0-3805"/>
                <a:gd fmla="*/ 4492350 h 4492350" name="connsiteY0-3806"/>
                <a:gd fmla="*/ 1796903 w 3694535" name="connsiteX1-3807"/>
                <a:gd fmla="*/ 3785190 h 4492350" name="connsiteY1-3808"/>
                <a:gd fmla="*/ 1307805 w 3694535" name="connsiteX2-3809"/>
                <a:gd fmla="*/ 3381153 h 4492350" name="connsiteY2-3810"/>
                <a:gd fmla="*/ 31898 w 3694535" name="connsiteX3-3811"/>
                <a:gd fmla="*/ 2945218 h 4492350" name="connsiteY3-3812"/>
                <a:gd fmla="*/ 1127052 w 3694535" name="connsiteX4-3813"/>
                <a:gd fmla="*/ 3242930 h 4492350" name="connsiteY4-3814"/>
                <a:gd fmla="*/ 393405 w 3694535" name="connsiteX5-3815"/>
                <a:gd fmla="*/ 2456121 h 4492350" name="connsiteY5-3816"/>
                <a:gd fmla="*/ 1775638 w 3694535" name="connsiteX6-3817"/>
                <a:gd fmla="*/ 3519376 h 4492350" name="connsiteY6-3818"/>
                <a:gd fmla="*/ 1683956 w 3694535" name="connsiteX7-3819"/>
                <a:gd fmla="*/ 2424409 h 4492350" name="connsiteY7-3820"/>
                <a:gd fmla="*/ 0 w 3694535" name="connsiteX8-3821"/>
                <a:gd fmla="*/ 754911 h 4492350" name="connsiteY8-3822"/>
                <a:gd fmla="*/ 988828 w 3694535" name="connsiteX9-3823"/>
                <a:gd fmla="*/ 1924493 h 4492350" name="connsiteY9-3824"/>
                <a:gd fmla="*/ 1137684 w 3694535" name="connsiteX10-3825"/>
                <a:gd fmla="*/ 861237 h 4492350" name="connsiteY10-3826"/>
                <a:gd fmla="*/ 1222745 w 3694535" name="connsiteX11-3827"/>
                <a:gd fmla="*/ 2062716 h 4492350" name="connsiteY11-3828"/>
                <a:gd fmla="*/ 1690577 w 3694535" name="connsiteX12-3829"/>
                <a:gd fmla="*/ 2190307 h 4492350" name="connsiteY12-3830"/>
                <a:gd fmla="*/ 1956391 w 3694535" name="connsiteX13-3831"/>
                <a:gd fmla="*/ 0 h 4492350" name="connsiteY13-3832"/>
                <a:gd fmla="*/ 2027834 w 3694535" name="connsiteX14-3833"/>
                <a:gd fmla="*/ 986216 h 4492350" name="connsiteY14-3834"/>
                <a:gd fmla="*/ 1881963 w 3694535" name="connsiteX15-3835"/>
                <a:gd fmla="*/ 2060385 h 4492350" name="connsiteY15-3836"/>
                <a:gd fmla="*/ 2057494 w 3694535" name="connsiteX16-3837"/>
                <a:gd fmla="*/ 3046321 h 4492350" name="connsiteY16-3838"/>
                <a:gd fmla="*/ 2647507 w 3694535" name="connsiteX17-3839"/>
                <a:gd fmla="*/ 2519916 h 4492350" name="connsiteY17-3840"/>
                <a:gd fmla="*/ 2913694 w 3694535" name="connsiteX18-3841"/>
                <a:gd fmla="*/ 1291762 h 4492350" name="connsiteY18-3842"/>
                <a:gd fmla="*/ 2806809 w 3694535" name="connsiteX19-3843"/>
                <a:gd fmla="*/ 2383091 h 4492350" name="connsiteY19-3844"/>
                <a:gd fmla="*/ 3694535 w 3694535" name="connsiteX20-3845"/>
                <a:gd fmla="*/ 1124252 h 4492350" name="connsiteY20-3846"/>
                <a:gd fmla="*/ 2222205 w 3694535" name="connsiteX21-3847"/>
                <a:gd fmla="*/ 3370521 h 4492350" name="connsiteY21-3848"/>
                <a:gd fmla="*/ 2169042 w 3694535" name="connsiteX22-3849"/>
                <a:gd fmla="*/ 3817088 h 4492350" name="connsiteY22-3850"/>
                <a:gd fmla="*/ 3317358 w 3694535" name="connsiteX23-3851"/>
                <a:gd fmla="*/ 3094074 h 4492350" name="connsiteY23-3852"/>
                <a:gd fmla="*/ 2194317 w 3694535" name="connsiteX24-3853"/>
                <a:gd fmla="*/ 4030951 h 4492350" name="connsiteY24-3854"/>
                <a:gd fmla="*/ 2232838 w 3694535" name="connsiteX25-3855"/>
                <a:gd fmla="*/ 4476307 h 4492350" name="connsiteY25-3856"/>
                <a:gd fmla="*/ 2218194 w 3694535" name="connsiteX26-3857"/>
                <a:gd fmla="*/ 4491415 h 4492350" name="connsiteY26-3858"/>
                <a:gd fmla="*/ 1743740 w 3694535" name="connsiteX27-3859"/>
                <a:gd fmla="*/ 4492350 h 4492350" name="connsiteY27-3860"/>
                <a:gd fmla="*/ 1743740 w 3694535" name="connsiteX0-3861"/>
                <a:gd fmla="*/ 4492350 h 4492350" name="connsiteY0-3862"/>
                <a:gd fmla="*/ 1796903 w 3694535" name="connsiteX1-3863"/>
                <a:gd fmla="*/ 3785190 h 4492350" name="connsiteY1-3864"/>
                <a:gd fmla="*/ 1307805 w 3694535" name="connsiteX2-3865"/>
                <a:gd fmla="*/ 3381153 h 4492350" name="connsiteY2-3866"/>
                <a:gd fmla="*/ 31898 w 3694535" name="connsiteX3-3867"/>
                <a:gd fmla="*/ 2945218 h 4492350" name="connsiteY3-3868"/>
                <a:gd fmla="*/ 1127052 w 3694535" name="connsiteX4-3869"/>
                <a:gd fmla="*/ 3242930 h 4492350" name="connsiteY4-3870"/>
                <a:gd fmla="*/ 393405 w 3694535" name="connsiteX5-3871"/>
                <a:gd fmla="*/ 2456121 h 4492350" name="connsiteY5-3872"/>
                <a:gd fmla="*/ 1775638 w 3694535" name="connsiteX6-3873"/>
                <a:gd fmla="*/ 3519376 h 4492350" name="connsiteY6-3874"/>
                <a:gd fmla="*/ 1683956 w 3694535" name="connsiteX7-3875"/>
                <a:gd fmla="*/ 2424409 h 4492350" name="connsiteY7-3876"/>
                <a:gd fmla="*/ 0 w 3694535" name="connsiteX8-3877"/>
                <a:gd fmla="*/ 754911 h 4492350" name="connsiteY8-3878"/>
                <a:gd fmla="*/ 988828 w 3694535" name="connsiteX9-3879"/>
                <a:gd fmla="*/ 1924493 h 4492350" name="connsiteY9-3880"/>
                <a:gd fmla="*/ 1137684 w 3694535" name="connsiteX10-3881"/>
                <a:gd fmla="*/ 861237 h 4492350" name="connsiteY10-3882"/>
                <a:gd fmla="*/ 1222745 w 3694535" name="connsiteX11-3883"/>
                <a:gd fmla="*/ 2062716 h 4492350" name="connsiteY11-3884"/>
                <a:gd fmla="*/ 1690577 w 3694535" name="connsiteX12-3885"/>
                <a:gd fmla="*/ 2190307 h 4492350" name="connsiteY12-3886"/>
                <a:gd fmla="*/ 1956391 w 3694535" name="connsiteX13-3887"/>
                <a:gd fmla="*/ 0 h 4492350" name="connsiteY13-3888"/>
                <a:gd fmla="*/ 2027834 w 3694535" name="connsiteX14-3889"/>
                <a:gd fmla="*/ 986216 h 4492350" name="connsiteY14-3890"/>
                <a:gd fmla="*/ 1881963 w 3694535" name="connsiteX15-3891"/>
                <a:gd fmla="*/ 2060385 h 4492350" name="connsiteY15-3892"/>
                <a:gd fmla="*/ 2057494 w 3694535" name="connsiteX16-3893"/>
                <a:gd fmla="*/ 3046321 h 4492350" name="connsiteY16-3894"/>
                <a:gd fmla="*/ 2647507 w 3694535" name="connsiteX17-3895"/>
                <a:gd fmla="*/ 2519916 h 4492350" name="connsiteY17-3896"/>
                <a:gd fmla="*/ 2913694 w 3694535" name="connsiteX18-3897"/>
                <a:gd fmla="*/ 1291762 h 4492350" name="connsiteY18-3898"/>
                <a:gd fmla="*/ 2806809 w 3694535" name="connsiteX19-3899"/>
                <a:gd fmla="*/ 2383091 h 4492350" name="connsiteY19-3900"/>
                <a:gd fmla="*/ 3694535 w 3694535" name="connsiteX20-3901"/>
                <a:gd fmla="*/ 1124252 h 4492350" name="connsiteY20-3902"/>
                <a:gd fmla="*/ 2222205 w 3694535" name="connsiteX21-3903"/>
                <a:gd fmla="*/ 3370521 h 4492350" name="connsiteY21-3904"/>
                <a:gd fmla="*/ 2169042 w 3694535" name="connsiteX22-3905"/>
                <a:gd fmla="*/ 3817088 h 4492350" name="connsiteY22-3906"/>
                <a:gd fmla="*/ 3317358 w 3694535" name="connsiteX23-3907"/>
                <a:gd fmla="*/ 3094074 h 4492350" name="connsiteY23-3908"/>
                <a:gd fmla="*/ 2194317 w 3694535" name="connsiteX24-3909"/>
                <a:gd fmla="*/ 4030951 h 4492350" name="connsiteY24-3910"/>
                <a:gd fmla="*/ 2232838 w 3694535" name="connsiteX25-3911"/>
                <a:gd fmla="*/ 4476307 h 4492350" name="connsiteY25-3912"/>
                <a:gd fmla="*/ 2218194 w 3694535" name="connsiteX26-3913"/>
                <a:gd fmla="*/ 4491415 h 4492350" name="connsiteY26-3914"/>
                <a:gd fmla="*/ 1743740 w 3694535" name="connsiteX27-3915"/>
                <a:gd fmla="*/ 4492350 h 4492350" name="connsiteY27-3916"/>
                <a:gd fmla="*/ 1743740 w 3694535" name="connsiteX0-3917"/>
                <a:gd fmla="*/ 4492350 h 4492350" name="connsiteY0-3918"/>
                <a:gd fmla="*/ 1796903 w 3694535" name="connsiteX1-3919"/>
                <a:gd fmla="*/ 3785190 h 4492350" name="connsiteY1-3920"/>
                <a:gd fmla="*/ 1307805 w 3694535" name="connsiteX2-3921"/>
                <a:gd fmla="*/ 3381153 h 4492350" name="connsiteY2-3922"/>
                <a:gd fmla="*/ 31898 w 3694535" name="connsiteX3-3923"/>
                <a:gd fmla="*/ 2945218 h 4492350" name="connsiteY3-3924"/>
                <a:gd fmla="*/ 1127052 w 3694535" name="connsiteX4-3925"/>
                <a:gd fmla="*/ 3242930 h 4492350" name="connsiteY4-3926"/>
                <a:gd fmla="*/ 393405 w 3694535" name="connsiteX5-3927"/>
                <a:gd fmla="*/ 2456121 h 4492350" name="connsiteY5-3928"/>
                <a:gd fmla="*/ 1775638 w 3694535" name="connsiteX6-3929"/>
                <a:gd fmla="*/ 3519376 h 4492350" name="connsiteY6-3930"/>
                <a:gd fmla="*/ 1683956 w 3694535" name="connsiteX7-3931"/>
                <a:gd fmla="*/ 2424409 h 4492350" name="connsiteY7-3932"/>
                <a:gd fmla="*/ 0 w 3694535" name="connsiteX8-3933"/>
                <a:gd fmla="*/ 754911 h 4492350" name="connsiteY8-3934"/>
                <a:gd fmla="*/ 988828 w 3694535" name="connsiteX9-3935"/>
                <a:gd fmla="*/ 1924493 h 4492350" name="connsiteY9-3936"/>
                <a:gd fmla="*/ 1137684 w 3694535" name="connsiteX10-3937"/>
                <a:gd fmla="*/ 861237 h 4492350" name="connsiteY10-3938"/>
                <a:gd fmla="*/ 1222745 w 3694535" name="connsiteX11-3939"/>
                <a:gd fmla="*/ 2062716 h 4492350" name="connsiteY11-3940"/>
                <a:gd fmla="*/ 1714640 w 3694535" name="connsiteX12-3941"/>
                <a:gd fmla="*/ 2194318 h 4492350" name="connsiteY12-3942"/>
                <a:gd fmla="*/ 1956391 w 3694535" name="connsiteX13-3943"/>
                <a:gd fmla="*/ 0 h 4492350" name="connsiteY13-3944"/>
                <a:gd fmla="*/ 2027834 w 3694535" name="connsiteX14-3945"/>
                <a:gd fmla="*/ 986216 h 4492350" name="connsiteY14-3946"/>
                <a:gd fmla="*/ 1881963 w 3694535" name="connsiteX15-3947"/>
                <a:gd fmla="*/ 2060385 h 4492350" name="connsiteY15-3948"/>
                <a:gd fmla="*/ 2057494 w 3694535" name="connsiteX16-3949"/>
                <a:gd fmla="*/ 3046321 h 4492350" name="connsiteY16-3950"/>
                <a:gd fmla="*/ 2647507 w 3694535" name="connsiteX17-3951"/>
                <a:gd fmla="*/ 2519916 h 4492350" name="connsiteY17-3952"/>
                <a:gd fmla="*/ 2913694 w 3694535" name="connsiteX18-3953"/>
                <a:gd fmla="*/ 1291762 h 4492350" name="connsiteY18-3954"/>
                <a:gd fmla="*/ 2806809 w 3694535" name="connsiteX19-3955"/>
                <a:gd fmla="*/ 2383091 h 4492350" name="connsiteY19-3956"/>
                <a:gd fmla="*/ 3694535 w 3694535" name="connsiteX20-3957"/>
                <a:gd fmla="*/ 1124252 h 4492350" name="connsiteY20-3958"/>
                <a:gd fmla="*/ 2222205 w 3694535" name="connsiteX21-3959"/>
                <a:gd fmla="*/ 3370521 h 4492350" name="connsiteY21-3960"/>
                <a:gd fmla="*/ 2169042 w 3694535" name="connsiteX22-3961"/>
                <a:gd fmla="*/ 3817088 h 4492350" name="connsiteY22-3962"/>
                <a:gd fmla="*/ 3317358 w 3694535" name="connsiteX23-3963"/>
                <a:gd fmla="*/ 3094074 h 4492350" name="connsiteY23-3964"/>
                <a:gd fmla="*/ 2194317 w 3694535" name="connsiteX24-3965"/>
                <a:gd fmla="*/ 4030951 h 4492350" name="connsiteY24-3966"/>
                <a:gd fmla="*/ 2232838 w 3694535" name="connsiteX25-3967"/>
                <a:gd fmla="*/ 4476307 h 4492350" name="connsiteY25-3968"/>
                <a:gd fmla="*/ 2218194 w 3694535" name="connsiteX26-3969"/>
                <a:gd fmla="*/ 4491415 h 4492350" name="connsiteY26-3970"/>
                <a:gd fmla="*/ 1743740 w 3694535" name="connsiteX27-3971"/>
                <a:gd fmla="*/ 4492350 h 4492350" name="connsiteY27-3972"/>
                <a:gd fmla="*/ 1743740 w 3694535" name="connsiteX0-3973"/>
                <a:gd fmla="*/ 4492350 h 4492350" name="connsiteY0-3974"/>
                <a:gd fmla="*/ 1796903 w 3694535" name="connsiteX1-3975"/>
                <a:gd fmla="*/ 3785190 h 4492350" name="connsiteY1-3976"/>
                <a:gd fmla="*/ 1307805 w 3694535" name="connsiteX2-3977"/>
                <a:gd fmla="*/ 3381153 h 4492350" name="connsiteY2-3978"/>
                <a:gd fmla="*/ 31898 w 3694535" name="connsiteX3-3979"/>
                <a:gd fmla="*/ 2945218 h 4492350" name="connsiteY3-3980"/>
                <a:gd fmla="*/ 1127052 w 3694535" name="connsiteX4-3981"/>
                <a:gd fmla="*/ 3242930 h 4492350" name="connsiteY4-3982"/>
                <a:gd fmla="*/ 393405 w 3694535" name="connsiteX5-3983"/>
                <a:gd fmla="*/ 2456121 h 4492350" name="connsiteY5-3984"/>
                <a:gd fmla="*/ 1775638 w 3694535" name="connsiteX6-3985"/>
                <a:gd fmla="*/ 3519376 h 4492350" name="connsiteY6-3986"/>
                <a:gd fmla="*/ 1683956 w 3694535" name="connsiteX7-3987"/>
                <a:gd fmla="*/ 2424409 h 4492350" name="connsiteY7-3988"/>
                <a:gd fmla="*/ 0 w 3694535" name="connsiteX8-3989"/>
                <a:gd fmla="*/ 754911 h 4492350" name="connsiteY8-3990"/>
                <a:gd fmla="*/ 988828 w 3694535" name="connsiteX9-3991"/>
                <a:gd fmla="*/ 1924493 h 4492350" name="connsiteY9-3992"/>
                <a:gd fmla="*/ 1137684 w 3694535" name="connsiteX10-3993"/>
                <a:gd fmla="*/ 861237 h 4492350" name="connsiteY10-3994"/>
                <a:gd fmla="*/ 1222745 w 3694535" name="connsiteX11-3995"/>
                <a:gd fmla="*/ 2062716 h 4492350" name="connsiteY11-3996"/>
                <a:gd fmla="*/ 1714640 w 3694535" name="connsiteX12-3997"/>
                <a:gd fmla="*/ 2194318 h 4492350" name="connsiteY12-3998"/>
                <a:gd fmla="*/ 1956391 w 3694535" name="connsiteX13-3999"/>
                <a:gd fmla="*/ 0 h 4492350" name="connsiteY13-4000"/>
                <a:gd fmla="*/ 2027834 w 3694535" name="connsiteX14-4001"/>
                <a:gd fmla="*/ 986216 h 4492350" name="connsiteY14-4002"/>
                <a:gd fmla="*/ 1881963 w 3694535" name="connsiteX15-4003"/>
                <a:gd fmla="*/ 2060385 h 4492350" name="connsiteY15-4004"/>
                <a:gd fmla="*/ 2057494 w 3694535" name="connsiteX16-4005"/>
                <a:gd fmla="*/ 3046321 h 4492350" name="connsiteY16-4006"/>
                <a:gd fmla="*/ 2647507 w 3694535" name="connsiteX17-4007"/>
                <a:gd fmla="*/ 2519916 h 4492350" name="connsiteY17-4008"/>
                <a:gd fmla="*/ 2913694 w 3694535" name="connsiteX18-4009"/>
                <a:gd fmla="*/ 1291762 h 4492350" name="connsiteY18-4010"/>
                <a:gd fmla="*/ 2806809 w 3694535" name="connsiteX19-4011"/>
                <a:gd fmla="*/ 2383091 h 4492350" name="connsiteY19-4012"/>
                <a:gd fmla="*/ 3694535 w 3694535" name="connsiteX20-4013"/>
                <a:gd fmla="*/ 1124252 h 4492350" name="connsiteY20-4014"/>
                <a:gd fmla="*/ 2222205 w 3694535" name="connsiteX21-4015"/>
                <a:gd fmla="*/ 3370521 h 4492350" name="connsiteY21-4016"/>
                <a:gd fmla="*/ 2169042 w 3694535" name="connsiteX22-4017"/>
                <a:gd fmla="*/ 3817088 h 4492350" name="connsiteY22-4018"/>
                <a:gd fmla="*/ 3317358 w 3694535" name="connsiteX23-4019"/>
                <a:gd fmla="*/ 3094074 h 4492350" name="connsiteY23-4020"/>
                <a:gd fmla="*/ 2194317 w 3694535" name="connsiteX24-4021"/>
                <a:gd fmla="*/ 4030951 h 4492350" name="connsiteY24-4022"/>
                <a:gd fmla="*/ 2232838 w 3694535" name="connsiteX25-4023"/>
                <a:gd fmla="*/ 4476307 h 4492350" name="connsiteY25-4024"/>
                <a:gd fmla="*/ 2218194 w 3694535" name="connsiteX26-4025"/>
                <a:gd fmla="*/ 4491415 h 4492350" name="connsiteY26-4026"/>
                <a:gd fmla="*/ 1743740 w 3694535" name="connsiteX27-4027"/>
                <a:gd fmla="*/ 4492350 h 4492350" name="connsiteY27-4028"/>
                <a:gd fmla="*/ 1743740 w 3694535" name="connsiteX0-4029"/>
                <a:gd fmla="*/ 4492350 h 4492350" name="connsiteY0-4030"/>
                <a:gd fmla="*/ 1796903 w 3694535" name="connsiteX1-4031"/>
                <a:gd fmla="*/ 3785190 h 4492350" name="connsiteY1-4032"/>
                <a:gd fmla="*/ 1307805 w 3694535" name="connsiteX2-4033"/>
                <a:gd fmla="*/ 3381153 h 4492350" name="connsiteY2-4034"/>
                <a:gd fmla="*/ 31898 w 3694535" name="connsiteX3-4035"/>
                <a:gd fmla="*/ 2945218 h 4492350" name="connsiteY3-4036"/>
                <a:gd fmla="*/ 1127052 w 3694535" name="connsiteX4-4037"/>
                <a:gd fmla="*/ 3242930 h 4492350" name="connsiteY4-4038"/>
                <a:gd fmla="*/ 393405 w 3694535" name="connsiteX5-4039"/>
                <a:gd fmla="*/ 2456121 h 4492350" name="connsiteY5-4040"/>
                <a:gd fmla="*/ 1775638 w 3694535" name="connsiteX6-4041"/>
                <a:gd fmla="*/ 3519376 h 4492350" name="connsiteY6-4042"/>
                <a:gd fmla="*/ 1683956 w 3694535" name="connsiteX7-4043"/>
                <a:gd fmla="*/ 2424409 h 4492350" name="connsiteY7-4044"/>
                <a:gd fmla="*/ 0 w 3694535" name="connsiteX8-4045"/>
                <a:gd fmla="*/ 754911 h 4492350" name="connsiteY8-4046"/>
                <a:gd fmla="*/ 988828 w 3694535" name="connsiteX9-4047"/>
                <a:gd fmla="*/ 1924493 h 4492350" name="connsiteY9-4048"/>
                <a:gd fmla="*/ 1137684 w 3694535" name="connsiteX10-4049"/>
                <a:gd fmla="*/ 861237 h 4492350" name="connsiteY10-4050"/>
                <a:gd fmla="*/ 1222745 w 3694535" name="connsiteX11-4051"/>
                <a:gd fmla="*/ 2062716 h 4492350" name="connsiteY11-4052"/>
                <a:gd fmla="*/ 1714640 w 3694535" name="connsiteX12-4053"/>
                <a:gd fmla="*/ 2194318 h 4492350" name="connsiteY12-4054"/>
                <a:gd fmla="*/ 1956391 w 3694535" name="connsiteX13-4055"/>
                <a:gd fmla="*/ 0 h 4492350" name="connsiteY13-4056"/>
                <a:gd fmla="*/ 2027834 w 3694535" name="connsiteX14-4057"/>
                <a:gd fmla="*/ 986216 h 4492350" name="connsiteY14-4058"/>
                <a:gd fmla="*/ 1881963 w 3694535" name="connsiteX15-4059"/>
                <a:gd fmla="*/ 2060385 h 4492350" name="connsiteY15-4060"/>
                <a:gd fmla="*/ 2057494 w 3694535" name="connsiteX16-4061"/>
                <a:gd fmla="*/ 3046321 h 4492350" name="connsiteY16-4062"/>
                <a:gd fmla="*/ 2647507 w 3694535" name="connsiteX17-4063"/>
                <a:gd fmla="*/ 2519916 h 4492350" name="connsiteY17-4064"/>
                <a:gd fmla="*/ 2913694 w 3694535" name="connsiteX18-4065"/>
                <a:gd fmla="*/ 1291762 h 4492350" name="connsiteY18-4066"/>
                <a:gd fmla="*/ 2806809 w 3694535" name="connsiteX19-4067"/>
                <a:gd fmla="*/ 2383091 h 4492350" name="connsiteY19-4068"/>
                <a:gd fmla="*/ 3694535 w 3694535" name="connsiteX20-4069"/>
                <a:gd fmla="*/ 1124252 h 4492350" name="connsiteY20-4070"/>
                <a:gd fmla="*/ 2222205 w 3694535" name="connsiteX21-4071"/>
                <a:gd fmla="*/ 3370521 h 4492350" name="connsiteY21-4072"/>
                <a:gd fmla="*/ 2169042 w 3694535" name="connsiteX22-4073"/>
                <a:gd fmla="*/ 3817088 h 4492350" name="connsiteY22-4074"/>
                <a:gd fmla="*/ 3317358 w 3694535" name="connsiteX23-4075"/>
                <a:gd fmla="*/ 3094074 h 4492350" name="connsiteY23-4076"/>
                <a:gd fmla="*/ 2194317 w 3694535" name="connsiteX24-4077"/>
                <a:gd fmla="*/ 4030951 h 4492350" name="connsiteY24-4078"/>
                <a:gd fmla="*/ 2232838 w 3694535" name="connsiteX25-4079"/>
                <a:gd fmla="*/ 4476307 h 4492350" name="connsiteY25-4080"/>
                <a:gd fmla="*/ 2218194 w 3694535" name="connsiteX26-4081"/>
                <a:gd fmla="*/ 4491415 h 4492350" name="connsiteY26-4082"/>
                <a:gd fmla="*/ 1743740 w 3694535" name="connsiteX27-4083"/>
                <a:gd fmla="*/ 4492350 h 4492350" name="connsiteY27-4084"/>
                <a:gd fmla="*/ 1743740 w 3694535" name="connsiteX0-4085"/>
                <a:gd fmla="*/ 4492350 h 4492350" name="connsiteY0-4086"/>
                <a:gd fmla="*/ 1796903 w 3694535" name="connsiteX1-4087"/>
                <a:gd fmla="*/ 3785190 h 4492350" name="connsiteY1-4088"/>
                <a:gd fmla="*/ 1307805 w 3694535" name="connsiteX2-4089"/>
                <a:gd fmla="*/ 3381153 h 4492350" name="connsiteY2-4090"/>
                <a:gd fmla="*/ 31898 w 3694535" name="connsiteX3-4091"/>
                <a:gd fmla="*/ 2945218 h 4492350" name="connsiteY3-4092"/>
                <a:gd fmla="*/ 1127052 w 3694535" name="connsiteX4-4093"/>
                <a:gd fmla="*/ 3242930 h 4492350" name="connsiteY4-4094"/>
                <a:gd fmla="*/ 393405 w 3694535" name="connsiteX5-4095"/>
                <a:gd fmla="*/ 2456121 h 4492350" name="connsiteY5-4096"/>
                <a:gd fmla="*/ 1775638 w 3694535" name="connsiteX6-4097"/>
                <a:gd fmla="*/ 3519376 h 4492350" name="connsiteY6-4098"/>
                <a:gd fmla="*/ 1683956 w 3694535" name="connsiteX7-4099"/>
                <a:gd fmla="*/ 2424409 h 4492350" name="connsiteY7-4100"/>
                <a:gd fmla="*/ 0 w 3694535" name="connsiteX8-4101"/>
                <a:gd fmla="*/ 754911 h 4492350" name="connsiteY8-4102"/>
                <a:gd fmla="*/ 988828 w 3694535" name="connsiteX9-4103"/>
                <a:gd fmla="*/ 1924493 h 4492350" name="connsiteY9-4104"/>
                <a:gd fmla="*/ 1137684 w 3694535" name="connsiteX10-4105"/>
                <a:gd fmla="*/ 861237 h 4492350" name="connsiteY10-4106"/>
                <a:gd fmla="*/ 1222745 w 3694535" name="connsiteX11-4107"/>
                <a:gd fmla="*/ 2062716 h 4492350" name="connsiteY11-4108"/>
                <a:gd fmla="*/ 1714640 w 3694535" name="connsiteX12-4109"/>
                <a:gd fmla="*/ 2194318 h 4492350" name="connsiteY12-4110"/>
                <a:gd fmla="*/ 1956391 w 3694535" name="connsiteX13-4111"/>
                <a:gd fmla="*/ 0 h 4492350" name="connsiteY13-4112"/>
                <a:gd fmla="*/ 2027834 w 3694535" name="connsiteX14-4113"/>
                <a:gd fmla="*/ 986216 h 4492350" name="connsiteY14-4114"/>
                <a:gd fmla="*/ 1881963 w 3694535" name="connsiteX15-4115"/>
                <a:gd fmla="*/ 2060385 h 4492350" name="connsiteY15-4116"/>
                <a:gd fmla="*/ 2057494 w 3694535" name="connsiteX16-4117"/>
                <a:gd fmla="*/ 3046321 h 4492350" name="connsiteY16-4118"/>
                <a:gd fmla="*/ 2647507 w 3694535" name="connsiteX17-4119"/>
                <a:gd fmla="*/ 2519916 h 4492350" name="connsiteY17-4120"/>
                <a:gd fmla="*/ 2913694 w 3694535" name="connsiteX18-4121"/>
                <a:gd fmla="*/ 1291762 h 4492350" name="connsiteY18-4122"/>
                <a:gd fmla="*/ 2806809 w 3694535" name="connsiteX19-4123"/>
                <a:gd fmla="*/ 2383091 h 4492350" name="connsiteY19-4124"/>
                <a:gd fmla="*/ 3694535 w 3694535" name="connsiteX20-4125"/>
                <a:gd fmla="*/ 1124252 h 4492350" name="connsiteY20-4126"/>
                <a:gd fmla="*/ 2222205 w 3694535" name="connsiteX21-4127"/>
                <a:gd fmla="*/ 3370521 h 4492350" name="connsiteY21-4128"/>
                <a:gd fmla="*/ 2169042 w 3694535" name="connsiteX22-4129"/>
                <a:gd fmla="*/ 3817088 h 4492350" name="connsiteY22-4130"/>
                <a:gd fmla="*/ 3317358 w 3694535" name="connsiteX23-4131"/>
                <a:gd fmla="*/ 3094074 h 4492350" name="connsiteY23-4132"/>
                <a:gd fmla="*/ 2194317 w 3694535" name="connsiteX24-4133"/>
                <a:gd fmla="*/ 4030951 h 4492350" name="connsiteY24-4134"/>
                <a:gd fmla="*/ 2232838 w 3694535" name="connsiteX25-4135"/>
                <a:gd fmla="*/ 4476307 h 4492350" name="connsiteY25-4136"/>
                <a:gd fmla="*/ 2218194 w 3694535" name="connsiteX26-4137"/>
                <a:gd fmla="*/ 4491415 h 4492350" name="connsiteY26-4138"/>
                <a:gd fmla="*/ 1743740 w 3694535" name="connsiteX27-4139"/>
                <a:gd fmla="*/ 4492350 h 4492350" name="connsiteY27-4140"/>
                <a:gd fmla="*/ 1743740 w 3694535" name="connsiteX0-4141"/>
                <a:gd fmla="*/ 4492350 h 4492350" name="connsiteY0-4142"/>
                <a:gd fmla="*/ 1796903 w 3694535" name="connsiteX1-4143"/>
                <a:gd fmla="*/ 3785190 h 4492350" name="connsiteY1-4144"/>
                <a:gd fmla="*/ 1307805 w 3694535" name="connsiteX2-4145"/>
                <a:gd fmla="*/ 3381153 h 4492350" name="connsiteY2-4146"/>
                <a:gd fmla="*/ 31898 w 3694535" name="connsiteX3-4147"/>
                <a:gd fmla="*/ 2945218 h 4492350" name="connsiteY3-4148"/>
                <a:gd fmla="*/ 1127052 w 3694535" name="connsiteX4-4149"/>
                <a:gd fmla="*/ 3242930 h 4492350" name="connsiteY4-4150"/>
                <a:gd fmla="*/ 393405 w 3694535" name="connsiteX5-4151"/>
                <a:gd fmla="*/ 2456121 h 4492350" name="connsiteY5-4152"/>
                <a:gd fmla="*/ 1775638 w 3694535" name="connsiteX6-4153"/>
                <a:gd fmla="*/ 3519376 h 4492350" name="connsiteY6-4154"/>
                <a:gd fmla="*/ 1683956 w 3694535" name="connsiteX7-4155"/>
                <a:gd fmla="*/ 2424409 h 4492350" name="connsiteY7-4156"/>
                <a:gd fmla="*/ 0 w 3694535" name="connsiteX8-4157"/>
                <a:gd fmla="*/ 754911 h 4492350" name="connsiteY8-4158"/>
                <a:gd fmla="*/ 988828 w 3694535" name="connsiteX9-4159"/>
                <a:gd fmla="*/ 1924493 h 4492350" name="connsiteY9-4160"/>
                <a:gd fmla="*/ 1137684 w 3694535" name="connsiteX10-4161"/>
                <a:gd fmla="*/ 861237 h 4492350" name="connsiteY10-4162"/>
                <a:gd fmla="*/ 1222745 w 3694535" name="connsiteX11-4163"/>
                <a:gd fmla="*/ 2062716 h 4492350" name="connsiteY11-4164"/>
                <a:gd fmla="*/ 1714640 w 3694535" name="connsiteX12-4165"/>
                <a:gd fmla="*/ 2194318 h 4492350" name="connsiteY12-4166"/>
                <a:gd fmla="*/ 1956391 w 3694535" name="connsiteX13-4167"/>
                <a:gd fmla="*/ 0 h 4492350" name="connsiteY13-4168"/>
                <a:gd fmla="*/ 2027834 w 3694535" name="connsiteX14-4169"/>
                <a:gd fmla="*/ 986216 h 4492350" name="connsiteY14-4170"/>
                <a:gd fmla="*/ 1881963 w 3694535" name="connsiteX15-4171"/>
                <a:gd fmla="*/ 2060385 h 4492350" name="connsiteY15-4172"/>
                <a:gd fmla="*/ 2057494 w 3694535" name="connsiteX16-4173"/>
                <a:gd fmla="*/ 3046321 h 4492350" name="connsiteY16-4174"/>
                <a:gd fmla="*/ 2647507 w 3694535" name="connsiteX17-4175"/>
                <a:gd fmla="*/ 2519916 h 4492350" name="connsiteY17-4176"/>
                <a:gd fmla="*/ 2913694 w 3694535" name="connsiteX18-4177"/>
                <a:gd fmla="*/ 1291762 h 4492350" name="connsiteY18-4178"/>
                <a:gd fmla="*/ 2806809 w 3694535" name="connsiteX19-4179"/>
                <a:gd fmla="*/ 2383091 h 4492350" name="connsiteY19-4180"/>
                <a:gd fmla="*/ 3694535 w 3694535" name="connsiteX20-4181"/>
                <a:gd fmla="*/ 1124252 h 4492350" name="connsiteY20-4182"/>
                <a:gd fmla="*/ 2222205 w 3694535" name="connsiteX21-4183"/>
                <a:gd fmla="*/ 3370521 h 4492350" name="connsiteY21-4184"/>
                <a:gd fmla="*/ 2169042 w 3694535" name="connsiteX22-4185"/>
                <a:gd fmla="*/ 3817088 h 4492350" name="connsiteY22-4186"/>
                <a:gd fmla="*/ 3317358 w 3694535" name="connsiteX23-4187"/>
                <a:gd fmla="*/ 3094074 h 4492350" name="connsiteY23-4188"/>
                <a:gd fmla="*/ 2194317 w 3694535" name="connsiteX24-4189"/>
                <a:gd fmla="*/ 4030951 h 4492350" name="connsiteY24-4190"/>
                <a:gd fmla="*/ 2232838 w 3694535" name="connsiteX25-4191"/>
                <a:gd fmla="*/ 4476307 h 4492350" name="connsiteY25-4192"/>
                <a:gd fmla="*/ 2218194 w 3694535" name="connsiteX26-4193"/>
                <a:gd fmla="*/ 4491415 h 4492350" name="connsiteY26-4194"/>
                <a:gd fmla="*/ 1743740 w 3694535" name="connsiteX27-4195"/>
                <a:gd fmla="*/ 4492350 h 4492350" name="connsiteY27-4196"/>
                <a:gd fmla="*/ 1743740 w 3694535" name="connsiteX0-4197"/>
                <a:gd fmla="*/ 4492350 h 4492350" name="connsiteY0-4198"/>
                <a:gd fmla="*/ 1796903 w 3694535" name="connsiteX1-4199"/>
                <a:gd fmla="*/ 3785190 h 4492350" name="connsiteY1-4200"/>
                <a:gd fmla="*/ 1307805 w 3694535" name="connsiteX2-4201"/>
                <a:gd fmla="*/ 3381153 h 4492350" name="connsiteY2-4202"/>
                <a:gd fmla="*/ 31898 w 3694535" name="connsiteX3-4203"/>
                <a:gd fmla="*/ 2945218 h 4492350" name="connsiteY3-4204"/>
                <a:gd fmla="*/ 1127052 w 3694535" name="connsiteX4-4205"/>
                <a:gd fmla="*/ 3242930 h 4492350" name="connsiteY4-4206"/>
                <a:gd fmla="*/ 393405 w 3694535" name="connsiteX5-4207"/>
                <a:gd fmla="*/ 2456121 h 4492350" name="connsiteY5-4208"/>
                <a:gd fmla="*/ 1775638 w 3694535" name="connsiteX6-4209"/>
                <a:gd fmla="*/ 3519376 h 4492350" name="connsiteY6-4210"/>
                <a:gd fmla="*/ 1683956 w 3694535" name="connsiteX7-4211"/>
                <a:gd fmla="*/ 2424409 h 4492350" name="connsiteY7-4212"/>
                <a:gd fmla="*/ 0 w 3694535" name="connsiteX8-4213"/>
                <a:gd fmla="*/ 754911 h 4492350" name="connsiteY8-4214"/>
                <a:gd fmla="*/ 988828 w 3694535" name="connsiteX9-4215"/>
                <a:gd fmla="*/ 1924493 h 4492350" name="connsiteY9-4216"/>
                <a:gd fmla="*/ 1137684 w 3694535" name="connsiteX10-4217"/>
                <a:gd fmla="*/ 861237 h 4492350" name="connsiteY10-4218"/>
                <a:gd fmla="*/ 1222745 w 3694535" name="connsiteX11-4219"/>
                <a:gd fmla="*/ 2062716 h 4492350" name="connsiteY11-4220"/>
                <a:gd fmla="*/ 1714640 w 3694535" name="connsiteX12-4221"/>
                <a:gd fmla="*/ 2194318 h 4492350" name="connsiteY12-4222"/>
                <a:gd fmla="*/ 1956391 w 3694535" name="connsiteX13-4223"/>
                <a:gd fmla="*/ 0 h 4492350" name="connsiteY13-4224"/>
                <a:gd fmla="*/ 2027834 w 3694535" name="connsiteX14-4225"/>
                <a:gd fmla="*/ 986216 h 4492350" name="connsiteY14-4226"/>
                <a:gd fmla="*/ 1881963 w 3694535" name="connsiteX15-4227"/>
                <a:gd fmla="*/ 2060385 h 4492350" name="connsiteY15-4228"/>
                <a:gd fmla="*/ 2057494 w 3694535" name="connsiteX16-4229"/>
                <a:gd fmla="*/ 3046321 h 4492350" name="connsiteY16-4230"/>
                <a:gd fmla="*/ 2647507 w 3694535" name="connsiteX17-4231"/>
                <a:gd fmla="*/ 2519916 h 4492350" name="connsiteY17-4232"/>
                <a:gd fmla="*/ 2913694 w 3694535" name="connsiteX18-4233"/>
                <a:gd fmla="*/ 1291762 h 4492350" name="connsiteY18-4234"/>
                <a:gd fmla="*/ 2806809 w 3694535" name="connsiteX19-4235"/>
                <a:gd fmla="*/ 2383091 h 4492350" name="connsiteY19-4236"/>
                <a:gd fmla="*/ 3694535 w 3694535" name="connsiteX20-4237"/>
                <a:gd fmla="*/ 1124252 h 4492350" name="connsiteY20-4238"/>
                <a:gd fmla="*/ 2222205 w 3694535" name="connsiteX21-4239"/>
                <a:gd fmla="*/ 3370521 h 4492350" name="connsiteY21-4240"/>
                <a:gd fmla="*/ 2169042 w 3694535" name="connsiteX22-4241"/>
                <a:gd fmla="*/ 3817088 h 4492350" name="connsiteY22-4242"/>
                <a:gd fmla="*/ 3317358 w 3694535" name="connsiteX23-4243"/>
                <a:gd fmla="*/ 3094074 h 4492350" name="connsiteY23-4244"/>
                <a:gd fmla="*/ 2194317 w 3694535" name="connsiteX24-4245"/>
                <a:gd fmla="*/ 4030951 h 4492350" name="connsiteY24-4246"/>
                <a:gd fmla="*/ 2232838 w 3694535" name="connsiteX25-4247"/>
                <a:gd fmla="*/ 4476307 h 4492350" name="connsiteY25-4248"/>
                <a:gd fmla="*/ 2218194 w 3694535" name="connsiteX26-4249"/>
                <a:gd fmla="*/ 4491415 h 4492350" name="connsiteY26-4250"/>
                <a:gd fmla="*/ 1743740 w 3694535" name="connsiteX27-4251"/>
                <a:gd fmla="*/ 4492350 h 4492350" name="connsiteY27-4252"/>
                <a:gd fmla="*/ 1743740 w 3694535" name="connsiteX0-4253"/>
                <a:gd fmla="*/ 4492350 h 4492350" name="connsiteY0-4254"/>
                <a:gd fmla="*/ 1796903 w 3694535" name="connsiteX1-4255"/>
                <a:gd fmla="*/ 3785190 h 4492350" name="connsiteY1-4256"/>
                <a:gd fmla="*/ 1307805 w 3694535" name="connsiteX2-4257"/>
                <a:gd fmla="*/ 3381153 h 4492350" name="connsiteY2-4258"/>
                <a:gd fmla="*/ 31898 w 3694535" name="connsiteX3-4259"/>
                <a:gd fmla="*/ 2945218 h 4492350" name="connsiteY3-4260"/>
                <a:gd fmla="*/ 1127052 w 3694535" name="connsiteX4-4261"/>
                <a:gd fmla="*/ 3242930 h 4492350" name="connsiteY4-4262"/>
                <a:gd fmla="*/ 393405 w 3694535" name="connsiteX5-4263"/>
                <a:gd fmla="*/ 2456121 h 4492350" name="connsiteY5-4264"/>
                <a:gd fmla="*/ 1775638 w 3694535" name="connsiteX6-4265"/>
                <a:gd fmla="*/ 3519376 h 4492350" name="connsiteY6-4266"/>
                <a:gd fmla="*/ 1683956 w 3694535" name="connsiteX7-4267"/>
                <a:gd fmla="*/ 2424409 h 4492350" name="connsiteY7-4268"/>
                <a:gd fmla="*/ 0 w 3694535" name="connsiteX8-4269"/>
                <a:gd fmla="*/ 754911 h 4492350" name="connsiteY8-4270"/>
                <a:gd fmla="*/ 988828 w 3694535" name="connsiteX9-4271"/>
                <a:gd fmla="*/ 1924493 h 4492350" name="connsiteY9-4272"/>
                <a:gd fmla="*/ 1137684 w 3694535" name="connsiteX10-4273"/>
                <a:gd fmla="*/ 861237 h 4492350" name="connsiteY10-4274"/>
                <a:gd fmla="*/ 1222745 w 3694535" name="connsiteX11-4275"/>
                <a:gd fmla="*/ 2062716 h 4492350" name="connsiteY11-4276"/>
                <a:gd fmla="*/ 1714640 w 3694535" name="connsiteX12-4277"/>
                <a:gd fmla="*/ 2194318 h 4492350" name="connsiteY12-4278"/>
                <a:gd fmla="*/ 1956391 w 3694535" name="connsiteX13-4279"/>
                <a:gd fmla="*/ 0 h 4492350" name="connsiteY13-4280"/>
                <a:gd fmla="*/ 2027834 w 3694535" name="connsiteX14-4281"/>
                <a:gd fmla="*/ 986216 h 4492350" name="connsiteY14-4282"/>
                <a:gd fmla="*/ 1881963 w 3694535" name="connsiteX15-4283"/>
                <a:gd fmla="*/ 2060385 h 4492350" name="connsiteY15-4284"/>
                <a:gd fmla="*/ 2057494 w 3694535" name="connsiteX16-4285"/>
                <a:gd fmla="*/ 3046321 h 4492350" name="connsiteY16-4286"/>
                <a:gd fmla="*/ 2647507 w 3694535" name="connsiteX17-4287"/>
                <a:gd fmla="*/ 2519916 h 4492350" name="connsiteY17-4288"/>
                <a:gd fmla="*/ 2913694 w 3694535" name="connsiteX18-4289"/>
                <a:gd fmla="*/ 1291762 h 4492350" name="connsiteY18-4290"/>
                <a:gd fmla="*/ 2806809 w 3694535" name="connsiteX19-4291"/>
                <a:gd fmla="*/ 2383091 h 4492350" name="connsiteY19-4292"/>
                <a:gd fmla="*/ 3694535 w 3694535" name="connsiteX20-4293"/>
                <a:gd fmla="*/ 1124252 h 4492350" name="connsiteY20-4294"/>
                <a:gd fmla="*/ 2222205 w 3694535" name="connsiteX21-4295"/>
                <a:gd fmla="*/ 3370521 h 4492350" name="connsiteY21-4296"/>
                <a:gd fmla="*/ 2169042 w 3694535" name="connsiteX22-4297"/>
                <a:gd fmla="*/ 3817088 h 4492350" name="connsiteY22-4298"/>
                <a:gd fmla="*/ 3317358 w 3694535" name="connsiteX23-4299"/>
                <a:gd fmla="*/ 3094074 h 4492350" name="connsiteY23-4300"/>
                <a:gd fmla="*/ 2194317 w 3694535" name="connsiteX24-4301"/>
                <a:gd fmla="*/ 4030951 h 4492350" name="connsiteY24-4302"/>
                <a:gd fmla="*/ 2232838 w 3694535" name="connsiteX25-4303"/>
                <a:gd fmla="*/ 4476307 h 4492350" name="connsiteY25-4304"/>
                <a:gd fmla="*/ 2218194 w 3694535" name="connsiteX26-4305"/>
                <a:gd fmla="*/ 4491415 h 4492350" name="connsiteY26-4306"/>
                <a:gd fmla="*/ 1743740 w 3694535" name="connsiteX27-4307"/>
                <a:gd fmla="*/ 4492350 h 4492350" name="connsiteY27-4308"/>
                <a:gd fmla="*/ 1743740 w 3694535" name="connsiteX0-4309"/>
                <a:gd fmla="*/ 4492350 h 4492350" name="connsiteY0-4310"/>
                <a:gd fmla="*/ 1796903 w 3694535" name="connsiteX1-4311"/>
                <a:gd fmla="*/ 3785190 h 4492350" name="connsiteY1-4312"/>
                <a:gd fmla="*/ 1307805 w 3694535" name="connsiteX2-4313"/>
                <a:gd fmla="*/ 3381153 h 4492350" name="connsiteY2-4314"/>
                <a:gd fmla="*/ 31898 w 3694535" name="connsiteX3-4315"/>
                <a:gd fmla="*/ 2945218 h 4492350" name="connsiteY3-4316"/>
                <a:gd fmla="*/ 1127052 w 3694535" name="connsiteX4-4317"/>
                <a:gd fmla="*/ 3242930 h 4492350" name="connsiteY4-4318"/>
                <a:gd fmla="*/ 393405 w 3694535" name="connsiteX5-4319"/>
                <a:gd fmla="*/ 2456121 h 4492350" name="connsiteY5-4320"/>
                <a:gd fmla="*/ 1775638 w 3694535" name="connsiteX6-4321"/>
                <a:gd fmla="*/ 3519376 h 4492350" name="connsiteY6-4322"/>
                <a:gd fmla="*/ 1683956 w 3694535" name="connsiteX7-4323"/>
                <a:gd fmla="*/ 2424409 h 4492350" name="connsiteY7-4324"/>
                <a:gd fmla="*/ 0 w 3694535" name="connsiteX8-4325"/>
                <a:gd fmla="*/ 754911 h 4492350" name="connsiteY8-4326"/>
                <a:gd fmla="*/ 988828 w 3694535" name="connsiteX9-4327"/>
                <a:gd fmla="*/ 1924493 h 4492350" name="connsiteY9-4328"/>
                <a:gd fmla="*/ 1137684 w 3694535" name="connsiteX10-4329"/>
                <a:gd fmla="*/ 861237 h 4492350" name="connsiteY10-4330"/>
                <a:gd fmla="*/ 1222745 w 3694535" name="connsiteX11-4331"/>
                <a:gd fmla="*/ 2062716 h 4492350" name="connsiteY11-4332"/>
                <a:gd fmla="*/ 1714640 w 3694535" name="connsiteX12-4333"/>
                <a:gd fmla="*/ 2194318 h 4492350" name="connsiteY12-4334"/>
                <a:gd fmla="*/ 1956391 w 3694535" name="connsiteX13-4335"/>
                <a:gd fmla="*/ 0 h 4492350" name="connsiteY13-4336"/>
                <a:gd fmla="*/ 2027834 w 3694535" name="connsiteX14-4337"/>
                <a:gd fmla="*/ 986216 h 4492350" name="connsiteY14-4338"/>
                <a:gd fmla="*/ 1881963 w 3694535" name="connsiteX15-4339"/>
                <a:gd fmla="*/ 2060385 h 4492350" name="connsiteY15-4340"/>
                <a:gd fmla="*/ 2057494 w 3694535" name="connsiteX16-4341"/>
                <a:gd fmla="*/ 3046321 h 4492350" name="connsiteY16-4342"/>
                <a:gd fmla="*/ 2647507 w 3694535" name="connsiteX17-4343"/>
                <a:gd fmla="*/ 2519916 h 4492350" name="connsiteY17-4344"/>
                <a:gd fmla="*/ 2913694 w 3694535" name="connsiteX18-4345"/>
                <a:gd fmla="*/ 1291762 h 4492350" name="connsiteY18-4346"/>
                <a:gd fmla="*/ 2806809 w 3694535" name="connsiteX19-4347"/>
                <a:gd fmla="*/ 2383091 h 4492350" name="connsiteY19-4348"/>
                <a:gd fmla="*/ 3694535 w 3694535" name="connsiteX20-4349"/>
                <a:gd fmla="*/ 1124252 h 4492350" name="connsiteY20-4350"/>
                <a:gd fmla="*/ 2222205 w 3694535" name="connsiteX21-4351"/>
                <a:gd fmla="*/ 3370521 h 4492350" name="connsiteY21-4352"/>
                <a:gd fmla="*/ 2169042 w 3694535" name="connsiteX22-4353"/>
                <a:gd fmla="*/ 3817088 h 4492350" name="connsiteY22-4354"/>
                <a:gd fmla="*/ 3317358 w 3694535" name="connsiteX23-4355"/>
                <a:gd fmla="*/ 3094074 h 4492350" name="connsiteY23-4356"/>
                <a:gd fmla="*/ 2194317 w 3694535" name="connsiteX24-4357"/>
                <a:gd fmla="*/ 4030951 h 4492350" name="connsiteY24-4358"/>
                <a:gd fmla="*/ 2232838 w 3694535" name="connsiteX25-4359"/>
                <a:gd fmla="*/ 4476307 h 4492350" name="connsiteY25-4360"/>
                <a:gd fmla="*/ 2218194 w 3694535" name="connsiteX26-4361"/>
                <a:gd fmla="*/ 4491415 h 4492350" name="connsiteY26-4362"/>
                <a:gd fmla="*/ 1743740 w 3694535" name="connsiteX27-4363"/>
                <a:gd fmla="*/ 4492350 h 4492350" name="connsiteY27-4364"/>
                <a:gd fmla="*/ 1743740 w 3694535" name="connsiteX0-4365"/>
                <a:gd fmla="*/ 4492350 h 4492350" name="connsiteY0-4366"/>
                <a:gd fmla="*/ 1796903 w 3694535" name="connsiteX1-4367"/>
                <a:gd fmla="*/ 3785190 h 4492350" name="connsiteY1-4368"/>
                <a:gd fmla="*/ 1307805 w 3694535" name="connsiteX2-4369"/>
                <a:gd fmla="*/ 3381153 h 4492350" name="connsiteY2-4370"/>
                <a:gd fmla="*/ 31898 w 3694535" name="connsiteX3-4371"/>
                <a:gd fmla="*/ 2945218 h 4492350" name="connsiteY3-4372"/>
                <a:gd fmla="*/ 1127052 w 3694535" name="connsiteX4-4373"/>
                <a:gd fmla="*/ 3242930 h 4492350" name="connsiteY4-4374"/>
                <a:gd fmla="*/ 393405 w 3694535" name="connsiteX5-4375"/>
                <a:gd fmla="*/ 2456121 h 4492350" name="connsiteY5-4376"/>
                <a:gd fmla="*/ 1775638 w 3694535" name="connsiteX6-4377"/>
                <a:gd fmla="*/ 3519376 h 4492350" name="connsiteY6-4378"/>
                <a:gd fmla="*/ 1683956 w 3694535" name="connsiteX7-4379"/>
                <a:gd fmla="*/ 2424409 h 4492350" name="connsiteY7-4380"/>
                <a:gd fmla="*/ 0 w 3694535" name="connsiteX8-4381"/>
                <a:gd fmla="*/ 754911 h 4492350" name="connsiteY8-4382"/>
                <a:gd fmla="*/ 988828 w 3694535" name="connsiteX9-4383"/>
                <a:gd fmla="*/ 1924493 h 4492350" name="connsiteY9-4384"/>
                <a:gd fmla="*/ 1137684 w 3694535" name="connsiteX10-4385"/>
                <a:gd fmla="*/ 861237 h 4492350" name="connsiteY10-4386"/>
                <a:gd fmla="*/ 1194671 w 3694535" name="connsiteX11-4387"/>
                <a:gd fmla="*/ 2026621 h 4492350" name="connsiteY11-4388"/>
                <a:gd fmla="*/ 1714640 w 3694535" name="connsiteX12-4389"/>
                <a:gd fmla="*/ 2194318 h 4492350" name="connsiteY12-4390"/>
                <a:gd fmla="*/ 1956391 w 3694535" name="connsiteX13-4391"/>
                <a:gd fmla="*/ 0 h 4492350" name="connsiteY13-4392"/>
                <a:gd fmla="*/ 2027834 w 3694535" name="connsiteX14-4393"/>
                <a:gd fmla="*/ 986216 h 4492350" name="connsiteY14-4394"/>
                <a:gd fmla="*/ 1881963 w 3694535" name="connsiteX15-4395"/>
                <a:gd fmla="*/ 2060385 h 4492350" name="connsiteY15-4396"/>
                <a:gd fmla="*/ 2057494 w 3694535" name="connsiteX16-4397"/>
                <a:gd fmla="*/ 3046321 h 4492350" name="connsiteY16-4398"/>
                <a:gd fmla="*/ 2647507 w 3694535" name="connsiteX17-4399"/>
                <a:gd fmla="*/ 2519916 h 4492350" name="connsiteY17-4400"/>
                <a:gd fmla="*/ 2913694 w 3694535" name="connsiteX18-4401"/>
                <a:gd fmla="*/ 1291762 h 4492350" name="connsiteY18-4402"/>
                <a:gd fmla="*/ 2806809 w 3694535" name="connsiteX19-4403"/>
                <a:gd fmla="*/ 2383091 h 4492350" name="connsiteY19-4404"/>
                <a:gd fmla="*/ 3694535 w 3694535" name="connsiteX20-4405"/>
                <a:gd fmla="*/ 1124252 h 4492350" name="connsiteY20-4406"/>
                <a:gd fmla="*/ 2222205 w 3694535" name="connsiteX21-4407"/>
                <a:gd fmla="*/ 3370521 h 4492350" name="connsiteY21-4408"/>
                <a:gd fmla="*/ 2169042 w 3694535" name="connsiteX22-4409"/>
                <a:gd fmla="*/ 3817088 h 4492350" name="connsiteY22-4410"/>
                <a:gd fmla="*/ 3317358 w 3694535" name="connsiteX23-4411"/>
                <a:gd fmla="*/ 3094074 h 4492350" name="connsiteY23-4412"/>
                <a:gd fmla="*/ 2194317 w 3694535" name="connsiteX24-4413"/>
                <a:gd fmla="*/ 4030951 h 4492350" name="connsiteY24-4414"/>
                <a:gd fmla="*/ 2232838 w 3694535" name="connsiteX25-4415"/>
                <a:gd fmla="*/ 4476307 h 4492350" name="connsiteY25-4416"/>
                <a:gd fmla="*/ 2218194 w 3694535" name="connsiteX26-4417"/>
                <a:gd fmla="*/ 4491415 h 4492350" name="connsiteY26-4418"/>
                <a:gd fmla="*/ 1743740 w 3694535" name="connsiteX27-4419"/>
                <a:gd fmla="*/ 4492350 h 4492350" name="connsiteY27-4420"/>
                <a:gd fmla="*/ 1743740 w 3694535" name="connsiteX0-4421"/>
                <a:gd fmla="*/ 4492350 h 4492350" name="connsiteY0-4422"/>
                <a:gd fmla="*/ 1796903 w 3694535" name="connsiteX1-4423"/>
                <a:gd fmla="*/ 3785190 h 4492350" name="connsiteY1-4424"/>
                <a:gd fmla="*/ 1307805 w 3694535" name="connsiteX2-4425"/>
                <a:gd fmla="*/ 3381153 h 4492350" name="connsiteY2-4426"/>
                <a:gd fmla="*/ 31898 w 3694535" name="connsiteX3-4427"/>
                <a:gd fmla="*/ 2945218 h 4492350" name="connsiteY3-4428"/>
                <a:gd fmla="*/ 1127052 w 3694535" name="connsiteX4-4429"/>
                <a:gd fmla="*/ 3242930 h 4492350" name="connsiteY4-4430"/>
                <a:gd fmla="*/ 393405 w 3694535" name="connsiteX5-4431"/>
                <a:gd fmla="*/ 2456121 h 4492350" name="connsiteY5-4432"/>
                <a:gd fmla="*/ 1775638 w 3694535" name="connsiteX6-4433"/>
                <a:gd fmla="*/ 3519376 h 4492350" name="connsiteY6-4434"/>
                <a:gd fmla="*/ 1683956 w 3694535" name="connsiteX7-4435"/>
                <a:gd fmla="*/ 2424409 h 4492350" name="connsiteY7-4436"/>
                <a:gd fmla="*/ 0 w 3694535" name="connsiteX8-4437"/>
                <a:gd fmla="*/ 754911 h 4492350" name="connsiteY8-4438"/>
                <a:gd fmla="*/ 988828 w 3694535" name="connsiteX9-4439"/>
                <a:gd fmla="*/ 1924493 h 4492350" name="connsiteY9-4440"/>
                <a:gd fmla="*/ 1137684 w 3694535" name="connsiteX10-4441"/>
                <a:gd fmla="*/ 861237 h 4492350" name="connsiteY10-4442"/>
                <a:gd fmla="*/ 1194671 w 3694535" name="connsiteX11-4443"/>
                <a:gd fmla="*/ 2026621 h 4492350" name="connsiteY11-4444"/>
                <a:gd fmla="*/ 1714640 w 3694535" name="connsiteX12-4445"/>
                <a:gd fmla="*/ 2194318 h 4492350" name="connsiteY12-4446"/>
                <a:gd fmla="*/ 1956391 w 3694535" name="connsiteX13-4447"/>
                <a:gd fmla="*/ 0 h 4492350" name="connsiteY13-4448"/>
                <a:gd fmla="*/ 2027834 w 3694535" name="connsiteX14-4449"/>
                <a:gd fmla="*/ 986216 h 4492350" name="connsiteY14-4450"/>
                <a:gd fmla="*/ 1881963 w 3694535" name="connsiteX15-4451"/>
                <a:gd fmla="*/ 2060385 h 4492350" name="connsiteY15-4452"/>
                <a:gd fmla="*/ 2057494 w 3694535" name="connsiteX16-4453"/>
                <a:gd fmla="*/ 3046321 h 4492350" name="connsiteY16-4454"/>
                <a:gd fmla="*/ 2647507 w 3694535" name="connsiteX17-4455"/>
                <a:gd fmla="*/ 2519916 h 4492350" name="connsiteY17-4456"/>
                <a:gd fmla="*/ 2913694 w 3694535" name="connsiteX18-4457"/>
                <a:gd fmla="*/ 1291762 h 4492350" name="connsiteY18-4458"/>
                <a:gd fmla="*/ 2806809 w 3694535" name="connsiteX19-4459"/>
                <a:gd fmla="*/ 2383091 h 4492350" name="connsiteY19-4460"/>
                <a:gd fmla="*/ 3694535 w 3694535" name="connsiteX20-4461"/>
                <a:gd fmla="*/ 1124252 h 4492350" name="connsiteY20-4462"/>
                <a:gd fmla="*/ 2222205 w 3694535" name="connsiteX21-4463"/>
                <a:gd fmla="*/ 3370521 h 4492350" name="connsiteY21-4464"/>
                <a:gd fmla="*/ 2169042 w 3694535" name="connsiteX22-4465"/>
                <a:gd fmla="*/ 3817088 h 4492350" name="connsiteY22-4466"/>
                <a:gd fmla="*/ 3317358 w 3694535" name="connsiteX23-4467"/>
                <a:gd fmla="*/ 3094074 h 4492350" name="connsiteY23-4468"/>
                <a:gd fmla="*/ 2194317 w 3694535" name="connsiteX24-4469"/>
                <a:gd fmla="*/ 4030951 h 4492350" name="connsiteY24-4470"/>
                <a:gd fmla="*/ 2232838 w 3694535" name="connsiteX25-4471"/>
                <a:gd fmla="*/ 4476307 h 4492350" name="connsiteY25-4472"/>
                <a:gd fmla="*/ 2218194 w 3694535" name="connsiteX26-4473"/>
                <a:gd fmla="*/ 4491415 h 4492350" name="connsiteY26-4474"/>
                <a:gd fmla="*/ 1743740 w 3694535" name="connsiteX27-4475"/>
                <a:gd fmla="*/ 4492350 h 4492350" name="connsiteY27-4476"/>
                <a:gd fmla="*/ 1743740 w 3694535" name="connsiteX0-4477"/>
                <a:gd fmla="*/ 4492350 h 4492350" name="connsiteY0-4478"/>
                <a:gd fmla="*/ 1796903 w 3694535" name="connsiteX1-4479"/>
                <a:gd fmla="*/ 3785190 h 4492350" name="connsiteY1-4480"/>
                <a:gd fmla="*/ 1307805 w 3694535" name="connsiteX2-4481"/>
                <a:gd fmla="*/ 3381153 h 4492350" name="connsiteY2-4482"/>
                <a:gd fmla="*/ 31898 w 3694535" name="connsiteX3-4483"/>
                <a:gd fmla="*/ 2945218 h 4492350" name="connsiteY3-4484"/>
                <a:gd fmla="*/ 1127052 w 3694535" name="connsiteX4-4485"/>
                <a:gd fmla="*/ 3242930 h 4492350" name="connsiteY4-4486"/>
                <a:gd fmla="*/ 393405 w 3694535" name="connsiteX5-4487"/>
                <a:gd fmla="*/ 2456121 h 4492350" name="connsiteY5-4488"/>
                <a:gd fmla="*/ 1775638 w 3694535" name="connsiteX6-4489"/>
                <a:gd fmla="*/ 3519376 h 4492350" name="connsiteY6-4490"/>
                <a:gd fmla="*/ 1683956 w 3694535" name="connsiteX7-4491"/>
                <a:gd fmla="*/ 2424409 h 4492350" name="connsiteY7-4492"/>
                <a:gd fmla="*/ 0 w 3694535" name="connsiteX8-4493"/>
                <a:gd fmla="*/ 754911 h 4492350" name="connsiteY8-4494"/>
                <a:gd fmla="*/ 988828 w 3694535" name="connsiteX9-4495"/>
                <a:gd fmla="*/ 1924493 h 4492350" name="connsiteY9-4496"/>
                <a:gd fmla="*/ 1137684 w 3694535" name="connsiteX10-4497"/>
                <a:gd fmla="*/ 861237 h 4492350" name="connsiteY10-4498"/>
                <a:gd fmla="*/ 1194671 w 3694535" name="connsiteX11-4499"/>
                <a:gd fmla="*/ 2026621 h 4492350" name="connsiteY11-4500"/>
                <a:gd fmla="*/ 1714640 w 3694535" name="connsiteX12-4501"/>
                <a:gd fmla="*/ 2194318 h 4492350" name="connsiteY12-4502"/>
                <a:gd fmla="*/ 1956391 w 3694535" name="connsiteX13-4503"/>
                <a:gd fmla="*/ 0 h 4492350" name="connsiteY13-4504"/>
                <a:gd fmla="*/ 2027834 w 3694535" name="connsiteX14-4505"/>
                <a:gd fmla="*/ 986216 h 4492350" name="connsiteY14-4506"/>
                <a:gd fmla="*/ 1881963 w 3694535" name="connsiteX15-4507"/>
                <a:gd fmla="*/ 2060385 h 4492350" name="connsiteY15-4508"/>
                <a:gd fmla="*/ 2057494 w 3694535" name="connsiteX16-4509"/>
                <a:gd fmla="*/ 3046321 h 4492350" name="connsiteY16-4510"/>
                <a:gd fmla="*/ 2647507 w 3694535" name="connsiteX17-4511"/>
                <a:gd fmla="*/ 2519916 h 4492350" name="connsiteY17-4512"/>
                <a:gd fmla="*/ 2913694 w 3694535" name="connsiteX18-4513"/>
                <a:gd fmla="*/ 1291762 h 4492350" name="connsiteY18-4514"/>
                <a:gd fmla="*/ 2806809 w 3694535" name="connsiteX19-4515"/>
                <a:gd fmla="*/ 2383091 h 4492350" name="connsiteY19-4516"/>
                <a:gd fmla="*/ 3694535 w 3694535" name="connsiteX20-4517"/>
                <a:gd fmla="*/ 1124252 h 4492350" name="connsiteY20-4518"/>
                <a:gd fmla="*/ 2222205 w 3694535" name="connsiteX21-4519"/>
                <a:gd fmla="*/ 3370521 h 4492350" name="connsiteY21-4520"/>
                <a:gd fmla="*/ 2169042 w 3694535" name="connsiteX22-4521"/>
                <a:gd fmla="*/ 3817088 h 4492350" name="connsiteY22-4522"/>
                <a:gd fmla="*/ 3317358 w 3694535" name="connsiteX23-4523"/>
                <a:gd fmla="*/ 3094074 h 4492350" name="connsiteY23-4524"/>
                <a:gd fmla="*/ 2194317 w 3694535" name="connsiteX24-4525"/>
                <a:gd fmla="*/ 4030951 h 4492350" name="connsiteY24-4526"/>
                <a:gd fmla="*/ 2232838 w 3694535" name="connsiteX25-4527"/>
                <a:gd fmla="*/ 4476307 h 4492350" name="connsiteY25-4528"/>
                <a:gd fmla="*/ 2218194 w 3694535" name="connsiteX26-4529"/>
                <a:gd fmla="*/ 4491415 h 4492350" name="connsiteY26-4530"/>
                <a:gd fmla="*/ 1743740 w 3694535" name="connsiteX27-4531"/>
                <a:gd fmla="*/ 4492350 h 4492350" name="connsiteY27-4532"/>
                <a:gd fmla="*/ 1743740 w 3694535" name="connsiteX0-4533"/>
                <a:gd fmla="*/ 4492350 h 4492350" name="connsiteY0-4534"/>
                <a:gd fmla="*/ 1796903 w 3694535" name="connsiteX1-4535"/>
                <a:gd fmla="*/ 3785190 h 4492350" name="connsiteY1-4536"/>
                <a:gd fmla="*/ 1307805 w 3694535" name="connsiteX2-4537"/>
                <a:gd fmla="*/ 3381153 h 4492350" name="connsiteY2-4538"/>
                <a:gd fmla="*/ 31898 w 3694535" name="connsiteX3-4539"/>
                <a:gd fmla="*/ 2945218 h 4492350" name="connsiteY3-4540"/>
                <a:gd fmla="*/ 1127052 w 3694535" name="connsiteX4-4541"/>
                <a:gd fmla="*/ 3242930 h 4492350" name="connsiteY4-4542"/>
                <a:gd fmla="*/ 393405 w 3694535" name="connsiteX5-4543"/>
                <a:gd fmla="*/ 2456121 h 4492350" name="connsiteY5-4544"/>
                <a:gd fmla="*/ 1775638 w 3694535" name="connsiteX6-4545"/>
                <a:gd fmla="*/ 3519376 h 4492350" name="connsiteY6-4546"/>
                <a:gd fmla="*/ 1683956 w 3694535" name="connsiteX7-4547"/>
                <a:gd fmla="*/ 2424409 h 4492350" name="connsiteY7-4548"/>
                <a:gd fmla="*/ 0 w 3694535" name="connsiteX8-4549"/>
                <a:gd fmla="*/ 754911 h 4492350" name="connsiteY8-4550"/>
                <a:gd fmla="*/ 988828 w 3694535" name="connsiteX9-4551"/>
                <a:gd fmla="*/ 1924493 h 4492350" name="connsiteY9-4552"/>
                <a:gd fmla="*/ 1113621 w 3694535" name="connsiteX10-4553"/>
                <a:gd fmla="*/ 861237 h 4492350" name="connsiteY10-4554"/>
                <a:gd fmla="*/ 1194671 w 3694535" name="connsiteX11-4555"/>
                <a:gd fmla="*/ 2026621 h 4492350" name="connsiteY11-4556"/>
                <a:gd fmla="*/ 1714640 w 3694535" name="connsiteX12-4557"/>
                <a:gd fmla="*/ 2194318 h 4492350" name="connsiteY12-4558"/>
                <a:gd fmla="*/ 1956391 w 3694535" name="connsiteX13-4559"/>
                <a:gd fmla="*/ 0 h 4492350" name="connsiteY13-4560"/>
                <a:gd fmla="*/ 2027834 w 3694535" name="connsiteX14-4561"/>
                <a:gd fmla="*/ 986216 h 4492350" name="connsiteY14-4562"/>
                <a:gd fmla="*/ 1881963 w 3694535" name="connsiteX15-4563"/>
                <a:gd fmla="*/ 2060385 h 4492350" name="connsiteY15-4564"/>
                <a:gd fmla="*/ 2057494 w 3694535" name="connsiteX16-4565"/>
                <a:gd fmla="*/ 3046321 h 4492350" name="connsiteY16-4566"/>
                <a:gd fmla="*/ 2647507 w 3694535" name="connsiteX17-4567"/>
                <a:gd fmla="*/ 2519916 h 4492350" name="connsiteY17-4568"/>
                <a:gd fmla="*/ 2913694 w 3694535" name="connsiteX18-4569"/>
                <a:gd fmla="*/ 1291762 h 4492350" name="connsiteY18-4570"/>
                <a:gd fmla="*/ 2806809 w 3694535" name="connsiteX19-4571"/>
                <a:gd fmla="*/ 2383091 h 4492350" name="connsiteY19-4572"/>
                <a:gd fmla="*/ 3694535 w 3694535" name="connsiteX20-4573"/>
                <a:gd fmla="*/ 1124252 h 4492350" name="connsiteY20-4574"/>
                <a:gd fmla="*/ 2222205 w 3694535" name="connsiteX21-4575"/>
                <a:gd fmla="*/ 3370521 h 4492350" name="connsiteY21-4576"/>
                <a:gd fmla="*/ 2169042 w 3694535" name="connsiteX22-4577"/>
                <a:gd fmla="*/ 3817088 h 4492350" name="connsiteY22-4578"/>
                <a:gd fmla="*/ 3317358 w 3694535" name="connsiteX23-4579"/>
                <a:gd fmla="*/ 3094074 h 4492350" name="connsiteY23-4580"/>
                <a:gd fmla="*/ 2194317 w 3694535" name="connsiteX24-4581"/>
                <a:gd fmla="*/ 4030951 h 4492350" name="connsiteY24-4582"/>
                <a:gd fmla="*/ 2232838 w 3694535" name="connsiteX25-4583"/>
                <a:gd fmla="*/ 4476307 h 4492350" name="connsiteY25-4584"/>
                <a:gd fmla="*/ 2218194 w 3694535" name="connsiteX26-4585"/>
                <a:gd fmla="*/ 4491415 h 4492350" name="connsiteY26-4586"/>
                <a:gd fmla="*/ 1743740 w 3694535" name="connsiteX27-4587"/>
                <a:gd fmla="*/ 4492350 h 4492350" name="connsiteY27-4588"/>
                <a:gd fmla="*/ 1743740 w 3694535" name="connsiteX0-4589"/>
                <a:gd fmla="*/ 4492350 h 4492350" name="connsiteY0-4590"/>
                <a:gd fmla="*/ 1796903 w 3694535" name="connsiteX1-4591"/>
                <a:gd fmla="*/ 3785190 h 4492350" name="connsiteY1-4592"/>
                <a:gd fmla="*/ 1307805 w 3694535" name="connsiteX2-4593"/>
                <a:gd fmla="*/ 3381153 h 4492350" name="connsiteY2-4594"/>
                <a:gd fmla="*/ 31898 w 3694535" name="connsiteX3-4595"/>
                <a:gd fmla="*/ 2945218 h 4492350" name="connsiteY3-4596"/>
                <a:gd fmla="*/ 1127052 w 3694535" name="connsiteX4-4597"/>
                <a:gd fmla="*/ 3242930 h 4492350" name="connsiteY4-4598"/>
                <a:gd fmla="*/ 393405 w 3694535" name="connsiteX5-4599"/>
                <a:gd fmla="*/ 2456121 h 4492350" name="connsiteY5-4600"/>
                <a:gd fmla="*/ 1775638 w 3694535" name="connsiteX6-4601"/>
                <a:gd fmla="*/ 3519376 h 4492350" name="connsiteY6-4602"/>
                <a:gd fmla="*/ 1683956 w 3694535" name="connsiteX7-4603"/>
                <a:gd fmla="*/ 2424409 h 4492350" name="connsiteY7-4604"/>
                <a:gd fmla="*/ 0 w 3694535" name="connsiteX8-4605"/>
                <a:gd fmla="*/ 754911 h 4492350" name="connsiteY8-4606"/>
                <a:gd fmla="*/ 988828 w 3694535" name="connsiteX9-4607"/>
                <a:gd fmla="*/ 1924493 h 4492350" name="connsiteY9-4608"/>
                <a:gd fmla="*/ 1113621 w 3694535" name="connsiteX10-4609"/>
                <a:gd fmla="*/ 861237 h 4492350" name="connsiteY10-4610"/>
                <a:gd fmla="*/ 1194671 w 3694535" name="connsiteX11-4611"/>
                <a:gd fmla="*/ 2026621 h 4492350" name="connsiteY11-4612"/>
                <a:gd fmla="*/ 1714640 w 3694535" name="connsiteX12-4613"/>
                <a:gd fmla="*/ 2194318 h 4492350" name="connsiteY12-4614"/>
                <a:gd fmla="*/ 1956391 w 3694535" name="connsiteX13-4615"/>
                <a:gd fmla="*/ 0 h 4492350" name="connsiteY13-4616"/>
                <a:gd fmla="*/ 2027834 w 3694535" name="connsiteX14-4617"/>
                <a:gd fmla="*/ 986216 h 4492350" name="connsiteY14-4618"/>
                <a:gd fmla="*/ 1881963 w 3694535" name="connsiteX15-4619"/>
                <a:gd fmla="*/ 2060385 h 4492350" name="connsiteY15-4620"/>
                <a:gd fmla="*/ 2057494 w 3694535" name="connsiteX16-4621"/>
                <a:gd fmla="*/ 3046321 h 4492350" name="connsiteY16-4622"/>
                <a:gd fmla="*/ 2647507 w 3694535" name="connsiteX17-4623"/>
                <a:gd fmla="*/ 2519916 h 4492350" name="connsiteY17-4624"/>
                <a:gd fmla="*/ 2913694 w 3694535" name="connsiteX18-4625"/>
                <a:gd fmla="*/ 1291762 h 4492350" name="connsiteY18-4626"/>
                <a:gd fmla="*/ 2806809 w 3694535" name="connsiteX19-4627"/>
                <a:gd fmla="*/ 2383091 h 4492350" name="connsiteY19-4628"/>
                <a:gd fmla="*/ 3694535 w 3694535" name="connsiteX20-4629"/>
                <a:gd fmla="*/ 1124252 h 4492350" name="connsiteY20-4630"/>
                <a:gd fmla="*/ 2222205 w 3694535" name="connsiteX21-4631"/>
                <a:gd fmla="*/ 3370521 h 4492350" name="connsiteY21-4632"/>
                <a:gd fmla="*/ 2169042 w 3694535" name="connsiteX22-4633"/>
                <a:gd fmla="*/ 3817088 h 4492350" name="connsiteY22-4634"/>
                <a:gd fmla="*/ 3317358 w 3694535" name="connsiteX23-4635"/>
                <a:gd fmla="*/ 3094074 h 4492350" name="connsiteY23-4636"/>
                <a:gd fmla="*/ 2194317 w 3694535" name="connsiteX24-4637"/>
                <a:gd fmla="*/ 4030951 h 4492350" name="connsiteY24-4638"/>
                <a:gd fmla="*/ 2232838 w 3694535" name="connsiteX25-4639"/>
                <a:gd fmla="*/ 4476307 h 4492350" name="connsiteY25-4640"/>
                <a:gd fmla="*/ 2218194 w 3694535" name="connsiteX26-4641"/>
                <a:gd fmla="*/ 4491415 h 4492350" name="connsiteY26-4642"/>
                <a:gd fmla="*/ 1743740 w 3694535" name="connsiteX27-4643"/>
                <a:gd fmla="*/ 4492350 h 4492350" name="connsiteY27-4644"/>
                <a:gd fmla="*/ 1743740 w 3694535" name="connsiteX0-4645"/>
                <a:gd fmla="*/ 4492350 h 4492350" name="connsiteY0-4646"/>
                <a:gd fmla="*/ 1796903 w 3694535" name="connsiteX1-4647"/>
                <a:gd fmla="*/ 3785190 h 4492350" name="connsiteY1-4648"/>
                <a:gd fmla="*/ 1307805 w 3694535" name="connsiteX2-4649"/>
                <a:gd fmla="*/ 3381153 h 4492350" name="connsiteY2-4650"/>
                <a:gd fmla="*/ 31898 w 3694535" name="connsiteX3-4651"/>
                <a:gd fmla="*/ 2945218 h 4492350" name="connsiteY3-4652"/>
                <a:gd fmla="*/ 1127052 w 3694535" name="connsiteX4-4653"/>
                <a:gd fmla="*/ 3242930 h 4492350" name="connsiteY4-4654"/>
                <a:gd fmla="*/ 393405 w 3694535" name="connsiteX5-4655"/>
                <a:gd fmla="*/ 2456121 h 4492350" name="connsiteY5-4656"/>
                <a:gd fmla="*/ 1775638 w 3694535" name="connsiteX6-4657"/>
                <a:gd fmla="*/ 3519376 h 4492350" name="connsiteY6-4658"/>
                <a:gd fmla="*/ 1683956 w 3694535" name="connsiteX7-4659"/>
                <a:gd fmla="*/ 2424409 h 4492350" name="connsiteY7-4660"/>
                <a:gd fmla="*/ 0 w 3694535" name="connsiteX8-4661"/>
                <a:gd fmla="*/ 754911 h 4492350" name="connsiteY8-4662"/>
                <a:gd fmla="*/ 988828 w 3694535" name="connsiteX9-4663"/>
                <a:gd fmla="*/ 1924493 h 4492350" name="connsiteY9-4664"/>
                <a:gd fmla="*/ 1113621 w 3694535" name="connsiteX10-4665"/>
                <a:gd fmla="*/ 861237 h 4492350" name="connsiteY10-4666"/>
                <a:gd fmla="*/ 1194671 w 3694535" name="connsiteX11-4667"/>
                <a:gd fmla="*/ 2026621 h 4492350" name="connsiteY11-4668"/>
                <a:gd fmla="*/ 1714640 w 3694535" name="connsiteX12-4669"/>
                <a:gd fmla="*/ 2194318 h 4492350" name="connsiteY12-4670"/>
                <a:gd fmla="*/ 1956391 w 3694535" name="connsiteX13-4671"/>
                <a:gd fmla="*/ 0 h 4492350" name="connsiteY13-4672"/>
                <a:gd fmla="*/ 2027834 w 3694535" name="connsiteX14-4673"/>
                <a:gd fmla="*/ 986216 h 4492350" name="connsiteY14-4674"/>
                <a:gd fmla="*/ 1881963 w 3694535" name="connsiteX15-4675"/>
                <a:gd fmla="*/ 2060385 h 4492350" name="connsiteY15-4676"/>
                <a:gd fmla="*/ 2057494 w 3694535" name="connsiteX16-4677"/>
                <a:gd fmla="*/ 3046321 h 4492350" name="connsiteY16-4678"/>
                <a:gd fmla="*/ 2647507 w 3694535" name="connsiteX17-4679"/>
                <a:gd fmla="*/ 2519916 h 4492350" name="connsiteY17-4680"/>
                <a:gd fmla="*/ 2913694 w 3694535" name="connsiteX18-4681"/>
                <a:gd fmla="*/ 1291762 h 4492350" name="connsiteY18-4682"/>
                <a:gd fmla="*/ 2806809 w 3694535" name="connsiteX19-4683"/>
                <a:gd fmla="*/ 2383091 h 4492350" name="connsiteY19-4684"/>
                <a:gd fmla="*/ 3694535 w 3694535" name="connsiteX20-4685"/>
                <a:gd fmla="*/ 1124252 h 4492350" name="connsiteY20-4686"/>
                <a:gd fmla="*/ 2222205 w 3694535" name="connsiteX21-4687"/>
                <a:gd fmla="*/ 3370521 h 4492350" name="connsiteY21-4688"/>
                <a:gd fmla="*/ 2169042 w 3694535" name="connsiteX22-4689"/>
                <a:gd fmla="*/ 3817088 h 4492350" name="connsiteY22-4690"/>
                <a:gd fmla="*/ 3317358 w 3694535" name="connsiteX23-4691"/>
                <a:gd fmla="*/ 3094074 h 4492350" name="connsiteY23-4692"/>
                <a:gd fmla="*/ 2194317 w 3694535" name="connsiteX24-4693"/>
                <a:gd fmla="*/ 4030951 h 4492350" name="connsiteY24-4694"/>
                <a:gd fmla="*/ 2232838 w 3694535" name="connsiteX25-4695"/>
                <a:gd fmla="*/ 4476307 h 4492350" name="connsiteY25-4696"/>
                <a:gd fmla="*/ 2218194 w 3694535" name="connsiteX26-4697"/>
                <a:gd fmla="*/ 4491415 h 4492350" name="connsiteY26-4698"/>
                <a:gd fmla="*/ 1743740 w 3694535" name="connsiteX27-4699"/>
                <a:gd fmla="*/ 4492350 h 4492350" name="connsiteY27-4700"/>
                <a:gd fmla="*/ 1743740 w 3694535" name="connsiteX0-4701"/>
                <a:gd fmla="*/ 4492350 h 4492350" name="connsiteY0-4702"/>
                <a:gd fmla="*/ 1796903 w 3694535" name="connsiteX1-4703"/>
                <a:gd fmla="*/ 3785190 h 4492350" name="connsiteY1-4704"/>
                <a:gd fmla="*/ 1307805 w 3694535" name="connsiteX2-4705"/>
                <a:gd fmla="*/ 3381153 h 4492350" name="connsiteY2-4706"/>
                <a:gd fmla="*/ 31898 w 3694535" name="connsiteX3-4707"/>
                <a:gd fmla="*/ 2945218 h 4492350" name="connsiteY3-4708"/>
                <a:gd fmla="*/ 1127052 w 3694535" name="connsiteX4-4709"/>
                <a:gd fmla="*/ 3242930 h 4492350" name="connsiteY4-4710"/>
                <a:gd fmla="*/ 393405 w 3694535" name="connsiteX5-4711"/>
                <a:gd fmla="*/ 2456121 h 4492350" name="connsiteY5-4712"/>
                <a:gd fmla="*/ 1775638 w 3694535" name="connsiteX6-4713"/>
                <a:gd fmla="*/ 3519376 h 4492350" name="connsiteY6-4714"/>
                <a:gd fmla="*/ 1683956 w 3694535" name="connsiteX7-4715"/>
                <a:gd fmla="*/ 2424409 h 4492350" name="connsiteY7-4716"/>
                <a:gd fmla="*/ 0 w 3694535" name="connsiteX8-4717"/>
                <a:gd fmla="*/ 754911 h 4492350" name="connsiteY8-4718"/>
                <a:gd fmla="*/ 988828 w 3694535" name="connsiteX9-4719"/>
                <a:gd fmla="*/ 1924493 h 4492350" name="connsiteY9-4720"/>
                <a:gd fmla="*/ 1093568 w 3694535" name="connsiteX10-4721"/>
                <a:gd fmla="*/ 857226 h 4492350" name="connsiteY10-4722"/>
                <a:gd fmla="*/ 1194671 w 3694535" name="connsiteX11-4723"/>
                <a:gd fmla="*/ 2026621 h 4492350" name="connsiteY11-4724"/>
                <a:gd fmla="*/ 1714640 w 3694535" name="connsiteX12-4725"/>
                <a:gd fmla="*/ 2194318 h 4492350" name="connsiteY12-4726"/>
                <a:gd fmla="*/ 1956391 w 3694535" name="connsiteX13-4727"/>
                <a:gd fmla="*/ 0 h 4492350" name="connsiteY13-4728"/>
                <a:gd fmla="*/ 2027834 w 3694535" name="connsiteX14-4729"/>
                <a:gd fmla="*/ 986216 h 4492350" name="connsiteY14-4730"/>
                <a:gd fmla="*/ 1881963 w 3694535" name="connsiteX15-4731"/>
                <a:gd fmla="*/ 2060385 h 4492350" name="connsiteY15-4732"/>
                <a:gd fmla="*/ 2057494 w 3694535" name="connsiteX16-4733"/>
                <a:gd fmla="*/ 3046321 h 4492350" name="connsiteY16-4734"/>
                <a:gd fmla="*/ 2647507 w 3694535" name="connsiteX17-4735"/>
                <a:gd fmla="*/ 2519916 h 4492350" name="connsiteY17-4736"/>
                <a:gd fmla="*/ 2913694 w 3694535" name="connsiteX18-4737"/>
                <a:gd fmla="*/ 1291762 h 4492350" name="connsiteY18-4738"/>
                <a:gd fmla="*/ 2806809 w 3694535" name="connsiteX19-4739"/>
                <a:gd fmla="*/ 2383091 h 4492350" name="connsiteY19-4740"/>
                <a:gd fmla="*/ 3694535 w 3694535" name="connsiteX20-4741"/>
                <a:gd fmla="*/ 1124252 h 4492350" name="connsiteY20-4742"/>
                <a:gd fmla="*/ 2222205 w 3694535" name="connsiteX21-4743"/>
                <a:gd fmla="*/ 3370521 h 4492350" name="connsiteY21-4744"/>
                <a:gd fmla="*/ 2169042 w 3694535" name="connsiteX22-4745"/>
                <a:gd fmla="*/ 3817088 h 4492350" name="connsiteY22-4746"/>
                <a:gd fmla="*/ 3317358 w 3694535" name="connsiteX23-4747"/>
                <a:gd fmla="*/ 3094074 h 4492350" name="connsiteY23-4748"/>
                <a:gd fmla="*/ 2194317 w 3694535" name="connsiteX24-4749"/>
                <a:gd fmla="*/ 4030951 h 4492350" name="connsiteY24-4750"/>
                <a:gd fmla="*/ 2232838 w 3694535" name="connsiteX25-4751"/>
                <a:gd fmla="*/ 4476307 h 4492350" name="connsiteY25-4752"/>
                <a:gd fmla="*/ 2218194 w 3694535" name="connsiteX26-4753"/>
                <a:gd fmla="*/ 4491415 h 4492350" name="connsiteY26-4754"/>
                <a:gd fmla="*/ 1743740 w 3694535" name="connsiteX27-4755"/>
                <a:gd fmla="*/ 4492350 h 4492350" name="connsiteY27-4756"/>
                <a:gd fmla="*/ 1743740 w 3694535" name="connsiteX0-4757"/>
                <a:gd fmla="*/ 4492350 h 4492350" name="connsiteY0-4758"/>
                <a:gd fmla="*/ 1796903 w 3694535" name="connsiteX1-4759"/>
                <a:gd fmla="*/ 3785190 h 4492350" name="connsiteY1-4760"/>
                <a:gd fmla="*/ 1307805 w 3694535" name="connsiteX2-4761"/>
                <a:gd fmla="*/ 3381153 h 4492350" name="connsiteY2-4762"/>
                <a:gd fmla="*/ 31898 w 3694535" name="connsiteX3-4763"/>
                <a:gd fmla="*/ 2945218 h 4492350" name="connsiteY3-4764"/>
                <a:gd fmla="*/ 1127052 w 3694535" name="connsiteX4-4765"/>
                <a:gd fmla="*/ 3242930 h 4492350" name="connsiteY4-4766"/>
                <a:gd fmla="*/ 393405 w 3694535" name="connsiteX5-4767"/>
                <a:gd fmla="*/ 2456121 h 4492350" name="connsiteY5-4768"/>
                <a:gd fmla="*/ 1775638 w 3694535" name="connsiteX6-4769"/>
                <a:gd fmla="*/ 3519376 h 4492350" name="connsiteY6-4770"/>
                <a:gd fmla="*/ 1683956 w 3694535" name="connsiteX7-4771"/>
                <a:gd fmla="*/ 2424409 h 4492350" name="connsiteY7-4772"/>
                <a:gd fmla="*/ 0 w 3694535" name="connsiteX8-4773"/>
                <a:gd fmla="*/ 754911 h 4492350" name="connsiteY8-4774"/>
                <a:gd fmla="*/ 988828 w 3694535" name="connsiteX9-4775"/>
                <a:gd fmla="*/ 1924493 h 4492350" name="connsiteY9-4776"/>
                <a:gd fmla="*/ 1093568 w 3694535" name="connsiteX10-4777"/>
                <a:gd fmla="*/ 857226 h 4492350" name="connsiteY10-4778"/>
                <a:gd fmla="*/ 1194671 w 3694535" name="connsiteX11-4779"/>
                <a:gd fmla="*/ 2026621 h 4492350" name="connsiteY11-4780"/>
                <a:gd fmla="*/ 1714640 w 3694535" name="connsiteX12-4781"/>
                <a:gd fmla="*/ 2194318 h 4492350" name="connsiteY12-4782"/>
                <a:gd fmla="*/ 1956391 w 3694535" name="connsiteX13-4783"/>
                <a:gd fmla="*/ 0 h 4492350" name="connsiteY13-4784"/>
                <a:gd fmla="*/ 2027834 w 3694535" name="connsiteX14-4785"/>
                <a:gd fmla="*/ 986216 h 4492350" name="connsiteY14-4786"/>
                <a:gd fmla="*/ 1881963 w 3694535" name="connsiteX15-4787"/>
                <a:gd fmla="*/ 2060385 h 4492350" name="connsiteY15-4788"/>
                <a:gd fmla="*/ 2057494 w 3694535" name="connsiteX16-4789"/>
                <a:gd fmla="*/ 3046321 h 4492350" name="connsiteY16-4790"/>
                <a:gd fmla="*/ 2647507 w 3694535" name="connsiteX17-4791"/>
                <a:gd fmla="*/ 2519916 h 4492350" name="connsiteY17-4792"/>
                <a:gd fmla="*/ 2913694 w 3694535" name="connsiteX18-4793"/>
                <a:gd fmla="*/ 1291762 h 4492350" name="connsiteY18-4794"/>
                <a:gd fmla="*/ 2806809 w 3694535" name="connsiteX19-4795"/>
                <a:gd fmla="*/ 2383091 h 4492350" name="connsiteY19-4796"/>
                <a:gd fmla="*/ 3694535 w 3694535" name="connsiteX20-4797"/>
                <a:gd fmla="*/ 1124252 h 4492350" name="connsiteY20-4798"/>
                <a:gd fmla="*/ 2222205 w 3694535" name="connsiteX21-4799"/>
                <a:gd fmla="*/ 3370521 h 4492350" name="connsiteY21-4800"/>
                <a:gd fmla="*/ 2169042 w 3694535" name="connsiteX22-4801"/>
                <a:gd fmla="*/ 3817088 h 4492350" name="connsiteY22-4802"/>
                <a:gd fmla="*/ 3317358 w 3694535" name="connsiteX23-4803"/>
                <a:gd fmla="*/ 3094074 h 4492350" name="connsiteY23-4804"/>
                <a:gd fmla="*/ 2194317 w 3694535" name="connsiteX24-4805"/>
                <a:gd fmla="*/ 4030951 h 4492350" name="connsiteY24-4806"/>
                <a:gd fmla="*/ 2232838 w 3694535" name="connsiteX25-4807"/>
                <a:gd fmla="*/ 4476307 h 4492350" name="connsiteY25-4808"/>
                <a:gd fmla="*/ 2218194 w 3694535" name="connsiteX26-4809"/>
                <a:gd fmla="*/ 4491415 h 4492350" name="connsiteY26-4810"/>
                <a:gd fmla="*/ 1743740 w 3694535" name="connsiteX27-4811"/>
                <a:gd fmla="*/ 4492350 h 4492350" name="connsiteY27-4812"/>
                <a:gd fmla="*/ 1711842 w 3662637" name="connsiteX0-4813"/>
                <a:gd fmla="*/ 4492350 h 4492350" name="connsiteY0-4814"/>
                <a:gd fmla="*/ 1765005 w 3662637" name="connsiteX1-4815"/>
                <a:gd fmla="*/ 3785190 h 4492350" name="connsiteY1-4816"/>
                <a:gd fmla="*/ 1275907 w 3662637" name="connsiteX2-4817"/>
                <a:gd fmla="*/ 3381153 h 4492350" name="connsiteY2-4818"/>
                <a:gd fmla="*/ 0 w 3662637" name="connsiteX3-4819"/>
                <a:gd fmla="*/ 2945218 h 4492350" name="connsiteY3-4820"/>
                <a:gd fmla="*/ 1095154 w 3662637" name="connsiteX4-4821"/>
                <a:gd fmla="*/ 3242930 h 4492350" name="connsiteY4-4822"/>
                <a:gd fmla="*/ 361507 w 3662637" name="connsiteX5-4823"/>
                <a:gd fmla="*/ 2456121 h 4492350" name="connsiteY5-4824"/>
                <a:gd fmla="*/ 1743740 w 3662637" name="connsiteX6-4825"/>
                <a:gd fmla="*/ 3519376 h 4492350" name="connsiteY6-4826"/>
                <a:gd fmla="*/ 1652058 w 3662637" name="connsiteX7-4827"/>
                <a:gd fmla="*/ 2424409 h 4492350" name="connsiteY7-4828"/>
                <a:gd fmla="*/ 8208 w 3662637" name="connsiteX8-4829"/>
                <a:gd fmla="*/ 750901 h 4492350" name="connsiteY8-4830"/>
                <a:gd fmla="*/ 956930 w 3662637" name="connsiteX9-4831"/>
                <a:gd fmla="*/ 1924493 h 4492350" name="connsiteY9-4832"/>
                <a:gd fmla="*/ 1061670 w 3662637" name="connsiteX10-4833"/>
                <a:gd fmla="*/ 857226 h 4492350" name="connsiteY10-4834"/>
                <a:gd fmla="*/ 1162773 w 3662637" name="connsiteX11-4835"/>
                <a:gd fmla="*/ 2026621 h 4492350" name="connsiteY11-4836"/>
                <a:gd fmla="*/ 1682742 w 3662637" name="connsiteX12-4837"/>
                <a:gd fmla="*/ 2194318 h 4492350" name="connsiteY12-4838"/>
                <a:gd fmla="*/ 1924493 w 3662637" name="connsiteX13-4839"/>
                <a:gd fmla="*/ 0 h 4492350" name="connsiteY13-4840"/>
                <a:gd fmla="*/ 1995936 w 3662637" name="connsiteX14-4841"/>
                <a:gd fmla="*/ 986216 h 4492350" name="connsiteY14-4842"/>
                <a:gd fmla="*/ 1850065 w 3662637" name="connsiteX15-4843"/>
                <a:gd fmla="*/ 2060385 h 4492350" name="connsiteY15-4844"/>
                <a:gd fmla="*/ 2025596 w 3662637" name="connsiteX16-4845"/>
                <a:gd fmla="*/ 3046321 h 4492350" name="connsiteY16-4846"/>
                <a:gd fmla="*/ 2615609 w 3662637" name="connsiteX17-4847"/>
                <a:gd fmla="*/ 2519916 h 4492350" name="connsiteY17-4848"/>
                <a:gd fmla="*/ 2881796 w 3662637" name="connsiteX18-4849"/>
                <a:gd fmla="*/ 1291762 h 4492350" name="connsiteY18-4850"/>
                <a:gd fmla="*/ 2774911 w 3662637" name="connsiteX19-4851"/>
                <a:gd fmla="*/ 2383091 h 4492350" name="connsiteY19-4852"/>
                <a:gd fmla="*/ 3662637 w 3662637" name="connsiteX20-4853"/>
                <a:gd fmla="*/ 1124252 h 4492350" name="connsiteY20-4854"/>
                <a:gd fmla="*/ 2190307 w 3662637" name="connsiteX21-4855"/>
                <a:gd fmla="*/ 3370521 h 4492350" name="connsiteY21-4856"/>
                <a:gd fmla="*/ 2137144 w 3662637" name="connsiteX22-4857"/>
                <a:gd fmla="*/ 3817088 h 4492350" name="connsiteY22-4858"/>
                <a:gd fmla="*/ 3285460 w 3662637" name="connsiteX23-4859"/>
                <a:gd fmla="*/ 3094074 h 4492350" name="connsiteY23-4860"/>
                <a:gd fmla="*/ 2162419 w 3662637" name="connsiteX24-4861"/>
                <a:gd fmla="*/ 4030951 h 4492350" name="connsiteY24-4862"/>
                <a:gd fmla="*/ 2200940 w 3662637" name="connsiteX25-4863"/>
                <a:gd fmla="*/ 4476307 h 4492350" name="connsiteY25-4864"/>
                <a:gd fmla="*/ 2186296 w 3662637" name="connsiteX26-4865"/>
                <a:gd fmla="*/ 4491415 h 4492350" name="connsiteY26-4866"/>
                <a:gd fmla="*/ 1711842 w 3662637" name="connsiteX27-4867"/>
                <a:gd fmla="*/ 4492350 h 4492350" name="connsiteY27-4868"/>
                <a:gd fmla="*/ 1711842 w 3662637" name="connsiteX0-4869"/>
                <a:gd fmla="*/ 4492350 h 4492350" name="connsiteY0-4870"/>
                <a:gd fmla="*/ 1765005 w 3662637" name="connsiteX1-4871"/>
                <a:gd fmla="*/ 3785190 h 4492350" name="connsiteY1-4872"/>
                <a:gd fmla="*/ 1275907 w 3662637" name="connsiteX2-4873"/>
                <a:gd fmla="*/ 3381153 h 4492350" name="connsiteY2-4874"/>
                <a:gd fmla="*/ 0 w 3662637" name="connsiteX3-4875"/>
                <a:gd fmla="*/ 2945218 h 4492350" name="connsiteY3-4876"/>
                <a:gd fmla="*/ 1095154 w 3662637" name="connsiteX4-4877"/>
                <a:gd fmla="*/ 3242930 h 4492350" name="connsiteY4-4878"/>
                <a:gd fmla="*/ 361507 w 3662637" name="connsiteX5-4879"/>
                <a:gd fmla="*/ 2456121 h 4492350" name="connsiteY5-4880"/>
                <a:gd fmla="*/ 1743740 w 3662637" name="connsiteX6-4881"/>
                <a:gd fmla="*/ 3519376 h 4492350" name="connsiteY6-4882"/>
                <a:gd fmla="*/ 1652058 w 3662637" name="connsiteX7-4883"/>
                <a:gd fmla="*/ 2424409 h 4492350" name="connsiteY7-4884"/>
                <a:gd fmla="*/ 8208 w 3662637" name="connsiteX8-4885"/>
                <a:gd fmla="*/ 750901 h 4492350" name="connsiteY8-4886"/>
                <a:gd fmla="*/ 956930 w 3662637" name="connsiteX9-4887"/>
                <a:gd fmla="*/ 1924493 h 4492350" name="connsiteY9-4888"/>
                <a:gd fmla="*/ 1061670 w 3662637" name="connsiteX10-4889"/>
                <a:gd fmla="*/ 857226 h 4492350" name="connsiteY10-4890"/>
                <a:gd fmla="*/ 1162773 w 3662637" name="connsiteX11-4891"/>
                <a:gd fmla="*/ 2026621 h 4492350" name="connsiteY11-4892"/>
                <a:gd fmla="*/ 1682742 w 3662637" name="connsiteX12-4893"/>
                <a:gd fmla="*/ 2194318 h 4492350" name="connsiteY12-4894"/>
                <a:gd fmla="*/ 1924493 w 3662637" name="connsiteX13-4895"/>
                <a:gd fmla="*/ 0 h 4492350" name="connsiteY13-4896"/>
                <a:gd fmla="*/ 1995936 w 3662637" name="connsiteX14-4897"/>
                <a:gd fmla="*/ 986216 h 4492350" name="connsiteY14-4898"/>
                <a:gd fmla="*/ 1850065 w 3662637" name="connsiteX15-4899"/>
                <a:gd fmla="*/ 2060385 h 4492350" name="connsiteY15-4900"/>
                <a:gd fmla="*/ 2025596 w 3662637" name="connsiteX16-4901"/>
                <a:gd fmla="*/ 3046321 h 4492350" name="connsiteY16-4902"/>
                <a:gd fmla="*/ 2615609 w 3662637" name="connsiteX17-4903"/>
                <a:gd fmla="*/ 2519916 h 4492350" name="connsiteY17-4904"/>
                <a:gd fmla="*/ 2881796 w 3662637" name="connsiteX18-4905"/>
                <a:gd fmla="*/ 1291762 h 4492350" name="connsiteY18-4906"/>
                <a:gd fmla="*/ 2774911 w 3662637" name="connsiteX19-4907"/>
                <a:gd fmla="*/ 2383091 h 4492350" name="connsiteY19-4908"/>
                <a:gd fmla="*/ 3662637 w 3662637" name="connsiteX20-4909"/>
                <a:gd fmla="*/ 1124252 h 4492350" name="connsiteY20-4910"/>
                <a:gd fmla="*/ 2190307 w 3662637" name="connsiteX21-4911"/>
                <a:gd fmla="*/ 3370521 h 4492350" name="connsiteY21-4912"/>
                <a:gd fmla="*/ 2137144 w 3662637" name="connsiteX22-4913"/>
                <a:gd fmla="*/ 3817088 h 4492350" name="connsiteY22-4914"/>
                <a:gd fmla="*/ 3285460 w 3662637" name="connsiteX23-4915"/>
                <a:gd fmla="*/ 3094074 h 4492350" name="connsiteY23-4916"/>
                <a:gd fmla="*/ 2162419 w 3662637" name="connsiteX24-4917"/>
                <a:gd fmla="*/ 4030951 h 4492350" name="connsiteY24-4918"/>
                <a:gd fmla="*/ 2200940 w 3662637" name="connsiteX25-4919"/>
                <a:gd fmla="*/ 4476307 h 4492350" name="connsiteY25-4920"/>
                <a:gd fmla="*/ 2186296 w 3662637" name="connsiteX26-4921"/>
                <a:gd fmla="*/ 4491415 h 4492350" name="connsiteY26-4922"/>
                <a:gd fmla="*/ 1711842 w 3662637" name="connsiteX27-4923"/>
                <a:gd fmla="*/ 4492350 h 4492350" name="connsiteY27-4924"/>
                <a:gd fmla="*/ 1711842 w 3662637" name="connsiteX0-4925"/>
                <a:gd fmla="*/ 4492350 h 4492350" name="connsiteY0-4926"/>
                <a:gd fmla="*/ 1765005 w 3662637" name="connsiteX1-4927"/>
                <a:gd fmla="*/ 3785190 h 4492350" name="connsiteY1-4928"/>
                <a:gd fmla="*/ 1275907 w 3662637" name="connsiteX2-4929"/>
                <a:gd fmla="*/ 3381153 h 4492350" name="connsiteY2-4930"/>
                <a:gd fmla="*/ 0 w 3662637" name="connsiteX3-4931"/>
                <a:gd fmla="*/ 2945218 h 4492350" name="connsiteY3-4932"/>
                <a:gd fmla="*/ 1095154 w 3662637" name="connsiteX4-4933"/>
                <a:gd fmla="*/ 3242930 h 4492350" name="connsiteY4-4934"/>
                <a:gd fmla="*/ 361507 w 3662637" name="connsiteX5-4935"/>
                <a:gd fmla="*/ 2456121 h 4492350" name="connsiteY5-4936"/>
                <a:gd fmla="*/ 1743740 w 3662637" name="connsiteX6-4937"/>
                <a:gd fmla="*/ 3519376 h 4492350" name="connsiteY6-4938"/>
                <a:gd fmla="*/ 1652058 w 3662637" name="connsiteX7-4939"/>
                <a:gd fmla="*/ 2424409 h 4492350" name="connsiteY7-4940"/>
                <a:gd fmla="*/ 8208 w 3662637" name="connsiteX8-4941"/>
                <a:gd fmla="*/ 750901 h 4492350" name="connsiteY8-4942"/>
                <a:gd fmla="*/ 956930 w 3662637" name="connsiteX9-4943"/>
                <a:gd fmla="*/ 1924493 h 4492350" name="connsiteY9-4944"/>
                <a:gd fmla="*/ 1061670 w 3662637" name="connsiteX10-4945"/>
                <a:gd fmla="*/ 857226 h 4492350" name="connsiteY10-4946"/>
                <a:gd fmla="*/ 1162773 w 3662637" name="connsiteX11-4947"/>
                <a:gd fmla="*/ 2026621 h 4492350" name="connsiteY11-4948"/>
                <a:gd fmla="*/ 1682742 w 3662637" name="connsiteX12-4949"/>
                <a:gd fmla="*/ 2194318 h 4492350" name="connsiteY12-4950"/>
                <a:gd fmla="*/ 1924493 w 3662637" name="connsiteX13-4951"/>
                <a:gd fmla="*/ 0 h 4492350" name="connsiteY13-4952"/>
                <a:gd fmla="*/ 1995936 w 3662637" name="connsiteX14-4953"/>
                <a:gd fmla="*/ 986216 h 4492350" name="connsiteY14-4954"/>
                <a:gd fmla="*/ 1850065 w 3662637" name="connsiteX15-4955"/>
                <a:gd fmla="*/ 2060385 h 4492350" name="connsiteY15-4956"/>
                <a:gd fmla="*/ 2025596 w 3662637" name="connsiteX16-4957"/>
                <a:gd fmla="*/ 3046321 h 4492350" name="connsiteY16-4958"/>
                <a:gd fmla="*/ 2615609 w 3662637" name="connsiteX17-4959"/>
                <a:gd fmla="*/ 2519916 h 4492350" name="connsiteY17-4960"/>
                <a:gd fmla="*/ 2881796 w 3662637" name="connsiteX18-4961"/>
                <a:gd fmla="*/ 1291762 h 4492350" name="connsiteY18-4962"/>
                <a:gd fmla="*/ 2774911 w 3662637" name="connsiteX19-4963"/>
                <a:gd fmla="*/ 2383091 h 4492350" name="connsiteY19-4964"/>
                <a:gd fmla="*/ 3662637 w 3662637" name="connsiteX20-4965"/>
                <a:gd fmla="*/ 1124252 h 4492350" name="connsiteY20-4966"/>
                <a:gd fmla="*/ 2190307 w 3662637" name="connsiteX21-4967"/>
                <a:gd fmla="*/ 3370521 h 4492350" name="connsiteY21-4968"/>
                <a:gd fmla="*/ 2137144 w 3662637" name="connsiteX22-4969"/>
                <a:gd fmla="*/ 3817088 h 4492350" name="connsiteY22-4970"/>
                <a:gd fmla="*/ 3285460 w 3662637" name="connsiteX23-4971"/>
                <a:gd fmla="*/ 3094074 h 4492350" name="connsiteY23-4972"/>
                <a:gd fmla="*/ 2162419 w 3662637" name="connsiteX24-4973"/>
                <a:gd fmla="*/ 4030951 h 4492350" name="connsiteY24-4974"/>
                <a:gd fmla="*/ 2200940 w 3662637" name="connsiteX25-4975"/>
                <a:gd fmla="*/ 4476307 h 4492350" name="connsiteY25-4976"/>
                <a:gd fmla="*/ 2186296 w 3662637" name="connsiteX26-4977"/>
                <a:gd fmla="*/ 4491415 h 4492350" name="connsiteY26-4978"/>
                <a:gd fmla="*/ 1711842 w 3662637" name="connsiteX27-4979"/>
                <a:gd fmla="*/ 4492350 h 4492350" name="connsiteY27-4980"/>
                <a:gd fmla="*/ 1711842 w 3662637" name="connsiteX0-4981"/>
                <a:gd fmla="*/ 4492350 h 4492350" name="connsiteY0-4982"/>
                <a:gd fmla="*/ 1765005 w 3662637" name="connsiteX1-4983"/>
                <a:gd fmla="*/ 3785190 h 4492350" name="connsiteY1-4984"/>
                <a:gd fmla="*/ 1275907 w 3662637" name="connsiteX2-4985"/>
                <a:gd fmla="*/ 3381153 h 4492350" name="connsiteY2-4986"/>
                <a:gd fmla="*/ 0 w 3662637" name="connsiteX3-4987"/>
                <a:gd fmla="*/ 2945218 h 4492350" name="connsiteY3-4988"/>
                <a:gd fmla="*/ 1095154 w 3662637" name="connsiteX4-4989"/>
                <a:gd fmla="*/ 3242930 h 4492350" name="connsiteY4-4990"/>
                <a:gd fmla="*/ 361507 w 3662637" name="connsiteX5-4991"/>
                <a:gd fmla="*/ 2456121 h 4492350" name="connsiteY5-4992"/>
                <a:gd fmla="*/ 1743740 w 3662637" name="connsiteX6-4993"/>
                <a:gd fmla="*/ 3519376 h 4492350" name="connsiteY6-4994"/>
                <a:gd fmla="*/ 1652058 w 3662637" name="connsiteX7-4995"/>
                <a:gd fmla="*/ 2424409 h 4492350" name="connsiteY7-4996"/>
                <a:gd fmla="*/ 8208 w 3662637" name="connsiteX8-4997"/>
                <a:gd fmla="*/ 750901 h 4492350" name="connsiteY8-4998"/>
                <a:gd fmla="*/ 956930 w 3662637" name="connsiteX9-4999"/>
                <a:gd fmla="*/ 1924493 h 4492350" name="connsiteY9-5000"/>
                <a:gd fmla="*/ 1061670 w 3662637" name="connsiteX10-5001"/>
                <a:gd fmla="*/ 857226 h 4492350" name="connsiteY10-5002"/>
                <a:gd fmla="*/ 1162773 w 3662637" name="connsiteX11-5003"/>
                <a:gd fmla="*/ 2026621 h 4492350" name="connsiteY11-5004"/>
                <a:gd fmla="*/ 1682742 w 3662637" name="connsiteX12-5005"/>
                <a:gd fmla="*/ 2194318 h 4492350" name="connsiteY12-5006"/>
                <a:gd fmla="*/ 1924493 w 3662637" name="connsiteX13-5007"/>
                <a:gd fmla="*/ 0 h 4492350" name="connsiteY13-5008"/>
                <a:gd fmla="*/ 1995936 w 3662637" name="connsiteX14-5009"/>
                <a:gd fmla="*/ 986216 h 4492350" name="connsiteY14-5010"/>
                <a:gd fmla="*/ 1850065 w 3662637" name="connsiteX15-5011"/>
                <a:gd fmla="*/ 2060385 h 4492350" name="connsiteY15-5012"/>
                <a:gd fmla="*/ 2025596 w 3662637" name="connsiteX16-5013"/>
                <a:gd fmla="*/ 3046321 h 4492350" name="connsiteY16-5014"/>
                <a:gd fmla="*/ 2615609 w 3662637" name="connsiteX17-5015"/>
                <a:gd fmla="*/ 2519916 h 4492350" name="connsiteY17-5016"/>
                <a:gd fmla="*/ 2881796 w 3662637" name="connsiteX18-5017"/>
                <a:gd fmla="*/ 1291762 h 4492350" name="connsiteY18-5018"/>
                <a:gd fmla="*/ 2774911 w 3662637" name="connsiteX19-5019"/>
                <a:gd fmla="*/ 2383091 h 4492350" name="connsiteY19-5020"/>
                <a:gd fmla="*/ 3662637 w 3662637" name="connsiteX20-5021"/>
                <a:gd fmla="*/ 1124252 h 4492350" name="connsiteY20-5022"/>
                <a:gd fmla="*/ 2190307 w 3662637" name="connsiteX21-5023"/>
                <a:gd fmla="*/ 3370521 h 4492350" name="connsiteY21-5024"/>
                <a:gd fmla="*/ 2137144 w 3662637" name="connsiteX22-5025"/>
                <a:gd fmla="*/ 3817088 h 4492350" name="connsiteY22-5026"/>
                <a:gd fmla="*/ 3285460 w 3662637" name="connsiteX23-5027"/>
                <a:gd fmla="*/ 3094074 h 4492350" name="connsiteY23-5028"/>
                <a:gd fmla="*/ 2162419 w 3662637" name="connsiteX24-5029"/>
                <a:gd fmla="*/ 4030951 h 4492350" name="connsiteY24-5030"/>
                <a:gd fmla="*/ 2200940 w 3662637" name="connsiteX25-5031"/>
                <a:gd fmla="*/ 4476307 h 4492350" name="connsiteY25-5032"/>
                <a:gd fmla="*/ 2186296 w 3662637" name="connsiteX26-5033"/>
                <a:gd fmla="*/ 4491415 h 4492350" name="connsiteY26-5034"/>
                <a:gd fmla="*/ 1711842 w 3662637" name="connsiteX27-5035"/>
                <a:gd fmla="*/ 4492350 h 4492350" name="connsiteY27-5036"/>
                <a:gd fmla="*/ 1711842 w 3662637" name="connsiteX0-5037"/>
                <a:gd fmla="*/ 4492350 h 4492350" name="connsiteY0-5038"/>
                <a:gd fmla="*/ 1765005 w 3662637" name="connsiteX1-5039"/>
                <a:gd fmla="*/ 3785190 h 4492350" name="connsiteY1-5040"/>
                <a:gd fmla="*/ 1275907 w 3662637" name="connsiteX2-5041"/>
                <a:gd fmla="*/ 3381153 h 4492350" name="connsiteY2-5042"/>
                <a:gd fmla="*/ 0 w 3662637" name="connsiteX3-5043"/>
                <a:gd fmla="*/ 2945218 h 4492350" name="connsiteY3-5044"/>
                <a:gd fmla="*/ 1095154 w 3662637" name="connsiteX4-5045"/>
                <a:gd fmla="*/ 3242930 h 4492350" name="connsiteY4-5046"/>
                <a:gd fmla="*/ 361507 w 3662637" name="connsiteX5-5047"/>
                <a:gd fmla="*/ 2456121 h 4492350" name="connsiteY5-5048"/>
                <a:gd fmla="*/ 1743740 w 3662637" name="connsiteX6-5049"/>
                <a:gd fmla="*/ 3519376 h 4492350" name="connsiteY6-5050"/>
                <a:gd fmla="*/ 1652058 w 3662637" name="connsiteX7-5051"/>
                <a:gd fmla="*/ 2400346 h 4492350" name="connsiteY7-5052"/>
                <a:gd fmla="*/ 8208 w 3662637" name="connsiteX8-5053"/>
                <a:gd fmla="*/ 750901 h 4492350" name="connsiteY8-5054"/>
                <a:gd fmla="*/ 956930 w 3662637" name="connsiteX9-5055"/>
                <a:gd fmla="*/ 1924493 h 4492350" name="connsiteY9-5056"/>
                <a:gd fmla="*/ 1061670 w 3662637" name="connsiteX10-5057"/>
                <a:gd fmla="*/ 857226 h 4492350" name="connsiteY10-5058"/>
                <a:gd fmla="*/ 1162773 w 3662637" name="connsiteX11-5059"/>
                <a:gd fmla="*/ 2026621 h 4492350" name="connsiteY11-5060"/>
                <a:gd fmla="*/ 1682742 w 3662637" name="connsiteX12-5061"/>
                <a:gd fmla="*/ 2194318 h 4492350" name="connsiteY12-5062"/>
                <a:gd fmla="*/ 1924493 w 3662637" name="connsiteX13-5063"/>
                <a:gd fmla="*/ 0 h 4492350" name="connsiteY13-5064"/>
                <a:gd fmla="*/ 1995936 w 3662637" name="connsiteX14-5065"/>
                <a:gd fmla="*/ 986216 h 4492350" name="connsiteY14-5066"/>
                <a:gd fmla="*/ 1850065 w 3662637" name="connsiteX15-5067"/>
                <a:gd fmla="*/ 2060385 h 4492350" name="connsiteY15-5068"/>
                <a:gd fmla="*/ 2025596 w 3662637" name="connsiteX16-5069"/>
                <a:gd fmla="*/ 3046321 h 4492350" name="connsiteY16-5070"/>
                <a:gd fmla="*/ 2615609 w 3662637" name="connsiteX17-5071"/>
                <a:gd fmla="*/ 2519916 h 4492350" name="connsiteY17-5072"/>
                <a:gd fmla="*/ 2881796 w 3662637" name="connsiteX18-5073"/>
                <a:gd fmla="*/ 1291762 h 4492350" name="connsiteY18-5074"/>
                <a:gd fmla="*/ 2774911 w 3662637" name="connsiteX19-5075"/>
                <a:gd fmla="*/ 2383091 h 4492350" name="connsiteY19-5076"/>
                <a:gd fmla="*/ 3662637 w 3662637" name="connsiteX20-5077"/>
                <a:gd fmla="*/ 1124252 h 4492350" name="connsiteY20-5078"/>
                <a:gd fmla="*/ 2190307 w 3662637" name="connsiteX21-5079"/>
                <a:gd fmla="*/ 3370521 h 4492350" name="connsiteY21-5080"/>
                <a:gd fmla="*/ 2137144 w 3662637" name="connsiteX22-5081"/>
                <a:gd fmla="*/ 3817088 h 4492350" name="connsiteY22-5082"/>
                <a:gd fmla="*/ 3285460 w 3662637" name="connsiteX23-5083"/>
                <a:gd fmla="*/ 3094074 h 4492350" name="connsiteY23-5084"/>
                <a:gd fmla="*/ 2162419 w 3662637" name="connsiteX24-5085"/>
                <a:gd fmla="*/ 4030951 h 4492350" name="connsiteY24-5086"/>
                <a:gd fmla="*/ 2200940 w 3662637" name="connsiteX25-5087"/>
                <a:gd fmla="*/ 4476307 h 4492350" name="connsiteY25-5088"/>
                <a:gd fmla="*/ 2186296 w 3662637" name="connsiteX26-5089"/>
                <a:gd fmla="*/ 4491415 h 4492350" name="connsiteY26-5090"/>
                <a:gd fmla="*/ 1711842 w 3662637" name="connsiteX27-5091"/>
                <a:gd fmla="*/ 4492350 h 4492350" name="connsiteY27-5092"/>
                <a:gd fmla="*/ 1711842 w 3662637" name="connsiteX0-5093"/>
                <a:gd fmla="*/ 4492350 h 4492350" name="connsiteY0-5094"/>
                <a:gd fmla="*/ 1765005 w 3662637" name="connsiteX1-5095"/>
                <a:gd fmla="*/ 3785190 h 4492350" name="connsiteY1-5096"/>
                <a:gd fmla="*/ 1275907 w 3662637" name="connsiteX2-5097"/>
                <a:gd fmla="*/ 3381153 h 4492350" name="connsiteY2-5098"/>
                <a:gd fmla="*/ 0 w 3662637" name="connsiteX3-5099"/>
                <a:gd fmla="*/ 2945218 h 4492350" name="connsiteY3-5100"/>
                <a:gd fmla="*/ 1095154 w 3662637" name="connsiteX4-5101"/>
                <a:gd fmla="*/ 3242930 h 4492350" name="connsiteY4-5102"/>
                <a:gd fmla="*/ 361507 w 3662637" name="connsiteX5-5103"/>
                <a:gd fmla="*/ 2456121 h 4492350" name="connsiteY5-5104"/>
                <a:gd fmla="*/ 1743740 w 3662637" name="connsiteX6-5105"/>
                <a:gd fmla="*/ 3519376 h 4492350" name="connsiteY6-5106"/>
                <a:gd fmla="*/ 1652058 w 3662637" name="connsiteX7-5107"/>
                <a:gd fmla="*/ 2400346 h 4492350" name="connsiteY7-5108"/>
                <a:gd fmla="*/ 8208 w 3662637" name="connsiteX8-5109"/>
                <a:gd fmla="*/ 750901 h 4492350" name="connsiteY8-5110"/>
                <a:gd fmla="*/ 956930 w 3662637" name="connsiteX9-5111"/>
                <a:gd fmla="*/ 1924493 h 4492350" name="connsiteY9-5112"/>
                <a:gd fmla="*/ 1061670 w 3662637" name="connsiteX10-5113"/>
                <a:gd fmla="*/ 857226 h 4492350" name="connsiteY10-5114"/>
                <a:gd fmla="*/ 1162773 w 3662637" name="connsiteX11-5115"/>
                <a:gd fmla="*/ 2026621 h 4492350" name="connsiteY11-5116"/>
                <a:gd fmla="*/ 1682742 w 3662637" name="connsiteX12-5117"/>
                <a:gd fmla="*/ 2194318 h 4492350" name="connsiteY12-5118"/>
                <a:gd fmla="*/ 1924493 w 3662637" name="connsiteX13-5119"/>
                <a:gd fmla="*/ 0 h 4492350" name="connsiteY13-5120"/>
                <a:gd fmla="*/ 1995936 w 3662637" name="connsiteX14-5121"/>
                <a:gd fmla="*/ 986216 h 4492350" name="connsiteY14-5122"/>
                <a:gd fmla="*/ 1850065 w 3662637" name="connsiteX15-5123"/>
                <a:gd fmla="*/ 2060385 h 4492350" name="connsiteY15-5124"/>
                <a:gd fmla="*/ 2025596 w 3662637" name="connsiteX16-5125"/>
                <a:gd fmla="*/ 3046321 h 4492350" name="connsiteY16-5126"/>
                <a:gd fmla="*/ 2615609 w 3662637" name="connsiteX17-5127"/>
                <a:gd fmla="*/ 2519916 h 4492350" name="connsiteY17-5128"/>
                <a:gd fmla="*/ 2881796 w 3662637" name="connsiteX18-5129"/>
                <a:gd fmla="*/ 1291762 h 4492350" name="connsiteY18-5130"/>
                <a:gd fmla="*/ 2774911 w 3662637" name="connsiteX19-5131"/>
                <a:gd fmla="*/ 2383091 h 4492350" name="connsiteY19-5132"/>
                <a:gd fmla="*/ 3662637 w 3662637" name="connsiteX20-5133"/>
                <a:gd fmla="*/ 1124252 h 4492350" name="connsiteY20-5134"/>
                <a:gd fmla="*/ 2190307 w 3662637" name="connsiteX21-5135"/>
                <a:gd fmla="*/ 3370521 h 4492350" name="connsiteY21-5136"/>
                <a:gd fmla="*/ 2137144 w 3662637" name="connsiteX22-5137"/>
                <a:gd fmla="*/ 3817088 h 4492350" name="connsiteY22-5138"/>
                <a:gd fmla="*/ 3285460 w 3662637" name="connsiteX23-5139"/>
                <a:gd fmla="*/ 3094074 h 4492350" name="connsiteY23-5140"/>
                <a:gd fmla="*/ 2162419 w 3662637" name="connsiteX24-5141"/>
                <a:gd fmla="*/ 4030951 h 4492350" name="connsiteY24-5142"/>
                <a:gd fmla="*/ 2200940 w 3662637" name="connsiteX25-5143"/>
                <a:gd fmla="*/ 4476307 h 4492350" name="connsiteY25-5144"/>
                <a:gd fmla="*/ 2186296 w 3662637" name="connsiteX26-5145"/>
                <a:gd fmla="*/ 4491415 h 4492350" name="connsiteY26-5146"/>
                <a:gd fmla="*/ 1711842 w 3662637" name="connsiteX27-5147"/>
                <a:gd fmla="*/ 4492350 h 4492350" name="connsiteY27-5148"/>
                <a:gd fmla="*/ 1711842 w 3662637" name="connsiteX0-5149"/>
                <a:gd fmla="*/ 4492350 h 4492350" name="connsiteY0-5150"/>
                <a:gd fmla="*/ 1765005 w 3662637" name="connsiteX1-5151"/>
                <a:gd fmla="*/ 3785190 h 4492350" name="connsiteY1-5152"/>
                <a:gd fmla="*/ 1275907 w 3662637" name="connsiteX2-5153"/>
                <a:gd fmla="*/ 3381153 h 4492350" name="connsiteY2-5154"/>
                <a:gd fmla="*/ 0 w 3662637" name="connsiteX3-5155"/>
                <a:gd fmla="*/ 2945218 h 4492350" name="connsiteY3-5156"/>
                <a:gd fmla="*/ 1095154 w 3662637" name="connsiteX4-5157"/>
                <a:gd fmla="*/ 3242930 h 4492350" name="connsiteY4-5158"/>
                <a:gd fmla="*/ 361507 w 3662637" name="connsiteX5-5159"/>
                <a:gd fmla="*/ 2456121 h 4492350" name="connsiteY5-5160"/>
                <a:gd fmla="*/ 1743740 w 3662637" name="connsiteX6-5161"/>
                <a:gd fmla="*/ 3519376 h 4492350" name="connsiteY6-5162"/>
                <a:gd fmla="*/ 1652058 w 3662637" name="connsiteX7-5163"/>
                <a:gd fmla="*/ 2400346 h 4492350" name="connsiteY7-5164"/>
                <a:gd fmla="*/ 8208 w 3662637" name="connsiteX8-5165"/>
                <a:gd fmla="*/ 750901 h 4492350" name="connsiteY8-5166"/>
                <a:gd fmla="*/ 956930 w 3662637" name="connsiteX9-5167"/>
                <a:gd fmla="*/ 1924493 h 4492350" name="connsiteY9-5168"/>
                <a:gd fmla="*/ 1061670 w 3662637" name="connsiteX10-5169"/>
                <a:gd fmla="*/ 857226 h 4492350" name="connsiteY10-5170"/>
                <a:gd fmla="*/ 1162773 w 3662637" name="connsiteX11-5171"/>
                <a:gd fmla="*/ 2026621 h 4492350" name="connsiteY11-5172"/>
                <a:gd fmla="*/ 1682742 w 3662637" name="connsiteX12-5173"/>
                <a:gd fmla="*/ 2194318 h 4492350" name="connsiteY12-5174"/>
                <a:gd fmla="*/ 1924493 w 3662637" name="connsiteX13-5175"/>
                <a:gd fmla="*/ 0 h 4492350" name="connsiteY13-5176"/>
                <a:gd fmla="*/ 1995936 w 3662637" name="connsiteX14-5177"/>
                <a:gd fmla="*/ 986216 h 4492350" name="connsiteY14-5178"/>
                <a:gd fmla="*/ 1850065 w 3662637" name="connsiteX15-5179"/>
                <a:gd fmla="*/ 2060385 h 4492350" name="connsiteY15-5180"/>
                <a:gd fmla="*/ 2025596 w 3662637" name="connsiteX16-5181"/>
                <a:gd fmla="*/ 3046321 h 4492350" name="connsiteY16-5182"/>
                <a:gd fmla="*/ 2615609 w 3662637" name="connsiteX17-5183"/>
                <a:gd fmla="*/ 2519916 h 4492350" name="connsiteY17-5184"/>
                <a:gd fmla="*/ 2881796 w 3662637" name="connsiteX18-5185"/>
                <a:gd fmla="*/ 1291762 h 4492350" name="connsiteY18-5186"/>
                <a:gd fmla="*/ 2774911 w 3662637" name="connsiteX19-5187"/>
                <a:gd fmla="*/ 2383091 h 4492350" name="connsiteY19-5188"/>
                <a:gd fmla="*/ 3662637 w 3662637" name="connsiteX20-5189"/>
                <a:gd fmla="*/ 1124252 h 4492350" name="connsiteY20-5190"/>
                <a:gd fmla="*/ 2190307 w 3662637" name="connsiteX21-5191"/>
                <a:gd fmla="*/ 3370521 h 4492350" name="connsiteY21-5192"/>
                <a:gd fmla="*/ 2137144 w 3662637" name="connsiteX22-5193"/>
                <a:gd fmla="*/ 3817088 h 4492350" name="connsiteY22-5194"/>
                <a:gd fmla="*/ 3285460 w 3662637" name="connsiteX23-5195"/>
                <a:gd fmla="*/ 3094074 h 4492350" name="connsiteY23-5196"/>
                <a:gd fmla="*/ 2162419 w 3662637" name="connsiteX24-5197"/>
                <a:gd fmla="*/ 4030951 h 4492350" name="connsiteY24-5198"/>
                <a:gd fmla="*/ 2200940 w 3662637" name="connsiteX25-5199"/>
                <a:gd fmla="*/ 4476307 h 4492350" name="connsiteY25-5200"/>
                <a:gd fmla="*/ 2186296 w 3662637" name="connsiteX26-5201"/>
                <a:gd fmla="*/ 4491415 h 4492350" name="connsiteY26-5202"/>
                <a:gd fmla="*/ 1711842 w 3662637" name="connsiteX27-5203"/>
                <a:gd fmla="*/ 4492350 h 4492350" name="connsiteY27-5204"/>
                <a:gd fmla="*/ 1711842 w 3662637" name="connsiteX0-5205"/>
                <a:gd fmla="*/ 4492350 h 4492350" name="connsiteY0-5206"/>
                <a:gd fmla="*/ 1765005 w 3662637" name="connsiteX1-5207"/>
                <a:gd fmla="*/ 3785190 h 4492350" name="connsiteY1-5208"/>
                <a:gd fmla="*/ 1275907 w 3662637" name="connsiteX2-5209"/>
                <a:gd fmla="*/ 3381153 h 4492350" name="connsiteY2-5210"/>
                <a:gd fmla="*/ 0 w 3662637" name="connsiteX3-5211"/>
                <a:gd fmla="*/ 2945218 h 4492350" name="connsiteY3-5212"/>
                <a:gd fmla="*/ 1095154 w 3662637" name="connsiteX4-5213"/>
                <a:gd fmla="*/ 3242930 h 4492350" name="connsiteY4-5214"/>
                <a:gd fmla="*/ 361507 w 3662637" name="connsiteX5-5215"/>
                <a:gd fmla="*/ 2456121 h 4492350" name="connsiteY5-5216"/>
                <a:gd fmla="*/ 1743740 w 3662637" name="connsiteX6-5217"/>
                <a:gd fmla="*/ 3519376 h 4492350" name="connsiteY6-5218"/>
                <a:gd fmla="*/ 1652058 w 3662637" name="connsiteX7-5219"/>
                <a:gd fmla="*/ 2400346 h 4492350" name="connsiteY7-5220"/>
                <a:gd fmla="*/ 8208 w 3662637" name="connsiteX8-5221"/>
                <a:gd fmla="*/ 750901 h 4492350" name="connsiteY8-5222"/>
                <a:gd fmla="*/ 956930 w 3662637" name="connsiteX9-5223"/>
                <a:gd fmla="*/ 1924493 h 4492350" name="connsiteY9-5224"/>
                <a:gd fmla="*/ 1061670 w 3662637" name="connsiteX10-5225"/>
                <a:gd fmla="*/ 857226 h 4492350" name="connsiteY10-5226"/>
                <a:gd fmla="*/ 1162773 w 3662637" name="connsiteX11-5227"/>
                <a:gd fmla="*/ 2026621 h 4492350" name="connsiteY11-5228"/>
                <a:gd fmla="*/ 1682742 w 3662637" name="connsiteX12-5229"/>
                <a:gd fmla="*/ 2194318 h 4492350" name="connsiteY12-5230"/>
                <a:gd fmla="*/ 1924493 w 3662637" name="connsiteX13-5231"/>
                <a:gd fmla="*/ 0 h 4492350" name="connsiteY13-5232"/>
                <a:gd fmla="*/ 1995936 w 3662637" name="connsiteX14-5233"/>
                <a:gd fmla="*/ 986216 h 4492350" name="connsiteY14-5234"/>
                <a:gd fmla="*/ 1850065 w 3662637" name="connsiteX15-5235"/>
                <a:gd fmla="*/ 2060385 h 4492350" name="connsiteY15-5236"/>
                <a:gd fmla="*/ 2025596 w 3662637" name="connsiteX16-5237"/>
                <a:gd fmla="*/ 3046321 h 4492350" name="connsiteY16-5238"/>
                <a:gd fmla="*/ 2615609 w 3662637" name="connsiteX17-5239"/>
                <a:gd fmla="*/ 2519916 h 4492350" name="connsiteY17-5240"/>
                <a:gd fmla="*/ 2881796 w 3662637" name="connsiteX18-5241"/>
                <a:gd fmla="*/ 1291762 h 4492350" name="connsiteY18-5242"/>
                <a:gd fmla="*/ 2774911 w 3662637" name="connsiteX19-5243"/>
                <a:gd fmla="*/ 2383091 h 4492350" name="connsiteY19-5244"/>
                <a:gd fmla="*/ 3662637 w 3662637" name="connsiteX20-5245"/>
                <a:gd fmla="*/ 1124252 h 4492350" name="connsiteY20-5246"/>
                <a:gd fmla="*/ 2190307 w 3662637" name="connsiteX21-5247"/>
                <a:gd fmla="*/ 3370521 h 4492350" name="connsiteY21-5248"/>
                <a:gd fmla="*/ 2137144 w 3662637" name="connsiteX22-5249"/>
                <a:gd fmla="*/ 3817088 h 4492350" name="connsiteY22-5250"/>
                <a:gd fmla="*/ 3285460 w 3662637" name="connsiteX23-5251"/>
                <a:gd fmla="*/ 3094074 h 4492350" name="connsiteY23-5252"/>
                <a:gd fmla="*/ 2162419 w 3662637" name="connsiteX24-5253"/>
                <a:gd fmla="*/ 4030951 h 4492350" name="connsiteY24-5254"/>
                <a:gd fmla="*/ 2200940 w 3662637" name="connsiteX25-5255"/>
                <a:gd fmla="*/ 4476307 h 4492350" name="connsiteY25-5256"/>
                <a:gd fmla="*/ 2186296 w 3662637" name="connsiteX26-5257"/>
                <a:gd fmla="*/ 4491415 h 4492350" name="connsiteY26-5258"/>
                <a:gd fmla="*/ 1711842 w 3662637" name="connsiteX27-5259"/>
                <a:gd fmla="*/ 4492350 h 4492350" name="connsiteY27-5260"/>
                <a:gd fmla="*/ 1711842 w 3662637" name="connsiteX0-5261"/>
                <a:gd fmla="*/ 4492350 h 4492350" name="connsiteY0-5262"/>
                <a:gd fmla="*/ 1765005 w 3662637" name="connsiteX1-5263"/>
                <a:gd fmla="*/ 3785190 h 4492350" name="connsiteY1-5264"/>
                <a:gd fmla="*/ 1275907 w 3662637" name="connsiteX2-5265"/>
                <a:gd fmla="*/ 3381153 h 4492350" name="connsiteY2-5266"/>
                <a:gd fmla="*/ 0 w 3662637" name="connsiteX3-5267"/>
                <a:gd fmla="*/ 2945218 h 4492350" name="connsiteY3-5268"/>
                <a:gd fmla="*/ 1095154 w 3662637" name="connsiteX4-5269"/>
                <a:gd fmla="*/ 3242930 h 4492350" name="connsiteY4-5270"/>
                <a:gd fmla="*/ 361507 w 3662637" name="connsiteX5-5271"/>
                <a:gd fmla="*/ 2456121 h 4492350" name="connsiteY5-5272"/>
                <a:gd fmla="*/ 1743740 w 3662637" name="connsiteX6-5273"/>
                <a:gd fmla="*/ 3519376 h 4492350" name="connsiteY6-5274"/>
                <a:gd fmla="*/ 1652058 w 3662637" name="connsiteX7-5275"/>
                <a:gd fmla="*/ 2400346 h 4492350" name="connsiteY7-5276"/>
                <a:gd fmla="*/ 28261 w 3662637" name="connsiteX8-5277"/>
                <a:gd fmla="*/ 742880 h 4492350" name="connsiteY8-5278"/>
                <a:gd fmla="*/ 956930 w 3662637" name="connsiteX9-5279"/>
                <a:gd fmla="*/ 1924493 h 4492350" name="connsiteY9-5280"/>
                <a:gd fmla="*/ 1061670 w 3662637" name="connsiteX10-5281"/>
                <a:gd fmla="*/ 857226 h 4492350" name="connsiteY10-5282"/>
                <a:gd fmla="*/ 1162773 w 3662637" name="connsiteX11-5283"/>
                <a:gd fmla="*/ 2026621 h 4492350" name="connsiteY11-5284"/>
                <a:gd fmla="*/ 1682742 w 3662637" name="connsiteX12-5285"/>
                <a:gd fmla="*/ 2194318 h 4492350" name="connsiteY12-5286"/>
                <a:gd fmla="*/ 1924493 w 3662637" name="connsiteX13-5287"/>
                <a:gd fmla="*/ 0 h 4492350" name="connsiteY13-5288"/>
                <a:gd fmla="*/ 1995936 w 3662637" name="connsiteX14-5289"/>
                <a:gd fmla="*/ 986216 h 4492350" name="connsiteY14-5290"/>
                <a:gd fmla="*/ 1850065 w 3662637" name="connsiteX15-5291"/>
                <a:gd fmla="*/ 2060385 h 4492350" name="connsiteY15-5292"/>
                <a:gd fmla="*/ 2025596 w 3662637" name="connsiteX16-5293"/>
                <a:gd fmla="*/ 3046321 h 4492350" name="connsiteY16-5294"/>
                <a:gd fmla="*/ 2615609 w 3662637" name="connsiteX17-5295"/>
                <a:gd fmla="*/ 2519916 h 4492350" name="connsiteY17-5296"/>
                <a:gd fmla="*/ 2881796 w 3662637" name="connsiteX18-5297"/>
                <a:gd fmla="*/ 1291762 h 4492350" name="connsiteY18-5298"/>
                <a:gd fmla="*/ 2774911 w 3662637" name="connsiteX19-5299"/>
                <a:gd fmla="*/ 2383091 h 4492350" name="connsiteY19-5300"/>
                <a:gd fmla="*/ 3662637 w 3662637" name="connsiteX20-5301"/>
                <a:gd fmla="*/ 1124252 h 4492350" name="connsiteY20-5302"/>
                <a:gd fmla="*/ 2190307 w 3662637" name="connsiteX21-5303"/>
                <a:gd fmla="*/ 3370521 h 4492350" name="connsiteY21-5304"/>
                <a:gd fmla="*/ 2137144 w 3662637" name="connsiteX22-5305"/>
                <a:gd fmla="*/ 3817088 h 4492350" name="connsiteY22-5306"/>
                <a:gd fmla="*/ 3285460 w 3662637" name="connsiteX23-5307"/>
                <a:gd fmla="*/ 3094074 h 4492350" name="connsiteY23-5308"/>
                <a:gd fmla="*/ 2162419 w 3662637" name="connsiteX24-5309"/>
                <a:gd fmla="*/ 4030951 h 4492350" name="connsiteY24-5310"/>
                <a:gd fmla="*/ 2200940 w 3662637" name="connsiteX25-5311"/>
                <a:gd fmla="*/ 4476307 h 4492350" name="connsiteY25-5312"/>
                <a:gd fmla="*/ 2186296 w 3662637" name="connsiteX26-5313"/>
                <a:gd fmla="*/ 4491415 h 4492350" name="connsiteY26-5314"/>
                <a:gd fmla="*/ 1711842 w 3662637" name="connsiteX27-5315"/>
                <a:gd fmla="*/ 4492350 h 4492350" name="connsiteY27-5316"/>
                <a:gd fmla="*/ 1711842 w 3662637" name="connsiteX0-5317"/>
                <a:gd fmla="*/ 4492350 h 4492350" name="connsiteY0-5318"/>
                <a:gd fmla="*/ 1765005 w 3662637" name="connsiteX1-5319"/>
                <a:gd fmla="*/ 3785190 h 4492350" name="connsiteY1-5320"/>
                <a:gd fmla="*/ 1275907 w 3662637" name="connsiteX2-5321"/>
                <a:gd fmla="*/ 3381153 h 4492350" name="connsiteY2-5322"/>
                <a:gd fmla="*/ 0 w 3662637" name="connsiteX3-5323"/>
                <a:gd fmla="*/ 2945218 h 4492350" name="connsiteY3-5324"/>
                <a:gd fmla="*/ 1095154 w 3662637" name="connsiteX4-5325"/>
                <a:gd fmla="*/ 3242930 h 4492350" name="connsiteY4-5326"/>
                <a:gd fmla="*/ 361507 w 3662637" name="connsiteX5-5327"/>
                <a:gd fmla="*/ 2456121 h 4492350" name="connsiteY5-5328"/>
                <a:gd fmla="*/ 1743740 w 3662637" name="connsiteX6-5329"/>
                <a:gd fmla="*/ 3519376 h 4492350" name="connsiteY6-5330"/>
                <a:gd fmla="*/ 1652058 w 3662637" name="connsiteX7-5331"/>
                <a:gd fmla="*/ 2400346 h 4492350" name="connsiteY7-5332"/>
                <a:gd fmla="*/ 28261 w 3662637" name="connsiteX8-5333"/>
                <a:gd fmla="*/ 742880 h 4492350" name="connsiteY8-5334"/>
                <a:gd fmla="*/ 956930 w 3662637" name="connsiteX9-5335"/>
                <a:gd fmla="*/ 1924493 h 4492350" name="connsiteY9-5336"/>
                <a:gd fmla="*/ 1061670 w 3662637" name="connsiteX10-5337"/>
                <a:gd fmla="*/ 857226 h 4492350" name="connsiteY10-5338"/>
                <a:gd fmla="*/ 1162773 w 3662637" name="connsiteX11-5339"/>
                <a:gd fmla="*/ 2026621 h 4492350" name="connsiteY11-5340"/>
                <a:gd fmla="*/ 1682742 w 3662637" name="connsiteX12-5341"/>
                <a:gd fmla="*/ 2194318 h 4492350" name="connsiteY12-5342"/>
                <a:gd fmla="*/ 1924493 w 3662637" name="connsiteX13-5343"/>
                <a:gd fmla="*/ 0 h 4492350" name="connsiteY13-5344"/>
                <a:gd fmla="*/ 1995936 w 3662637" name="connsiteX14-5345"/>
                <a:gd fmla="*/ 986216 h 4492350" name="connsiteY14-5346"/>
                <a:gd fmla="*/ 1850065 w 3662637" name="connsiteX15-5347"/>
                <a:gd fmla="*/ 2060385 h 4492350" name="connsiteY15-5348"/>
                <a:gd fmla="*/ 2025596 w 3662637" name="connsiteX16-5349"/>
                <a:gd fmla="*/ 3046321 h 4492350" name="connsiteY16-5350"/>
                <a:gd fmla="*/ 2615609 w 3662637" name="connsiteX17-5351"/>
                <a:gd fmla="*/ 2519916 h 4492350" name="connsiteY17-5352"/>
                <a:gd fmla="*/ 2881796 w 3662637" name="connsiteX18-5353"/>
                <a:gd fmla="*/ 1291762 h 4492350" name="connsiteY18-5354"/>
                <a:gd fmla="*/ 2774911 w 3662637" name="connsiteX19-5355"/>
                <a:gd fmla="*/ 2383091 h 4492350" name="connsiteY19-5356"/>
                <a:gd fmla="*/ 3662637 w 3662637" name="connsiteX20-5357"/>
                <a:gd fmla="*/ 1124252 h 4492350" name="connsiteY20-5358"/>
                <a:gd fmla="*/ 2190307 w 3662637" name="connsiteX21-5359"/>
                <a:gd fmla="*/ 3370521 h 4492350" name="connsiteY21-5360"/>
                <a:gd fmla="*/ 2137144 w 3662637" name="connsiteX22-5361"/>
                <a:gd fmla="*/ 3817088 h 4492350" name="connsiteY22-5362"/>
                <a:gd fmla="*/ 3285460 w 3662637" name="connsiteX23-5363"/>
                <a:gd fmla="*/ 3094074 h 4492350" name="connsiteY23-5364"/>
                <a:gd fmla="*/ 2162419 w 3662637" name="connsiteX24-5365"/>
                <a:gd fmla="*/ 4030951 h 4492350" name="connsiteY24-5366"/>
                <a:gd fmla="*/ 2200940 w 3662637" name="connsiteX25-5367"/>
                <a:gd fmla="*/ 4476307 h 4492350" name="connsiteY25-5368"/>
                <a:gd fmla="*/ 2186296 w 3662637" name="connsiteX26-5369"/>
                <a:gd fmla="*/ 4491415 h 4492350" name="connsiteY26-5370"/>
                <a:gd fmla="*/ 1711842 w 3662637" name="connsiteX27-5371"/>
                <a:gd fmla="*/ 4492350 h 4492350" name="connsiteY27-5372"/>
                <a:gd fmla="*/ 1711842 w 3662637" name="connsiteX0-5373"/>
                <a:gd fmla="*/ 4492350 h 4492350" name="connsiteY0-5374"/>
                <a:gd fmla="*/ 1765005 w 3662637" name="connsiteX1-5375"/>
                <a:gd fmla="*/ 3785190 h 4492350" name="connsiteY1-5376"/>
                <a:gd fmla="*/ 1275907 w 3662637" name="connsiteX2-5377"/>
                <a:gd fmla="*/ 3381153 h 4492350" name="connsiteY2-5378"/>
                <a:gd fmla="*/ 0 w 3662637" name="connsiteX3-5379"/>
                <a:gd fmla="*/ 2945218 h 4492350" name="connsiteY3-5380"/>
                <a:gd fmla="*/ 1095154 w 3662637" name="connsiteX4-5381"/>
                <a:gd fmla="*/ 3242930 h 4492350" name="connsiteY4-5382"/>
                <a:gd fmla="*/ 361507 w 3662637" name="connsiteX5-5383"/>
                <a:gd fmla="*/ 2456121 h 4492350" name="connsiteY5-5384"/>
                <a:gd fmla="*/ 1743740 w 3662637" name="connsiteX6-5385"/>
                <a:gd fmla="*/ 3519376 h 4492350" name="connsiteY6-5386"/>
                <a:gd fmla="*/ 1652058 w 3662637" name="connsiteX7-5387"/>
                <a:gd fmla="*/ 2400346 h 4492350" name="connsiteY7-5388"/>
                <a:gd fmla="*/ 28261 w 3662637" name="connsiteX8-5389"/>
                <a:gd fmla="*/ 742880 h 4492350" name="connsiteY8-5390"/>
                <a:gd fmla="*/ 956930 w 3662637" name="connsiteX9-5391"/>
                <a:gd fmla="*/ 1924493 h 4492350" name="connsiteY9-5392"/>
                <a:gd fmla="*/ 1061670 w 3662637" name="connsiteX10-5393"/>
                <a:gd fmla="*/ 857226 h 4492350" name="connsiteY10-5394"/>
                <a:gd fmla="*/ 1162773 w 3662637" name="connsiteX11-5395"/>
                <a:gd fmla="*/ 2026621 h 4492350" name="connsiteY11-5396"/>
                <a:gd fmla="*/ 1682742 w 3662637" name="connsiteX12-5397"/>
                <a:gd fmla="*/ 2194318 h 4492350" name="connsiteY12-5398"/>
                <a:gd fmla="*/ 1924493 w 3662637" name="connsiteX13-5399"/>
                <a:gd fmla="*/ 0 h 4492350" name="connsiteY13-5400"/>
                <a:gd fmla="*/ 1995936 w 3662637" name="connsiteX14-5401"/>
                <a:gd fmla="*/ 986216 h 4492350" name="connsiteY14-5402"/>
                <a:gd fmla="*/ 1850065 w 3662637" name="connsiteX15-5403"/>
                <a:gd fmla="*/ 2060385 h 4492350" name="connsiteY15-5404"/>
                <a:gd fmla="*/ 2025596 w 3662637" name="connsiteX16-5405"/>
                <a:gd fmla="*/ 3046321 h 4492350" name="connsiteY16-5406"/>
                <a:gd fmla="*/ 2615609 w 3662637" name="connsiteX17-5407"/>
                <a:gd fmla="*/ 2519916 h 4492350" name="connsiteY17-5408"/>
                <a:gd fmla="*/ 2881796 w 3662637" name="connsiteX18-5409"/>
                <a:gd fmla="*/ 1291762 h 4492350" name="connsiteY18-5410"/>
                <a:gd fmla="*/ 2774911 w 3662637" name="connsiteX19-5411"/>
                <a:gd fmla="*/ 2383091 h 4492350" name="connsiteY19-5412"/>
                <a:gd fmla="*/ 3662637 w 3662637" name="connsiteX20-5413"/>
                <a:gd fmla="*/ 1124252 h 4492350" name="connsiteY20-5414"/>
                <a:gd fmla="*/ 2190307 w 3662637" name="connsiteX21-5415"/>
                <a:gd fmla="*/ 3370521 h 4492350" name="connsiteY21-5416"/>
                <a:gd fmla="*/ 2137144 w 3662637" name="connsiteX22-5417"/>
                <a:gd fmla="*/ 3817088 h 4492350" name="connsiteY22-5418"/>
                <a:gd fmla="*/ 3285460 w 3662637" name="connsiteX23-5419"/>
                <a:gd fmla="*/ 3094074 h 4492350" name="connsiteY23-5420"/>
                <a:gd fmla="*/ 2162419 w 3662637" name="connsiteX24-5421"/>
                <a:gd fmla="*/ 4030951 h 4492350" name="connsiteY24-5422"/>
                <a:gd fmla="*/ 2200940 w 3662637" name="connsiteX25-5423"/>
                <a:gd fmla="*/ 4476307 h 4492350" name="connsiteY25-5424"/>
                <a:gd fmla="*/ 2186296 w 3662637" name="connsiteX26-5425"/>
                <a:gd fmla="*/ 4491415 h 4492350" name="connsiteY26-5426"/>
                <a:gd fmla="*/ 1711842 w 3662637" name="connsiteX27-5427"/>
                <a:gd fmla="*/ 4492350 h 4492350" name="connsiteY27-5428"/>
                <a:gd fmla="*/ 1711842 w 3662637" name="connsiteX0-5429"/>
                <a:gd fmla="*/ 4492350 h 4492350" name="connsiteY0-5430"/>
                <a:gd fmla="*/ 1765005 w 3662637" name="connsiteX1-5431"/>
                <a:gd fmla="*/ 3785190 h 4492350" name="connsiteY1-5432"/>
                <a:gd fmla="*/ 1275907 w 3662637" name="connsiteX2-5433"/>
                <a:gd fmla="*/ 3381153 h 4492350" name="connsiteY2-5434"/>
                <a:gd fmla="*/ 0 w 3662637" name="connsiteX3-5435"/>
                <a:gd fmla="*/ 2945218 h 4492350" name="connsiteY3-5436"/>
                <a:gd fmla="*/ 1095154 w 3662637" name="connsiteX4-5437"/>
                <a:gd fmla="*/ 3242930 h 4492350" name="connsiteY4-5438"/>
                <a:gd fmla="*/ 361507 w 3662637" name="connsiteX5-5439"/>
                <a:gd fmla="*/ 2456121 h 4492350" name="connsiteY5-5440"/>
                <a:gd fmla="*/ 1743740 w 3662637" name="connsiteX6-5441"/>
                <a:gd fmla="*/ 3519376 h 4492350" name="connsiteY6-5442"/>
                <a:gd fmla="*/ 1652058 w 3662637" name="connsiteX7-5443"/>
                <a:gd fmla="*/ 2400346 h 4492350" name="connsiteY7-5444"/>
                <a:gd fmla="*/ 28261 w 3662637" name="connsiteX8-5445"/>
                <a:gd fmla="*/ 742880 h 4492350" name="connsiteY8-5446"/>
                <a:gd fmla="*/ 956930 w 3662637" name="connsiteX9-5447"/>
                <a:gd fmla="*/ 1924493 h 4492350" name="connsiteY9-5448"/>
                <a:gd fmla="*/ 1061670 w 3662637" name="connsiteX10-5449"/>
                <a:gd fmla="*/ 857226 h 4492350" name="connsiteY10-5450"/>
                <a:gd fmla="*/ 1162773 w 3662637" name="connsiteX11-5451"/>
                <a:gd fmla="*/ 2026621 h 4492350" name="connsiteY11-5452"/>
                <a:gd fmla="*/ 1682742 w 3662637" name="connsiteX12-5453"/>
                <a:gd fmla="*/ 2194318 h 4492350" name="connsiteY12-5454"/>
                <a:gd fmla="*/ 1924493 w 3662637" name="connsiteX13-5455"/>
                <a:gd fmla="*/ 0 h 4492350" name="connsiteY13-5456"/>
                <a:gd fmla="*/ 1995936 w 3662637" name="connsiteX14-5457"/>
                <a:gd fmla="*/ 986216 h 4492350" name="connsiteY14-5458"/>
                <a:gd fmla="*/ 1850065 w 3662637" name="connsiteX15-5459"/>
                <a:gd fmla="*/ 2060385 h 4492350" name="connsiteY15-5460"/>
                <a:gd fmla="*/ 2025596 w 3662637" name="connsiteX16-5461"/>
                <a:gd fmla="*/ 3046321 h 4492350" name="connsiteY16-5462"/>
                <a:gd fmla="*/ 2615609 w 3662637" name="connsiteX17-5463"/>
                <a:gd fmla="*/ 2519916 h 4492350" name="connsiteY17-5464"/>
                <a:gd fmla="*/ 2881796 w 3662637" name="connsiteX18-5465"/>
                <a:gd fmla="*/ 1291762 h 4492350" name="connsiteY18-5466"/>
                <a:gd fmla="*/ 2774911 w 3662637" name="connsiteX19-5467"/>
                <a:gd fmla="*/ 2383091 h 4492350" name="connsiteY19-5468"/>
                <a:gd fmla="*/ 3662637 w 3662637" name="connsiteX20-5469"/>
                <a:gd fmla="*/ 1124252 h 4492350" name="connsiteY20-5470"/>
                <a:gd fmla="*/ 2190307 w 3662637" name="connsiteX21-5471"/>
                <a:gd fmla="*/ 3370521 h 4492350" name="connsiteY21-5472"/>
                <a:gd fmla="*/ 2137144 w 3662637" name="connsiteX22-5473"/>
                <a:gd fmla="*/ 3817088 h 4492350" name="connsiteY22-5474"/>
                <a:gd fmla="*/ 3285460 w 3662637" name="connsiteX23-5475"/>
                <a:gd fmla="*/ 3094074 h 4492350" name="connsiteY23-5476"/>
                <a:gd fmla="*/ 2162419 w 3662637" name="connsiteX24-5477"/>
                <a:gd fmla="*/ 4030951 h 4492350" name="connsiteY24-5478"/>
                <a:gd fmla="*/ 2200940 w 3662637" name="connsiteX25-5479"/>
                <a:gd fmla="*/ 4476307 h 4492350" name="connsiteY25-5480"/>
                <a:gd fmla="*/ 2186296 w 3662637" name="connsiteX26-5481"/>
                <a:gd fmla="*/ 4491415 h 4492350" name="connsiteY26-5482"/>
                <a:gd fmla="*/ 1711842 w 3662637" name="connsiteX27-5483"/>
                <a:gd fmla="*/ 4492350 h 4492350" name="connsiteY27-5484"/>
                <a:gd fmla="*/ 1711842 w 3662637" name="connsiteX0-5485"/>
                <a:gd fmla="*/ 4492350 h 4492350" name="connsiteY0-5486"/>
                <a:gd fmla="*/ 1765005 w 3662637" name="connsiteX1-5487"/>
                <a:gd fmla="*/ 3785190 h 4492350" name="connsiteY1-5488"/>
                <a:gd fmla="*/ 1275907 w 3662637" name="connsiteX2-5489"/>
                <a:gd fmla="*/ 3381153 h 4492350" name="connsiteY2-5490"/>
                <a:gd fmla="*/ 0 w 3662637" name="connsiteX3-5491"/>
                <a:gd fmla="*/ 2945218 h 4492350" name="connsiteY3-5492"/>
                <a:gd fmla="*/ 1095154 w 3662637" name="connsiteX4-5493"/>
                <a:gd fmla="*/ 3242930 h 4492350" name="connsiteY4-5494"/>
                <a:gd fmla="*/ 361507 w 3662637" name="connsiteX5-5495"/>
                <a:gd fmla="*/ 2456121 h 4492350" name="connsiteY5-5496"/>
                <a:gd fmla="*/ 1743740 w 3662637" name="connsiteX6-5497"/>
                <a:gd fmla="*/ 3519376 h 4492350" name="connsiteY6-5498"/>
                <a:gd fmla="*/ 1652058 w 3662637" name="connsiteX7-5499"/>
                <a:gd fmla="*/ 2400346 h 4492350" name="connsiteY7-5500"/>
                <a:gd fmla="*/ 28261 w 3662637" name="connsiteX8-5501"/>
                <a:gd fmla="*/ 742880 h 4492350" name="connsiteY8-5502"/>
                <a:gd fmla="*/ 956930 w 3662637" name="connsiteX9-5503"/>
                <a:gd fmla="*/ 1924493 h 4492350" name="connsiteY9-5504"/>
                <a:gd fmla="*/ 1061670 w 3662637" name="connsiteX10-5505"/>
                <a:gd fmla="*/ 857226 h 4492350" name="connsiteY10-5506"/>
                <a:gd fmla="*/ 1162773 w 3662637" name="connsiteX11-5507"/>
                <a:gd fmla="*/ 2026621 h 4492350" name="connsiteY11-5508"/>
                <a:gd fmla="*/ 1682742 w 3662637" name="connsiteX12-5509"/>
                <a:gd fmla="*/ 2194318 h 4492350" name="connsiteY12-5510"/>
                <a:gd fmla="*/ 1924493 w 3662637" name="connsiteX13-5511"/>
                <a:gd fmla="*/ 0 h 4492350" name="connsiteY13-5512"/>
                <a:gd fmla="*/ 1995936 w 3662637" name="connsiteX14-5513"/>
                <a:gd fmla="*/ 986216 h 4492350" name="connsiteY14-5514"/>
                <a:gd fmla="*/ 1850065 w 3662637" name="connsiteX15-5515"/>
                <a:gd fmla="*/ 2060385 h 4492350" name="connsiteY15-5516"/>
                <a:gd fmla="*/ 2025596 w 3662637" name="connsiteX16-5517"/>
                <a:gd fmla="*/ 3046321 h 4492350" name="connsiteY16-5518"/>
                <a:gd fmla="*/ 2615609 w 3662637" name="connsiteX17-5519"/>
                <a:gd fmla="*/ 2519916 h 4492350" name="connsiteY17-5520"/>
                <a:gd fmla="*/ 2881796 w 3662637" name="connsiteX18-5521"/>
                <a:gd fmla="*/ 1291762 h 4492350" name="connsiteY18-5522"/>
                <a:gd fmla="*/ 2774911 w 3662637" name="connsiteX19-5523"/>
                <a:gd fmla="*/ 2383091 h 4492350" name="connsiteY19-5524"/>
                <a:gd fmla="*/ 3662637 w 3662637" name="connsiteX20-5525"/>
                <a:gd fmla="*/ 1124252 h 4492350" name="connsiteY20-5526"/>
                <a:gd fmla="*/ 2190307 w 3662637" name="connsiteX21-5527"/>
                <a:gd fmla="*/ 3370521 h 4492350" name="connsiteY21-5528"/>
                <a:gd fmla="*/ 2137144 w 3662637" name="connsiteX22-5529"/>
                <a:gd fmla="*/ 3817088 h 4492350" name="connsiteY22-5530"/>
                <a:gd fmla="*/ 3285460 w 3662637" name="connsiteX23-5531"/>
                <a:gd fmla="*/ 3094074 h 4492350" name="connsiteY23-5532"/>
                <a:gd fmla="*/ 2162419 w 3662637" name="connsiteX24-5533"/>
                <a:gd fmla="*/ 4030951 h 4492350" name="connsiteY24-5534"/>
                <a:gd fmla="*/ 2200940 w 3662637" name="connsiteX25-5535"/>
                <a:gd fmla="*/ 4476307 h 4492350" name="connsiteY25-5536"/>
                <a:gd fmla="*/ 2186296 w 3662637" name="connsiteX26-5537"/>
                <a:gd fmla="*/ 4491415 h 4492350" name="connsiteY26-5538"/>
                <a:gd fmla="*/ 1711842 w 3662637" name="connsiteX27-5539"/>
                <a:gd fmla="*/ 4492350 h 4492350" name="connsiteY27-5540"/>
                <a:gd fmla="*/ 1711842 w 3662637" name="connsiteX0-5541"/>
                <a:gd fmla="*/ 4492350 h 4492350" name="connsiteY0-5542"/>
                <a:gd fmla="*/ 1765005 w 3662637" name="connsiteX1-5543"/>
                <a:gd fmla="*/ 3785190 h 4492350" name="connsiteY1-5544"/>
                <a:gd fmla="*/ 1275907 w 3662637" name="connsiteX2-5545"/>
                <a:gd fmla="*/ 3381153 h 4492350" name="connsiteY2-5546"/>
                <a:gd fmla="*/ 0 w 3662637" name="connsiteX3-5547"/>
                <a:gd fmla="*/ 2945218 h 4492350" name="connsiteY3-5548"/>
                <a:gd fmla="*/ 1095154 w 3662637" name="connsiteX4-5549"/>
                <a:gd fmla="*/ 3242930 h 4492350" name="connsiteY4-5550"/>
                <a:gd fmla="*/ 361507 w 3662637" name="connsiteX5-5551"/>
                <a:gd fmla="*/ 2456121 h 4492350" name="connsiteY5-5552"/>
                <a:gd fmla="*/ 1743740 w 3662637" name="connsiteX6-5553"/>
                <a:gd fmla="*/ 3519376 h 4492350" name="connsiteY6-5554"/>
                <a:gd fmla="*/ 1652058 w 3662637" name="connsiteX7-5555"/>
                <a:gd fmla="*/ 2400346 h 4492350" name="connsiteY7-5556"/>
                <a:gd fmla="*/ 28261 w 3662637" name="connsiteX8-5557"/>
                <a:gd fmla="*/ 742880 h 4492350" name="connsiteY8-5558"/>
                <a:gd fmla="*/ 956930 w 3662637" name="connsiteX9-5559"/>
                <a:gd fmla="*/ 1924493 h 4492350" name="connsiteY9-5560"/>
                <a:gd fmla="*/ 1061670 w 3662637" name="connsiteX10-5561"/>
                <a:gd fmla="*/ 857226 h 4492350" name="connsiteY10-5562"/>
                <a:gd fmla="*/ 1162773 w 3662637" name="connsiteX11-5563"/>
                <a:gd fmla="*/ 2026621 h 4492350" name="connsiteY11-5564"/>
                <a:gd fmla="*/ 1682742 w 3662637" name="connsiteX12-5565"/>
                <a:gd fmla="*/ 2194318 h 4492350" name="connsiteY12-5566"/>
                <a:gd fmla="*/ 1924493 w 3662637" name="connsiteX13-5567"/>
                <a:gd fmla="*/ 0 h 4492350" name="connsiteY13-5568"/>
                <a:gd fmla="*/ 1995936 w 3662637" name="connsiteX14-5569"/>
                <a:gd fmla="*/ 986216 h 4492350" name="connsiteY14-5570"/>
                <a:gd fmla="*/ 1850065 w 3662637" name="connsiteX15-5571"/>
                <a:gd fmla="*/ 2060385 h 4492350" name="connsiteY15-5572"/>
                <a:gd fmla="*/ 2025596 w 3662637" name="connsiteX16-5573"/>
                <a:gd fmla="*/ 3046321 h 4492350" name="connsiteY16-5574"/>
                <a:gd fmla="*/ 2615609 w 3662637" name="connsiteX17-5575"/>
                <a:gd fmla="*/ 2519916 h 4492350" name="connsiteY17-5576"/>
                <a:gd fmla="*/ 2881796 w 3662637" name="connsiteX18-5577"/>
                <a:gd fmla="*/ 1291762 h 4492350" name="connsiteY18-5578"/>
                <a:gd fmla="*/ 2774911 w 3662637" name="connsiteX19-5579"/>
                <a:gd fmla="*/ 2383091 h 4492350" name="connsiteY19-5580"/>
                <a:gd fmla="*/ 3662637 w 3662637" name="connsiteX20-5581"/>
                <a:gd fmla="*/ 1124252 h 4492350" name="connsiteY20-5582"/>
                <a:gd fmla="*/ 2190307 w 3662637" name="connsiteX21-5583"/>
                <a:gd fmla="*/ 3370521 h 4492350" name="connsiteY21-5584"/>
                <a:gd fmla="*/ 2137144 w 3662637" name="connsiteX22-5585"/>
                <a:gd fmla="*/ 3817088 h 4492350" name="connsiteY22-5586"/>
                <a:gd fmla="*/ 3285460 w 3662637" name="connsiteX23-5587"/>
                <a:gd fmla="*/ 3094074 h 4492350" name="connsiteY23-5588"/>
                <a:gd fmla="*/ 2162419 w 3662637" name="connsiteX24-5589"/>
                <a:gd fmla="*/ 4030951 h 4492350" name="connsiteY24-5590"/>
                <a:gd fmla="*/ 2200940 w 3662637" name="connsiteX25-5591"/>
                <a:gd fmla="*/ 4476307 h 4492350" name="connsiteY25-5592"/>
                <a:gd fmla="*/ 2186296 w 3662637" name="connsiteX26-5593"/>
                <a:gd fmla="*/ 4491415 h 4492350" name="connsiteY26-5594"/>
                <a:gd fmla="*/ 1711842 w 3662637" name="connsiteX27-5595"/>
                <a:gd fmla="*/ 4492350 h 4492350" name="connsiteY27-5596"/>
                <a:gd fmla="*/ 1711842 w 3662637" name="connsiteX0-5597"/>
                <a:gd fmla="*/ 4492350 h 4492350" name="connsiteY0-5598"/>
                <a:gd fmla="*/ 1765005 w 3662637" name="connsiteX1-5599"/>
                <a:gd fmla="*/ 3785190 h 4492350" name="connsiteY1-5600"/>
                <a:gd fmla="*/ 1275907 w 3662637" name="connsiteX2-5601"/>
                <a:gd fmla="*/ 3381153 h 4492350" name="connsiteY2-5602"/>
                <a:gd fmla="*/ 0 w 3662637" name="connsiteX3-5603"/>
                <a:gd fmla="*/ 2945218 h 4492350" name="connsiteY3-5604"/>
                <a:gd fmla="*/ 1095154 w 3662637" name="connsiteX4-5605"/>
                <a:gd fmla="*/ 3242930 h 4492350" name="connsiteY4-5606"/>
                <a:gd fmla="*/ 381560 w 3662637" name="connsiteX5-5607"/>
                <a:gd fmla="*/ 2432058 h 4492350" name="connsiteY5-5608"/>
                <a:gd fmla="*/ 1743740 w 3662637" name="connsiteX6-5609"/>
                <a:gd fmla="*/ 3519376 h 4492350" name="connsiteY6-5610"/>
                <a:gd fmla="*/ 1652058 w 3662637" name="connsiteX7-5611"/>
                <a:gd fmla="*/ 2400346 h 4492350" name="connsiteY7-5612"/>
                <a:gd fmla="*/ 28261 w 3662637" name="connsiteX8-5613"/>
                <a:gd fmla="*/ 742880 h 4492350" name="connsiteY8-5614"/>
                <a:gd fmla="*/ 956930 w 3662637" name="connsiteX9-5615"/>
                <a:gd fmla="*/ 1924493 h 4492350" name="connsiteY9-5616"/>
                <a:gd fmla="*/ 1061670 w 3662637" name="connsiteX10-5617"/>
                <a:gd fmla="*/ 857226 h 4492350" name="connsiteY10-5618"/>
                <a:gd fmla="*/ 1162773 w 3662637" name="connsiteX11-5619"/>
                <a:gd fmla="*/ 2026621 h 4492350" name="connsiteY11-5620"/>
                <a:gd fmla="*/ 1682742 w 3662637" name="connsiteX12-5621"/>
                <a:gd fmla="*/ 2194318 h 4492350" name="connsiteY12-5622"/>
                <a:gd fmla="*/ 1924493 w 3662637" name="connsiteX13-5623"/>
                <a:gd fmla="*/ 0 h 4492350" name="connsiteY13-5624"/>
                <a:gd fmla="*/ 1995936 w 3662637" name="connsiteX14-5625"/>
                <a:gd fmla="*/ 986216 h 4492350" name="connsiteY14-5626"/>
                <a:gd fmla="*/ 1850065 w 3662637" name="connsiteX15-5627"/>
                <a:gd fmla="*/ 2060385 h 4492350" name="connsiteY15-5628"/>
                <a:gd fmla="*/ 2025596 w 3662637" name="connsiteX16-5629"/>
                <a:gd fmla="*/ 3046321 h 4492350" name="connsiteY16-5630"/>
                <a:gd fmla="*/ 2615609 w 3662637" name="connsiteX17-5631"/>
                <a:gd fmla="*/ 2519916 h 4492350" name="connsiteY17-5632"/>
                <a:gd fmla="*/ 2881796 w 3662637" name="connsiteX18-5633"/>
                <a:gd fmla="*/ 1291762 h 4492350" name="connsiteY18-5634"/>
                <a:gd fmla="*/ 2774911 w 3662637" name="connsiteX19-5635"/>
                <a:gd fmla="*/ 2383091 h 4492350" name="connsiteY19-5636"/>
                <a:gd fmla="*/ 3662637 w 3662637" name="connsiteX20-5637"/>
                <a:gd fmla="*/ 1124252 h 4492350" name="connsiteY20-5638"/>
                <a:gd fmla="*/ 2190307 w 3662637" name="connsiteX21-5639"/>
                <a:gd fmla="*/ 3370521 h 4492350" name="connsiteY21-5640"/>
                <a:gd fmla="*/ 2137144 w 3662637" name="connsiteX22-5641"/>
                <a:gd fmla="*/ 3817088 h 4492350" name="connsiteY22-5642"/>
                <a:gd fmla="*/ 3285460 w 3662637" name="connsiteX23-5643"/>
                <a:gd fmla="*/ 3094074 h 4492350" name="connsiteY23-5644"/>
                <a:gd fmla="*/ 2162419 w 3662637" name="connsiteX24-5645"/>
                <a:gd fmla="*/ 4030951 h 4492350" name="connsiteY24-5646"/>
                <a:gd fmla="*/ 2200940 w 3662637" name="connsiteX25-5647"/>
                <a:gd fmla="*/ 4476307 h 4492350" name="connsiteY25-5648"/>
                <a:gd fmla="*/ 2186296 w 3662637" name="connsiteX26-5649"/>
                <a:gd fmla="*/ 4491415 h 4492350" name="connsiteY26-5650"/>
                <a:gd fmla="*/ 1711842 w 3662637" name="connsiteX27-5651"/>
                <a:gd fmla="*/ 4492350 h 4492350" name="connsiteY27-5652"/>
                <a:gd fmla="*/ 1711842 w 3662637" name="connsiteX0-5653"/>
                <a:gd fmla="*/ 4492350 h 4492350" name="connsiteY0-5654"/>
                <a:gd fmla="*/ 1765005 w 3662637" name="connsiteX1-5655"/>
                <a:gd fmla="*/ 3785190 h 4492350" name="connsiteY1-5656"/>
                <a:gd fmla="*/ 1275907 w 3662637" name="connsiteX2-5657"/>
                <a:gd fmla="*/ 3381153 h 4492350" name="connsiteY2-5658"/>
                <a:gd fmla="*/ 0 w 3662637" name="connsiteX3-5659"/>
                <a:gd fmla="*/ 2945218 h 4492350" name="connsiteY3-5660"/>
                <a:gd fmla="*/ 1095154 w 3662637" name="connsiteX4-5661"/>
                <a:gd fmla="*/ 3242930 h 4492350" name="connsiteY4-5662"/>
                <a:gd fmla="*/ 381560 w 3662637" name="connsiteX5-5663"/>
                <a:gd fmla="*/ 2432058 h 4492350" name="connsiteY5-5664"/>
                <a:gd fmla="*/ 1743740 w 3662637" name="connsiteX6-5665"/>
                <a:gd fmla="*/ 3519376 h 4492350" name="connsiteY6-5666"/>
                <a:gd fmla="*/ 1652058 w 3662637" name="connsiteX7-5667"/>
                <a:gd fmla="*/ 2400346 h 4492350" name="connsiteY7-5668"/>
                <a:gd fmla="*/ 28261 w 3662637" name="connsiteX8-5669"/>
                <a:gd fmla="*/ 742880 h 4492350" name="connsiteY8-5670"/>
                <a:gd fmla="*/ 956930 w 3662637" name="connsiteX9-5671"/>
                <a:gd fmla="*/ 1924493 h 4492350" name="connsiteY9-5672"/>
                <a:gd fmla="*/ 1061670 w 3662637" name="connsiteX10-5673"/>
                <a:gd fmla="*/ 857226 h 4492350" name="connsiteY10-5674"/>
                <a:gd fmla="*/ 1162773 w 3662637" name="connsiteX11-5675"/>
                <a:gd fmla="*/ 2026621 h 4492350" name="connsiteY11-5676"/>
                <a:gd fmla="*/ 1682742 w 3662637" name="connsiteX12-5677"/>
                <a:gd fmla="*/ 2194318 h 4492350" name="connsiteY12-5678"/>
                <a:gd fmla="*/ 1924493 w 3662637" name="connsiteX13-5679"/>
                <a:gd fmla="*/ 0 h 4492350" name="connsiteY13-5680"/>
                <a:gd fmla="*/ 1995936 w 3662637" name="connsiteX14-5681"/>
                <a:gd fmla="*/ 986216 h 4492350" name="connsiteY14-5682"/>
                <a:gd fmla="*/ 1850065 w 3662637" name="connsiteX15-5683"/>
                <a:gd fmla="*/ 2060385 h 4492350" name="connsiteY15-5684"/>
                <a:gd fmla="*/ 2025596 w 3662637" name="connsiteX16-5685"/>
                <a:gd fmla="*/ 3046321 h 4492350" name="connsiteY16-5686"/>
                <a:gd fmla="*/ 2615609 w 3662637" name="connsiteX17-5687"/>
                <a:gd fmla="*/ 2519916 h 4492350" name="connsiteY17-5688"/>
                <a:gd fmla="*/ 2881796 w 3662637" name="connsiteX18-5689"/>
                <a:gd fmla="*/ 1291762 h 4492350" name="connsiteY18-5690"/>
                <a:gd fmla="*/ 2774911 w 3662637" name="connsiteX19-5691"/>
                <a:gd fmla="*/ 2383091 h 4492350" name="connsiteY19-5692"/>
                <a:gd fmla="*/ 3662637 w 3662637" name="connsiteX20-5693"/>
                <a:gd fmla="*/ 1124252 h 4492350" name="connsiteY20-5694"/>
                <a:gd fmla="*/ 2190307 w 3662637" name="connsiteX21-5695"/>
                <a:gd fmla="*/ 3370521 h 4492350" name="connsiteY21-5696"/>
                <a:gd fmla="*/ 2137144 w 3662637" name="connsiteX22-5697"/>
                <a:gd fmla="*/ 3817088 h 4492350" name="connsiteY22-5698"/>
                <a:gd fmla="*/ 3285460 w 3662637" name="connsiteX23-5699"/>
                <a:gd fmla="*/ 3094074 h 4492350" name="connsiteY23-5700"/>
                <a:gd fmla="*/ 2162419 w 3662637" name="connsiteX24-5701"/>
                <a:gd fmla="*/ 4030951 h 4492350" name="connsiteY24-5702"/>
                <a:gd fmla="*/ 2200940 w 3662637" name="connsiteX25-5703"/>
                <a:gd fmla="*/ 4476307 h 4492350" name="connsiteY25-5704"/>
                <a:gd fmla="*/ 2186296 w 3662637" name="connsiteX26-5705"/>
                <a:gd fmla="*/ 4491415 h 4492350" name="connsiteY26-5706"/>
                <a:gd fmla="*/ 1711842 w 3662637" name="connsiteX27-5707"/>
                <a:gd fmla="*/ 4492350 h 4492350" name="connsiteY27-5708"/>
                <a:gd fmla="*/ 1711842 w 3662637" name="connsiteX0-5709"/>
                <a:gd fmla="*/ 4492350 h 4492350" name="connsiteY0-5710"/>
                <a:gd fmla="*/ 1765005 w 3662637" name="connsiteX1-5711"/>
                <a:gd fmla="*/ 3785190 h 4492350" name="connsiteY1-5712"/>
                <a:gd fmla="*/ 1275907 w 3662637" name="connsiteX2-5713"/>
                <a:gd fmla="*/ 3381153 h 4492350" name="connsiteY2-5714"/>
                <a:gd fmla="*/ 0 w 3662637" name="connsiteX3-5715"/>
                <a:gd fmla="*/ 2945218 h 4492350" name="connsiteY3-5716"/>
                <a:gd fmla="*/ 1095154 w 3662637" name="connsiteX4-5717"/>
                <a:gd fmla="*/ 3242930 h 4492350" name="connsiteY4-5718"/>
                <a:gd fmla="*/ 381560 w 3662637" name="connsiteX5-5719"/>
                <a:gd fmla="*/ 2432058 h 4492350" name="connsiteY5-5720"/>
                <a:gd fmla="*/ 1743740 w 3662637" name="connsiteX6-5721"/>
                <a:gd fmla="*/ 3519376 h 4492350" name="connsiteY6-5722"/>
                <a:gd fmla="*/ 1652058 w 3662637" name="connsiteX7-5723"/>
                <a:gd fmla="*/ 2400346 h 4492350" name="connsiteY7-5724"/>
                <a:gd fmla="*/ 28261 w 3662637" name="connsiteX8-5725"/>
                <a:gd fmla="*/ 742880 h 4492350" name="connsiteY8-5726"/>
                <a:gd fmla="*/ 956930 w 3662637" name="connsiteX9-5727"/>
                <a:gd fmla="*/ 1924493 h 4492350" name="connsiteY9-5728"/>
                <a:gd fmla="*/ 1061670 w 3662637" name="connsiteX10-5729"/>
                <a:gd fmla="*/ 857226 h 4492350" name="connsiteY10-5730"/>
                <a:gd fmla="*/ 1162773 w 3662637" name="connsiteX11-5731"/>
                <a:gd fmla="*/ 2026621 h 4492350" name="connsiteY11-5732"/>
                <a:gd fmla="*/ 1682742 w 3662637" name="connsiteX12-5733"/>
                <a:gd fmla="*/ 2194318 h 4492350" name="connsiteY12-5734"/>
                <a:gd fmla="*/ 1924493 w 3662637" name="connsiteX13-5735"/>
                <a:gd fmla="*/ 0 h 4492350" name="connsiteY13-5736"/>
                <a:gd fmla="*/ 1995936 w 3662637" name="connsiteX14-5737"/>
                <a:gd fmla="*/ 986216 h 4492350" name="connsiteY14-5738"/>
                <a:gd fmla="*/ 1850065 w 3662637" name="connsiteX15-5739"/>
                <a:gd fmla="*/ 2060385 h 4492350" name="connsiteY15-5740"/>
                <a:gd fmla="*/ 2025596 w 3662637" name="connsiteX16-5741"/>
                <a:gd fmla="*/ 3046321 h 4492350" name="connsiteY16-5742"/>
                <a:gd fmla="*/ 2615609 w 3662637" name="connsiteX17-5743"/>
                <a:gd fmla="*/ 2519916 h 4492350" name="connsiteY17-5744"/>
                <a:gd fmla="*/ 2881796 w 3662637" name="connsiteX18-5745"/>
                <a:gd fmla="*/ 1291762 h 4492350" name="connsiteY18-5746"/>
                <a:gd fmla="*/ 2774911 w 3662637" name="connsiteX19-5747"/>
                <a:gd fmla="*/ 2383091 h 4492350" name="connsiteY19-5748"/>
                <a:gd fmla="*/ 3662637 w 3662637" name="connsiteX20-5749"/>
                <a:gd fmla="*/ 1124252 h 4492350" name="connsiteY20-5750"/>
                <a:gd fmla="*/ 2190307 w 3662637" name="connsiteX21-5751"/>
                <a:gd fmla="*/ 3370521 h 4492350" name="connsiteY21-5752"/>
                <a:gd fmla="*/ 2137144 w 3662637" name="connsiteX22-5753"/>
                <a:gd fmla="*/ 3817088 h 4492350" name="connsiteY22-5754"/>
                <a:gd fmla="*/ 3285460 w 3662637" name="connsiteX23-5755"/>
                <a:gd fmla="*/ 3094074 h 4492350" name="connsiteY23-5756"/>
                <a:gd fmla="*/ 2162419 w 3662637" name="connsiteX24-5757"/>
                <a:gd fmla="*/ 4030951 h 4492350" name="connsiteY24-5758"/>
                <a:gd fmla="*/ 2200940 w 3662637" name="connsiteX25-5759"/>
                <a:gd fmla="*/ 4476307 h 4492350" name="connsiteY25-5760"/>
                <a:gd fmla="*/ 2186296 w 3662637" name="connsiteX26-5761"/>
                <a:gd fmla="*/ 4491415 h 4492350" name="connsiteY26-5762"/>
                <a:gd fmla="*/ 1711842 w 3662637" name="connsiteX27-5763"/>
                <a:gd fmla="*/ 4492350 h 4492350" name="connsiteY27-5764"/>
                <a:gd fmla="*/ 1711842 w 3662637" name="connsiteX0-5765"/>
                <a:gd fmla="*/ 4492350 h 4492350" name="connsiteY0-5766"/>
                <a:gd fmla="*/ 1765005 w 3662637" name="connsiteX1-5767"/>
                <a:gd fmla="*/ 3785190 h 4492350" name="connsiteY1-5768"/>
                <a:gd fmla="*/ 1275907 w 3662637" name="connsiteX2-5769"/>
                <a:gd fmla="*/ 3381153 h 4492350" name="connsiteY2-5770"/>
                <a:gd fmla="*/ 0 w 3662637" name="connsiteX3-5771"/>
                <a:gd fmla="*/ 2945218 h 4492350" name="connsiteY3-5772"/>
                <a:gd fmla="*/ 1111196 w 3662637" name="connsiteX4-5773"/>
                <a:gd fmla="*/ 3238920 h 4492350" name="connsiteY4-5774"/>
                <a:gd fmla="*/ 381560 w 3662637" name="connsiteX5-5775"/>
                <a:gd fmla="*/ 2432058 h 4492350" name="connsiteY5-5776"/>
                <a:gd fmla="*/ 1743740 w 3662637" name="connsiteX6-5777"/>
                <a:gd fmla="*/ 3519376 h 4492350" name="connsiteY6-5778"/>
                <a:gd fmla="*/ 1652058 w 3662637" name="connsiteX7-5779"/>
                <a:gd fmla="*/ 2400346 h 4492350" name="connsiteY7-5780"/>
                <a:gd fmla="*/ 28261 w 3662637" name="connsiteX8-5781"/>
                <a:gd fmla="*/ 742880 h 4492350" name="connsiteY8-5782"/>
                <a:gd fmla="*/ 956930 w 3662637" name="connsiteX9-5783"/>
                <a:gd fmla="*/ 1924493 h 4492350" name="connsiteY9-5784"/>
                <a:gd fmla="*/ 1061670 w 3662637" name="connsiteX10-5785"/>
                <a:gd fmla="*/ 857226 h 4492350" name="connsiteY10-5786"/>
                <a:gd fmla="*/ 1162773 w 3662637" name="connsiteX11-5787"/>
                <a:gd fmla="*/ 2026621 h 4492350" name="connsiteY11-5788"/>
                <a:gd fmla="*/ 1682742 w 3662637" name="connsiteX12-5789"/>
                <a:gd fmla="*/ 2194318 h 4492350" name="connsiteY12-5790"/>
                <a:gd fmla="*/ 1924493 w 3662637" name="connsiteX13-5791"/>
                <a:gd fmla="*/ 0 h 4492350" name="connsiteY13-5792"/>
                <a:gd fmla="*/ 1995936 w 3662637" name="connsiteX14-5793"/>
                <a:gd fmla="*/ 986216 h 4492350" name="connsiteY14-5794"/>
                <a:gd fmla="*/ 1850065 w 3662637" name="connsiteX15-5795"/>
                <a:gd fmla="*/ 2060385 h 4492350" name="connsiteY15-5796"/>
                <a:gd fmla="*/ 2025596 w 3662637" name="connsiteX16-5797"/>
                <a:gd fmla="*/ 3046321 h 4492350" name="connsiteY16-5798"/>
                <a:gd fmla="*/ 2615609 w 3662637" name="connsiteX17-5799"/>
                <a:gd fmla="*/ 2519916 h 4492350" name="connsiteY17-5800"/>
                <a:gd fmla="*/ 2881796 w 3662637" name="connsiteX18-5801"/>
                <a:gd fmla="*/ 1291762 h 4492350" name="connsiteY18-5802"/>
                <a:gd fmla="*/ 2774911 w 3662637" name="connsiteX19-5803"/>
                <a:gd fmla="*/ 2383091 h 4492350" name="connsiteY19-5804"/>
                <a:gd fmla="*/ 3662637 w 3662637" name="connsiteX20-5805"/>
                <a:gd fmla="*/ 1124252 h 4492350" name="connsiteY20-5806"/>
                <a:gd fmla="*/ 2190307 w 3662637" name="connsiteX21-5807"/>
                <a:gd fmla="*/ 3370521 h 4492350" name="connsiteY21-5808"/>
                <a:gd fmla="*/ 2137144 w 3662637" name="connsiteX22-5809"/>
                <a:gd fmla="*/ 3817088 h 4492350" name="connsiteY22-5810"/>
                <a:gd fmla="*/ 3285460 w 3662637" name="connsiteX23-5811"/>
                <a:gd fmla="*/ 3094074 h 4492350" name="connsiteY23-5812"/>
                <a:gd fmla="*/ 2162419 w 3662637" name="connsiteX24-5813"/>
                <a:gd fmla="*/ 4030951 h 4492350" name="connsiteY24-5814"/>
                <a:gd fmla="*/ 2200940 w 3662637" name="connsiteX25-5815"/>
                <a:gd fmla="*/ 4476307 h 4492350" name="connsiteY25-5816"/>
                <a:gd fmla="*/ 2186296 w 3662637" name="connsiteX26-5817"/>
                <a:gd fmla="*/ 4491415 h 4492350" name="connsiteY26-5818"/>
                <a:gd fmla="*/ 1711842 w 3662637" name="connsiteX27-5819"/>
                <a:gd fmla="*/ 4492350 h 4492350" name="connsiteY27-5820"/>
                <a:gd fmla="*/ 1711842 w 3662637" name="connsiteX0-5821"/>
                <a:gd fmla="*/ 4492350 h 4492350" name="connsiteY0-5822"/>
                <a:gd fmla="*/ 1765005 w 3662637" name="connsiteX1-5823"/>
                <a:gd fmla="*/ 3785190 h 4492350" name="connsiteY1-5824"/>
                <a:gd fmla="*/ 1275907 w 3662637" name="connsiteX2-5825"/>
                <a:gd fmla="*/ 3381153 h 4492350" name="connsiteY2-5826"/>
                <a:gd fmla="*/ 0 w 3662637" name="connsiteX3-5827"/>
                <a:gd fmla="*/ 2945218 h 4492350" name="connsiteY3-5828"/>
                <a:gd fmla="*/ 1111196 w 3662637" name="connsiteX4-5829"/>
                <a:gd fmla="*/ 3238920 h 4492350" name="connsiteY4-5830"/>
                <a:gd fmla="*/ 381560 w 3662637" name="connsiteX5-5831"/>
                <a:gd fmla="*/ 2432058 h 4492350" name="connsiteY5-5832"/>
                <a:gd fmla="*/ 1743740 w 3662637" name="connsiteX6-5833"/>
                <a:gd fmla="*/ 3519376 h 4492350" name="connsiteY6-5834"/>
                <a:gd fmla="*/ 1652058 w 3662637" name="connsiteX7-5835"/>
                <a:gd fmla="*/ 2400346 h 4492350" name="connsiteY7-5836"/>
                <a:gd fmla="*/ 28261 w 3662637" name="connsiteX8-5837"/>
                <a:gd fmla="*/ 742880 h 4492350" name="connsiteY8-5838"/>
                <a:gd fmla="*/ 956930 w 3662637" name="connsiteX9-5839"/>
                <a:gd fmla="*/ 1924493 h 4492350" name="connsiteY9-5840"/>
                <a:gd fmla="*/ 1061670 w 3662637" name="connsiteX10-5841"/>
                <a:gd fmla="*/ 857226 h 4492350" name="connsiteY10-5842"/>
                <a:gd fmla="*/ 1162773 w 3662637" name="connsiteX11-5843"/>
                <a:gd fmla="*/ 2026621 h 4492350" name="connsiteY11-5844"/>
                <a:gd fmla="*/ 1682742 w 3662637" name="connsiteX12-5845"/>
                <a:gd fmla="*/ 2194318 h 4492350" name="connsiteY12-5846"/>
                <a:gd fmla="*/ 1924493 w 3662637" name="connsiteX13-5847"/>
                <a:gd fmla="*/ 0 h 4492350" name="connsiteY13-5848"/>
                <a:gd fmla="*/ 1995936 w 3662637" name="connsiteX14-5849"/>
                <a:gd fmla="*/ 986216 h 4492350" name="connsiteY14-5850"/>
                <a:gd fmla="*/ 1850065 w 3662637" name="connsiteX15-5851"/>
                <a:gd fmla="*/ 2060385 h 4492350" name="connsiteY15-5852"/>
                <a:gd fmla="*/ 2025596 w 3662637" name="connsiteX16-5853"/>
                <a:gd fmla="*/ 3046321 h 4492350" name="connsiteY16-5854"/>
                <a:gd fmla="*/ 2615609 w 3662637" name="connsiteX17-5855"/>
                <a:gd fmla="*/ 2519916 h 4492350" name="connsiteY17-5856"/>
                <a:gd fmla="*/ 2881796 w 3662637" name="connsiteX18-5857"/>
                <a:gd fmla="*/ 1291762 h 4492350" name="connsiteY18-5858"/>
                <a:gd fmla="*/ 2774911 w 3662637" name="connsiteX19-5859"/>
                <a:gd fmla="*/ 2383091 h 4492350" name="connsiteY19-5860"/>
                <a:gd fmla="*/ 3662637 w 3662637" name="connsiteX20-5861"/>
                <a:gd fmla="*/ 1124252 h 4492350" name="connsiteY20-5862"/>
                <a:gd fmla="*/ 2190307 w 3662637" name="connsiteX21-5863"/>
                <a:gd fmla="*/ 3370521 h 4492350" name="connsiteY21-5864"/>
                <a:gd fmla="*/ 2137144 w 3662637" name="connsiteX22-5865"/>
                <a:gd fmla="*/ 3817088 h 4492350" name="connsiteY22-5866"/>
                <a:gd fmla="*/ 3285460 w 3662637" name="connsiteX23-5867"/>
                <a:gd fmla="*/ 3094074 h 4492350" name="connsiteY23-5868"/>
                <a:gd fmla="*/ 2162419 w 3662637" name="connsiteX24-5869"/>
                <a:gd fmla="*/ 4030951 h 4492350" name="connsiteY24-5870"/>
                <a:gd fmla="*/ 2200940 w 3662637" name="connsiteX25-5871"/>
                <a:gd fmla="*/ 4476307 h 4492350" name="connsiteY25-5872"/>
                <a:gd fmla="*/ 2186296 w 3662637" name="connsiteX26-5873"/>
                <a:gd fmla="*/ 4491415 h 4492350" name="connsiteY26-5874"/>
                <a:gd fmla="*/ 1711842 w 3662637" name="connsiteX27-5875"/>
                <a:gd fmla="*/ 4492350 h 4492350" name="connsiteY27-5876"/>
                <a:gd fmla="*/ 1711842 w 3662637" name="connsiteX0-5877"/>
                <a:gd fmla="*/ 4492350 h 4492350" name="connsiteY0-5878"/>
                <a:gd fmla="*/ 1765005 w 3662637" name="connsiteX1-5879"/>
                <a:gd fmla="*/ 3785190 h 4492350" name="connsiteY1-5880"/>
                <a:gd fmla="*/ 1275907 w 3662637" name="connsiteX2-5881"/>
                <a:gd fmla="*/ 3381153 h 4492350" name="connsiteY2-5882"/>
                <a:gd fmla="*/ 0 w 3662637" name="connsiteX3-5883"/>
                <a:gd fmla="*/ 2945218 h 4492350" name="connsiteY3-5884"/>
                <a:gd fmla="*/ 1111196 w 3662637" name="connsiteX4-5885"/>
                <a:gd fmla="*/ 3238920 h 4492350" name="connsiteY4-5886"/>
                <a:gd fmla="*/ 381560 w 3662637" name="connsiteX5-5887"/>
                <a:gd fmla="*/ 2432058 h 4492350" name="connsiteY5-5888"/>
                <a:gd fmla="*/ 1743740 w 3662637" name="connsiteX6-5889"/>
                <a:gd fmla="*/ 3519376 h 4492350" name="connsiteY6-5890"/>
                <a:gd fmla="*/ 1652058 w 3662637" name="connsiteX7-5891"/>
                <a:gd fmla="*/ 2400346 h 4492350" name="connsiteY7-5892"/>
                <a:gd fmla="*/ 28261 w 3662637" name="connsiteX8-5893"/>
                <a:gd fmla="*/ 742880 h 4492350" name="connsiteY8-5894"/>
                <a:gd fmla="*/ 956930 w 3662637" name="connsiteX9-5895"/>
                <a:gd fmla="*/ 1924493 h 4492350" name="connsiteY9-5896"/>
                <a:gd fmla="*/ 1061670 w 3662637" name="connsiteX10-5897"/>
                <a:gd fmla="*/ 857226 h 4492350" name="connsiteY10-5898"/>
                <a:gd fmla="*/ 1162773 w 3662637" name="connsiteX11-5899"/>
                <a:gd fmla="*/ 2026621 h 4492350" name="connsiteY11-5900"/>
                <a:gd fmla="*/ 1682742 w 3662637" name="connsiteX12-5901"/>
                <a:gd fmla="*/ 2194318 h 4492350" name="connsiteY12-5902"/>
                <a:gd fmla="*/ 1924493 w 3662637" name="connsiteX13-5903"/>
                <a:gd fmla="*/ 0 h 4492350" name="connsiteY13-5904"/>
                <a:gd fmla="*/ 1995936 w 3662637" name="connsiteX14-5905"/>
                <a:gd fmla="*/ 986216 h 4492350" name="connsiteY14-5906"/>
                <a:gd fmla="*/ 1850065 w 3662637" name="connsiteX15-5907"/>
                <a:gd fmla="*/ 2060385 h 4492350" name="connsiteY15-5908"/>
                <a:gd fmla="*/ 2025596 w 3662637" name="connsiteX16-5909"/>
                <a:gd fmla="*/ 3046321 h 4492350" name="connsiteY16-5910"/>
                <a:gd fmla="*/ 2615609 w 3662637" name="connsiteX17-5911"/>
                <a:gd fmla="*/ 2519916 h 4492350" name="connsiteY17-5912"/>
                <a:gd fmla="*/ 2881796 w 3662637" name="connsiteX18-5913"/>
                <a:gd fmla="*/ 1291762 h 4492350" name="connsiteY18-5914"/>
                <a:gd fmla="*/ 2774911 w 3662637" name="connsiteX19-5915"/>
                <a:gd fmla="*/ 2383091 h 4492350" name="connsiteY19-5916"/>
                <a:gd fmla="*/ 3662637 w 3662637" name="connsiteX20-5917"/>
                <a:gd fmla="*/ 1124252 h 4492350" name="connsiteY20-5918"/>
                <a:gd fmla="*/ 2190307 w 3662637" name="connsiteX21-5919"/>
                <a:gd fmla="*/ 3370521 h 4492350" name="connsiteY21-5920"/>
                <a:gd fmla="*/ 2137144 w 3662637" name="connsiteX22-5921"/>
                <a:gd fmla="*/ 3817088 h 4492350" name="connsiteY22-5922"/>
                <a:gd fmla="*/ 3285460 w 3662637" name="connsiteX23-5923"/>
                <a:gd fmla="*/ 3094074 h 4492350" name="connsiteY23-5924"/>
                <a:gd fmla="*/ 2162419 w 3662637" name="connsiteX24-5925"/>
                <a:gd fmla="*/ 4030951 h 4492350" name="connsiteY24-5926"/>
                <a:gd fmla="*/ 2200940 w 3662637" name="connsiteX25-5927"/>
                <a:gd fmla="*/ 4476307 h 4492350" name="connsiteY25-5928"/>
                <a:gd fmla="*/ 2186296 w 3662637" name="connsiteX26-5929"/>
                <a:gd fmla="*/ 4491415 h 4492350" name="connsiteY26-5930"/>
                <a:gd fmla="*/ 1711842 w 3662637" name="connsiteX27-5931"/>
                <a:gd fmla="*/ 4492350 h 4492350" name="connsiteY27-5932"/>
                <a:gd fmla="*/ 1711842 w 3662637" name="connsiteX0-5933"/>
                <a:gd fmla="*/ 4492350 h 4492350" name="connsiteY0-5934"/>
                <a:gd fmla="*/ 1765005 w 3662637" name="connsiteX1-5935"/>
                <a:gd fmla="*/ 3785190 h 4492350" name="connsiteY1-5936"/>
                <a:gd fmla="*/ 1275907 w 3662637" name="connsiteX2-5937"/>
                <a:gd fmla="*/ 3381153 h 4492350" name="connsiteY2-5938"/>
                <a:gd fmla="*/ 0 w 3662637" name="connsiteX3-5939"/>
                <a:gd fmla="*/ 2945218 h 4492350" name="connsiteY3-5940"/>
                <a:gd fmla="*/ 1111196 w 3662637" name="connsiteX4-5941"/>
                <a:gd fmla="*/ 3238920 h 4492350" name="connsiteY4-5942"/>
                <a:gd fmla="*/ 381560 w 3662637" name="connsiteX5-5943"/>
                <a:gd fmla="*/ 2432058 h 4492350" name="connsiteY5-5944"/>
                <a:gd fmla="*/ 1743740 w 3662637" name="connsiteX6-5945"/>
                <a:gd fmla="*/ 3519376 h 4492350" name="connsiteY6-5946"/>
                <a:gd fmla="*/ 1652058 w 3662637" name="connsiteX7-5947"/>
                <a:gd fmla="*/ 2400346 h 4492350" name="connsiteY7-5948"/>
                <a:gd fmla="*/ 28261 w 3662637" name="connsiteX8-5949"/>
                <a:gd fmla="*/ 742880 h 4492350" name="connsiteY8-5950"/>
                <a:gd fmla="*/ 956930 w 3662637" name="connsiteX9-5951"/>
                <a:gd fmla="*/ 1924493 h 4492350" name="connsiteY9-5952"/>
                <a:gd fmla="*/ 1061670 w 3662637" name="connsiteX10-5953"/>
                <a:gd fmla="*/ 857226 h 4492350" name="connsiteY10-5954"/>
                <a:gd fmla="*/ 1162773 w 3662637" name="connsiteX11-5955"/>
                <a:gd fmla="*/ 2026621 h 4492350" name="connsiteY11-5956"/>
                <a:gd fmla="*/ 1682742 w 3662637" name="connsiteX12-5957"/>
                <a:gd fmla="*/ 2194318 h 4492350" name="connsiteY12-5958"/>
                <a:gd fmla="*/ 1924493 w 3662637" name="connsiteX13-5959"/>
                <a:gd fmla="*/ 0 h 4492350" name="connsiteY13-5960"/>
                <a:gd fmla="*/ 1995936 w 3662637" name="connsiteX14-5961"/>
                <a:gd fmla="*/ 986216 h 4492350" name="connsiteY14-5962"/>
                <a:gd fmla="*/ 1850065 w 3662637" name="connsiteX15-5963"/>
                <a:gd fmla="*/ 2060385 h 4492350" name="connsiteY15-5964"/>
                <a:gd fmla="*/ 2025596 w 3662637" name="connsiteX16-5965"/>
                <a:gd fmla="*/ 3046321 h 4492350" name="connsiteY16-5966"/>
                <a:gd fmla="*/ 2615609 w 3662637" name="connsiteX17-5967"/>
                <a:gd fmla="*/ 2519916 h 4492350" name="connsiteY17-5968"/>
                <a:gd fmla="*/ 2881796 w 3662637" name="connsiteX18-5969"/>
                <a:gd fmla="*/ 1291762 h 4492350" name="connsiteY18-5970"/>
                <a:gd fmla="*/ 2774911 w 3662637" name="connsiteX19-5971"/>
                <a:gd fmla="*/ 2383091 h 4492350" name="connsiteY19-5972"/>
                <a:gd fmla="*/ 3662637 w 3662637" name="connsiteX20-5973"/>
                <a:gd fmla="*/ 1124252 h 4492350" name="connsiteY20-5974"/>
                <a:gd fmla="*/ 2190307 w 3662637" name="connsiteX21-5975"/>
                <a:gd fmla="*/ 3370521 h 4492350" name="connsiteY21-5976"/>
                <a:gd fmla="*/ 2137144 w 3662637" name="connsiteX22-5977"/>
                <a:gd fmla="*/ 3817088 h 4492350" name="connsiteY22-5978"/>
                <a:gd fmla="*/ 3285460 w 3662637" name="connsiteX23-5979"/>
                <a:gd fmla="*/ 3094074 h 4492350" name="connsiteY23-5980"/>
                <a:gd fmla="*/ 2162419 w 3662637" name="connsiteX24-5981"/>
                <a:gd fmla="*/ 4030951 h 4492350" name="connsiteY24-5982"/>
                <a:gd fmla="*/ 2200940 w 3662637" name="connsiteX25-5983"/>
                <a:gd fmla="*/ 4476307 h 4492350" name="connsiteY25-5984"/>
                <a:gd fmla="*/ 2186296 w 3662637" name="connsiteX26-5985"/>
                <a:gd fmla="*/ 4491415 h 4492350" name="connsiteY26-5986"/>
                <a:gd fmla="*/ 1711842 w 3662637" name="connsiteX27-5987"/>
                <a:gd fmla="*/ 4492350 h 4492350" name="connsiteY27-5988"/>
                <a:gd fmla="*/ 1711842 w 3662637" name="connsiteX0-5989"/>
                <a:gd fmla="*/ 4492350 h 4492350" name="connsiteY0-5990"/>
                <a:gd fmla="*/ 1765005 w 3662637" name="connsiteX1-5991"/>
                <a:gd fmla="*/ 3785190 h 4492350" name="connsiteY1-5992"/>
                <a:gd fmla="*/ 1275907 w 3662637" name="connsiteX2-5993"/>
                <a:gd fmla="*/ 3381153 h 4492350" name="connsiteY2-5994"/>
                <a:gd fmla="*/ 0 w 3662637" name="connsiteX3-5995"/>
                <a:gd fmla="*/ 2945218 h 4492350" name="connsiteY3-5996"/>
                <a:gd fmla="*/ 1111196 w 3662637" name="connsiteX4-5997"/>
                <a:gd fmla="*/ 3238920 h 4492350" name="connsiteY4-5998"/>
                <a:gd fmla="*/ 381560 w 3662637" name="connsiteX5-5999"/>
                <a:gd fmla="*/ 2432058 h 4492350" name="connsiteY5-6000"/>
                <a:gd fmla="*/ 1743740 w 3662637" name="connsiteX6-6001"/>
                <a:gd fmla="*/ 3519376 h 4492350" name="connsiteY6-6002"/>
                <a:gd fmla="*/ 1652058 w 3662637" name="connsiteX7-6003"/>
                <a:gd fmla="*/ 2400346 h 4492350" name="connsiteY7-6004"/>
                <a:gd fmla="*/ 28261 w 3662637" name="connsiteX8-6005"/>
                <a:gd fmla="*/ 742880 h 4492350" name="connsiteY8-6006"/>
                <a:gd fmla="*/ 956930 w 3662637" name="connsiteX9-6007"/>
                <a:gd fmla="*/ 1924493 h 4492350" name="connsiteY9-6008"/>
                <a:gd fmla="*/ 1061670 w 3662637" name="connsiteX10-6009"/>
                <a:gd fmla="*/ 857226 h 4492350" name="connsiteY10-6010"/>
                <a:gd fmla="*/ 1162773 w 3662637" name="connsiteX11-6011"/>
                <a:gd fmla="*/ 2026621 h 4492350" name="connsiteY11-6012"/>
                <a:gd fmla="*/ 1682742 w 3662637" name="connsiteX12-6013"/>
                <a:gd fmla="*/ 2194318 h 4492350" name="connsiteY12-6014"/>
                <a:gd fmla="*/ 1924493 w 3662637" name="connsiteX13-6015"/>
                <a:gd fmla="*/ 0 h 4492350" name="connsiteY13-6016"/>
                <a:gd fmla="*/ 1995936 w 3662637" name="connsiteX14-6017"/>
                <a:gd fmla="*/ 986216 h 4492350" name="connsiteY14-6018"/>
                <a:gd fmla="*/ 1850065 w 3662637" name="connsiteX15-6019"/>
                <a:gd fmla="*/ 2060385 h 4492350" name="connsiteY15-6020"/>
                <a:gd fmla="*/ 2025596 w 3662637" name="connsiteX16-6021"/>
                <a:gd fmla="*/ 3046321 h 4492350" name="connsiteY16-6022"/>
                <a:gd fmla="*/ 2615609 w 3662637" name="connsiteX17-6023"/>
                <a:gd fmla="*/ 2519916 h 4492350" name="connsiteY17-6024"/>
                <a:gd fmla="*/ 2881796 w 3662637" name="connsiteX18-6025"/>
                <a:gd fmla="*/ 1291762 h 4492350" name="connsiteY18-6026"/>
                <a:gd fmla="*/ 2774911 w 3662637" name="connsiteX19-6027"/>
                <a:gd fmla="*/ 2383091 h 4492350" name="connsiteY19-6028"/>
                <a:gd fmla="*/ 3662637 w 3662637" name="connsiteX20-6029"/>
                <a:gd fmla="*/ 1124252 h 4492350" name="connsiteY20-6030"/>
                <a:gd fmla="*/ 2190307 w 3662637" name="connsiteX21-6031"/>
                <a:gd fmla="*/ 3370521 h 4492350" name="connsiteY21-6032"/>
                <a:gd fmla="*/ 2137144 w 3662637" name="connsiteX22-6033"/>
                <a:gd fmla="*/ 3817088 h 4492350" name="connsiteY22-6034"/>
                <a:gd fmla="*/ 3285460 w 3662637" name="connsiteX23-6035"/>
                <a:gd fmla="*/ 3094074 h 4492350" name="connsiteY23-6036"/>
                <a:gd fmla="*/ 2162419 w 3662637" name="connsiteX24-6037"/>
                <a:gd fmla="*/ 4030951 h 4492350" name="connsiteY24-6038"/>
                <a:gd fmla="*/ 2200940 w 3662637" name="connsiteX25-6039"/>
                <a:gd fmla="*/ 4476307 h 4492350" name="connsiteY25-6040"/>
                <a:gd fmla="*/ 2186296 w 3662637" name="connsiteX26-6041"/>
                <a:gd fmla="*/ 4491415 h 4492350" name="connsiteY26-6042"/>
                <a:gd fmla="*/ 1711842 w 3662637" name="connsiteX27-6043"/>
                <a:gd fmla="*/ 4492350 h 4492350" name="connsiteY27-6044"/>
                <a:gd fmla="*/ 1711842 w 3662637" name="connsiteX0-6045"/>
                <a:gd fmla="*/ 4492350 h 4492350" name="connsiteY0-6046"/>
                <a:gd fmla="*/ 1765005 w 3662637" name="connsiteX1-6047"/>
                <a:gd fmla="*/ 3785190 h 4492350" name="connsiteY1-6048"/>
                <a:gd fmla="*/ 1275907 w 3662637" name="connsiteX2-6049"/>
                <a:gd fmla="*/ 3381153 h 4492350" name="connsiteY2-6050"/>
                <a:gd fmla="*/ 0 w 3662637" name="connsiteX3-6051"/>
                <a:gd fmla="*/ 2945218 h 4492350" name="connsiteY3-6052"/>
                <a:gd fmla="*/ 1111196 w 3662637" name="connsiteX4-6053"/>
                <a:gd fmla="*/ 3238920 h 4492350" name="connsiteY4-6054"/>
                <a:gd fmla="*/ 381560 w 3662637" name="connsiteX5-6055"/>
                <a:gd fmla="*/ 2432058 h 4492350" name="connsiteY5-6056"/>
                <a:gd fmla="*/ 1743740 w 3662637" name="connsiteX6-6057"/>
                <a:gd fmla="*/ 3519376 h 4492350" name="connsiteY6-6058"/>
                <a:gd fmla="*/ 1652058 w 3662637" name="connsiteX7-6059"/>
                <a:gd fmla="*/ 2400346 h 4492350" name="connsiteY7-6060"/>
                <a:gd fmla="*/ 28261 w 3662637" name="connsiteX8-6061"/>
                <a:gd fmla="*/ 742880 h 4492350" name="connsiteY8-6062"/>
                <a:gd fmla="*/ 956930 w 3662637" name="connsiteX9-6063"/>
                <a:gd fmla="*/ 1924493 h 4492350" name="connsiteY9-6064"/>
                <a:gd fmla="*/ 1061670 w 3662637" name="connsiteX10-6065"/>
                <a:gd fmla="*/ 857226 h 4492350" name="connsiteY10-6066"/>
                <a:gd fmla="*/ 1162773 w 3662637" name="connsiteX11-6067"/>
                <a:gd fmla="*/ 2026621 h 4492350" name="connsiteY11-6068"/>
                <a:gd fmla="*/ 1682742 w 3662637" name="connsiteX12-6069"/>
                <a:gd fmla="*/ 2194318 h 4492350" name="connsiteY12-6070"/>
                <a:gd fmla="*/ 1924493 w 3662637" name="connsiteX13-6071"/>
                <a:gd fmla="*/ 0 h 4492350" name="connsiteY13-6072"/>
                <a:gd fmla="*/ 1995936 w 3662637" name="connsiteX14-6073"/>
                <a:gd fmla="*/ 986216 h 4492350" name="connsiteY14-6074"/>
                <a:gd fmla="*/ 1850065 w 3662637" name="connsiteX15-6075"/>
                <a:gd fmla="*/ 2060385 h 4492350" name="connsiteY15-6076"/>
                <a:gd fmla="*/ 2025596 w 3662637" name="connsiteX16-6077"/>
                <a:gd fmla="*/ 3046321 h 4492350" name="connsiteY16-6078"/>
                <a:gd fmla="*/ 2615609 w 3662637" name="connsiteX17-6079"/>
                <a:gd fmla="*/ 2519916 h 4492350" name="connsiteY17-6080"/>
                <a:gd fmla="*/ 2881796 w 3662637" name="connsiteX18-6081"/>
                <a:gd fmla="*/ 1291762 h 4492350" name="connsiteY18-6082"/>
                <a:gd fmla="*/ 2774911 w 3662637" name="connsiteX19-6083"/>
                <a:gd fmla="*/ 2383091 h 4492350" name="connsiteY19-6084"/>
                <a:gd fmla="*/ 3662637 w 3662637" name="connsiteX20-6085"/>
                <a:gd fmla="*/ 1124252 h 4492350" name="connsiteY20-6086"/>
                <a:gd fmla="*/ 2190307 w 3662637" name="connsiteX21-6087"/>
                <a:gd fmla="*/ 3370521 h 4492350" name="connsiteY21-6088"/>
                <a:gd fmla="*/ 2137144 w 3662637" name="connsiteX22-6089"/>
                <a:gd fmla="*/ 3817088 h 4492350" name="connsiteY22-6090"/>
                <a:gd fmla="*/ 3285460 w 3662637" name="connsiteX23-6091"/>
                <a:gd fmla="*/ 3094074 h 4492350" name="connsiteY23-6092"/>
                <a:gd fmla="*/ 2162419 w 3662637" name="connsiteX24-6093"/>
                <a:gd fmla="*/ 4030951 h 4492350" name="connsiteY24-6094"/>
                <a:gd fmla="*/ 2200940 w 3662637" name="connsiteX25-6095"/>
                <a:gd fmla="*/ 4476307 h 4492350" name="connsiteY25-6096"/>
                <a:gd fmla="*/ 2186296 w 3662637" name="connsiteX26-6097"/>
                <a:gd fmla="*/ 4491415 h 4492350" name="connsiteY26-6098"/>
                <a:gd fmla="*/ 1711842 w 3662637" name="connsiteX27-6099"/>
                <a:gd fmla="*/ 4492350 h 4492350" name="connsiteY27-6100"/>
                <a:gd fmla="*/ 1711842 w 3662637" name="connsiteX0-6101"/>
                <a:gd fmla="*/ 4492350 h 4492350" name="connsiteY0-6102"/>
                <a:gd fmla="*/ 1765005 w 3662637" name="connsiteX1-6103"/>
                <a:gd fmla="*/ 3785190 h 4492350" name="connsiteY1-6104"/>
                <a:gd fmla="*/ 1275907 w 3662637" name="connsiteX2-6105"/>
                <a:gd fmla="*/ 3381153 h 4492350" name="connsiteY2-6106"/>
                <a:gd fmla="*/ 0 w 3662637" name="connsiteX3-6107"/>
                <a:gd fmla="*/ 2945218 h 4492350" name="connsiteY3-6108"/>
                <a:gd fmla="*/ 1111196 w 3662637" name="connsiteX4-6109"/>
                <a:gd fmla="*/ 3238920 h 4492350" name="connsiteY4-6110"/>
                <a:gd fmla="*/ 381560 w 3662637" name="connsiteX5-6111"/>
                <a:gd fmla="*/ 2432058 h 4492350" name="connsiteY5-6112"/>
                <a:gd fmla="*/ 1743740 w 3662637" name="connsiteX6-6113"/>
                <a:gd fmla="*/ 3519376 h 4492350" name="connsiteY6-6114"/>
                <a:gd fmla="*/ 1652058 w 3662637" name="connsiteX7-6115"/>
                <a:gd fmla="*/ 2400346 h 4492350" name="connsiteY7-6116"/>
                <a:gd fmla="*/ 28261 w 3662637" name="connsiteX8-6117"/>
                <a:gd fmla="*/ 742880 h 4492350" name="connsiteY8-6118"/>
                <a:gd fmla="*/ 956930 w 3662637" name="connsiteX9-6119"/>
                <a:gd fmla="*/ 1924493 h 4492350" name="connsiteY9-6120"/>
                <a:gd fmla="*/ 1061670 w 3662637" name="connsiteX10-6121"/>
                <a:gd fmla="*/ 857226 h 4492350" name="connsiteY10-6122"/>
                <a:gd fmla="*/ 1162773 w 3662637" name="connsiteX11-6123"/>
                <a:gd fmla="*/ 2026621 h 4492350" name="connsiteY11-6124"/>
                <a:gd fmla="*/ 1682742 w 3662637" name="connsiteX12-6125"/>
                <a:gd fmla="*/ 2194318 h 4492350" name="connsiteY12-6126"/>
                <a:gd fmla="*/ 1924493 w 3662637" name="connsiteX13-6127"/>
                <a:gd fmla="*/ 0 h 4492350" name="connsiteY13-6128"/>
                <a:gd fmla="*/ 1995936 w 3662637" name="connsiteX14-6129"/>
                <a:gd fmla="*/ 986216 h 4492350" name="connsiteY14-6130"/>
                <a:gd fmla="*/ 1850065 w 3662637" name="connsiteX15-6131"/>
                <a:gd fmla="*/ 2060385 h 4492350" name="connsiteY15-6132"/>
                <a:gd fmla="*/ 2025596 w 3662637" name="connsiteX16-6133"/>
                <a:gd fmla="*/ 3046321 h 4492350" name="connsiteY16-6134"/>
                <a:gd fmla="*/ 2615609 w 3662637" name="connsiteX17-6135"/>
                <a:gd fmla="*/ 2519916 h 4492350" name="connsiteY17-6136"/>
                <a:gd fmla="*/ 2881796 w 3662637" name="connsiteX18-6137"/>
                <a:gd fmla="*/ 1291762 h 4492350" name="connsiteY18-6138"/>
                <a:gd fmla="*/ 2774911 w 3662637" name="connsiteX19-6139"/>
                <a:gd fmla="*/ 2383091 h 4492350" name="connsiteY19-6140"/>
                <a:gd fmla="*/ 3662637 w 3662637" name="connsiteX20-6141"/>
                <a:gd fmla="*/ 1124252 h 4492350" name="connsiteY20-6142"/>
                <a:gd fmla="*/ 2190307 w 3662637" name="connsiteX21-6143"/>
                <a:gd fmla="*/ 3370521 h 4492350" name="connsiteY21-6144"/>
                <a:gd fmla="*/ 2137144 w 3662637" name="connsiteX22-6145"/>
                <a:gd fmla="*/ 3817088 h 4492350" name="connsiteY22-6146"/>
                <a:gd fmla="*/ 3285460 w 3662637" name="connsiteX23-6147"/>
                <a:gd fmla="*/ 3094074 h 4492350" name="connsiteY23-6148"/>
                <a:gd fmla="*/ 2162419 w 3662637" name="connsiteX24-6149"/>
                <a:gd fmla="*/ 4030951 h 4492350" name="connsiteY24-6150"/>
                <a:gd fmla="*/ 2200940 w 3662637" name="connsiteX25-6151"/>
                <a:gd fmla="*/ 4476307 h 4492350" name="connsiteY25-6152"/>
                <a:gd fmla="*/ 2186296 w 3662637" name="connsiteX26-6153"/>
                <a:gd fmla="*/ 4491415 h 4492350" name="connsiteY26-6154"/>
                <a:gd fmla="*/ 1711842 w 3662637" name="connsiteX27-6155"/>
                <a:gd fmla="*/ 4492350 h 4492350" name="connsiteY27-6156"/>
                <a:gd fmla="*/ 1711842 w 3662637" name="connsiteX0-6157"/>
                <a:gd fmla="*/ 4492350 h 4492350" name="connsiteY0-6158"/>
                <a:gd fmla="*/ 1765005 w 3662637" name="connsiteX1-6159"/>
                <a:gd fmla="*/ 3785190 h 4492350" name="connsiteY1-6160"/>
                <a:gd fmla="*/ 1275907 w 3662637" name="connsiteX2-6161"/>
                <a:gd fmla="*/ 3381153 h 4492350" name="connsiteY2-6162"/>
                <a:gd fmla="*/ 0 w 3662637" name="connsiteX3-6163"/>
                <a:gd fmla="*/ 2945218 h 4492350" name="connsiteY3-6164"/>
                <a:gd fmla="*/ 1111196 w 3662637" name="connsiteX4-6165"/>
                <a:gd fmla="*/ 3238920 h 4492350" name="connsiteY4-6166"/>
                <a:gd fmla="*/ 381560 w 3662637" name="connsiteX5-6167"/>
                <a:gd fmla="*/ 2432058 h 4492350" name="connsiteY5-6168"/>
                <a:gd fmla="*/ 1743740 w 3662637" name="connsiteX6-6169"/>
                <a:gd fmla="*/ 3519376 h 4492350" name="connsiteY6-6170"/>
                <a:gd fmla="*/ 1652058 w 3662637" name="connsiteX7-6171"/>
                <a:gd fmla="*/ 2400346 h 4492350" name="connsiteY7-6172"/>
                <a:gd fmla="*/ 28261 w 3662637" name="connsiteX8-6173"/>
                <a:gd fmla="*/ 742880 h 4492350" name="connsiteY8-6174"/>
                <a:gd fmla="*/ 956930 w 3662637" name="connsiteX9-6175"/>
                <a:gd fmla="*/ 1924493 h 4492350" name="connsiteY9-6176"/>
                <a:gd fmla="*/ 1061670 w 3662637" name="connsiteX10-6177"/>
                <a:gd fmla="*/ 857226 h 4492350" name="connsiteY10-6178"/>
                <a:gd fmla="*/ 1162773 w 3662637" name="connsiteX11-6179"/>
                <a:gd fmla="*/ 2026621 h 4492350" name="connsiteY11-6180"/>
                <a:gd fmla="*/ 1682742 w 3662637" name="connsiteX12-6181"/>
                <a:gd fmla="*/ 2194318 h 4492350" name="connsiteY12-6182"/>
                <a:gd fmla="*/ 1924493 w 3662637" name="connsiteX13-6183"/>
                <a:gd fmla="*/ 0 h 4492350" name="connsiteY13-6184"/>
                <a:gd fmla="*/ 1995936 w 3662637" name="connsiteX14-6185"/>
                <a:gd fmla="*/ 986216 h 4492350" name="connsiteY14-6186"/>
                <a:gd fmla="*/ 1850065 w 3662637" name="connsiteX15-6187"/>
                <a:gd fmla="*/ 2060385 h 4492350" name="connsiteY15-6188"/>
                <a:gd fmla="*/ 2025596 w 3662637" name="connsiteX16-6189"/>
                <a:gd fmla="*/ 3046321 h 4492350" name="connsiteY16-6190"/>
                <a:gd fmla="*/ 2615609 w 3662637" name="connsiteX17-6191"/>
                <a:gd fmla="*/ 2519916 h 4492350" name="connsiteY17-6192"/>
                <a:gd fmla="*/ 2881796 w 3662637" name="connsiteX18-6193"/>
                <a:gd fmla="*/ 1291762 h 4492350" name="connsiteY18-6194"/>
                <a:gd fmla="*/ 2774911 w 3662637" name="connsiteX19-6195"/>
                <a:gd fmla="*/ 2383091 h 4492350" name="connsiteY19-6196"/>
                <a:gd fmla="*/ 3662637 w 3662637" name="connsiteX20-6197"/>
                <a:gd fmla="*/ 1124252 h 4492350" name="connsiteY20-6198"/>
                <a:gd fmla="*/ 2190307 w 3662637" name="connsiteX21-6199"/>
                <a:gd fmla="*/ 3370521 h 4492350" name="connsiteY21-6200"/>
                <a:gd fmla="*/ 2137144 w 3662637" name="connsiteX22-6201"/>
                <a:gd fmla="*/ 3817088 h 4492350" name="connsiteY22-6202"/>
                <a:gd fmla="*/ 3285460 w 3662637" name="connsiteX23-6203"/>
                <a:gd fmla="*/ 3094074 h 4492350" name="connsiteY23-6204"/>
                <a:gd fmla="*/ 2162419 w 3662637" name="connsiteX24-6205"/>
                <a:gd fmla="*/ 4030951 h 4492350" name="connsiteY24-6206"/>
                <a:gd fmla="*/ 2200940 w 3662637" name="connsiteX25-6207"/>
                <a:gd fmla="*/ 4476307 h 4492350" name="connsiteY25-6208"/>
                <a:gd fmla="*/ 2186296 w 3662637" name="connsiteX26-6209"/>
                <a:gd fmla="*/ 4491415 h 4492350" name="connsiteY26-6210"/>
                <a:gd fmla="*/ 1711842 w 3662637" name="connsiteX27-6211"/>
                <a:gd fmla="*/ 4492350 h 4492350" name="connsiteY27-6212"/>
                <a:gd fmla="*/ 1687779 w 3638574" name="connsiteX0-6213"/>
                <a:gd fmla="*/ 4492350 h 4492350" name="connsiteY0-6214"/>
                <a:gd fmla="*/ 1740942 w 3638574" name="connsiteX1-6215"/>
                <a:gd fmla="*/ 3785190 h 4492350" name="connsiteY1-6216"/>
                <a:gd fmla="*/ 1251844 w 3638574" name="connsiteX2-6217"/>
                <a:gd fmla="*/ 3381153 h 4492350" name="connsiteY2-6218"/>
                <a:gd fmla="*/ 0 w 3638574" name="connsiteX3-6219"/>
                <a:gd fmla="*/ 2917145 h 4492350" name="connsiteY3-6220"/>
                <a:gd fmla="*/ 1087133 w 3638574" name="connsiteX4-6221"/>
                <a:gd fmla="*/ 3238920 h 4492350" name="connsiteY4-6222"/>
                <a:gd fmla="*/ 357497 w 3638574" name="connsiteX5-6223"/>
                <a:gd fmla="*/ 2432058 h 4492350" name="connsiteY5-6224"/>
                <a:gd fmla="*/ 1719677 w 3638574" name="connsiteX6-6225"/>
                <a:gd fmla="*/ 3519376 h 4492350" name="connsiteY6-6226"/>
                <a:gd fmla="*/ 1627995 w 3638574" name="connsiteX7-6227"/>
                <a:gd fmla="*/ 2400346 h 4492350" name="connsiteY7-6228"/>
                <a:gd fmla="*/ 4198 w 3638574" name="connsiteX8-6229"/>
                <a:gd fmla="*/ 742880 h 4492350" name="connsiteY8-6230"/>
                <a:gd fmla="*/ 932867 w 3638574" name="connsiteX9-6231"/>
                <a:gd fmla="*/ 1924493 h 4492350" name="connsiteY9-6232"/>
                <a:gd fmla="*/ 1037607 w 3638574" name="connsiteX10-6233"/>
                <a:gd fmla="*/ 857226 h 4492350" name="connsiteY10-6234"/>
                <a:gd fmla="*/ 1138710 w 3638574" name="connsiteX11-6235"/>
                <a:gd fmla="*/ 2026621 h 4492350" name="connsiteY11-6236"/>
                <a:gd fmla="*/ 1658679 w 3638574" name="connsiteX12-6237"/>
                <a:gd fmla="*/ 2194318 h 4492350" name="connsiteY12-6238"/>
                <a:gd fmla="*/ 1900430 w 3638574" name="connsiteX13-6239"/>
                <a:gd fmla="*/ 0 h 4492350" name="connsiteY13-6240"/>
                <a:gd fmla="*/ 1971873 w 3638574" name="connsiteX14-6241"/>
                <a:gd fmla="*/ 986216 h 4492350" name="connsiteY14-6242"/>
                <a:gd fmla="*/ 1826002 w 3638574" name="connsiteX15-6243"/>
                <a:gd fmla="*/ 2060385 h 4492350" name="connsiteY15-6244"/>
                <a:gd fmla="*/ 2001533 w 3638574" name="connsiteX16-6245"/>
                <a:gd fmla="*/ 3046321 h 4492350" name="connsiteY16-6246"/>
                <a:gd fmla="*/ 2591546 w 3638574" name="connsiteX17-6247"/>
                <a:gd fmla="*/ 2519916 h 4492350" name="connsiteY17-6248"/>
                <a:gd fmla="*/ 2857733 w 3638574" name="connsiteX18-6249"/>
                <a:gd fmla="*/ 1291762 h 4492350" name="connsiteY18-6250"/>
                <a:gd fmla="*/ 2750848 w 3638574" name="connsiteX19-6251"/>
                <a:gd fmla="*/ 2383091 h 4492350" name="connsiteY19-6252"/>
                <a:gd fmla="*/ 3638574 w 3638574" name="connsiteX20-6253"/>
                <a:gd fmla="*/ 1124252 h 4492350" name="connsiteY20-6254"/>
                <a:gd fmla="*/ 2166244 w 3638574" name="connsiteX21-6255"/>
                <a:gd fmla="*/ 3370521 h 4492350" name="connsiteY21-6256"/>
                <a:gd fmla="*/ 2113081 w 3638574" name="connsiteX22-6257"/>
                <a:gd fmla="*/ 3817088 h 4492350" name="connsiteY22-6258"/>
                <a:gd fmla="*/ 3261397 w 3638574" name="connsiteX23-6259"/>
                <a:gd fmla="*/ 3094074 h 4492350" name="connsiteY23-6260"/>
                <a:gd fmla="*/ 2138356 w 3638574" name="connsiteX24-6261"/>
                <a:gd fmla="*/ 4030951 h 4492350" name="connsiteY24-6262"/>
                <a:gd fmla="*/ 2176877 w 3638574" name="connsiteX25-6263"/>
                <a:gd fmla="*/ 4476307 h 4492350" name="connsiteY25-6264"/>
                <a:gd fmla="*/ 2162233 w 3638574" name="connsiteX26-6265"/>
                <a:gd fmla="*/ 4491415 h 4492350" name="connsiteY26-6266"/>
                <a:gd fmla="*/ 1687779 w 3638574" name="connsiteX27-6267"/>
                <a:gd fmla="*/ 4492350 h 4492350" name="connsiteY27-6268"/>
                <a:gd fmla="*/ 1687779 w 3638574" name="connsiteX0-6269"/>
                <a:gd fmla="*/ 4492350 h 4492350" name="connsiteY0-6270"/>
                <a:gd fmla="*/ 1740942 w 3638574" name="connsiteX1-6271"/>
                <a:gd fmla="*/ 3785190 h 4492350" name="connsiteY1-6272"/>
                <a:gd fmla="*/ 1251844 w 3638574" name="connsiteX2-6273"/>
                <a:gd fmla="*/ 3381153 h 4492350" name="connsiteY2-6274"/>
                <a:gd fmla="*/ 0 w 3638574" name="connsiteX3-6275"/>
                <a:gd fmla="*/ 2917145 h 4492350" name="connsiteY3-6276"/>
                <a:gd fmla="*/ 1087133 w 3638574" name="connsiteX4-6277"/>
                <a:gd fmla="*/ 3238920 h 4492350" name="connsiteY4-6278"/>
                <a:gd fmla="*/ 357497 w 3638574" name="connsiteX5-6279"/>
                <a:gd fmla="*/ 2432058 h 4492350" name="connsiteY5-6280"/>
                <a:gd fmla="*/ 1719677 w 3638574" name="connsiteX6-6281"/>
                <a:gd fmla="*/ 3519376 h 4492350" name="connsiteY6-6282"/>
                <a:gd fmla="*/ 1627995 w 3638574" name="connsiteX7-6283"/>
                <a:gd fmla="*/ 2400346 h 4492350" name="connsiteY7-6284"/>
                <a:gd fmla="*/ 4198 w 3638574" name="connsiteX8-6285"/>
                <a:gd fmla="*/ 742880 h 4492350" name="connsiteY8-6286"/>
                <a:gd fmla="*/ 932867 w 3638574" name="connsiteX9-6287"/>
                <a:gd fmla="*/ 1924493 h 4492350" name="connsiteY9-6288"/>
                <a:gd fmla="*/ 1037607 w 3638574" name="connsiteX10-6289"/>
                <a:gd fmla="*/ 857226 h 4492350" name="connsiteY10-6290"/>
                <a:gd fmla="*/ 1138710 w 3638574" name="connsiteX11-6291"/>
                <a:gd fmla="*/ 2026621 h 4492350" name="connsiteY11-6292"/>
                <a:gd fmla="*/ 1658679 w 3638574" name="connsiteX12-6293"/>
                <a:gd fmla="*/ 2194318 h 4492350" name="connsiteY12-6294"/>
                <a:gd fmla="*/ 1900430 w 3638574" name="connsiteX13-6295"/>
                <a:gd fmla="*/ 0 h 4492350" name="connsiteY13-6296"/>
                <a:gd fmla="*/ 1971873 w 3638574" name="connsiteX14-6297"/>
                <a:gd fmla="*/ 986216 h 4492350" name="connsiteY14-6298"/>
                <a:gd fmla="*/ 1826002 w 3638574" name="connsiteX15-6299"/>
                <a:gd fmla="*/ 2060385 h 4492350" name="connsiteY15-6300"/>
                <a:gd fmla="*/ 2001533 w 3638574" name="connsiteX16-6301"/>
                <a:gd fmla="*/ 3046321 h 4492350" name="connsiteY16-6302"/>
                <a:gd fmla="*/ 2591546 w 3638574" name="connsiteX17-6303"/>
                <a:gd fmla="*/ 2519916 h 4492350" name="connsiteY17-6304"/>
                <a:gd fmla="*/ 2857733 w 3638574" name="connsiteX18-6305"/>
                <a:gd fmla="*/ 1291762 h 4492350" name="connsiteY18-6306"/>
                <a:gd fmla="*/ 2750848 w 3638574" name="connsiteX19-6307"/>
                <a:gd fmla="*/ 2383091 h 4492350" name="connsiteY19-6308"/>
                <a:gd fmla="*/ 3638574 w 3638574" name="connsiteX20-6309"/>
                <a:gd fmla="*/ 1124252 h 4492350" name="connsiteY20-6310"/>
                <a:gd fmla="*/ 2166244 w 3638574" name="connsiteX21-6311"/>
                <a:gd fmla="*/ 3370521 h 4492350" name="connsiteY21-6312"/>
                <a:gd fmla="*/ 2113081 w 3638574" name="connsiteX22-6313"/>
                <a:gd fmla="*/ 3817088 h 4492350" name="connsiteY22-6314"/>
                <a:gd fmla="*/ 3261397 w 3638574" name="connsiteX23-6315"/>
                <a:gd fmla="*/ 3094074 h 4492350" name="connsiteY23-6316"/>
                <a:gd fmla="*/ 2138356 w 3638574" name="connsiteX24-6317"/>
                <a:gd fmla="*/ 4030951 h 4492350" name="connsiteY24-6318"/>
                <a:gd fmla="*/ 2176877 w 3638574" name="connsiteX25-6319"/>
                <a:gd fmla="*/ 4476307 h 4492350" name="connsiteY25-6320"/>
                <a:gd fmla="*/ 2162233 w 3638574" name="connsiteX26-6321"/>
                <a:gd fmla="*/ 4491415 h 4492350" name="connsiteY26-6322"/>
                <a:gd fmla="*/ 1687779 w 3638574" name="connsiteX27-6323"/>
                <a:gd fmla="*/ 4492350 h 4492350" name="connsiteY27-6324"/>
                <a:gd fmla="*/ 1687779 w 3638574" name="connsiteX0-6325"/>
                <a:gd fmla="*/ 4492350 h 4492350" name="connsiteY0-6326"/>
                <a:gd fmla="*/ 1740942 w 3638574" name="connsiteX1-6327"/>
                <a:gd fmla="*/ 3785190 h 4492350" name="connsiteY1-6328"/>
                <a:gd fmla="*/ 1251844 w 3638574" name="connsiteX2-6329"/>
                <a:gd fmla="*/ 3381153 h 4492350" name="connsiteY2-6330"/>
                <a:gd fmla="*/ 0 w 3638574" name="connsiteX3-6331"/>
                <a:gd fmla="*/ 2917145 h 4492350" name="connsiteY3-6332"/>
                <a:gd fmla="*/ 1087133 w 3638574" name="connsiteX4-6333"/>
                <a:gd fmla="*/ 3238920 h 4492350" name="connsiteY4-6334"/>
                <a:gd fmla="*/ 357497 w 3638574" name="connsiteX5-6335"/>
                <a:gd fmla="*/ 2432058 h 4492350" name="connsiteY5-6336"/>
                <a:gd fmla="*/ 1719677 w 3638574" name="connsiteX6-6337"/>
                <a:gd fmla="*/ 3519376 h 4492350" name="connsiteY6-6338"/>
                <a:gd fmla="*/ 1627995 w 3638574" name="connsiteX7-6339"/>
                <a:gd fmla="*/ 2400346 h 4492350" name="connsiteY7-6340"/>
                <a:gd fmla="*/ 4198 w 3638574" name="connsiteX8-6341"/>
                <a:gd fmla="*/ 742880 h 4492350" name="connsiteY8-6342"/>
                <a:gd fmla="*/ 932867 w 3638574" name="connsiteX9-6343"/>
                <a:gd fmla="*/ 1924493 h 4492350" name="connsiteY9-6344"/>
                <a:gd fmla="*/ 1037607 w 3638574" name="connsiteX10-6345"/>
                <a:gd fmla="*/ 857226 h 4492350" name="connsiteY10-6346"/>
                <a:gd fmla="*/ 1138710 w 3638574" name="connsiteX11-6347"/>
                <a:gd fmla="*/ 2026621 h 4492350" name="connsiteY11-6348"/>
                <a:gd fmla="*/ 1658679 w 3638574" name="connsiteX12-6349"/>
                <a:gd fmla="*/ 2194318 h 4492350" name="connsiteY12-6350"/>
                <a:gd fmla="*/ 1900430 w 3638574" name="connsiteX13-6351"/>
                <a:gd fmla="*/ 0 h 4492350" name="connsiteY13-6352"/>
                <a:gd fmla="*/ 1971873 w 3638574" name="connsiteX14-6353"/>
                <a:gd fmla="*/ 986216 h 4492350" name="connsiteY14-6354"/>
                <a:gd fmla="*/ 1826002 w 3638574" name="connsiteX15-6355"/>
                <a:gd fmla="*/ 2060385 h 4492350" name="connsiteY15-6356"/>
                <a:gd fmla="*/ 2001533 w 3638574" name="connsiteX16-6357"/>
                <a:gd fmla="*/ 3046321 h 4492350" name="connsiteY16-6358"/>
                <a:gd fmla="*/ 2591546 w 3638574" name="connsiteX17-6359"/>
                <a:gd fmla="*/ 2519916 h 4492350" name="connsiteY17-6360"/>
                <a:gd fmla="*/ 2857733 w 3638574" name="connsiteX18-6361"/>
                <a:gd fmla="*/ 1291762 h 4492350" name="connsiteY18-6362"/>
                <a:gd fmla="*/ 2750848 w 3638574" name="connsiteX19-6363"/>
                <a:gd fmla="*/ 2383091 h 4492350" name="connsiteY19-6364"/>
                <a:gd fmla="*/ 3638574 w 3638574" name="connsiteX20-6365"/>
                <a:gd fmla="*/ 1124252 h 4492350" name="connsiteY20-6366"/>
                <a:gd fmla="*/ 2166244 w 3638574" name="connsiteX21-6367"/>
                <a:gd fmla="*/ 3370521 h 4492350" name="connsiteY21-6368"/>
                <a:gd fmla="*/ 2113081 w 3638574" name="connsiteX22-6369"/>
                <a:gd fmla="*/ 3817088 h 4492350" name="connsiteY22-6370"/>
                <a:gd fmla="*/ 3261397 w 3638574" name="connsiteX23-6371"/>
                <a:gd fmla="*/ 3094074 h 4492350" name="connsiteY23-6372"/>
                <a:gd fmla="*/ 2138356 w 3638574" name="connsiteX24-6373"/>
                <a:gd fmla="*/ 4030951 h 4492350" name="connsiteY24-6374"/>
                <a:gd fmla="*/ 2176877 w 3638574" name="connsiteX25-6375"/>
                <a:gd fmla="*/ 4476307 h 4492350" name="connsiteY25-6376"/>
                <a:gd fmla="*/ 2162233 w 3638574" name="connsiteX26-6377"/>
                <a:gd fmla="*/ 4491415 h 4492350" name="connsiteY26-6378"/>
                <a:gd fmla="*/ 1687779 w 3638574" name="connsiteX27-6379"/>
                <a:gd fmla="*/ 4492350 h 4492350" name="connsiteY27-6380"/>
                <a:gd fmla="*/ 1687779 w 3638574" name="connsiteX0-6381"/>
                <a:gd fmla="*/ 4492350 h 4492350" name="connsiteY0-6382"/>
                <a:gd fmla="*/ 1740942 w 3638574" name="connsiteX1-6383"/>
                <a:gd fmla="*/ 3785190 h 4492350" name="connsiteY1-6384"/>
                <a:gd fmla="*/ 1239812 w 3638574" name="connsiteX2-6385"/>
                <a:gd fmla="*/ 3369121 h 4492350" name="connsiteY2-6386"/>
                <a:gd fmla="*/ 0 w 3638574" name="connsiteX3-6387"/>
                <a:gd fmla="*/ 2917145 h 4492350" name="connsiteY3-6388"/>
                <a:gd fmla="*/ 1087133 w 3638574" name="connsiteX4-6389"/>
                <a:gd fmla="*/ 3238920 h 4492350" name="connsiteY4-6390"/>
                <a:gd fmla="*/ 357497 w 3638574" name="connsiteX5-6391"/>
                <a:gd fmla="*/ 2432058 h 4492350" name="connsiteY5-6392"/>
                <a:gd fmla="*/ 1719677 w 3638574" name="connsiteX6-6393"/>
                <a:gd fmla="*/ 3519376 h 4492350" name="connsiteY6-6394"/>
                <a:gd fmla="*/ 1627995 w 3638574" name="connsiteX7-6395"/>
                <a:gd fmla="*/ 2400346 h 4492350" name="connsiteY7-6396"/>
                <a:gd fmla="*/ 4198 w 3638574" name="connsiteX8-6397"/>
                <a:gd fmla="*/ 742880 h 4492350" name="connsiteY8-6398"/>
                <a:gd fmla="*/ 932867 w 3638574" name="connsiteX9-6399"/>
                <a:gd fmla="*/ 1924493 h 4492350" name="connsiteY9-6400"/>
                <a:gd fmla="*/ 1037607 w 3638574" name="connsiteX10-6401"/>
                <a:gd fmla="*/ 857226 h 4492350" name="connsiteY10-6402"/>
                <a:gd fmla="*/ 1138710 w 3638574" name="connsiteX11-6403"/>
                <a:gd fmla="*/ 2026621 h 4492350" name="connsiteY11-6404"/>
                <a:gd fmla="*/ 1658679 w 3638574" name="connsiteX12-6405"/>
                <a:gd fmla="*/ 2194318 h 4492350" name="connsiteY12-6406"/>
                <a:gd fmla="*/ 1900430 w 3638574" name="connsiteX13-6407"/>
                <a:gd fmla="*/ 0 h 4492350" name="connsiteY13-6408"/>
                <a:gd fmla="*/ 1971873 w 3638574" name="connsiteX14-6409"/>
                <a:gd fmla="*/ 986216 h 4492350" name="connsiteY14-6410"/>
                <a:gd fmla="*/ 1826002 w 3638574" name="connsiteX15-6411"/>
                <a:gd fmla="*/ 2060385 h 4492350" name="connsiteY15-6412"/>
                <a:gd fmla="*/ 2001533 w 3638574" name="connsiteX16-6413"/>
                <a:gd fmla="*/ 3046321 h 4492350" name="connsiteY16-6414"/>
                <a:gd fmla="*/ 2591546 w 3638574" name="connsiteX17-6415"/>
                <a:gd fmla="*/ 2519916 h 4492350" name="connsiteY17-6416"/>
                <a:gd fmla="*/ 2857733 w 3638574" name="connsiteX18-6417"/>
                <a:gd fmla="*/ 1291762 h 4492350" name="connsiteY18-6418"/>
                <a:gd fmla="*/ 2750848 w 3638574" name="connsiteX19-6419"/>
                <a:gd fmla="*/ 2383091 h 4492350" name="connsiteY19-6420"/>
                <a:gd fmla="*/ 3638574 w 3638574" name="connsiteX20-6421"/>
                <a:gd fmla="*/ 1124252 h 4492350" name="connsiteY20-6422"/>
                <a:gd fmla="*/ 2166244 w 3638574" name="connsiteX21-6423"/>
                <a:gd fmla="*/ 3370521 h 4492350" name="connsiteY21-6424"/>
                <a:gd fmla="*/ 2113081 w 3638574" name="connsiteX22-6425"/>
                <a:gd fmla="*/ 3817088 h 4492350" name="connsiteY22-6426"/>
                <a:gd fmla="*/ 3261397 w 3638574" name="connsiteX23-6427"/>
                <a:gd fmla="*/ 3094074 h 4492350" name="connsiteY23-6428"/>
                <a:gd fmla="*/ 2138356 w 3638574" name="connsiteX24-6429"/>
                <a:gd fmla="*/ 4030951 h 4492350" name="connsiteY24-6430"/>
                <a:gd fmla="*/ 2176877 w 3638574" name="connsiteX25-6431"/>
                <a:gd fmla="*/ 4476307 h 4492350" name="connsiteY25-6432"/>
                <a:gd fmla="*/ 2162233 w 3638574" name="connsiteX26-6433"/>
                <a:gd fmla="*/ 4491415 h 4492350" name="connsiteY26-6434"/>
                <a:gd fmla="*/ 1687779 w 3638574" name="connsiteX27-6435"/>
                <a:gd fmla="*/ 4492350 h 4492350" name="connsiteY27-6436"/>
                <a:gd fmla="*/ 1687779 w 3638574" name="connsiteX0-6437"/>
                <a:gd fmla="*/ 4492350 h 4492350" name="connsiteY0-6438"/>
                <a:gd fmla="*/ 1740942 w 3638574" name="connsiteX1-6439"/>
                <a:gd fmla="*/ 3785190 h 4492350" name="connsiteY1-6440"/>
                <a:gd fmla="*/ 1239812 w 3638574" name="connsiteX2-6441"/>
                <a:gd fmla="*/ 3369121 h 4492350" name="connsiteY2-6442"/>
                <a:gd fmla="*/ 0 w 3638574" name="connsiteX3-6443"/>
                <a:gd fmla="*/ 2917145 h 4492350" name="connsiteY3-6444"/>
                <a:gd fmla="*/ 1087133 w 3638574" name="connsiteX4-6445"/>
                <a:gd fmla="*/ 3238920 h 4492350" name="connsiteY4-6446"/>
                <a:gd fmla="*/ 357497 w 3638574" name="connsiteX5-6447"/>
                <a:gd fmla="*/ 2432058 h 4492350" name="connsiteY5-6448"/>
                <a:gd fmla="*/ 1719677 w 3638574" name="connsiteX6-6449"/>
                <a:gd fmla="*/ 3519376 h 4492350" name="connsiteY6-6450"/>
                <a:gd fmla="*/ 1627995 w 3638574" name="connsiteX7-6451"/>
                <a:gd fmla="*/ 2400346 h 4492350" name="connsiteY7-6452"/>
                <a:gd fmla="*/ 4198 w 3638574" name="connsiteX8-6453"/>
                <a:gd fmla="*/ 742880 h 4492350" name="connsiteY8-6454"/>
                <a:gd fmla="*/ 932867 w 3638574" name="connsiteX9-6455"/>
                <a:gd fmla="*/ 1924493 h 4492350" name="connsiteY9-6456"/>
                <a:gd fmla="*/ 1037607 w 3638574" name="connsiteX10-6457"/>
                <a:gd fmla="*/ 857226 h 4492350" name="connsiteY10-6458"/>
                <a:gd fmla="*/ 1138710 w 3638574" name="connsiteX11-6459"/>
                <a:gd fmla="*/ 2026621 h 4492350" name="connsiteY11-6460"/>
                <a:gd fmla="*/ 1658679 w 3638574" name="connsiteX12-6461"/>
                <a:gd fmla="*/ 2194318 h 4492350" name="connsiteY12-6462"/>
                <a:gd fmla="*/ 1900430 w 3638574" name="connsiteX13-6463"/>
                <a:gd fmla="*/ 0 h 4492350" name="connsiteY13-6464"/>
                <a:gd fmla="*/ 1971873 w 3638574" name="connsiteX14-6465"/>
                <a:gd fmla="*/ 986216 h 4492350" name="connsiteY14-6466"/>
                <a:gd fmla="*/ 1826002 w 3638574" name="connsiteX15-6467"/>
                <a:gd fmla="*/ 2060385 h 4492350" name="connsiteY15-6468"/>
                <a:gd fmla="*/ 2001533 w 3638574" name="connsiteX16-6469"/>
                <a:gd fmla="*/ 3046321 h 4492350" name="connsiteY16-6470"/>
                <a:gd fmla="*/ 2591546 w 3638574" name="connsiteX17-6471"/>
                <a:gd fmla="*/ 2519916 h 4492350" name="connsiteY17-6472"/>
                <a:gd fmla="*/ 2857733 w 3638574" name="connsiteX18-6473"/>
                <a:gd fmla="*/ 1291762 h 4492350" name="connsiteY18-6474"/>
                <a:gd fmla="*/ 2750848 w 3638574" name="connsiteX19-6475"/>
                <a:gd fmla="*/ 2383091 h 4492350" name="connsiteY19-6476"/>
                <a:gd fmla="*/ 3638574 w 3638574" name="connsiteX20-6477"/>
                <a:gd fmla="*/ 1124252 h 4492350" name="connsiteY20-6478"/>
                <a:gd fmla="*/ 2166244 w 3638574" name="connsiteX21-6479"/>
                <a:gd fmla="*/ 3370521 h 4492350" name="connsiteY21-6480"/>
                <a:gd fmla="*/ 2113081 w 3638574" name="connsiteX22-6481"/>
                <a:gd fmla="*/ 3817088 h 4492350" name="connsiteY22-6482"/>
                <a:gd fmla="*/ 3261397 w 3638574" name="connsiteX23-6483"/>
                <a:gd fmla="*/ 3094074 h 4492350" name="connsiteY23-6484"/>
                <a:gd fmla="*/ 2138356 w 3638574" name="connsiteX24-6485"/>
                <a:gd fmla="*/ 4030951 h 4492350" name="connsiteY24-6486"/>
                <a:gd fmla="*/ 2176877 w 3638574" name="connsiteX25-6487"/>
                <a:gd fmla="*/ 4476307 h 4492350" name="connsiteY25-6488"/>
                <a:gd fmla="*/ 2162233 w 3638574" name="connsiteX26-6489"/>
                <a:gd fmla="*/ 4491415 h 4492350" name="connsiteY26-6490"/>
                <a:gd fmla="*/ 1687779 w 3638574" name="connsiteX27-6491"/>
                <a:gd fmla="*/ 4492350 h 4492350" name="connsiteY27-6492"/>
                <a:gd fmla="*/ 1687779 w 3638574" name="connsiteX0-6493"/>
                <a:gd fmla="*/ 4492350 h 4492350" name="connsiteY0-6494"/>
                <a:gd fmla="*/ 1740942 w 3638574" name="connsiteX1-6495"/>
                <a:gd fmla="*/ 3785190 h 4492350" name="connsiteY1-6496"/>
                <a:gd fmla="*/ 1239812 w 3638574" name="connsiteX2-6497"/>
                <a:gd fmla="*/ 3369121 h 4492350" name="connsiteY2-6498"/>
                <a:gd fmla="*/ 0 w 3638574" name="connsiteX3-6499"/>
                <a:gd fmla="*/ 2917145 h 4492350" name="connsiteY3-6500"/>
                <a:gd fmla="*/ 1087133 w 3638574" name="connsiteX4-6501"/>
                <a:gd fmla="*/ 3238920 h 4492350" name="connsiteY4-6502"/>
                <a:gd fmla="*/ 365518 w 3638574" name="connsiteX5-6503"/>
                <a:gd fmla="*/ 2420026 h 4492350" name="connsiteY5-6504"/>
                <a:gd fmla="*/ 1719677 w 3638574" name="connsiteX6-6505"/>
                <a:gd fmla="*/ 3519376 h 4492350" name="connsiteY6-6506"/>
                <a:gd fmla="*/ 1627995 w 3638574" name="connsiteX7-6507"/>
                <a:gd fmla="*/ 2400346 h 4492350" name="connsiteY7-6508"/>
                <a:gd fmla="*/ 4198 w 3638574" name="connsiteX8-6509"/>
                <a:gd fmla="*/ 742880 h 4492350" name="connsiteY8-6510"/>
                <a:gd fmla="*/ 932867 w 3638574" name="connsiteX9-6511"/>
                <a:gd fmla="*/ 1924493 h 4492350" name="connsiteY9-6512"/>
                <a:gd fmla="*/ 1037607 w 3638574" name="connsiteX10-6513"/>
                <a:gd fmla="*/ 857226 h 4492350" name="connsiteY10-6514"/>
                <a:gd fmla="*/ 1138710 w 3638574" name="connsiteX11-6515"/>
                <a:gd fmla="*/ 2026621 h 4492350" name="connsiteY11-6516"/>
                <a:gd fmla="*/ 1658679 w 3638574" name="connsiteX12-6517"/>
                <a:gd fmla="*/ 2194318 h 4492350" name="connsiteY12-6518"/>
                <a:gd fmla="*/ 1900430 w 3638574" name="connsiteX13-6519"/>
                <a:gd fmla="*/ 0 h 4492350" name="connsiteY13-6520"/>
                <a:gd fmla="*/ 1971873 w 3638574" name="connsiteX14-6521"/>
                <a:gd fmla="*/ 986216 h 4492350" name="connsiteY14-6522"/>
                <a:gd fmla="*/ 1826002 w 3638574" name="connsiteX15-6523"/>
                <a:gd fmla="*/ 2060385 h 4492350" name="connsiteY15-6524"/>
                <a:gd fmla="*/ 2001533 w 3638574" name="connsiteX16-6525"/>
                <a:gd fmla="*/ 3046321 h 4492350" name="connsiteY16-6526"/>
                <a:gd fmla="*/ 2591546 w 3638574" name="connsiteX17-6527"/>
                <a:gd fmla="*/ 2519916 h 4492350" name="connsiteY17-6528"/>
                <a:gd fmla="*/ 2857733 w 3638574" name="connsiteX18-6529"/>
                <a:gd fmla="*/ 1291762 h 4492350" name="connsiteY18-6530"/>
                <a:gd fmla="*/ 2750848 w 3638574" name="connsiteX19-6531"/>
                <a:gd fmla="*/ 2383091 h 4492350" name="connsiteY19-6532"/>
                <a:gd fmla="*/ 3638574 w 3638574" name="connsiteX20-6533"/>
                <a:gd fmla="*/ 1124252 h 4492350" name="connsiteY20-6534"/>
                <a:gd fmla="*/ 2166244 w 3638574" name="connsiteX21-6535"/>
                <a:gd fmla="*/ 3370521 h 4492350" name="connsiteY21-6536"/>
                <a:gd fmla="*/ 2113081 w 3638574" name="connsiteX22-6537"/>
                <a:gd fmla="*/ 3817088 h 4492350" name="connsiteY22-6538"/>
                <a:gd fmla="*/ 3261397 w 3638574" name="connsiteX23-6539"/>
                <a:gd fmla="*/ 3094074 h 4492350" name="connsiteY23-6540"/>
                <a:gd fmla="*/ 2138356 w 3638574" name="connsiteX24-6541"/>
                <a:gd fmla="*/ 4030951 h 4492350" name="connsiteY24-6542"/>
                <a:gd fmla="*/ 2176877 w 3638574" name="connsiteX25-6543"/>
                <a:gd fmla="*/ 4476307 h 4492350" name="connsiteY25-6544"/>
                <a:gd fmla="*/ 2162233 w 3638574" name="connsiteX26-6545"/>
                <a:gd fmla="*/ 4491415 h 4492350" name="connsiteY26-6546"/>
                <a:gd fmla="*/ 1687779 w 3638574" name="connsiteX27-6547"/>
                <a:gd fmla="*/ 4492350 h 4492350" name="connsiteY27-6548"/>
                <a:gd fmla="*/ 1687779 w 3638574" name="connsiteX0-6549"/>
                <a:gd fmla="*/ 4492350 h 4492350" name="connsiteY0-6550"/>
                <a:gd fmla="*/ 1740942 w 3638574" name="connsiteX1-6551"/>
                <a:gd fmla="*/ 3785190 h 4492350" name="connsiteY1-6552"/>
                <a:gd fmla="*/ 1239812 w 3638574" name="connsiteX2-6553"/>
                <a:gd fmla="*/ 3369121 h 4492350" name="connsiteY2-6554"/>
                <a:gd fmla="*/ 0 w 3638574" name="connsiteX3-6555"/>
                <a:gd fmla="*/ 2917145 h 4492350" name="connsiteY3-6556"/>
                <a:gd fmla="*/ 1087133 w 3638574" name="connsiteX4-6557"/>
                <a:gd fmla="*/ 3238920 h 4492350" name="connsiteY4-6558"/>
                <a:gd fmla="*/ 365518 w 3638574" name="connsiteX5-6559"/>
                <a:gd fmla="*/ 2420026 h 4492350" name="connsiteY5-6560"/>
                <a:gd fmla="*/ 1719677 w 3638574" name="connsiteX6-6561"/>
                <a:gd fmla="*/ 3519376 h 4492350" name="connsiteY6-6562"/>
                <a:gd fmla="*/ 1627995 w 3638574" name="connsiteX7-6563"/>
                <a:gd fmla="*/ 2400346 h 4492350" name="connsiteY7-6564"/>
                <a:gd fmla="*/ 4198 w 3638574" name="connsiteX8-6565"/>
                <a:gd fmla="*/ 742880 h 4492350" name="connsiteY8-6566"/>
                <a:gd fmla="*/ 932867 w 3638574" name="connsiteX9-6567"/>
                <a:gd fmla="*/ 1924493 h 4492350" name="connsiteY9-6568"/>
                <a:gd fmla="*/ 1037607 w 3638574" name="connsiteX10-6569"/>
                <a:gd fmla="*/ 857226 h 4492350" name="connsiteY10-6570"/>
                <a:gd fmla="*/ 1138710 w 3638574" name="connsiteX11-6571"/>
                <a:gd fmla="*/ 2026621 h 4492350" name="connsiteY11-6572"/>
                <a:gd fmla="*/ 1658679 w 3638574" name="connsiteX12-6573"/>
                <a:gd fmla="*/ 2194318 h 4492350" name="connsiteY12-6574"/>
                <a:gd fmla="*/ 1900430 w 3638574" name="connsiteX13-6575"/>
                <a:gd fmla="*/ 0 h 4492350" name="connsiteY13-6576"/>
                <a:gd fmla="*/ 1971873 w 3638574" name="connsiteX14-6577"/>
                <a:gd fmla="*/ 986216 h 4492350" name="connsiteY14-6578"/>
                <a:gd fmla="*/ 1826002 w 3638574" name="connsiteX15-6579"/>
                <a:gd fmla="*/ 2060385 h 4492350" name="connsiteY15-6580"/>
                <a:gd fmla="*/ 2001533 w 3638574" name="connsiteX16-6581"/>
                <a:gd fmla="*/ 3046321 h 4492350" name="connsiteY16-6582"/>
                <a:gd fmla="*/ 2591546 w 3638574" name="connsiteX17-6583"/>
                <a:gd fmla="*/ 2519916 h 4492350" name="connsiteY17-6584"/>
                <a:gd fmla="*/ 2857733 w 3638574" name="connsiteX18-6585"/>
                <a:gd fmla="*/ 1291762 h 4492350" name="connsiteY18-6586"/>
                <a:gd fmla="*/ 2750848 w 3638574" name="connsiteX19-6587"/>
                <a:gd fmla="*/ 2383091 h 4492350" name="connsiteY19-6588"/>
                <a:gd fmla="*/ 3638574 w 3638574" name="connsiteX20-6589"/>
                <a:gd fmla="*/ 1124252 h 4492350" name="connsiteY20-6590"/>
                <a:gd fmla="*/ 2166244 w 3638574" name="connsiteX21-6591"/>
                <a:gd fmla="*/ 3370521 h 4492350" name="connsiteY21-6592"/>
                <a:gd fmla="*/ 2113081 w 3638574" name="connsiteX22-6593"/>
                <a:gd fmla="*/ 3817088 h 4492350" name="connsiteY22-6594"/>
                <a:gd fmla="*/ 3261397 w 3638574" name="connsiteX23-6595"/>
                <a:gd fmla="*/ 3094074 h 4492350" name="connsiteY23-6596"/>
                <a:gd fmla="*/ 2138356 w 3638574" name="connsiteX24-6597"/>
                <a:gd fmla="*/ 4030951 h 4492350" name="connsiteY24-6598"/>
                <a:gd fmla="*/ 2176877 w 3638574" name="connsiteX25-6599"/>
                <a:gd fmla="*/ 4476307 h 4492350" name="connsiteY25-6600"/>
                <a:gd fmla="*/ 2162233 w 3638574" name="connsiteX26-6601"/>
                <a:gd fmla="*/ 4491415 h 4492350" name="connsiteY26-6602"/>
                <a:gd fmla="*/ 1687779 w 3638574" name="connsiteX27-6603"/>
                <a:gd fmla="*/ 4492350 h 4492350" name="connsiteY27-6604"/>
                <a:gd fmla="*/ 1687779 w 3638574" name="connsiteX0-6605"/>
                <a:gd fmla="*/ 4492350 h 4492350" name="connsiteY0-6606"/>
                <a:gd fmla="*/ 1740942 w 3638574" name="connsiteX1-6607"/>
                <a:gd fmla="*/ 3785190 h 4492350" name="connsiteY1-6608"/>
                <a:gd fmla="*/ 1239812 w 3638574" name="connsiteX2-6609"/>
                <a:gd fmla="*/ 3369121 h 4492350" name="connsiteY2-6610"/>
                <a:gd fmla="*/ 0 w 3638574" name="connsiteX3-6611"/>
                <a:gd fmla="*/ 2917145 h 4492350" name="connsiteY3-6612"/>
                <a:gd fmla="*/ 1087133 w 3638574" name="connsiteX4-6613"/>
                <a:gd fmla="*/ 3238920 h 4492350" name="connsiteY4-6614"/>
                <a:gd fmla="*/ 365518 w 3638574" name="connsiteX5-6615"/>
                <a:gd fmla="*/ 2420026 h 4492350" name="connsiteY5-6616"/>
                <a:gd fmla="*/ 1719677 w 3638574" name="connsiteX6-6617"/>
                <a:gd fmla="*/ 3519376 h 4492350" name="connsiteY6-6618"/>
                <a:gd fmla="*/ 1627995 w 3638574" name="connsiteX7-6619"/>
                <a:gd fmla="*/ 2400346 h 4492350" name="connsiteY7-6620"/>
                <a:gd fmla="*/ 4198 w 3638574" name="connsiteX8-6621"/>
                <a:gd fmla="*/ 742880 h 4492350" name="connsiteY8-6622"/>
                <a:gd fmla="*/ 932867 w 3638574" name="connsiteX9-6623"/>
                <a:gd fmla="*/ 1924493 h 4492350" name="connsiteY9-6624"/>
                <a:gd fmla="*/ 1037607 w 3638574" name="connsiteX10-6625"/>
                <a:gd fmla="*/ 857226 h 4492350" name="connsiteY10-6626"/>
                <a:gd fmla="*/ 1138710 w 3638574" name="connsiteX11-6627"/>
                <a:gd fmla="*/ 2026621 h 4492350" name="connsiteY11-6628"/>
                <a:gd fmla="*/ 1658679 w 3638574" name="connsiteX12-6629"/>
                <a:gd fmla="*/ 2194318 h 4492350" name="connsiteY12-6630"/>
                <a:gd fmla="*/ 1900430 w 3638574" name="connsiteX13-6631"/>
                <a:gd fmla="*/ 0 h 4492350" name="connsiteY13-6632"/>
                <a:gd fmla="*/ 1971873 w 3638574" name="connsiteX14-6633"/>
                <a:gd fmla="*/ 986216 h 4492350" name="connsiteY14-6634"/>
                <a:gd fmla="*/ 1826002 w 3638574" name="connsiteX15-6635"/>
                <a:gd fmla="*/ 2060385 h 4492350" name="connsiteY15-6636"/>
                <a:gd fmla="*/ 2001533 w 3638574" name="connsiteX16-6637"/>
                <a:gd fmla="*/ 3046321 h 4492350" name="connsiteY16-6638"/>
                <a:gd fmla="*/ 2591546 w 3638574" name="connsiteX17-6639"/>
                <a:gd fmla="*/ 2519916 h 4492350" name="connsiteY17-6640"/>
                <a:gd fmla="*/ 2857733 w 3638574" name="connsiteX18-6641"/>
                <a:gd fmla="*/ 1291762 h 4492350" name="connsiteY18-6642"/>
                <a:gd fmla="*/ 2750848 w 3638574" name="connsiteX19-6643"/>
                <a:gd fmla="*/ 2383091 h 4492350" name="connsiteY19-6644"/>
                <a:gd fmla="*/ 3638574 w 3638574" name="connsiteX20-6645"/>
                <a:gd fmla="*/ 1124252 h 4492350" name="connsiteY20-6646"/>
                <a:gd fmla="*/ 2166244 w 3638574" name="connsiteX21-6647"/>
                <a:gd fmla="*/ 3370521 h 4492350" name="connsiteY21-6648"/>
                <a:gd fmla="*/ 2113081 w 3638574" name="connsiteX22-6649"/>
                <a:gd fmla="*/ 3817088 h 4492350" name="connsiteY22-6650"/>
                <a:gd fmla="*/ 3261397 w 3638574" name="connsiteX23-6651"/>
                <a:gd fmla="*/ 3094074 h 4492350" name="connsiteY23-6652"/>
                <a:gd fmla="*/ 2138356 w 3638574" name="connsiteX24-6653"/>
                <a:gd fmla="*/ 4030951 h 4492350" name="connsiteY24-6654"/>
                <a:gd fmla="*/ 2176877 w 3638574" name="connsiteX25-6655"/>
                <a:gd fmla="*/ 4476307 h 4492350" name="connsiteY25-6656"/>
                <a:gd fmla="*/ 2162233 w 3638574" name="connsiteX26-6657"/>
                <a:gd fmla="*/ 4491415 h 4492350" name="connsiteY26-6658"/>
                <a:gd fmla="*/ 1687779 w 3638574" name="connsiteX27-6659"/>
                <a:gd fmla="*/ 4492350 h 4492350" name="connsiteY27-6660"/>
                <a:gd fmla="*/ 1687779 w 3638574" name="connsiteX0-6661"/>
                <a:gd fmla="*/ 4492350 h 4492350" name="connsiteY0-6662"/>
                <a:gd fmla="*/ 1740942 w 3638574" name="connsiteX1-6663"/>
                <a:gd fmla="*/ 3785190 h 4492350" name="connsiteY1-6664"/>
                <a:gd fmla="*/ 1239812 w 3638574" name="connsiteX2-6665"/>
                <a:gd fmla="*/ 3369121 h 4492350" name="connsiteY2-6666"/>
                <a:gd fmla="*/ 0 w 3638574" name="connsiteX3-6667"/>
                <a:gd fmla="*/ 2917145 h 4492350" name="connsiteY3-6668"/>
                <a:gd fmla="*/ 1087133 w 3638574" name="connsiteX4-6669"/>
                <a:gd fmla="*/ 3238920 h 4492350" name="connsiteY4-6670"/>
                <a:gd fmla="*/ 365518 w 3638574" name="connsiteX5-6671"/>
                <a:gd fmla="*/ 2420026 h 4492350" name="connsiteY5-6672"/>
                <a:gd fmla="*/ 1719677 w 3638574" name="connsiteX6-6673"/>
                <a:gd fmla="*/ 3519376 h 4492350" name="connsiteY6-6674"/>
                <a:gd fmla="*/ 1627995 w 3638574" name="connsiteX7-6675"/>
                <a:gd fmla="*/ 2400346 h 4492350" name="connsiteY7-6676"/>
                <a:gd fmla="*/ 4198 w 3638574" name="connsiteX8-6677"/>
                <a:gd fmla="*/ 742880 h 4492350" name="connsiteY8-6678"/>
                <a:gd fmla="*/ 932867 w 3638574" name="connsiteX9-6679"/>
                <a:gd fmla="*/ 1924493 h 4492350" name="connsiteY9-6680"/>
                <a:gd fmla="*/ 1037607 w 3638574" name="connsiteX10-6681"/>
                <a:gd fmla="*/ 857226 h 4492350" name="connsiteY10-6682"/>
                <a:gd fmla="*/ 1138710 w 3638574" name="connsiteX11-6683"/>
                <a:gd fmla="*/ 2026621 h 4492350" name="connsiteY11-6684"/>
                <a:gd fmla="*/ 1658679 w 3638574" name="connsiteX12-6685"/>
                <a:gd fmla="*/ 2194318 h 4492350" name="connsiteY12-6686"/>
                <a:gd fmla="*/ 1900430 w 3638574" name="connsiteX13-6687"/>
                <a:gd fmla="*/ 0 h 4492350" name="connsiteY13-6688"/>
                <a:gd fmla="*/ 1971873 w 3638574" name="connsiteX14-6689"/>
                <a:gd fmla="*/ 986216 h 4492350" name="connsiteY14-6690"/>
                <a:gd fmla="*/ 1826002 w 3638574" name="connsiteX15-6691"/>
                <a:gd fmla="*/ 2060385 h 4492350" name="connsiteY15-6692"/>
                <a:gd fmla="*/ 2001533 w 3638574" name="connsiteX16-6693"/>
                <a:gd fmla="*/ 3046321 h 4492350" name="connsiteY16-6694"/>
                <a:gd fmla="*/ 2591546 w 3638574" name="connsiteX17-6695"/>
                <a:gd fmla="*/ 2519916 h 4492350" name="connsiteY17-6696"/>
                <a:gd fmla="*/ 2857733 w 3638574" name="connsiteX18-6697"/>
                <a:gd fmla="*/ 1291762 h 4492350" name="connsiteY18-6698"/>
                <a:gd fmla="*/ 2750848 w 3638574" name="connsiteX19-6699"/>
                <a:gd fmla="*/ 2383091 h 4492350" name="connsiteY19-6700"/>
                <a:gd fmla="*/ 3638574 w 3638574" name="connsiteX20-6701"/>
                <a:gd fmla="*/ 1124252 h 4492350" name="connsiteY20-6702"/>
                <a:gd fmla="*/ 2166244 w 3638574" name="connsiteX21-6703"/>
                <a:gd fmla="*/ 3370521 h 4492350" name="connsiteY21-6704"/>
                <a:gd fmla="*/ 2113081 w 3638574" name="connsiteX22-6705"/>
                <a:gd fmla="*/ 3817088 h 4492350" name="connsiteY22-6706"/>
                <a:gd fmla="*/ 3261397 w 3638574" name="connsiteX23-6707"/>
                <a:gd fmla="*/ 3094074 h 4492350" name="connsiteY23-6708"/>
                <a:gd fmla="*/ 2138356 w 3638574" name="connsiteX24-6709"/>
                <a:gd fmla="*/ 4030951 h 4492350" name="connsiteY24-6710"/>
                <a:gd fmla="*/ 2176877 w 3638574" name="connsiteX25-6711"/>
                <a:gd fmla="*/ 4476307 h 4492350" name="connsiteY25-6712"/>
                <a:gd fmla="*/ 2162233 w 3638574" name="connsiteX26-6713"/>
                <a:gd fmla="*/ 4491415 h 4492350" name="connsiteY26-6714"/>
                <a:gd fmla="*/ 1687779 w 3638574" name="connsiteX27-6715"/>
                <a:gd fmla="*/ 4492350 h 4492350" name="connsiteY27-6716"/>
                <a:gd fmla="*/ 1687779 w 3638574" name="connsiteX0-6717"/>
                <a:gd fmla="*/ 4492350 h 4492350" name="connsiteY0-6718"/>
                <a:gd fmla="*/ 1740942 w 3638574" name="connsiteX1-6719"/>
                <a:gd fmla="*/ 3785190 h 4492350" name="connsiteY1-6720"/>
                <a:gd fmla="*/ 1239812 w 3638574" name="connsiteX2-6721"/>
                <a:gd fmla="*/ 3369121 h 4492350" name="connsiteY2-6722"/>
                <a:gd fmla="*/ 0 w 3638574" name="connsiteX3-6723"/>
                <a:gd fmla="*/ 2917145 h 4492350" name="connsiteY3-6724"/>
                <a:gd fmla="*/ 1087133 w 3638574" name="connsiteX4-6725"/>
                <a:gd fmla="*/ 3238920 h 4492350" name="connsiteY4-6726"/>
                <a:gd fmla="*/ 365518 w 3638574" name="connsiteX5-6727"/>
                <a:gd fmla="*/ 2420026 h 4492350" name="connsiteY5-6728"/>
                <a:gd fmla="*/ 1719677 w 3638574" name="connsiteX6-6729"/>
                <a:gd fmla="*/ 3519376 h 4492350" name="connsiteY6-6730"/>
                <a:gd fmla="*/ 1627995 w 3638574" name="connsiteX7-6731"/>
                <a:gd fmla="*/ 2400346 h 4492350" name="connsiteY7-6732"/>
                <a:gd fmla="*/ 4198 w 3638574" name="connsiteX8-6733"/>
                <a:gd fmla="*/ 742880 h 4492350" name="connsiteY8-6734"/>
                <a:gd fmla="*/ 932867 w 3638574" name="connsiteX9-6735"/>
                <a:gd fmla="*/ 1924493 h 4492350" name="connsiteY9-6736"/>
                <a:gd fmla="*/ 1037607 w 3638574" name="connsiteX10-6737"/>
                <a:gd fmla="*/ 857226 h 4492350" name="connsiteY10-6738"/>
                <a:gd fmla="*/ 1138710 w 3638574" name="connsiteX11-6739"/>
                <a:gd fmla="*/ 2026621 h 4492350" name="connsiteY11-6740"/>
                <a:gd fmla="*/ 1658679 w 3638574" name="connsiteX12-6741"/>
                <a:gd fmla="*/ 2194318 h 4492350" name="connsiteY12-6742"/>
                <a:gd fmla="*/ 1900430 w 3638574" name="connsiteX13-6743"/>
                <a:gd fmla="*/ 0 h 4492350" name="connsiteY13-6744"/>
                <a:gd fmla="*/ 1971873 w 3638574" name="connsiteX14-6745"/>
                <a:gd fmla="*/ 986216 h 4492350" name="connsiteY14-6746"/>
                <a:gd fmla="*/ 1826002 w 3638574" name="connsiteX15-6747"/>
                <a:gd fmla="*/ 2060385 h 4492350" name="connsiteY15-6748"/>
                <a:gd fmla="*/ 2001533 w 3638574" name="connsiteX16-6749"/>
                <a:gd fmla="*/ 3046321 h 4492350" name="connsiteY16-6750"/>
                <a:gd fmla="*/ 2591546 w 3638574" name="connsiteX17-6751"/>
                <a:gd fmla="*/ 2519916 h 4492350" name="connsiteY17-6752"/>
                <a:gd fmla="*/ 2857733 w 3638574" name="connsiteX18-6753"/>
                <a:gd fmla="*/ 1291762 h 4492350" name="connsiteY18-6754"/>
                <a:gd fmla="*/ 2750848 w 3638574" name="connsiteX19-6755"/>
                <a:gd fmla="*/ 2383091 h 4492350" name="connsiteY19-6756"/>
                <a:gd fmla="*/ 3638574 w 3638574" name="connsiteX20-6757"/>
                <a:gd fmla="*/ 1124252 h 4492350" name="connsiteY20-6758"/>
                <a:gd fmla="*/ 2166244 w 3638574" name="connsiteX21-6759"/>
                <a:gd fmla="*/ 3370521 h 4492350" name="connsiteY21-6760"/>
                <a:gd fmla="*/ 2113081 w 3638574" name="connsiteX22-6761"/>
                <a:gd fmla="*/ 3817088 h 4492350" name="connsiteY22-6762"/>
                <a:gd fmla="*/ 3261397 w 3638574" name="connsiteX23-6763"/>
                <a:gd fmla="*/ 3094074 h 4492350" name="connsiteY23-6764"/>
                <a:gd fmla="*/ 2138356 w 3638574" name="connsiteX24-6765"/>
                <a:gd fmla="*/ 4030951 h 4492350" name="connsiteY24-6766"/>
                <a:gd fmla="*/ 2176877 w 3638574" name="connsiteX25-6767"/>
                <a:gd fmla="*/ 4476307 h 4492350" name="connsiteY25-6768"/>
                <a:gd fmla="*/ 2162233 w 3638574" name="connsiteX26-6769"/>
                <a:gd fmla="*/ 4491415 h 4492350" name="connsiteY26-6770"/>
                <a:gd fmla="*/ 1687779 w 3638574" name="connsiteX27-6771"/>
                <a:gd fmla="*/ 4492350 h 4492350" name="connsiteY27-6772"/>
                <a:gd fmla="*/ 1687779 w 3638574" name="connsiteX0-6773"/>
                <a:gd fmla="*/ 4492350 h 4492350" name="connsiteY0-6774"/>
                <a:gd fmla="*/ 1740942 w 3638574" name="connsiteX1-6775"/>
                <a:gd fmla="*/ 3785190 h 4492350" name="connsiteY1-6776"/>
                <a:gd fmla="*/ 1239812 w 3638574" name="connsiteX2-6777"/>
                <a:gd fmla="*/ 3369121 h 4492350" name="connsiteY2-6778"/>
                <a:gd fmla="*/ 0 w 3638574" name="connsiteX3-6779"/>
                <a:gd fmla="*/ 2917145 h 4492350" name="connsiteY3-6780"/>
                <a:gd fmla="*/ 1087133 w 3638574" name="connsiteX4-6781"/>
                <a:gd fmla="*/ 3238920 h 4492350" name="connsiteY4-6782"/>
                <a:gd fmla="*/ 389581 w 3638574" name="connsiteX5-6783"/>
                <a:gd fmla="*/ 2412005 h 4492350" name="connsiteY5-6784"/>
                <a:gd fmla="*/ 1719677 w 3638574" name="connsiteX6-6785"/>
                <a:gd fmla="*/ 3519376 h 4492350" name="connsiteY6-6786"/>
                <a:gd fmla="*/ 1627995 w 3638574" name="connsiteX7-6787"/>
                <a:gd fmla="*/ 2400346 h 4492350" name="connsiteY7-6788"/>
                <a:gd fmla="*/ 4198 w 3638574" name="connsiteX8-6789"/>
                <a:gd fmla="*/ 742880 h 4492350" name="connsiteY8-6790"/>
                <a:gd fmla="*/ 932867 w 3638574" name="connsiteX9-6791"/>
                <a:gd fmla="*/ 1924493 h 4492350" name="connsiteY9-6792"/>
                <a:gd fmla="*/ 1037607 w 3638574" name="connsiteX10-6793"/>
                <a:gd fmla="*/ 857226 h 4492350" name="connsiteY10-6794"/>
                <a:gd fmla="*/ 1138710 w 3638574" name="connsiteX11-6795"/>
                <a:gd fmla="*/ 2026621 h 4492350" name="connsiteY11-6796"/>
                <a:gd fmla="*/ 1658679 w 3638574" name="connsiteX12-6797"/>
                <a:gd fmla="*/ 2194318 h 4492350" name="connsiteY12-6798"/>
                <a:gd fmla="*/ 1900430 w 3638574" name="connsiteX13-6799"/>
                <a:gd fmla="*/ 0 h 4492350" name="connsiteY13-6800"/>
                <a:gd fmla="*/ 1971873 w 3638574" name="connsiteX14-6801"/>
                <a:gd fmla="*/ 986216 h 4492350" name="connsiteY14-6802"/>
                <a:gd fmla="*/ 1826002 w 3638574" name="connsiteX15-6803"/>
                <a:gd fmla="*/ 2060385 h 4492350" name="connsiteY15-6804"/>
                <a:gd fmla="*/ 2001533 w 3638574" name="connsiteX16-6805"/>
                <a:gd fmla="*/ 3046321 h 4492350" name="connsiteY16-6806"/>
                <a:gd fmla="*/ 2591546 w 3638574" name="connsiteX17-6807"/>
                <a:gd fmla="*/ 2519916 h 4492350" name="connsiteY17-6808"/>
                <a:gd fmla="*/ 2857733 w 3638574" name="connsiteX18-6809"/>
                <a:gd fmla="*/ 1291762 h 4492350" name="connsiteY18-6810"/>
                <a:gd fmla="*/ 2750848 w 3638574" name="connsiteX19-6811"/>
                <a:gd fmla="*/ 2383091 h 4492350" name="connsiteY19-6812"/>
                <a:gd fmla="*/ 3638574 w 3638574" name="connsiteX20-6813"/>
                <a:gd fmla="*/ 1124252 h 4492350" name="connsiteY20-6814"/>
                <a:gd fmla="*/ 2166244 w 3638574" name="connsiteX21-6815"/>
                <a:gd fmla="*/ 3370521 h 4492350" name="connsiteY21-6816"/>
                <a:gd fmla="*/ 2113081 w 3638574" name="connsiteX22-6817"/>
                <a:gd fmla="*/ 3817088 h 4492350" name="connsiteY22-6818"/>
                <a:gd fmla="*/ 3261397 w 3638574" name="connsiteX23-6819"/>
                <a:gd fmla="*/ 3094074 h 4492350" name="connsiteY23-6820"/>
                <a:gd fmla="*/ 2138356 w 3638574" name="connsiteX24-6821"/>
                <a:gd fmla="*/ 4030951 h 4492350" name="connsiteY24-6822"/>
                <a:gd fmla="*/ 2176877 w 3638574" name="connsiteX25-6823"/>
                <a:gd fmla="*/ 4476307 h 4492350" name="connsiteY25-6824"/>
                <a:gd fmla="*/ 2162233 w 3638574" name="connsiteX26-6825"/>
                <a:gd fmla="*/ 4491415 h 4492350" name="connsiteY26-6826"/>
                <a:gd fmla="*/ 1687779 w 3638574" name="connsiteX27-6827"/>
                <a:gd fmla="*/ 4492350 h 4492350" name="connsiteY27-6828"/>
                <a:gd fmla="*/ 1687779 w 3638574" name="connsiteX0-6829"/>
                <a:gd fmla="*/ 4492350 h 4492350" name="connsiteY0-6830"/>
                <a:gd fmla="*/ 1740942 w 3638574" name="connsiteX1-6831"/>
                <a:gd fmla="*/ 3785190 h 4492350" name="connsiteY1-6832"/>
                <a:gd fmla="*/ 1239812 w 3638574" name="connsiteX2-6833"/>
                <a:gd fmla="*/ 3369121 h 4492350" name="connsiteY2-6834"/>
                <a:gd fmla="*/ 0 w 3638574" name="connsiteX3-6835"/>
                <a:gd fmla="*/ 2917145 h 4492350" name="connsiteY3-6836"/>
                <a:gd fmla="*/ 1087133 w 3638574" name="connsiteX4-6837"/>
                <a:gd fmla="*/ 3238920 h 4492350" name="connsiteY4-6838"/>
                <a:gd fmla="*/ 389581 w 3638574" name="connsiteX5-6839"/>
                <a:gd fmla="*/ 2412005 h 4492350" name="connsiteY5-6840"/>
                <a:gd fmla="*/ 1719677 w 3638574" name="connsiteX6-6841"/>
                <a:gd fmla="*/ 3519376 h 4492350" name="connsiteY6-6842"/>
                <a:gd fmla="*/ 1627995 w 3638574" name="connsiteX7-6843"/>
                <a:gd fmla="*/ 2400346 h 4492350" name="connsiteY7-6844"/>
                <a:gd fmla="*/ 4198 w 3638574" name="connsiteX8-6845"/>
                <a:gd fmla="*/ 742880 h 4492350" name="connsiteY8-6846"/>
                <a:gd fmla="*/ 932867 w 3638574" name="connsiteX9-6847"/>
                <a:gd fmla="*/ 1924493 h 4492350" name="connsiteY9-6848"/>
                <a:gd fmla="*/ 1037607 w 3638574" name="connsiteX10-6849"/>
                <a:gd fmla="*/ 857226 h 4492350" name="connsiteY10-6850"/>
                <a:gd fmla="*/ 1138710 w 3638574" name="connsiteX11-6851"/>
                <a:gd fmla="*/ 2026621 h 4492350" name="connsiteY11-6852"/>
                <a:gd fmla="*/ 1658679 w 3638574" name="connsiteX12-6853"/>
                <a:gd fmla="*/ 2194318 h 4492350" name="connsiteY12-6854"/>
                <a:gd fmla="*/ 1900430 w 3638574" name="connsiteX13-6855"/>
                <a:gd fmla="*/ 0 h 4492350" name="connsiteY13-6856"/>
                <a:gd fmla="*/ 1971873 w 3638574" name="connsiteX14-6857"/>
                <a:gd fmla="*/ 986216 h 4492350" name="connsiteY14-6858"/>
                <a:gd fmla="*/ 1826002 w 3638574" name="connsiteX15-6859"/>
                <a:gd fmla="*/ 2060385 h 4492350" name="connsiteY15-6860"/>
                <a:gd fmla="*/ 2001533 w 3638574" name="connsiteX16-6861"/>
                <a:gd fmla="*/ 3046321 h 4492350" name="connsiteY16-6862"/>
                <a:gd fmla="*/ 2591546 w 3638574" name="connsiteX17-6863"/>
                <a:gd fmla="*/ 2519916 h 4492350" name="connsiteY17-6864"/>
                <a:gd fmla="*/ 2857733 w 3638574" name="connsiteX18-6865"/>
                <a:gd fmla="*/ 1291762 h 4492350" name="connsiteY18-6866"/>
                <a:gd fmla="*/ 2750848 w 3638574" name="connsiteX19-6867"/>
                <a:gd fmla="*/ 2383091 h 4492350" name="connsiteY19-6868"/>
                <a:gd fmla="*/ 3638574 w 3638574" name="connsiteX20-6869"/>
                <a:gd fmla="*/ 1124252 h 4492350" name="connsiteY20-6870"/>
                <a:gd fmla="*/ 2166244 w 3638574" name="connsiteX21-6871"/>
                <a:gd fmla="*/ 3370521 h 4492350" name="connsiteY21-6872"/>
                <a:gd fmla="*/ 2113081 w 3638574" name="connsiteX22-6873"/>
                <a:gd fmla="*/ 3817088 h 4492350" name="connsiteY22-6874"/>
                <a:gd fmla="*/ 3261397 w 3638574" name="connsiteX23-6875"/>
                <a:gd fmla="*/ 3094074 h 4492350" name="connsiteY23-6876"/>
                <a:gd fmla="*/ 2138356 w 3638574" name="connsiteX24-6877"/>
                <a:gd fmla="*/ 4030951 h 4492350" name="connsiteY24-6878"/>
                <a:gd fmla="*/ 2176877 w 3638574" name="connsiteX25-6879"/>
                <a:gd fmla="*/ 4476307 h 4492350" name="connsiteY25-6880"/>
                <a:gd fmla="*/ 2162233 w 3638574" name="connsiteX26-6881"/>
                <a:gd fmla="*/ 4491415 h 4492350" name="connsiteY26-6882"/>
                <a:gd fmla="*/ 1687779 w 3638574" name="connsiteX27-6883"/>
                <a:gd fmla="*/ 4492350 h 4492350" name="connsiteY27-6884"/>
                <a:gd fmla="*/ 1687779 w 3638574" name="connsiteX0-6885"/>
                <a:gd fmla="*/ 4492350 h 4492350" name="connsiteY0-6886"/>
                <a:gd fmla="*/ 1740942 w 3638574" name="connsiteX1-6887"/>
                <a:gd fmla="*/ 3785190 h 4492350" name="connsiteY1-6888"/>
                <a:gd fmla="*/ 1239812 w 3638574" name="connsiteX2-6889"/>
                <a:gd fmla="*/ 3369121 h 4492350" name="connsiteY2-6890"/>
                <a:gd fmla="*/ 0 w 3638574" name="connsiteX3-6891"/>
                <a:gd fmla="*/ 2917145 h 4492350" name="connsiteY3-6892"/>
                <a:gd fmla="*/ 1087133 w 3638574" name="connsiteX4-6893"/>
                <a:gd fmla="*/ 3238920 h 4492350" name="connsiteY4-6894"/>
                <a:gd fmla="*/ 389581 w 3638574" name="connsiteX5-6895"/>
                <a:gd fmla="*/ 2412005 h 4492350" name="connsiteY5-6896"/>
                <a:gd fmla="*/ 1719677 w 3638574" name="connsiteX6-6897"/>
                <a:gd fmla="*/ 3519376 h 4492350" name="connsiteY6-6898"/>
                <a:gd fmla="*/ 1627995 w 3638574" name="connsiteX7-6899"/>
                <a:gd fmla="*/ 2400346 h 4492350" name="connsiteY7-6900"/>
                <a:gd fmla="*/ 4198 w 3638574" name="connsiteX8-6901"/>
                <a:gd fmla="*/ 742880 h 4492350" name="connsiteY8-6902"/>
                <a:gd fmla="*/ 932867 w 3638574" name="connsiteX9-6903"/>
                <a:gd fmla="*/ 1924493 h 4492350" name="connsiteY9-6904"/>
                <a:gd fmla="*/ 1037607 w 3638574" name="connsiteX10-6905"/>
                <a:gd fmla="*/ 857226 h 4492350" name="connsiteY10-6906"/>
                <a:gd fmla="*/ 1138710 w 3638574" name="connsiteX11-6907"/>
                <a:gd fmla="*/ 2026621 h 4492350" name="connsiteY11-6908"/>
                <a:gd fmla="*/ 1658679 w 3638574" name="connsiteX12-6909"/>
                <a:gd fmla="*/ 2194318 h 4492350" name="connsiteY12-6910"/>
                <a:gd fmla="*/ 1900430 w 3638574" name="connsiteX13-6911"/>
                <a:gd fmla="*/ 0 h 4492350" name="connsiteY13-6912"/>
                <a:gd fmla="*/ 1971873 w 3638574" name="connsiteX14-6913"/>
                <a:gd fmla="*/ 986216 h 4492350" name="connsiteY14-6914"/>
                <a:gd fmla="*/ 1826002 w 3638574" name="connsiteX15-6915"/>
                <a:gd fmla="*/ 2060385 h 4492350" name="connsiteY15-6916"/>
                <a:gd fmla="*/ 2001533 w 3638574" name="connsiteX16-6917"/>
                <a:gd fmla="*/ 3046321 h 4492350" name="connsiteY16-6918"/>
                <a:gd fmla="*/ 2591546 w 3638574" name="connsiteX17-6919"/>
                <a:gd fmla="*/ 2519916 h 4492350" name="connsiteY17-6920"/>
                <a:gd fmla="*/ 2857733 w 3638574" name="connsiteX18-6921"/>
                <a:gd fmla="*/ 1291762 h 4492350" name="connsiteY18-6922"/>
                <a:gd fmla="*/ 2750848 w 3638574" name="connsiteX19-6923"/>
                <a:gd fmla="*/ 2383091 h 4492350" name="connsiteY19-6924"/>
                <a:gd fmla="*/ 3638574 w 3638574" name="connsiteX20-6925"/>
                <a:gd fmla="*/ 1124252 h 4492350" name="connsiteY20-6926"/>
                <a:gd fmla="*/ 2166244 w 3638574" name="connsiteX21-6927"/>
                <a:gd fmla="*/ 3370521 h 4492350" name="connsiteY21-6928"/>
                <a:gd fmla="*/ 2113081 w 3638574" name="connsiteX22-6929"/>
                <a:gd fmla="*/ 3817088 h 4492350" name="connsiteY22-6930"/>
                <a:gd fmla="*/ 3261397 w 3638574" name="connsiteX23-6931"/>
                <a:gd fmla="*/ 3094074 h 4492350" name="connsiteY23-6932"/>
                <a:gd fmla="*/ 2138356 w 3638574" name="connsiteX24-6933"/>
                <a:gd fmla="*/ 4030951 h 4492350" name="connsiteY24-6934"/>
                <a:gd fmla="*/ 2176877 w 3638574" name="connsiteX25-6935"/>
                <a:gd fmla="*/ 4476307 h 4492350" name="connsiteY25-6936"/>
                <a:gd fmla="*/ 2162233 w 3638574" name="connsiteX26-6937"/>
                <a:gd fmla="*/ 4491415 h 4492350" name="connsiteY26-6938"/>
                <a:gd fmla="*/ 1687779 w 3638574" name="connsiteX27-6939"/>
                <a:gd fmla="*/ 4492350 h 4492350" name="connsiteY27-6940"/>
                <a:gd fmla="*/ 1687779 w 3638574" name="connsiteX0-6941"/>
                <a:gd fmla="*/ 4492350 h 4492350" name="connsiteY0-6942"/>
                <a:gd fmla="*/ 1740942 w 3638574" name="connsiteX1-6943"/>
                <a:gd fmla="*/ 3785190 h 4492350" name="connsiteY1-6944"/>
                <a:gd fmla="*/ 1239812 w 3638574" name="connsiteX2-6945"/>
                <a:gd fmla="*/ 3369121 h 4492350" name="connsiteY2-6946"/>
                <a:gd fmla="*/ 0 w 3638574" name="connsiteX3-6947"/>
                <a:gd fmla="*/ 2917145 h 4492350" name="connsiteY3-6948"/>
                <a:gd fmla="*/ 1087133 w 3638574" name="connsiteX4-6949"/>
                <a:gd fmla="*/ 3238920 h 4492350" name="connsiteY4-6950"/>
                <a:gd fmla="*/ 389581 w 3638574" name="connsiteX5-6951"/>
                <a:gd fmla="*/ 2412005 h 4492350" name="connsiteY5-6952"/>
                <a:gd fmla="*/ 1719677 w 3638574" name="connsiteX6-6953"/>
                <a:gd fmla="*/ 3519376 h 4492350" name="connsiteY6-6954"/>
                <a:gd fmla="*/ 1627995 w 3638574" name="connsiteX7-6955"/>
                <a:gd fmla="*/ 2400346 h 4492350" name="connsiteY7-6956"/>
                <a:gd fmla="*/ 4198 w 3638574" name="connsiteX8-6957"/>
                <a:gd fmla="*/ 742880 h 4492350" name="connsiteY8-6958"/>
                <a:gd fmla="*/ 932867 w 3638574" name="connsiteX9-6959"/>
                <a:gd fmla="*/ 1924493 h 4492350" name="connsiteY9-6960"/>
                <a:gd fmla="*/ 1037607 w 3638574" name="connsiteX10-6961"/>
                <a:gd fmla="*/ 857226 h 4492350" name="connsiteY10-6962"/>
                <a:gd fmla="*/ 1138710 w 3638574" name="connsiteX11-6963"/>
                <a:gd fmla="*/ 2026621 h 4492350" name="connsiteY11-6964"/>
                <a:gd fmla="*/ 1658679 w 3638574" name="connsiteX12-6965"/>
                <a:gd fmla="*/ 2194318 h 4492350" name="connsiteY12-6966"/>
                <a:gd fmla="*/ 1900430 w 3638574" name="connsiteX13-6967"/>
                <a:gd fmla="*/ 0 h 4492350" name="connsiteY13-6968"/>
                <a:gd fmla="*/ 1971873 w 3638574" name="connsiteX14-6969"/>
                <a:gd fmla="*/ 986216 h 4492350" name="connsiteY14-6970"/>
                <a:gd fmla="*/ 1826002 w 3638574" name="connsiteX15-6971"/>
                <a:gd fmla="*/ 2060385 h 4492350" name="connsiteY15-6972"/>
                <a:gd fmla="*/ 2001533 w 3638574" name="connsiteX16-6973"/>
                <a:gd fmla="*/ 3046321 h 4492350" name="connsiteY16-6974"/>
                <a:gd fmla="*/ 2591546 w 3638574" name="connsiteX17-6975"/>
                <a:gd fmla="*/ 2519916 h 4492350" name="connsiteY17-6976"/>
                <a:gd fmla="*/ 2857733 w 3638574" name="connsiteX18-6977"/>
                <a:gd fmla="*/ 1291762 h 4492350" name="connsiteY18-6978"/>
                <a:gd fmla="*/ 2750848 w 3638574" name="connsiteX19-6979"/>
                <a:gd fmla="*/ 2383091 h 4492350" name="connsiteY19-6980"/>
                <a:gd fmla="*/ 3638574 w 3638574" name="connsiteX20-6981"/>
                <a:gd fmla="*/ 1124252 h 4492350" name="connsiteY20-6982"/>
                <a:gd fmla="*/ 2166244 w 3638574" name="connsiteX21-6983"/>
                <a:gd fmla="*/ 3370521 h 4492350" name="connsiteY21-6984"/>
                <a:gd fmla="*/ 2113081 w 3638574" name="connsiteX22-6985"/>
                <a:gd fmla="*/ 3817088 h 4492350" name="connsiteY22-6986"/>
                <a:gd fmla="*/ 3261397 w 3638574" name="connsiteX23-6987"/>
                <a:gd fmla="*/ 3094074 h 4492350" name="connsiteY23-6988"/>
                <a:gd fmla="*/ 2138356 w 3638574" name="connsiteX24-6989"/>
                <a:gd fmla="*/ 4030951 h 4492350" name="connsiteY24-6990"/>
                <a:gd fmla="*/ 2176877 w 3638574" name="connsiteX25-6991"/>
                <a:gd fmla="*/ 4476307 h 4492350" name="connsiteY25-6992"/>
                <a:gd fmla="*/ 2162233 w 3638574" name="connsiteX26-6993"/>
                <a:gd fmla="*/ 4491415 h 4492350" name="connsiteY26-6994"/>
                <a:gd fmla="*/ 1687779 w 3638574" name="connsiteX27-6995"/>
                <a:gd fmla="*/ 4492350 h 4492350" name="connsiteY27-6996"/>
                <a:gd fmla="*/ 1687779 w 3638574" name="connsiteX0-6997"/>
                <a:gd fmla="*/ 4492350 h 4492350" name="connsiteY0-6998"/>
                <a:gd fmla="*/ 1740942 w 3638574" name="connsiteX1-6999"/>
                <a:gd fmla="*/ 3785190 h 4492350" name="connsiteY1-7000"/>
                <a:gd fmla="*/ 1239812 w 3638574" name="connsiteX2-7001"/>
                <a:gd fmla="*/ 3369121 h 4492350" name="connsiteY2-7002"/>
                <a:gd fmla="*/ 0 w 3638574" name="connsiteX3-7003"/>
                <a:gd fmla="*/ 2917145 h 4492350" name="connsiteY3-7004"/>
                <a:gd fmla="*/ 1087133 w 3638574" name="connsiteX4-7005"/>
                <a:gd fmla="*/ 3238920 h 4492350" name="connsiteY4-7006"/>
                <a:gd fmla="*/ 389581 w 3638574" name="connsiteX5-7007"/>
                <a:gd fmla="*/ 2412005 h 4492350" name="connsiteY5-7008"/>
                <a:gd fmla="*/ 1719677 w 3638574" name="connsiteX6-7009"/>
                <a:gd fmla="*/ 3519376 h 4492350" name="connsiteY6-7010"/>
                <a:gd fmla="*/ 1627995 w 3638574" name="connsiteX7-7011"/>
                <a:gd fmla="*/ 2400346 h 4492350" name="connsiteY7-7012"/>
                <a:gd fmla="*/ 4198 w 3638574" name="connsiteX8-7013"/>
                <a:gd fmla="*/ 742880 h 4492350" name="connsiteY8-7014"/>
                <a:gd fmla="*/ 932867 w 3638574" name="connsiteX9-7015"/>
                <a:gd fmla="*/ 1924493 h 4492350" name="connsiteY9-7016"/>
                <a:gd fmla="*/ 1037607 w 3638574" name="connsiteX10-7017"/>
                <a:gd fmla="*/ 857226 h 4492350" name="connsiteY10-7018"/>
                <a:gd fmla="*/ 1138710 w 3638574" name="connsiteX11-7019"/>
                <a:gd fmla="*/ 2026621 h 4492350" name="connsiteY11-7020"/>
                <a:gd fmla="*/ 1658679 w 3638574" name="connsiteX12-7021"/>
                <a:gd fmla="*/ 2194318 h 4492350" name="connsiteY12-7022"/>
                <a:gd fmla="*/ 1900430 w 3638574" name="connsiteX13-7023"/>
                <a:gd fmla="*/ 0 h 4492350" name="connsiteY13-7024"/>
                <a:gd fmla="*/ 1971873 w 3638574" name="connsiteX14-7025"/>
                <a:gd fmla="*/ 986216 h 4492350" name="connsiteY14-7026"/>
                <a:gd fmla="*/ 1826002 w 3638574" name="connsiteX15-7027"/>
                <a:gd fmla="*/ 2060385 h 4492350" name="connsiteY15-7028"/>
                <a:gd fmla="*/ 2001533 w 3638574" name="connsiteX16-7029"/>
                <a:gd fmla="*/ 3046321 h 4492350" name="connsiteY16-7030"/>
                <a:gd fmla="*/ 2591546 w 3638574" name="connsiteX17-7031"/>
                <a:gd fmla="*/ 2519916 h 4492350" name="connsiteY17-7032"/>
                <a:gd fmla="*/ 2857733 w 3638574" name="connsiteX18-7033"/>
                <a:gd fmla="*/ 1291762 h 4492350" name="connsiteY18-7034"/>
                <a:gd fmla="*/ 2750848 w 3638574" name="connsiteX19-7035"/>
                <a:gd fmla="*/ 2383091 h 4492350" name="connsiteY19-7036"/>
                <a:gd fmla="*/ 3638574 w 3638574" name="connsiteX20-7037"/>
                <a:gd fmla="*/ 1124252 h 4492350" name="connsiteY20-7038"/>
                <a:gd fmla="*/ 2166244 w 3638574" name="connsiteX21-7039"/>
                <a:gd fmla="*/ 3370521 h 4492350" name="connsiteY21-7040"/>
                <a:gd fmla="*/ 2113081 w 3638574" name="connsiteX22-7041"/>
                <a:gd fmla="*/ 3817088 h 4492350" name="connsiteY22-7042"/>
                <a:gd fmla="*/ 3261397 w 3638574" name="connsiteX23-7043"/>
                <a:gd fmla="*/ 3094074 h 4492350" name="connsiteY23-7044"/>
                <a:gd fmla="*/ 2138356 w 3638574" name="connsiteX24-7045"/>
                <a:gd fmla="*/ 4030951 h 4492350" name="connsiteY24-7046"/>
                <a:gd fmla="*/ 2176877 w 3638574" name="connsiteX25-7047"/>
                <a:gd fmla="*/ 4476307 h 4492350" name="connsiteY25-7048"/>
                <a:gd fmla="*/ 2162233 w 3638574" name="connsiteX26-7049"/>
                <a:gd fmla="*/ 4491415 h 4492350" name="connsiteY26-7050"/>
                <a:gd fmla="*/ 1687779 w 3638574" name="connsiteX27-7051"/>
                <a:gd fmla="*/ 4492350 h 4492350" name="connsiteY27-7052"/>
                <a:gd fmla="*/ 1687779 w 3638574" name="connsiteX0-7053"/>
                <a:gd fmla="*/ 4492350 h 4492350" name="connsiteY0-7054"/>
                <a:gd fmla="*/ 1740942 w 3638574" name="connsiteX1-7055"/>
                <a:gd fmla="*/ 3785190 h 4492350" name="connsiteY1-7056"/>
                <a:gd fmla="*/ 1239812 w 3638574" name="connsiteX2-7057"/>
                <a:gd fmla="*/ 3369121 h 4492350" name="connsiteY2-7058"/>
                <a:gd fmla="*/ 0 w 3638574" name="connsiteX3-7059"/>
                <a:gd fmla="*/ 2917145 h 4492350" name="connsiteY3-7060"/>
                <a:gd fmla="*/ 1087133 w 3638574" name="connsiteX4-7061"/>
                <a:gd fmla="*/ 3238920 h 4492350" name="connsiteY4-7062"/>
                <a:gd fmla="*/ 389581 w 3638574" name="connsiteX5-7063"/>
                <a:gd fmla="*/ 2412005 h 4492350" name="connsiteY5-7064"/>
                <a:gd fmla="*/ 1719677 w 3638574" name="connsiteX6-7065"/>
                <a:gd fmla="*/ 3519376 h 4492350" name="connsiteY6-7066"/>
                <a:gd fmla="*/ 1627995 w 3638574" name="connsiteX7-7067"/>
                <a:gd fmla="*/ 2400346 h 4492350" name="connsiteY7-7068"/>
                <a:gd fmla="*/ 4198 w 3638574" name="connsiteX8-7069"/>
                <a:gd fmla="*/ 742880 h 4492350" name="connsiteY8-7070"/>
                <a:gd fmla="*/ 932867 w 3638574" name="connsiteX9-7071"/>
                <a:gd fmla="*/ 1924493 h 4492350" name="connsiteY9-7072"/>
                <a:gd fmla="*/ 1037607 w 3638574" name="connsiteX10-7073"/>
                <a:gd fmla="*/ 857226 h 4492350" name="connsiteY10-7074"/>
                <a:gd fmla="*/ 1138710 w 3638574" name="connsiteX11-7075"/>
                <a:gd fmla="*/ 2026621 h 4492350" name="connsiteY11-7076"/>
                <a:gd fmla="*/ 1658679 w 3638574" name="connsiteX12-7077"/>
                <a:gd fmla="*/ 2194318 h 4492350" name="connsiteY12-7078"/>
                <a:gd fmla="*/ 1900430 w 3638574" name="connsiteX13-7079"/>
                <a:gd fmla="*/ 0 h 4492350" name="connsiteY13-7080"/>
                <a:gd fmla="*/ 1971873 w 3638574" name="connsiteX14-7081"/>
                <a:gd fmla="*/ 986216 h 4492350" name="connsiteY14-7082"/>
                <a:gd fmla="*/ 1826002 w 3638574" name="connsiteX15-7083"/>
                <a:gd fmla="*/ 2060385 h 4492350" name="connsiteY15-7084"/>
                <a:gd fmla="*/ 2001533 w 3638574" name="connsiteX16-7085"/>
                <a:gd fmla="*/ 3046321 h 4492350" name="connsiteY16-7086"/>
                <a:gd fmla="*/ 2591546 w 3638574" name="connsiteX17-7087"/>
                <a:gd fmla="*/ 2519916 h 4492350" name="connsiteY17-7088"/>
                <a:gd fmla="*/ 2857733 w 3638574" name="connsiteX18-7089"/>
                <a:gd fmla="*/ 1291762 h 4492350" name="connsiteY18-7090"/>
                <a:gd fmla="*/ 2750848 w 3638574" name="connsiteX19-7091"/>
                <a:gd fmla="*/ 2383091 h 4492350" name="connsiteY19-7092"/>
                <a:gd fmla="*/ 3638574 w 3638574" name="connsiteX20-7093"/>
                <a:gd fmla="*/ 1124252 h 4492350" name="connsiteY20-7094"/>
                <a:gd fmla="*/ 2166244 w 3638574" name="connsiteX21-7095"/>
                <a:gd fmla="*/ 3370521 h 4492350" name="connsiteY21-7096"/>
                <a:gd fmla="*/ 2113081 w 3638574" name="connsiteX22-7097"/>
                <a:gd fmla="*/ 3817088 h 4492350" name="connsiteY22-7098"/>
                <a:gd fmla="*/ 3261397 w 3638574" name="connsiteX23-7099"/>
                <a:gd fmla="*/ 3094074 h 4492350" name="connsiteY23-7100"/>
                <a:gd fmla="*/ 2138356 w 3638574" name="connsiteX24-7101"/>
                <a:gd fmla="*/ 4030951 h 4492350" name="connsiteY24-7102"/>
                <a:gd fmla="*/ 2176877 w 3638574" name="connsiteX25-7103"/>
                <a:gd fmla="*/ 4476307 h 4492350" name="connsiteY25-7104"/>
                <a:gd fmla="*/ 2162233 w 3638574" name="connsiteX26-7105"/>
                <a:gd fmla="*/ 4491415 h 4492350" name="connsiteY26-7106"/>
                <a:gd fmla="*/ 1687779 w 3638574" name="connsiteX27-7107"/>
                <a:gd fmla="*/ 4492350 h 4492350" name="connsiteY27-7108"/>
                <a:gd fmla="*/ 1687779 w 3638574" name="connsiteX0-7109"/>
                <a:gd fmla="*/ 4492350 h 4492350" name="connsiteY0-7110"/>
                <a:gd fmla="*/ 1740942 w 3638574" name="connsiteX1-7111"/>
                <a:gd fmla="*/ 3785190 h 4492350" name="connsiteY1-7112"/>
                <a:gd fmla="*/ 1239812 w 3638574" name="connsiteX2-7113"/>
                <a:gd fmla="*/ 3369121 h 4492350" name="connsiteY2-7114"/>
                <a:gd fmla="*/ 0 w 3638574" name="connsiteX3-7115"/>
                <a:gd fmla="*/ 2917145 h 4492350" name="connsiteY3-7116"/>
                <a:gd fmla="*/ 1087133 w 3638574" name="connsiteX4-7117"/>
                <a:gd fmla="*/ 3238920 h 4492350" name="connsiteY4-7118"/>
                <a:gd fmla="*/ 389581 w 3638574" name="connsiteX5-7119"/>
                <a:gd fmla="*/ 2412005 h 4492350" name="connsiteY5-7120"/>
                <a:gd fmla="*/ 1719677 w 3638574" name="connsiteX6-7121"/>
                <a:gd fmla="*/ 3519376 h 4492350" name="connsiteY6-7122"/>
                <a:gd fmla="*/ 1627995 w 3638574" name="connsiteX7-7123"/>
                <a:gd fmla="*/ 2400346 h 4492350" name="connsiteY7-7124"/>
                <a:gd fmla="*/ 4198 w 3638574" name="connsiteX8-7125"/>
                <a:gd fmla="*/ 742880 h 4492350" name="connsiteY8-7126"/>
                <a:gd fmla="*/ 932867 w 3638574" name="connsiteX9-7127"/>
                <a:gd fmla="*/ 1924493 h 4492350" name="connsiteY9-7128"/>
                <a:gd fmla="*/ 1037607 w 3638574" name="connsiteX10-7129"/>
                <a:gd fmla="*/ 857226 h 4492350" name="connsiteY10-7130"/>
                <a:gd fmla="*/ 1138710 w 3638574" name="connsiteX11-7131"/>
                <a:gd fmla="*/ 2026621 h 4492350" name="connsiteY11-7132"/>
                <a:gd fmla="*/ 1646038 w 3638574" name="connsiteX12-7133"/>
                <a:gd fmla="*/ 2198532 h 4492350" name="connsiteY12-7134"/>
                <a:gd fmla="*/ 1900430 w 3638574" name="connsiteX13-7135"/>
                <a:gd fmla="*/ 0 h 4492350" name="connsiteY13-7136"/>
                <a:gd fmla="*/ 1971873 w 3638574" name="connsiteX14-7137"/>
                <a:gd fmla="*/ 986216 h 4492350" name="connsiteY14-7138"/>
                <a:gd fmla="*/ 1826002 w 3638574" name="connsiteX15-7139"/>
                <a:gd fmla="*/ 2060385 h 4492350" name="connsiteY15-7140"/>
                <a:gd fmla="*/ 2001533 w 3638574" name="connsiteX16-7141"/>
                <a:gd fmla="*/ 3046321 h 4492350" name="connsiteY16-7142"/>
                <a:gd fmla="*/ 2591546 w 3638574" name="connsiteX17-7143"/>
                <a:gd fmla="*/ 2519916 h 4492350" name="connsiteY17-7144"/>
                <a:gd fmla="*/ 2857733 w 3638574" name="connsiteX18-7145"/>
                <a:gd fmla="*/ 1291762 h 4492350" name="connsiteY18-7146"/>
                <a:gd fmla="*/ 2750848 w 3638574" name="connsiteX19-7147"/>
                <a:gd fmla="*/ 2383091 h 4492350" name="connsiteY19-7148"/>
                <a:gd fmla="*/ 3638574 w 3638574" name="connsiteX20-7149"/>
                <a:gd fmla="*/ 1124252 h 4492350" name="connsiteY20-7150"/>
                <a:gd fmla="*/ 2166244 w 3638574" name="connsiteX21-7151"/>
                <a:gd fmla="*/ 3370521 h 4492350" name="connsiteY21-7152"/>
                <a:gd fmla="*/ 2113081 w 3638574" name="connsiteX22-7153"/>
                <a:gd fmla="*/ 3817088 h 4492350" name="connsiteY22-7154"/>
                <a:gd fmla="*/ 3261397 w 3638574" name="connsiteX23-7155"/>
                <a:gd fmla="*/ 3094074 h 4492350" name="connsiteY23-7156"/>
                <a:gd fmla="*/ 2138356 w 3638574" name="connsiteX24-7157"/>
                <a:gd fmla="*/ 4030951 h 4492350" name="connsiteY24-7158"/>
                <a:gd fmla="*/ 2176877 w 3638574" name="connsiteX25-7159"/>
                <a:gd fmla="*/ 4476307 h 4492350" name="connsiteY25-7160"/>
                <a:gd fmla="*/ 2162233 w 3638574" name="connsiteX26-7161"/>
                <a:gd fmla="*/ 4491415 h 4492350" name="connsiteY26-7162"/>
                <a:gd fmla="*/ 1687779 w 3638574" name="connsiteX27-7163"/>
                <a:gd fmla="*/ 4492350 h 4492350" name="connsiteY27-7164"/>
                <a:gd fmla="*/ 1687779 w 3638574" name="connsiteX0-7165"/>
                <a:gd fmla="*/ 4492350 h 4492350" name="connsiteY0-7166"/>
                <a:gd fmla="*/ 1719873 w 3638574" name="connsiteX1-7167"/>
                <a:gd fmla="*/ 3785190 h 4492350" name="connsiteY1-7168"/>
                <a:gd fmla="*/ 1239812 w 3638574" name="connsiteX2-7169"/>
                <a:gd fmla="*/ 3369121 h 4492350" name="connsiteY2-7170"/>
                <a:gd fmla="*/ 0 w 3638574" name="connsiteX3-7171"/>
                <a:gd fmla="*/ 2917145 h 4492350" name="connsiteY3-7172"/>
                <a:gd fmla="*/ 1087133 w 3638574" name="connsiteX4-7173"/>
                <a:gd fmla="*/ 3238920 h 4492350" name="connsiteY4-7174"/>
                <a:gd fmla="*/ 389581 w 3638574" name="connsiteX5-7175"/>
                <a:gd fmla="*/ 2412005 h 4492350" name="connsiteY5-7176"/>
                <a:gd fmla="*/ 1719677 w 3638574" name="connsiteX6-7177"/>
                <a:gd fmla="*/ 3519376 h 4492350" name="connsiteY6-7178"/>
                <a:gd fmla="*/ 1627995 w 3638574" name="connsiteX7-7179"/>
                <a:gd fmla="*/ 2400346 h 4492350" name="connsiteY7-7180"/>
                <a:gd fmla="*/ 4198 w 3638574" name="connsiteX8-7181"/>
                <a:gd fmla="*/ 742880 h 4492350" name="connsiteY8-7182"/>
                <a:gd fmla="*/ 932867 w 3638574" name="connsiteX9-7183"/>
                <a:gd fmla="*/ 1924493 h 4492350" name="connsiteY9-7184"/>
                <a:gd fmla="*/ 1037607 w 3638574" name="connsiteX10-7185"/>
                <a:gd fmla="*/ 857226 h 4492350" name="connsiteY10-7186"/>
                <a:gd fmla="*/ 1138710 w 3638574" name="connsiteX11-7187"/>
                <a:gd fmla="*/ 2026621 h 4492350" name="connsiteY11-7188"/>
                <a:gd fmla="*/ 1646038 w 3638574" name="connsiteX12-7189"/>
                <a:gd fmla="*/ 2198532 h 4492350" name="connsiteY12-7190"/>
                <a:gd fmla="*/ 1900430 w 3638574" name="connsiteX13-7191"/>
                <a:gd fmla="*/ 0 h 4492350" name="connsiteY13-7192"/>
                <a:gd fmla="*/ 1971873 w 3638574" name="connsiteX14-7193"/>
                <a:gd fmla="*/ 986216 h 4492350" name="connsiteY14-7194"/>
                <a:gd fmla="*/ 1826002 w 3638574" name="connsiteX15-7195"/>
                <a:gd fmla="*/ 2060385 h 4492350" name="connsiteY15-7196"/>
                <a:gd fmla="*/ 2001533 w 3638574" name="connsiteX16-7197"/>
                <a:gd fmla="*/ 3046321 h 4492350" name="connsiteY16-7198"/>
                <a:gd fmla="*/ 2591546 w 3638574" name="connsiteX17-7199"/>
                <a:gd fmla="*/ 2519916 h 4492350" name="connsiteY17-7200"/>
                <a:gd fmla="*/ 2857733 w 3638574" name="connsiteX18-7201"/>
                <a:gd fmla="*/ 1291762 h 4492350" name="connsiteY18-7202"/>
                <a:gd fmla="*/ 2750848 w 3638574" name="connsiteX19-7203"/>
                <a:gd fmla="*/ 2383091 h 4492350" name="connsiteY19-7204"/>
                <a:gd fmla="*/ 3638574 w 3638574" name="connsiteX20-7205"/>
                <a:gd fmla="*/ 1124252 h 4492350" name="connsiteY20-7206"/>
                <a:gd fmla="*/ 2166244 w 3638574" name="connsiteX21-7207"/>
                <a:gd fmla="*/ 3370521 h 4492350" name="connsiteY21-7208"/>
                <a:gd fmla="*/ 2113081 w 3638574" name="connsiteX22-7209"/>
                <a:gd fmla="*/ 3817088 h 4492350" name="connsiteY22-7210"/>
                <a:gd fmla="*/ 3261397 w 3638574" name="connsiteX23-7211"/>
                <a:gd fmla="*/ 3094074 h 4492350" name="connsiteY23-7212"/>
                <a:gd fmla="*/ 2138356 w 3638574" name="connsiteX24-7213"/>
                <a:gd fmla="*/ 4030951 h 4492350" name="connsiteY24-7214"/>
                <a:gd fmla="*/ 2176877 w 3638574" name="connsiteX25-7215"/>
                <a:gd fmla="*/ 4476307 h 4492350" name="connsiteY25-7216"/>
                <a:gd fmla="*/ 2162233 w 3638574" name="connsiteX26-7217"/>
                <a:gd fmla="*/ 4491415 h 4492350" name="connsiteY26-7218"/>
                <a:gd fmla="*/ 1687779 w 3638574" name="connsiteX27-7219"/>
                <a:gd fmla="*/ 4492350 h 4492350" name="connsiteY27-7220"/>
                <a:gd fmla="*/ 1687779 w 3638574" name="connsiteX0-7221"/>
                <a:gd fmla="*/ 4492350 h 4492350" name="connsiteY0-7222"/>
                <a:gd fmla="*/ 1703018 w 3638574" name="connsiteX1-7223"/>
                <a:gd fmla="*/ 3785190 h 4492350" name="connsiteY1-7224"/>
                <a:gd fmla="*/ 1239812 w 3638574" name="connsiteX2-7225"/>
                <a:gd fmla="*/ 3369121 h 4492350" name="connsiteY2-7226"/>
                <a:gd fmla="*/ 0 w 3638574" name="connsiteX3-7227"/>
                <a:gd fmla="*/ 2917145 h 4492350" name="connsiteY3-7228"/>
                <a:gd fmla="*/ 1087133 w 3638574" name="connsiteX4-7229"/>
                <a:gd fmla="*/ 3238920 h 4492350" name="connsiteY4-7230"/>
                <a:gd fmla="*/ 389581 w 3638574" name="connsiteX5-7231"/>
                <a:gd fmla="*/ 2412005 h 4492350" name="connsiteY5-7232"/>
                <a:gd fmla="*/ 1719677 w 3638574" name="connsiteX6-7233"/>
                <a:gd fmla="*/ 3519376 h 4492350" name="connsiteY6-7234"/>
                <a:gd fmla="*/ 1627995 w 3638574" name="connsiteX7-7235"/>
                <a:gd fmla="*/ 2400346 h 4492350" name="connsiteY7-7236"/>
                <a:gd fmla="*/ 4198 w 3638574" name="connsiteX8-7237"/>
                <a:gd fmla="*/ 742880 h 4492350" name="connsiteY8-7238"/>
                <a:gd fmla="*/ 932867 w 3638574" name="connsiteX9-7239"/>
                <a:gd fmla="*/ 1924493 h 4492350" name="connsiteY9-7240"/>
                <a:gd fmla="*/ 1037607 w 3638574" name="connsiteX10-7241"/>
                <a:gd fmla="*/ 857226 h 4492350" name="connsiteY10-7242"/>
                <a:gd fmla="*/ 1138710 w 3638574" name="connsiteX11-7243"/>
                <a:gd fmla="*/ 2026621 h 4492350" name="connsiteY11-7244"/>
                <a:gd fmla="*/ 1646038 w 3638574" name="connsiteX12-7245"/>
                <a:gd fmla="*/ 2198532 h 4492350" name="connsiteY12-7246"/>
                <a:gd fmla="*/ 1900430 w 3638574" name="connsiteX13-7247"/>
                <a:gd fmla="*/ 0 h 4492350" name="connsiteY13-7248"/>
                <a:gd fmla="*/ 1971873 w 3638574" name="connsiteX14-7249"/>
                <a:gd fmla="*/ 986216 h 4492350" name="connsiteY14-7250"/>
                <a:gd fmla="*/ 1826002 w 3638574" name="connsiteX15-7251"/>
                <a:gd fmla="*/ 2060385 h 4492350" name="connsiteY15-7252"/>
                <a:gd fmla="*/ 2001533 w 3638574" name="connsiteX16-7253"/>
                <a:gd fmla="*/ 3046321 h 4492350" name="connsiteY16-7254"/>
                <a:gd fmla="*/ 2591546 w 3638574" name="connsiteX17-7255"/>
                <a:gd fmla="*/ 2519916 h 4492350" name="connsiteY17-7256"/>
                <a:gd fmla="*/ 2857733 w 3638574" name="connsiteX18-7257"/>
                <a:gd fmla="*/ 1291762 h 4492350" name="connsiteY18-7258"/>
                <a:gd fmla="*/ 2750848 w 3638574" name="connsiteX19-7259"/>
                <a:gd fmla="*/ 2383091 h 4492350" name="connsiteY19-7260"/>
                <a:gd fmla="*/ 3638574 w 3638574" name="connsiteX20-7261"/>
                <a:gd fmla="*/ 1124252 h 4492350" name="connsiteY20-7262"/>
                <a:gd fmla="*/ 2166244 w 3638574" name="connsiteX21-7263"/>
                <a:gd fmla="*/ 3370521 h 4492350" name="connsiteY21-7264"/>
                <a:gd fmla="*/ 2113081 w 3638574" name="connsiteX22-7265"/>
                <a:gd fmla="*/ 3817088 h 4492350" name="connsiteY22-7266"/>
                <a:gd fmla="*/ 3261397 w 3638574" name="connsiteX23-7267"/>
                <a:gd fmla="*/ 3094074 h 4492350" name="connsiteY23-7268"/>
                <a:gd fmla="*/ 2138356 w 3638574" name="connsiteX24-7269"/>
                <a:gd fmla="*/ 4030951 h 4492350" name="connsiteY24-7270"/>
                <a:gd fmla="*/ 2176877 w 3638574" name="connsiteX25-7271"/>
                <a:gd fmla="*/ 4476307 h 4492350" name="connsiteY25-7272"/>
                <a:gd fmla="*/ 2162233 w 3638574" name="connsiteX26-7273"/>
                <a:gd fmla="*/ 4491415 h 4492350" name="connsiteY26-7274"/>
                <a:gd fmla="*/ 1687779 w 3638574" name="connsiteX27-7275"/>
                <a:gd fmla="*/ 4492350 h 4492350" name="connsiteY27-7276"/>
                <a:gd fmla="*/ 1687779 w 3638574" name="connsiteX0-7277"/>
                <a:gd fmla="*/ 4492350 h 4492350" name="connsiteY0-7278"/>
                <a:gd fmla="*/ 1703018 w 3638574" name="connsiteX1-7279"/>
                <a:gd fmla="*/ 3785190 h 4492350" name="connsiteY1-7280"/>
                <a:gd fmla="*/ 1239812 w 3638574" name="connsiteX2-7281"/>
                <a:gd fmla="*/ 3369121 h 4492350" name="connsiteY2-7282"/>
                <a:gd fmla="*/ 0 w 3638574" name="connsiteX3-7283"/>
                <a:gd fmla="*/ 2917145 h 4492350" name="connsiteY3-7284"/>
                <a:gd fmla="*/ 1087133 w 3638574" name="connsiteX4-7285"/>
                <a:gd fmla="*/ 3238920 h 4492350" name="connsiteY4-7286"/>
                <a:gd fmla="*/ 389581 w 3638574" name="connsiteX5-7287"/>
                <a:gd fmla="*/ 2412005 h 4492350" name="connsiteY5-7288"/>
                <a:gd fmla="*/ 1719677 w 3638574" name="connsiteX6-7289"/>
                <a:gd fmla="*/ 3519376 h 4492350" name="connsiteY6-7290"/>
                <a:gd fmla="*/ 1627995 w 3638574" name="connsiteX7-7291"/>
                <a:gd fmla="*/ 2400346 h 4492350" name="connsiteY7-7292"/>
                <a:gd fmla="*/ 4198 w 3638574" name="connsiteX8-7293"/>
                <a:gd fmla="*/ 742880 h 4492350" name="connsiteY8-7294"/>
                <a:gd fmla="*/ 932867 w 3638574" name="connsiteX9-7295"/>
                <a:gd fmla="*/ 1924493 h 4492350" name="connsiteY9-7296"/>
                <a:gd fmla="*/ 1037607 w 3638574" name="connsiteX10-7297"/>
                <a:gd fmla="*/ 857226 h 4492350" name="connsiteY10-7298"/>
                <a:gd fmla="*/ 1138710 w 3638574" name="connsiteX11-7299"/>
                <a:gd fmla="*/ 2026621 h 4492350" name="connsiteY11-7300"/>
                <a:gd fmla="*/ 1646038 w 3638574" name="connsiteX12-7301"/>
                <a:gd fmla="*/ 2198532 h 4492350" name="connsiteY12-7302"/>
                <a:gd fmla="*/ 1900430 w 3638574" name="connsiteX13-7303"/>
                <a:gd fmla="*/ 0 h 4492350" name="connsiteY13-7304"/>
                <a:gd fmla="*/ 1971873 w 3638574" name="connsiteX14-7305"/>
                <a:gd fmla="*/ 986216 h 4492350" name="connsiteY14-7306"/>
                <a:gd fmla="*/ 1826002 w 3638574" name="connsiteX15-7307"/>
                <a:gd fmla="*/ 2060385 h 4492350" name="connsiteY15-7308"/>
                <a:gd fmla="*/ 2001533 w 3638574" name="connsiteX16-7309"/>
                <a:gd fmla="*/ 3046321 h 4492350" name="connsiteY16-7310"/>
                <a:gd fmla="*/ 2591546 w 3638574" name="connsiteX17-7311"/>
                <a:gd fmla="*/ 2519916 h 4492350" name="connsiteY17-7312"/>
                <a:gd fmla="*/ 2857733 w 3638574" name="connsiteX18-7313"/>
                <a:gd fmla="*/ 1291762 h 4492350" name="connsiteY18-7314"/>
                <a:gd fmla="*/ 2750848 w 3638574" name="connsiteX19-7315"/>
                <a:gd fmla="*/ 2383091 h 4492350" name="connsiteY19-7316"/>
                <a:gd fmla="*/ 3638574 w 3638574" name="connsiteX20-7317"/>
                <a:gd fmla="*/ 1124252 h 4492350" name="connsiteY20-7318"/>
                <a:gd fmla="*/ 2166244 w 3638574" name="connsiteX21-7319"/>
                <a:gd fmla="*/ 3370521 h 4492350" name="connsiteY21-7320"/>
                <a:gd fmla="*/ 2121509 w 3638574" name="connsiteX22-7321"/>
                <a:gd fmla="*/ 3808660 h 4492350" name="connsiteY22-7322"/>
                <a:gd fmla="*/ 3261397 w 3638574" name="connsiteX23-7323"/>
                <a:gd fmla="*/ 3094074 h 4492350" name="connsiteY23-7324"/>
                <a:gd fmla="*/ 2138356 w 3638574" name="connsiteX24-7325"/>
                <a:gd fmla="*/ 4030951 h 4492350" name="connsiteY24-7326"/>
                <a:gd fmla="*/ 2176877 w 3638574" name="connsiteX25-7327"/>
                <a:gd fmla="*/ 4476307 h 4492350" name="connsiteY25-7328"/>
                <a:gd fmla="*/ 2162233 w 3638574" name="connsiteX26-7329"/>
                <a:gd fmla="*/ 4491415 h 4492350" name="connsiteY26-7330"/>
                <a:gd fmla="*/ 1687779 w 3638574" name="connsiteX27-7331"/>
                <a:gd fmla="*/ 4492350 h 4492350" name="connsiteY27-7332"/>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163" y="connsiteY27-164"/>
                </a:cxn>
              </a:cxnLst>
              <a:rect b="b" l="l" r="r" t="t"/>
              <a:pathLst>
                <a:path h="4492350" w="3638573">
                  <a:moveTo>
                    <a:pt x="1687779" y="4492350"/>
                  </a:moveTo>
                  <a:cubicBezTo>
                    <a:pt x="1649353" y="4280693"/>
                    <a:pt x="1685297" y="4020910"/>
                    <a:pt x="1703018" y="3785190"/>
                  </a:cubicBezTo>
                  <a:lnTo>
                    <a:pt x="1239812" y="3369121"/>
                  </a:lnTo>
                  <a:cubicBezTo>
                    <a:pt x="710236" y="3436368"/>
                    <a:pt x="325039" y="3138656"/>
                    <a:pt x="0" y="2917145"/>
                  </a:cubicBezTo>
                  <a:cubicBezTo>
                    <a:pt x="370399" y="3119320"/>
                    <a:pt x="1037576" y="3333525"/>
                    <a:pt x="1087133" y="3238920"/>
                  </a:cubicBezTo>
                  <a:cubicBezTo>
                    <a:pt x="945521" y="3141082"/>
                    <a:pt x="539214" y="2730422"/>
                    <a:pt x="389581" y="2412005"/>
                  </a:cubicBezTo>
                  <a:cubicBezTo>
                    <a:pt x="859682" y="2946896"/>
                    <a:pt x="1430048" y="3277253"/>
                    <a:pt x="1719677" y="3519376"/>
                  </a:cubicBezTo>
                  <a:cubicBezTo>
                    <a:pt x="1735906" y="3304113"/>
                    <a:pt x="1659893" y="2776030"/>
                    <a:pt x="1627995" y="2400346"/>
                  </a:cubicBezTo>
                  <a:cubicBezTo>
                    <a:pt x="725782" y="2160678"/>
                    <a:pt x="172484" y="1536000"/>
                    <a:pt x="4198" y="742880"/>
                  </a:cubicBezTo>
                  <a:cubicBezTo>
                    <a:pt x="248250" y="1210277"/>
                    <a:pt x="456205" y="1649601"/>
                    <a:pt x="932867" y="1924493"/>
                  </a:cubicBezTo>
                  <a:cubicBezTo>
                    <a:pt x="1158949" y="1666327"/>
                    <a:pt x="1108304" y="1211645"/>
                    <a:pt x="1037607" y="857226"/>
                  </a:cubicBezTo>
                  <a:cubicBezTo>
                    <a:pt x="1222371" y="1153446"/>
                    <a:pt x="1266767" y="1586023"/>
                    <a:pt x="1138710" y="2026621"/>
                  </a:cubicBezTo>
                  <a:cubicBezTo>
                    <a:pt x="1250538" y="2109256"/>
                    <a:pt x="1570304" y="2252254"/>
                    <a:pt x="1646038" y="2198532"/>
                  </a:cubicBezTo>
                  <a:cubicBezTo>
                    <a:pt x="1690527" y="1476450"/>
                    <a:pt x="1904067" y="874481"/>
                    <a:pt x="1900430" y="0"/>
                  </a:cubicBezTo>
                  <a:cubicBezTo>
                    <a:pt x="1976693" y="192349"/>
                    <a:pt x="2015482" y="645373"/>
                    <a:pt x="1971873" y="986216"/>
                  </a:cubicBezTo>
                  <a:cubicBezTo>
                    <a:pt x="1947436" y="1177213"/>
                    <a:pt x="1846749" y="1657958"/>
                    <a:pt x="1826002" y="2060385"/>
                  </a:cubicBezTo>
                  <a:cubicBezTo>
                    <a:pt x="1811014" y="2351099"/>
                    <a:pt x="1951043" y="3007770"/>
                    <a:pt x="2001533" y="3046321"/>
                  </a:cubicBezTo>
                  <a:cubicBezTo>
                    <a:pt x="2041794" y="3055338"/>
                    <a:pt x="2575349" y="2567047"/>
                    <a:pt x="2591546" y="2519916"/>
                  </a:cubicBezTo>
                  <a:cubicBezTo>
                    <a:pt x="2482423" y="2107858"/>
                    <a:pt x="2569814" y="1503293"/>
                    <a:pt x="2857733" y="1291762"/>
                  </a:cubicBezTo>
                  <a:cubicBezTo>
                    <a:pt x="2648315" y="1639496"/>
                    <a:pt x="2663487" y="2195777"/>
                    <a:pt x="2750848" y="2383091"/>
                  </a:cubicBezTo>
                  <a:cubicBezTo>
                    <a:pt x="3066810" y="2282983"/>
                    <a:pt x="3503085" y="1513118"/>
                    <a:pt x="3638574" y="1124252"/>
                  </a:cubicBezTo>
                  <a:cubicBezTo>
                    <a:pt x="3492704" y="2254009"/>
                    <a:pt x="2460505" y="2814271"/>
                    <a:pt x="2166244" y="3370521"/>
                  </a:cubicBezTo>
                  <a:cubicBezTo>
                    <a:pt x="2148523" y="3519377"/>
                    <a:pt x="2147251" y="3667825"/>
                    <a:pt x="2121509" y="3808660"/>
                  </a:cubicBezTo>
                  <a:cubicBezTo>
                    <a:pt x="2452144" y="3808286"/>
                    <a:pt x="3159362" y="3298984"/>
                    <a:pt x="3261397" y="3094074"/>
                  </a:cubicBezTo>
                  <a:cubicBezTo>
                    <a:pt x="3262702" y="3429094"/>
                    <a:pt x="2493987" y="3820258"/>
                    <a:pt x="2138356" y="4030951"/>
                  </a:cubicBezTo>
                  <a:cubicBezTo>
                    <a:pt x="2116438" y="4040371"/>
                    <a:pt x="2182753" y="4334539"/>
                    <a:pt x="2176877" y="4476307"/>
                  </a:cubicBezTo>
                  <a:cubicBezTo>
                    <a:pt x="2170659" y="4477332"/>
                    <a:pt x="2168451" y="4490390"/>
                    <a:pt x="2162233" y="4491415"/>
                  </a:cubicBezTo>
                  <a:lnTo>
                    <a:pt x="1687779" y="4492350"/>
                  </a:lnTo>
                  <a:close/>
                </a:path>
              </a:pathLst>
            </a:custGeom>
            <a:solidFill>
              <a:schemeClr val="tx1"/>
            </a:solidFill>
            <a:ln w="6350">
              <a:noFill/>
            </a:ln>
          </p:spPr>
          <p:style>
            <a:lnRef idx="2">
              <a:srgbClr val="19AAE1">
                <a:shade val="50000"/>
              </a:srgbClr>
            </a:lnRef>
            <a:fillRef idx="1">
              <a:srgbClr val="19AAE1"/>
            </a:fillRef>
            <a:effectRef idx="0">
              <a:srgbClr val="19AAE1"/>
            </a:effectRef>
            <a:fontRef idx="minor">
              <a:sysClr lastClr="FFFFFF" val="window"/>
            </a:fontRef>
          </p:style>
          <p:txBody>
            <a:bodyPr anchor="ctr" rtlCol="0"/>
            <a:lstStyle/>
            <a:p>
              <a:pPr algn="ctr"/>
              <a:endParaRPr altLang="en-US" lang="zh-CN"/>
            </a:p>
          </p:txBody>
        </p:sp>
        <p:sp>
          <p:nvSpPr>
            <p:cNvPr id="90" name="Oval 5"/>
            <p:cNvSpPr/>
            <p:nvPr/>
          </p:nvSpPr>
          <p:spPr>
            <a:xfrm>
              <a:off x="5018680" y="4767981"/>
              <a:ext cx="968160" cy="968160"/>
            </a:xfrm>
            <a:prstGeom prst="ellipse">
              <a:avLst/>
            </a:prstGeom>
            <a:solidFill>
              <a:srgbClr val="A1B1BC"/>
            </a:solidFill>
            <a:ln>
              <a:noFill/>
            </a:ln>
            <a:effectLst/>
          </p:spPr>
          <p:style>
            <a:lnRef idx="1">
              <a:srgbClr val="19AAE1"/>
            </a:lnRef>
            <a:fillRef idx="3">
              <a:srgbClr val="19AAE1"/>
            </a:fillRef>
            <a:effectRef idx="2">
              <a:srgbClr val="19AAE1"/>
            </a:effectRef>
            <a:fontRef idx="minor">
              <a:sysClr lastClr="FFFFFF" val="window"/>
            </a:fontRef>
          </p:style>
          <p:txBody>
            <a:bodyPr anchor="ctr" rtlCol="0"/>
            <a:lstStyle/>
            <a:p>
              <a:pPr algn="ctr"/>
              <a:endParaRPr lang="en-US" sz="2400"/>
            </a:p>
          </p:txBody>
        </p:sp>
        <p:sp>
          <p:nvSpPr>
            <p:cNvPr id="91" name="Oval 6"/>
            <p:cNvSpPr/>
            <p:nvPr/>
          </p:nvSpPr>
          <p:spPr>
            <a:xfrm>
              <a:off x="5543339" y="3346918"/>
              <a:ext cx="1046623" cy="1046623"/>
            </a:xfrm>
            <a:prstGeom prst="ellipse">
              <a:avLst/>
            </a:prstGeom>
            <a:solidFill>
              <a:srgbClr val="2E7E38"/>
            </a:solidFill>
            <a:ln>
              <a:noFill/>
            </a:ln>
            <a:effectLst/>
          </p:spPr>
          <p:style>
            <a:lnRef idx="1">
              <a:srgbClr val="19AAE1"/>
            </a:lnRef>
            <a:fillRef idx="3">
              <a:srgbClr val="19AAE1"/>
            </a:fillRef>
            <a:effectRef idx="2">
              <a:srgbClr val="19AAE1"/>
            </a:effectRef>
            <a:fontRef idx="minor">
              <a:sysClr lastClr="FFFFFF" val="window"/>
            </a:fontRef>
          </p:style>
          <p:txBody>
            <a:bodyPr anchor="ctr" rtlCol="0"/>
            <a:lstStyle/>
            <a:p>
              <a:pPr algn="ctr"/>
              <a:endParaRPr lang="en-US" sz="2400"/>
            </a:p>
          </p:txBody>
        </p:sp>
        <p:sp>
          <p:nvSpPr>
            <p:cNvPr id="92" name="Oval 7"/>
            <p:cNvSpPr/>
            <p:nvPr/>
          </p:nvSpPr>
          <p:spPr>
            <a:xfrm>
              <a:off x="4882967" y="2901611"/>
              <a:ext cx="612471" cy="612471"/>
            </a:xfrm>
            <a:prstGeom prst="ellipse">
              <a:avLst/>
            </a:prstGeom>
            <a:solidFill>
              <a:schemeClr val="bg1">
                <a:lumMod val="75000"/>
              </a:schemeClr>
            </a:solidFill>
            <a:ln>
              <a:noFill/>
            </a:ln>
            <a:effectLst/>
          </p:spPr>
          <p:style>
            <a:lnRef idx="1">
              <a:srgbClr val="19AAE1"/>
            </a:lnRef>
            <a:fillRef idx="3">
              <a:srgbClr val="19AAE1"/>
            </a:fillRef>
            <a:effectRef idx="2">
              <a:srgbClr val="19AAE1"/>
            </a:effectRef>
            <a:fontRef idx="minor">
              <a:sysClr lastClr="FFFFFF" val="window"/>
            </a:fontRef>
          </p:style>
          <p:txBody>
            <a:bodyPr anchor="ctr" rtlCol="0"/>
            <a:lstStyle/>
            <a:p>
              <a:pPr algn="ctr"/>
              <a:endParaRPr lang="en-US" sz="2400"/>
            </a:p>
          </p:txBody>
        </p:sp>
        <p:sp>
          <p:nvSpPr>
            <p:cNvPr id="94" name="Oval 8"/>
            <p:cNvSpPr/>
            <p:nvPr/>
          </p:nvSpPr>
          <p:spPr>
            <a:xfrm>
              <a:off x="4696548" y="1989755"/>
              <a:ext cx="725128" cy="725128"/>
            </a:xfrm>
            <a:prstGeom prst="ellipse">
              <a:avLst/>
            </a:prstGeom>
            <a:solidFill>
              <a:srgbClr val="FFC000"/>
            </a:solidFill>
            <a:ln>
              <a:noFill/>
            </a:ln>
            <a:effectLst/>
          </p:spPr>
          <p:style>
            <a:lnRef idx="1">
              <a:srgbClr val="19AAE1"/>
            </a:lnRef>
            <a:fillRef idx="3">
              <a:srgbClr val="19AAE1"/>
            </a:fillRef>
            <a:effectRef idx="2">
              <a:srgbClr val="19AAE1"/>
            </a:effectRef>
            <a:fontRef idx="minor">
              <a:sysClr lastClr="FFFFFF" val="window"/>
            </a:fontRef>
          </p:style>
          <p:txBody>
            <a:bodyPr anchor="ctr" rtlCol="0"/>
            <a:lstStyle/>
            <a:p>
              <a:pPr algn="ctr"/>
              <a:endParaRPr lang="en-US" sz="2400"/>
            </a:p>
          </p:txBody>
        </p:sp>
        <p:sp>
          <p:nvSpPr>
            <p:cNvPr id="96" name="Oval 9"/>
            <p:cNvSpPr/>
            <p:nvPr/>
          </p:nvSpPr>
          <p:spPr>
            <a:xfrm>
              <a:off x="5483991" y="1971952"/>
              <a:ext cx="1261093" cy="1261093"/>
            </a:xfrm>
            <a:prstGeom prst="ellipse">
              <a:avLst/>
            </a:prstGeom>
            <a:solidFill>
              <a:srgbClr val="FFC000"/>
            </a:solidFill>
            <a:ln>
              <a:noFill/>
            </a:ln>
            <a:effectLst/>
          </p:spPr>
          <p:style>
            <a:lnRef idx="1">
              <a:srgbClr val="19AAE1"/>
            </a:lnRef>
            <a:fillRef idx="3">
              <a:srgbClr val="19AAE1"/>
            </a:fillRef>
            <a:effectRef idx="2">
              <a:srgbClr val="19AAE1"/>
            </a:effectRef>
            <a:fontRef idx="minor">
              <a:sysClr lastClr="FFFFFF" val="window"/>
            </a:fontRef>
          </p:style>
          <p:txBody>
            <a:bodyPr anchor="ctr" rtlCol="0"/>
            <a:lstStyle/>
            <a:p>
              <a:pPr algn="ctr"/>
              <a:endParaRPr lang="en-US" sz="2400"/>
            </a:p>
          </p:txBody>
        </p:sp>
        <p:sp>
          <p:nvSpPr>
            <p:cNvPr id="98" name="Oval 10"/>
            <p:cNvSpPr/>
            <p:nvPr/>
          </p:nvSpPr>
          <p:spPr>
            <a:xfrm>
              <a:off x="1245312" y="1756756"/>
              <a:ext cx="1261093" cy="1261093"/>
            </a:xfrm>
            <a:prstGeom prst="ellipse">
              <a:avLst/>
            </a:prstGeom>
            <a:solidFill>
              <a:srgbClr val="00B050"/>
            </a:solidFill>
            <a:ln>
              <a:noFill/>
            </a:ln>
            <a:effectLst/>
          </p:spPr>
          <p:style>
            <a:lnRef idx="1">
              <a:srgbClr val="19AAE1"/>
            </a:lnRef>
            <a:fillRef idx="3">
              <a:srgbClr val="19AAE1"/>
            </a:fillRef>
            <a:effectRef idx="2">
              <a:srgbClr val="19AAE1"/>
            </a:effectRef>
            <a:fontRef idx="minor">
              <a:sysClr lastClr="FFFFFF" val="window"/>
            </a:fontRef>
          </p:style>
          <p:txBody>
            <a:bodyPr anchor="ctr" rtlCol="0"/>
            <a:lstStyle/>
            <a:p>
              <a:pPr algn="ctr"/>
              <a:endParaRPr lang="en-US" sz="2400"/>
            </a:p>
          </p:txBody>
        </p:sp>
        <p:sp>
          <p:nvSpPr>
            <p:cNvPr id="99" name="Oval 11"/>
            <p:cNvSpPr/>
            <p:nvPr/>
          </p:nvSpPr>
          <p:spPr>
            <a:xfrm>
              <a:off x="2117705" y="664579"/>
              <a:ext cx="1163172" cy="1163172"/>
            </a:xfrm>
            <a:prstGeom prst="ellipse">
              <a:avLst/>
            </a:prstGeom>
            <a:solidFill>
              <a:srgbClr val="00B050"/>
            </a:solidFill>
            <a:ln>
              <a:noFill/>
            </a:ln>
            <a:effectLst/>
          </p:spPr>
          <p:style>
            <a:lnRef idx="1">
              <a:srgbClr val="19AAE1"/>
            </a:lnRef>
            <a:fillRef idx="3">
              <a:srgbClr val="19AAE1"/>
            </a:fillRef>
            <a:effectRef idx="2">
              <a:srgbClr val="19AAE1"/>
            </a:effectRef>
            <a:fontRef idx="minor">
              <a:sysClr lastClr="FFFFFF" val="window"/>
            </a:fontRef>
          </p:style>
          <p:txBody>
            <a:bodyPr anchor="ctr" rtlCol="0"/>
            <a:lstStyle/>
            <a:p>
              <a:pPr algn="ctr"/>
              <a:endParaRPr lang="en-US" sz="2400"/>
            </a:p>
          </p:txBody>
        </p:sp>
        <p:sp>
          <p:nvSpPr>
            <p:cNvPr id="100" name="Oval 12"/>
            <p:cNvSpPr/>
            <p:nvPr/>
          </p:nvSpPr>
          <p:spPr>
            <a:xfrm>
              <a:off x="3976124" y="641810"/>
              <a:ext cx="1261093" cy="1261093"/>
            </a:xfrm>
            <a:prstGeom prst="ellipse">
              <a:avLst/>
            </a:prstGeom>
            <a:solidFill>
              <a:srgbClr val="00B050"/>
            </a:solidFill>
            <a:ln>
              <a:noFill/>
            </a:ln>
            <a:effectLst/>
          </p:spPr>
          <p:style>
            <a:lnRef idx="1">
              <a:srgbClr val="19AAE1"/>
            </a:lnRef>
            <a:fillRef idx="3">
              <a:srgbClr val="19AAE1"/>
            </a:fillRef>
            <a:effectRef idx="2">
              <a:srgbClr val="19AAE1"/>
            </a:effectRef>
            <a:fontRef idx="minor">
              <a:sysClr lastClr="FFFFFF" val="window"/>
            </a:fontRef>
          </p:style>
          <p:txBody>
            <a:bodyPr anchor="ctr" rtlCol="0"/>
            <a:lstStyle/>
            <a:p>
              <a:pPr algn="ctr"/>
              <a:endParaRPr lang="en-US" sz="2400"/>
            </a:p>
          </p:txBody>
        </p:sp>
        <p:sp>
          <p:nvSpPr>
            <p:cNvPr id="101" name="Oval 13"/>
            <p:cNvSpPr/>
            <p:nvPr/>
          </p:nvSpPr>
          <p:spPr>
            <a:xfrm>
              <a:off x="3810367" y="2386416"/>
              <a:ext cx="717069" cy="717069"/>
            </a:xfrm>
            <a:prstGeom prst="ellipse">
              <a:avLst/>
            </a:prstGeom>
            <a:solidFill>
              <a:srgbClr val="FFC000"/>
            </a:solidFill>
            <a:ln>
              <a:noFill/>
            </a:ln>
            <a:effectLst/>
          </p:spPr>
          <p:style>
            <a:lnRef idx="1">
              <a:srgbClr val="19AAE1"/>
            </a:lnRef>
            <a:fillRef idx="3">
              <a:srgbClr val="19AAE1"/>
            </a:fillRef>
            <a:effectRef idx="2">
              <a:srgbClr val="19AAE1"/>
            </a:effectRef>
            <a:fontRef idx="minor">
              <a:sysClr lastClr="FFFFFF" val="window"/>
            </a:fontRef>
          </p:style>
          <p:txBody>
            <a:bodyPr anchor="ctr" rtlCol="0"/>
            <a:lstStyle/>
            <a:p>
              <a:pPr algn="ctr"/>
              <a:endParaRPr lang="en-US" sz="2400"/>
            </a:p>
          </p:txBody>
        </p:sp>
        <p:sp>
          <p:nvSpPr>
            <p:cNvPr id="102" name="Oval 14"/>
            <p:cNvSpPr/>
            <p:nvPr/>
          </p:nvSpPr>
          <p:spPr>
            <a:xfrm>
              <a:off x="1228978" y="4025581"/>
              <a:ext cx="1163172" cy="1163172"/>
            </a:xfrm>
            <a:prstGeom prst="ellipse">
              <a:avLst/>
            </a:prstGeom>
            <a:solidFill>
              <a:srgbClr val="A1B1BC"/>
            </a:solidFill>
            <a:ln>
              <a:noFill/>
            </a:ln>
            <a:effectLst/>
          </p:spPr>
          <p:style>
            <a:lnRef idx="1">
              <a:srgbClr val="19AAE1"/>
            </a:lnRef>
            <a:fillRef idx="3">
              <a:srgbClr val="19AAE1"/>
            </a:fillRef>
            <a:effectRef idx="2">
              <a:srgbClr val="19AAE1"/>
            </a:effectRef>
            <a:fontRef idx="minor">
              <a:sysClr lastClr="FFFFFF" val="window"/>
            </a:fontRef>
          </p:style>
          <p:txBody>
            <a:bodyPr anchor="ctr" rtlCol="0"/>
            <a:lstStyle/>
            <a:p>
              <a:pPr algn="ctr"/>
              <a:endParaRPr lang="en-US" sz="2400"/>
            </a:p>
          </p:txBody>
        </p:sp>
        <p:sp>
          <p:nvSpPr>
            <p:cNvPr id="103" name="Oval 15"/>
            <p:cNvSpPr/>
            <p:nvPr/>
          </p:nvSpPr>
          <p:spPr>
            <a:xfrm>
              <a:off x="1219200" y="3109240"/>
              <a:ext cx="846336" cy="846336"/>
            </a:xfrm>
            <a:prstGeom prst="ellipse">
              <a:avLst/>
            </a:prstGeom>
            <a:solidFill>
              <a:srgbClr val="2E7E38"/>
            </a:solidFill>
            <a:ln>
              <a:noFill/>
            </a:ln>
            <a:effectLst/>
          </p:spPr>
          <p:style>
            <a:lnRef idx="1">
              <a:srgbClr val="19AAE1"/>
            </a:lnRef>
            <a:fillRef idx="3">
              <a:srgbClr val="19AAE1"/>
            </a:fillRef>
            <a:effectRef idx="2">
              <a:srgbClr val="19AAE1"/>
            </a:effectRef>
            <a:fontRef idx="minor">
              <a:sysClr lastClr="FFFFFF" val="window"/>
            </a:fontRef>
          </p:style>
          <p:txBody>
            <a:bodyPr anchor="ctr" rtlCol="0"/>
            <a:lstStyle/>
            <a:p>
              <a:pPr algn="ctr"/>
              <a:endParaRPr lang="en-US" sz="2400"/>
            </a:p>
          </p:txBody>
        </p:sp>
        <p:sp>
          <p:nvSpPr>
            <p:cNvPr id="104" name="Oval 16"/>
            <p:cNvSpPr/>
            <p:nvPr/>
          </p:nvSpPr>
          <p:spPr>
            <a:xfrm>
              <a:off x="2563015" y="4621591"/>
              <a:ext cx="845675" cy="845675"/>
            </a:xfrm>
            <a:prstGeom prst="ellipse">
              <a:avLst/>
            </a:prstGeom>
            <a:solidFill>
              <a:srgbClr val="2E7E38"/>
            </a:solidFill>
            <a:ln>
              <a:noFill/>
            </a:ln>
            <a:effectLst/>
          </p:spPr>
          <p:style>
            <a:lnRef idx="1">
              <a:srgbClr val="19AAE1"/>
            </a:lnRef>
            <a:fillRef idx="3">
              <a:srgbClr val="19AAE1"/>
            </a:fillRef>
            <a:effectRef idx="2">
              <a:srgbClr val="19AAE1"/>
            </a:effectRef>
            <a:fontRef idx="minor">
              <a:sysClr lastClr="FFFFFF" val="window"/>
            </a:fontRef>
          </p:style>
          <p:txBody>
            <a:bodyPr anchor="ctr" rtlCol="0"/>
            <a:lstStyle/>
            <a:p>
              <a:pPr algn="ctr"/>
              <a:endParaRPr lang="en-US" sz="2400"/>
            </a:p>
          </p:txBody>
        </p:sp>
        <p:sp>
          <p:nvSpPr>
            <p:cNvPr id="105" name="Oval 17"/>
            <p:cNvSpPr/>
            <p:nvPr/>
          </p:nvSpPr>
          <p:spPr>
            <a:xfrm>
              <a:off x="2431099" y="3836380"/>
              <a:ext cx="554880" cy="554880"/>
            </a:xfrm>
            <a:prstGeom prst="ellipse">
              <a:avLst/>
            </a:prstGeom>
            <a:solidFill>
              <a:srgbClr val="2E7E38"/>
            </a:solidFill>
            <a:ln>
              <a:noFill/>
            </a:ln>
            <a:effectLst/>
          </p:spPr>
          <p:style>
            <a:lnRef idx="1">
              <a:srgbClr val="19AAE1"/>
            </a:lnRef>
            <a:fillRef idx="3">
              <a:srgbClr val="19AAE1"/>
            </a:fillRef>
            <a:effectRef idx="2">
              <a:srgbClr val="19AAE1"/>
            </a:effectRef>
            <a:fontRef idx="minor">
              <a:sysClr lastClr="FFFFFF" val="window"/>
            </a:fontRef>
          </p:style>
          <p:txBody>
            <a:bodyPr anchor="ctr" rtlCol="0"/>
            <a:lstStyle/>
            <a:p>
              <a:pPr algn="ctr"/>
              <a:endParaRPr lang="en-US" sz="2400"/>
            </a:p>
          </p:txBody>
        </p:sp>
        <p:sp>
          <p:nvSpPr>
            <p:cNvPr id="106" name="Oval 18"/>
            <p:cNvSpPr/>
            <p:nvPr/>
          </p:nvSpPr>
          <p:spPr>
            <a:xfrm>
              <a:off x="5339657" y="1412581"/>
              <a:ext cx="554880" cy="554880"/>
            </a:xfrm>
            <a:prstGeom prst="ellipse">
              <a:avLst/>
            </a:prstGeom>
            <a:solidFill>
              <a:srgbClr val="2E7E38"/>
            </a:solidFill>
            <a:ln>
              <a:noFill/>
            </a:ln>
            <a:effectLst/>
          </p:spPr>
          <p:style>
            <a:lnRef idx="1">
              <a:srgbClr val="19AAE1"/>
            </a:lnRef>
            <a:fillRef idx="3">
              <a:srgbClr val="19AAE1"/>
            </a:fillRef>
            <a:effectRef idx="2">
              <a:srgbClr val="19AAE1"/>
            </a:effectRef>
            <a:fontRef idx="minor">
              <a:sysClr lastClr="FFFFFF" val="window"/>
            </a:fontRef>
          </p:style>
          <p:txBody>
            <a:bodyPr anchor="ctr" rtlCol="0"/>
            <a:lstStyle/>
            <a:p>
              <a:pPr algn="ctr"/>
              <a:endParaRPr lang="en-US" sz="2400"/>
            </a:p>
          </p:txBody>
        </p:sp>
        <p:sp>
          <p:nvSpPr>
            <p:cNvPr id="107" name="Oval 19"/>
            <p:cNvSpPr/>
            <p:nvPr/>
          </p:nvSpPr>
          <p:spPr>
            <a:xfrm>
              <a:off x="3110116" y="3278814"/>
              <a:ext cx="706379" cy="706379"/>
            </a:xfrm>
            <a:prstGeom prst="ellipse">
              <a:avLst/>
            </a:prstGeom>
            <a:solidFill>
              <a:schemeClr val="bg1">
                <a:lumMod val="75000"/>
              </a:schemeClr>
            </a:solidFill>
            <a:ln>
              <a:noFill/>
            </a:ln>
            <a:effectLst/>
          </p:spPr>
          <p:style>
            <a:lnRef idx="1">
              <a:srgbClr val="19AAE1"/>
            </a:lnRef>
            <a:fillRef idx="3">
              <a:srgbClr val="19AAE1"/>
            </a:fillRef>
            <a:effectRef idx="2">
              <a:srgbClr val="19AAE1"/>
            </a:effectRef>
            <a:fontRef idx="minor">
              <a:sysClr lastClr="FFFFFF" val="window"/>
            </a:fontRef>
          </p:style>
          <p:txBody>
            <a:bodyPr anchor="ctr" rtlCol="0"/>
            <a:lstStyle/>
            <a:p>
              <a:pPr algn="ctr"/>
              <a:endParaRPr lang="en-US" sz="2400"/>
            </a:p>
          </p:txBody>
        </p:sp>
        <p:sp>
          <p:nvSpPr>
            <p:cNvPr id="108" name="Oval 20"/>
            <p:cNvSpPr/>
            <p:nvPr/>
          </p:nvSpPr>
          <p:spPr>
            <a:xfrm>
              <a:off x="3384459" y="733919"/>
              <a:ext cx="554880" cy="554880"/>
            </a:xfrm>
            <a:prstGeom prst="ellipse">
              <a:avLst/>
            </a:prstGeom>
            <a:solidFill>
              <a:srgbClr val="2E7E38"/>
            </a:solidFill>
            <a:ln>
              <a:noFill/>
            </a:ln>
            <a:effectLst/>
          </p:spPr>
          <p:style>
            <a:lnRef idx="1">
              <a:srgbClr val="19AAE1"/>
            </a:lnRef>
            <a:fillRef idx="3">
              <a:srgbClr val="19AAE1"/>
            </a:fillRef>
            <a:effectRef idx="2">
              <a:srgbClr val="19AAE1"/>
            </a:effectRef>
            <a:fontRef idx="minor">
              <a:sysClr lastClr="FFFFFF" val="window"/>
            </a:fontRef>
          </p:style>
          <p:txBody>
            <a:bodyPr anchor="ctr" rtlCol="0"/>
            <a:lstStyle/>
            <a:p>
              <a:pPr algn="ctr"/>
              <a:endParaRPr lang="en-US" sz="2400"/>
            </a:p>
          </p:txBody>
        </p:sp>
        <p:sp>
          <p:nvSpPr>
            <p:cNvPr id="109" name="Oval 21"/>
            <p:cNvSpPr/>
            <p:nvPr/>
          </p:nvSpPr>
          <p:spPr>
            <a:xfrm>
              <a:off x="4369129" y="3381893"/>
              <a:ext cx="554880" cy="554880"/>
            </a:xfrm>
            <a:prstGeom prst="ellipse">
              <a:avLst/>
            </a:prstGeom>
            <a:solidFill>
              <a:srgbClr val="FFC000"/>
            </a:solidFill>
            <a:ln>
              <a:noFill/>
            </a:ln>
            <a:effectLst/>
          </p:spPr>
          <p:style>
            <a:lnRef idx="1">
              <a:srgbClr val="19AAE1"/>
            </a:lnRef>
            <a:fillRef idx="3">
              <a:srgbClr val="19AAE1"/>
            </a:fillRef>
            <a:effectRef idx="2">
              <a:srgbClr val="19AAE1"/>
            </a:effectRef>
            <a:fontRef idx="minor">
              <a:sysClr lastClr="FFFFFF" val="window"/>
            </a:fontRef>
          </p:style>
          <p:txBody>
            <a:bodyPr anchor="ctr" rtlCol="0"/>
            <a:lstStyle/>
            <a:p>
              <a:pPr algn="ctr"/>
              <a:endParaRPr lang="en-US" sz="2400"/>
            </a:p>
          </p:txBody>
        </p:sp>
        <p:sp>
          <p:nvSpPr>
            <p:cNvPr id="110" name="Oval 22"/>
            <p:cNvSpPr/>
            <p:nvPr/>
          </p:nvSpPr>
          <p:spPr>
            <a:xfrm>
              <a:off x="2996521" y="1591852"/>
              <a:ext cx="876253" cy="876253"/>
            </a:xfrm>
            <a:prstGeom prst="ellipse">
              <a:avLst/>
            </a:prstGeom>
            <a:solidFill>
              <a:schemeClr val="bg1">
                <a:lumMod val="75000"/>
              </a:schemeClr>
            </a:solidFill>
            <a:ln>
              <a:noFill/>
            </a:ln>
            <a:effectLst/>
          </p:spPr>
          <p:style>
            <a:lnRef idx="1">
              <a:srgbClr val="19AAE1"/>
            </a:lnRef>
            <a:fillRef idx="3">
              <a:srgbClr val="19AAE1"/>
            </a:fillRef>
            <a:effectRef idx="2">
              <a:srgbClr val="19AAE1"/>
            </a:effectRef>
            <a:fontRef idx="minor">
              <a:sysClr lastClr="FFFFFF" val="window"/>
            </a:fontRef>
          </p:style>
          <p:txBody>
            <a:bodyPr anchor="ctr" rtlCol="0"/>
            <a:lstStyle/>
            <a:p>
              <a:pPr algn="ctr"/>
              <a:endParaRPr lang="en-US" sz="2400"/>
            </a:p>
          </p:txBody>
        </p:sp>
        <p:sp>
          <p:nvSpPr>
            <p:cNvPr id="111" name="Oval 23"/>
            <p:cNvSpPr/>
            <p:nvPr/>
          </p:nvSpPr>
          <p:spPr>
            <a:xfrm>
              <a:off x="2214806" y="2697482"/>
              <a:ext cx="908567" cy="908567"/>
            </a:xfrm>
            <a:prstGeom prst="ellipse">
              <a:avLst/>
            </a:prstGeom>
            <a:solidFill>
              <a:srgbClr val="FFC000"/>
            </a:solidFill>
            <a:ln>
              <a:noFill/>
            </a:ln>
            <a:effectLst/>
          </p:spPr>
          <p:style>
            <a:lnRef idx="1">
              <a:srgbClr val="19AAE1"/>
            </a:lnRef>
            <a:fillRef idx="3">
              <a:srgbClr val="19AAE1"/>
            </a:fillRef>
            <a:effectRef idx="2">
              <a:srgbClr val="19AAE1"/>
            </a:effectRef>
            <a:fontRef idx="minor">
              <a:sysClr lastClr="FFFFFF" val="window"/>
            </a:fontRef>
          </p:style>
          <p:txBody>
            <a:bodyPr anchor="ctr" rtlCol="0"/>
            <a:lstStyle/>
            <a:p>
              <a:pPr algn="ctr"/>
              <a:endParaRPr lang="en-US" sz="2400"/>
            </a:p>
          </p:txBody>
        </p:sp>
        <p:sp>
          <p:nvSpPr>
            <p:cNvPr id="112" name="Freeform 24"/>
            <p:cNvSpPr>
              <a:spLocks noEditPoints="1"/>
            </p:cNvSpPr>
            <p:nvPr/>
          </p:nvSpPr>
          <p:spPr bwMode="auto">
            <a:xfrm>
              <a:off x="5840987" y="3611958"/>
              <a:ext cx="487313" cy="487314"/>
            </a:xfrm>
            <a:custGeom>
              <a:gdLst>
                <a:gd fmla="*/ 80 w 85" name="T0"/>
                <a:gd fmla="*/ 53 h 85" name="T1"/>
                <a:gd fmla="*/ 80 w 85" name="T2"/>
                <a:gd fmla="*/ 80 h 85" name="T3"/>
                <a:gd fmla="*/ 74 w 85" name="T4"/>
                <a:gd fmla="*/ 85 h 85" name="T5"/>
                <a:gd fmla="*/ 10 w 85" name="T6"/>
                <a:gd fmla="*/ 85 h 85" name="T7"/>
                <a:gd fmla="*/ 5 w 85" name="T8"/>
                <a:gd fmla="*/ 80 h 85" name="T9"/>
                <a:gd fmla="*/ 5 w 85" name="T10"/>
                <a:gd fmla="*/ 53 h 85" name="T11"/>
                <a:gd fmla="*/ 17 w 85" name="T12"/>
                <a:gd fmla="*/ 56 h 85" name="T13"/>
                <a:gd fmla="*/ 17 w 85" name="T14"/>
                <a:gd fmla="*/ 60 h 85" name="T15"/>
                <a:gd fmla="*/ 20 w 85" name="T16"/>
                <a:gd fmla="*/ 60 h 85" name="T17"/>
                <a:gd fmla="*/ 20 w 85" name="T18"/>
                <a:gd fmla="*/ 68 h 85" name="T19"/>
                <a:gd fmla="*/ 27 w 85" name="T20"/>
                <a:gd fmla="*/ 68 h 85" name="T21"/>
                <a:gd fmla="*/ 27 w 85" name="T22"/>
                <a:gd fmla="*/ 60 h 85" name="T23"/>
                <a:gd fmla="*/ 30 w 85" name="T24"/>
                <a:gd fmla="*/ 60 h 85" name="T25"/>
                <a:gd fmla="*/ 30 w 85" name="T26"/>
                <a:gd fmla="*/ 57 h 85" name="T27"/>
                <a:gd fmla="*/ 54 w 85" name="T28"/>
                <a:gd fmla="*/ 57 h 85" name="T29"/>
                <a:gd fmla="*/ 54 w 85" name="T30"/>
                <a:gd fmla="*/ 60 h 85" name="T31"/>
                <a:gd fmla="*/ 57 w 85" name="T32"/>
                <a:gd fmla="*/ 60 h 85" name="T33"/>
                <a:gd fmla="*/ 57 w 85" name="T34"/>
                <a:gd fmla="*/ 68 h 85" name="T35"/>
                <a:gd fmla="*/ 63 w 85" name="T36"/>
                <a:gd fmla="*/ 68 h 85" name="T37"/>
                <a:gd fmla="*/ 63 w 85" name="T38"/>
                <a:gd fmla="*/ 60 h 85" name="T39"/>
                <a:gd fmla="*/ 66 w 85" name="T40"/>
                <a:gd fmla="*/ 60 h 85" name="T41"/>
                <a:gd fmla="*/ 66 w 85" name="T42"/>
                <a:gd fmla="*/ 56 h 85" name="T43"/>
                <a:gd fmla="*/ 80 w 85" name="T44"/>
                <a:gd fmla="*/ 53 h 85" name="T45"/>
                <a:gd fmla="*/ 31 w 85" name="T46"/>
                <a:gd fmla="*/ 0 h 85" name="T47"/>
                <a:gd fmla="*/ 54 w 85" name="T48"/>
                <a:gd fmla="*/ 0 h 85" name="T49"/>
                <a:gd fmla="*/ 61 w 85" name="T50"/>
                <a:gd fmla="*/ 7 h 85" name="T51"/>
                <a:gd fmla="*/ 61 w 85" name="T52"/>
                <a:gd fmla="*/ 16 h 85" name="T53"/>
                <a:gd fmla="*/ 53 w 85" name="T54"/>
                <a:gd fmla="*/ 16 h 85" name="T55"/>
                <a:gd fmla="*/ 53 w 85" name="T56"/>
                <a:gd fmla="*/ 8 h 85" name="T57"/>
                <a:gd fmla="*/ 32 w 85" name="T58"/>
                <a:gd fmla="*/ 8 h 85" name="T59"/>
                <a:gd fmla="*/ 32 w 85" name="T60"/>
                <a:gd fmla="*/ 16 h 85" name="T61"/>
                <a:gd fmla="*/ 24 w 85" name="T62"/>
                <a:gd fmla="*/ 16 h 85" name="T63"/>
                <a:gd fmla="*/ 24 w 85" name="T64"/>
                <a:gd fmla="*/ 7 h 85" name="T65"/>
                <a:gd fmla="*/ 31 w 85" name="T66"/>
                <a:gd fmla="*/ 0 h 85" name="T67"/>
                <a:gd fmla="*/ 0 w 85" name="T68"/>
                <a:gd fmla="*/ 20 h 85" name="T69"/>
                <a:gd fmla="*/ 0 w 85" name="T70"/>
                <a:gd fmla="*/ 48 h 85" name="T71"/>
                <a:gd fmla="*/ 85 w 85" name="T72"/>
                <a:gd fmla="*/ 48 h 85" name="T73"/>
                <a:gd fmla="*/ 85 w 85" name="T74"/>
                <a:gd fmla="*/ 20 h 85" name="T75"/>
                <a:gd fmla="*/ 0 w 85" name="T76"/>
                <a:gd fmla="*/ 20 h 85" name="T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b="b" l="0" r="r" t="0"/>
              <a:pathLst>
                <a:path h="85" w="85">
                  <a:moveTo>
                    <a:pt x="80" y="53"/>
                  </a:moveTo>
                  <a:cubicBezTo>
                    <a:pt x="80" y="80"/>
                    <a:pt x="80" y="80"/>
                    <a:pt x="80" y="80"/>
                  </a:cubicBezTo>
                  <a:cubicBezTo>
                    <a:pt x="80" y="83"/>
                    <a:pt x="78" y="85"/>
                    <a:pt x="74" y="85"/>
                  </a:cubicBezTo>
                  <a:cubicBezTo>
                    <a:pt x="10" y="85"/>
                    <a:pt x="10" y="85"/>
                    <a:pt x="10" y="85"/>
                  </a:cubicBezTo>
                  <a:cubicBezTo>
                    <a:pt x="7" y="85"/>
                    <a:pt x="5" y="83"/>
                    <a:pt x="5" y="80"/>
                  </a:cubicBezTo>
                  <a:cubicBezTo>
                    <a:pt x="5" y="53"/>
                    <a:pt x="5" y="53"/>
                    <a:pt x="5" y="53"/>
                  </a:cubicBezTo>
                  <a:cubicBezTo>
                    <a:pt x="9" y="54"/>
                    <a:pt x="13" y="55"/>
                    <a:pt x="17" y="56"/>
                  </a:cubicBezTo>
                  <a:cubicBezTo>
                    <a:pt x="17" y="60"/>
                    <a:pt x="17" y="60"/>
                    <a:pt x="17" y="60"/>
                  </a:cubicBezTo>
                  <a:cubicBezTo>
                    <a:pt x="20" y="60"/>
                    <a:pt x="20" y="60"/>
                    <a:pt x="20" y="60"/>
                  </a:cubicBezTo>
                  <a:cubicBezTo>
                    <a:pt x="20" y="68"/>
                    <a:pt x="20" y="68"/>
                    <a:pt x="20" y="68"/>
                  </a:cubicBezTo>
                  <a:cubicBezTo>
                    <a:pt x="27" y="68"/>
                    <a:pt x="27" y="68"/>
                    <a:pt x="27" y="68"/>
                  </a:cubicBezTo>
                  <a:cubicBezTo>
                    <a:pt x="27" y="60"/>
                    <a:pt x="27" y="60"/>
                    <a:pt x="27" y="60"/>
                  </a:cubicBezTo>
                  <a:cubicBezTo>
                    <a:pt x="30" y="60"/>
                    <a:pt x="30" y="60"/>
                    <a:pt x="30" y="60"/>
                  </a:cubicBezTo>
                  <a:cubicBezTo>
                    <a:pt x="30" y="57"/>
                    <a:pt x="30" y="57"/>
                    <a:pt x="30" y="57"/>
                  </a:cubicBezTo>
                  <a:cubicBezTo>
                    <a:pt x="38" y="58"/>
                    <a:pt x="46" y="58"/>
                    <a:pt x="54" y="57"/>
                  </a:cubicBezTo>
                  <a:cubicBezTo>
                    <a:pt x="54" y="60"/>
                    <a:pt x="54" y="60"/>
                    <a:pt x="54" y="60"/>
                  </a:cubicBezTo>
                  <a:cubicBezTo>
                    <a:pt x="57" y="60"/>
                    <a:pt x="57" y="60"/>
                    <a:pt x="57" y="60"/>
                  </a:cubicBezTo>
                  <a:cubicBezTo>
                    <a:pt x="57" y="68"/>
                    <a:pt x="57" y="68"/>
                    <a:pt x="57" y="68"/>
                  </a:cubicBezTo>
                  <a:cubicBezTo>
                    <a:pt x="63" y="68"/>
                    <a:pt x="63" y="68"/>
                    <a:pt x="63" y="68"/>
                  </a:cubicBezTo>
                  <a:cubicBezTo>
                    <a:pt x="63" y="60"/>
                    <a:pt x="63" y="60"/>
                    <a:pt x="63" y="60"/>
                  </a:cubicBezTo>
                  <a:cubicBezTo>
                    <a:pt x="66" y="60"/>
                    <a:pt x="66" y="60"/>
                    <a:pt x="66" y="60"/>
                  </a:cubicBezTo>
                  <a:cubicBezTo>
                    <a:pt x="66" y="56"/>
                    <a:pt x="66" y="56"/>
                    <a:pt x="66" y="56"/>
                  </a:cubicBezTo>
                  <a:cubicBezTo>
                    <a:pt x="71" y="55"/>
                    <a:pt x="75" y="54"/>
                    <a:pt x="80" y="53"/>
                  </a:cubicBezTo>
                  <a:close/>
                  <a:moveTo>
                    <a:pt x="31" y="0"/>
                  </a:moveTo>
                  <a:cubicBezTo>
                    <a:pt x="54" y="0"/>
                    <a:pt x="54" y="0"/>
                    <a:pt x="54" y="0"/>
                  </a:cubicBezTo>
                  <a:cubicBezTo>
                    <a:pt x="58" y="0"/>
                    <a:pt x="61" y="3"/>
                    <a:pt x="61" y="7"/>
                  </a:cubicBezTo>
                  <a:cubicBezTo>
                    <a:pt x="61" y="16"/>
                    <a:pt x="61" y="16"/>
                    <a:pt x="61" y="16"/>
                  </a:cubicBezTo>
                  <a:cubicBezTo>
                    <a:pt x="53" y="16"/>
                    <a:pt x="53" y="16"/>
                    <a:pt x="53" y="16"/>
                  </a:cubicBezTo>
                  <a:cubicBezTo>
                    <a:pt x="53" y="8"/>
                    <a:pt x="53" y="8"/>
                    <a:pt x="53" y="8"/>
                  </a:cubicBezTo>
                  <a:cubicBezTo>
                    <a:pt x="32" y="8"/>
                    <a:pt x="32" y="8"/>
                    <a:pt x="32" y="8"/>
                  </a:cubicBezTo>
                  <a:cubicBezTo>
                    <a:pt x="32" y="16"/>
                    <a:pt x="32" y="16"/>
                    <a:pt x="32" y="16"/>
                  </a:cubicBezTo>
                  <a:cubicBezTo>
                    <a:pt x="24" y="16"/>
                    <a:pt x="24" y="16"/>
                    <a:pt x="24" y="16"/>
                  </a:cubicBezTo>
                  <a:cubicBezTo>
                    <a:pt x="24" y="7"/>
                    <a:pt x="24" y="7"/>
                    <a:pt x="24" y="7"/>
                  </a:cubicBezTo>
                  <a:cubicBezTo>
                    <a:pt x="24" y="3"/>
                    <a:pt x="27" y="0"/>
                    <a:pt x="31" y="0"/>
                  </a:cubicBezTo>
                  <a:close/>
                  <a:moveTo>
                    <a:pt x="0" y="20"/>
                  </a:moveTo>
                  <a:cubicBezTo>
                    <a:pt x="0" y="48"/>
                    <a:pt x="0" y="48"/>
                    <a:pt x="0" y="48"/>
                  </a:cubicBezTo>
                  <a:cubicBezTo>
                    <a:pt x="27" y="55"/>
                    <a:pt x="56" y="55"/>
                    <a:pt x="85" y="48"/>
                  </a:cubicBezTo>
                  <a:cubicBezTo>
                    <a:pt x="85" y="20"/>
                    <a:pt x="85" y="20"/>
                    <a:pt x="85" y="20"/>
                  </a:cubicBezTo>
                  <a:lnTo>
                    <a:pt x="0" y="20"/>
                  </a:lnTo>
                  <a:close/>
                </a:path>
              </a:pathLst>
            </a:custGeom>
            <a:solidFill>
              <a:sysClr lastClr="FFFFFF" val="window"/>
            </a:solidFill>
            <a:ln>
              <a:noFill/>
            </a:ln>
          </p:spPr>
          <p:txBody>
            <a:bodyPr anchor="t" anchorCtr="0" bIns="45720" compatLnSpc="1" lIns="91440" numCol="1" rIns="91440" tIns="45720" vert="horz" wrap="square"/>
            <a:lstStyle>
              <a:defPPr>
                <a:defRPr lang="en-US"/>
              </a:defPPr>
              <a:lvl1pPr algn="l" defTabSz="914400" eaLnBrk="1" hangingPunct="1" latinLnBrk="0" marL="0" rtl="0">
                <a:defRPr kern="1200" sz="1800">
                  <a:solidFill>
                    <a:sysClr lastClr="000000" val="windowText"/>
                  </a:solidFill>
                  <a:latin charset="0" typeface="Lato"/>
                  <a:ea typeface="+mn-ea"/>
                  <a:cs typeface="+mn-ea"/>
                </a:defRPr>
              </a:lvl1pPr>
              <a:lvl2pPr algn="l" defTabSz="914400" eaLnBrk="1" hangingPunct="1" latinLnBrk="0" marL="457200" rtl="0">
                <a:defRPr kern="1200" sz="1800">
                  <a:solidFill>
                    <a:sysClr lastClr="000000" val="windowText"/>
                  </a:solidFill>
                  <a:latin charset="0" typeface="Lato"/>
                  <a:ea typeface="+mn-ea"/>
                  <a:cs typeface="+mn-ea"/>
                </a:defRPr>
              </a:lvl2pPr>
              <a:lvl3pPr algn="l" defTabSz="914400" eaLnBrk="1" hangingPunct="1" latinLnBrk="0" marL="914400" rtl="0">
                <a:defRPr kern="1200" sz="1800">
                  <a:solidFill>
                    <a:sysClr lastClr="000000" val="windowText"/>
                  </a:solidFill>
                  <a:latin charset="0" typeface="Lato"/>
                  <a:ea typeface="+mn-ea"/>
                  <a:cs typeface="+mn-ea"/>
                </a:defRPr>
              </a:lvl3pPr>
              <a:lvl4pPr algn="l" defTabSz="914400" eaLnBrk="1" hangingPunct="1" latinLnBrk="0" marL="1371600" rtl="0">
                <a:defRPr kern="1200" sz="1800">
                  <a:solidFill>
                    <a:sysClr lastClr="000000" val="windowText"/>
                  </a:solidFill>
                  <a:latin charset="0" typeface="Lato"/>
                  <a:ea typeface="+mn-ea"/>
                  <a:cs typeface="+mn-ea"/>
                </a:defRPr>
              </a:lvl4pPr>
              <a:lvl5pPr algn="l" defTabSz="914400" eaLnBrk="1" hangingPunct="1" latinLnBrk="0" marL="1828800" rtl="0">
                <a:defRPr kern="1200" sz="1800">
                  <a:solidFill>
                    <a:sysClr lastClr="000000" val="windowText"/>
                  </a:solidFill>
                  <a:latin charset="0" typeface="Lato"/>
                  <a:ea typeface="+mn-ea"/>
                  <a:cs typeface="+mn-ea"/>
                </a:defRPr>
              </a:lvl5pPr>
              <a:lvl6pPr algn="l" defTabSz="914400" eaLnBrk="1" hangingPunct="1" latinLnBrk="0" marL="2286000" rtl="0">
                <a:defRPr kern="1200" sz="1800">
                  <a:solidFill>
                    <a:sysClr lastClr="000000" val="windowText"/>
                  </a:solidFill>
                  <a:latin charset="0" typeface="Lato"/>
                  <a:ea typeface="+mn-ea"/>
                  <a:cs typeface="+mn-ea"/>
                </a:defRPr>
              </a:lvl6pPr>
              <a:lvl7pPr algn="l" defTabSz="914400" eaLnBrk="1" hangingPunct="1" latinLnBrk="0" marL="2743200" rtl="0">
                <a:defRPr kern="1200" sz="1800">
                  <a:solidFill>
                    <a:sysClr lastClr="000000" val="windowText"/>
                  </a:solidFill>
                  <a:latin charset="0" typeface="Lato"/>
                  <a:ea typeface="+mn-ea"/>
                  <a:cs typeface="+mn-ea"/>
                </a:defRPr>
              </a:lvl7pPr>
              <a:lvl8pPr algn="l" defTabSz="914400" eaLnBrk="1" hangingPunct="1" latinLnBrk="0" marL="3200400" rtl="0">
                <a:defRPr kern="1200" sz="1800">
                  <a:solidFill>
                    <a:sysClr lastClr="000000" val="windowText"/>
                  </a:solidFill>
                  <a:latin charset="0" typeface="Lato"/>
                  <a:ea typeface="+mn-ea"/>
                  <a:cs typeface="+mn-ea"/>
                </a:defRPr>
              </a:lvl8pPr>
              <a:lvl9pPr algn="l" defTabSz="914400" eaLnBrk="1" hangingPunct="1" latinLnBrk="0" marL="3657600" rtl="0">
                <a:defRPr kern="1200" sz="1800">
                  <a:solidFill>
                    <a:sysClr lastClr="000000" val="windowText"/>
                  </a:solidFill>
                  <a:latin charset="0" typeface="Lato"/>
                  <a:ea typeface="+mn-ea"/>
                  <a:cs typeface="+mn-ea"/>
                </a:defRPr>
              </a:lvl9pPr>
            </a:lstStyle>
            <a:p>
              <a:endParaRPr altLang="en-US" lang="zh-CN">
                <a:solidFill>
                  <a:prstClr val="black"/>
                </a:solidFill>
              </a:endParaRPr>
            </a:p>
          </p:txBody>
        </p:sp>
        <p:sp>
          <p:nvSpPr>
            <p:cNvPr id="113" name="Freeform 25"/>
            <p:cNvSpPr>
              <a:spLocks noEditPoints="1"/>
            </p:cNvSpPr>
            <p:nvPr/>
          </p:nvSpPr>
          <p:spPr bwMode="auto">
            <a:xfrm>
              <a:off x="2332477" y="906646"/>
              <a:ext cx="733628" cy="733632"/>
            </a:xfrm>
            <a:custGeom>
              <a:gdLst>
                <a:gd fmla="*/ 42 w 97" name="T0"/>
                <a:gd fmla="*/ 14 h 97" name="T1"/>
                <a:gd fmla="*/ 55 w 97" name="T2"/>
                <a:gd fmla="*/ 14 h 97" name="T3"/>
                <a:gd fmla="*/ 48 w 97" name="T4"/>
                <a:gd fmla="*/ 0 h 97" name="T5"/>
                <a:gd fmla="*/ 42 w 97" name="T6"/>
                <a:gd fmla="*/ 14 h 97" name="T7"/>
                <a:gd fmla="*/ 49 w 97" name="T8"/>
                <a:gd fmla="*/ 18 h 97" name="T9"/>
                <a:gd fmla="*/ 79 w 97" name="T10"/>
                <a:gd fmla="*/ 48 h 97" name="T11"/>
                <a:gd fmla="*/ 49 w 97" name="T12"/>
                <a:gd fmla="*/ 79 h 97" name="T13"/>
                <a:gd fmla="*/ 18 w 97" name="T14"/>
                <a:gd fmla="*/ 48 h 97" name="T15"/>
                <a:gd fmla="*/ 49 w 97" name="T16"/>
                <a:gd fmla="*/ 18 h 97" name="T17"/>
                <a:gd fmla="*/ 60 w 97" name="T18"/>
                <a:gd fmla="*/ 15 h 97" name="T19"/>
                <a:gd fmla="*/ 71 w 97" name="T20"/>
                <a:gd fmla="*/ 22 h 97" name="T21"/>
                <a:gd fmla="*/ 73 w 97" name="T22"/>
                <a:gd fmla="*/ 6 h 97" name="T23"/>
                <a:gd fmla="*/ 60 w 97" name="T24"/>
                <a:gd fmla="*/ 15 h 97" name="T25"/>
                <a:gd fmla="*/ 75 w 97" name="T26"/>
                <a:gd fmla="*/ 25 h 97" name="T27"/>
                <a:gd fmla="*/ 81 w 97" name="T28"/>
                <a:gd fmla="*/ 36 h 97" name="T29"/>
                <a:gd fmla="*/ 91 w 97" name="T30"/>
                <a:gd fmla="*/ 24 h 97" name="T31"/>
                <a:gd fmla="*/ 75 w 97" name="T32"/>
                <a:gd fmla="*/ 25 h 97" name="T33"/>
                <a:gd fmla="*/ 83 w 97" name="T34"/>
                <a:gd fmla="*/ 42 h 97" name="T35"/>
                <a:gd fmla="*/ 83 w 97" name="T36"/>
                <a:gd fmla="*/ 54 h 97" name="T37"/>
                <a:gd fmla="*/ 97 w 97" name="T38"/>
                <a:gd fmla="*/ 48 h 97" name="T39"/>
                <a:gd fmla="*/ 83 w 97" name="T40"/>
                <a:gd fmla="*/ 42 h 97" name="T41"/>
                <a:gd fmla="*/ 82 w 97" name="T42"/>
                <a:gd fmla="*/ 60 h 97" name="T43"/>
                <a:gd fmla="*/ 75 w 97" name="T44"/>
                <a:gd fmla="*/ 71 h 97" name="T45"/>
                <a:gd fmla="*/ 91 w 97" name="T46"/>
                <a:gd fmla="*/ 72 h 97" name="T47"/>
                <a:gd fmla="*/ 82 w 97" name="T48"/>
                <a:gd fmla="*/ 60 h 97" name="T49"/>
                <a:gd fmla="*/ 72 w 97" name="T50"/>
                <a:gd fmla="*/ 75 h 97" name="T51"/>
                <a:gd fmla="*/ 61 w 97" name="T52"/>
                <a:gd fmla="*/ 81 h 97" name="T53"/>
                <a:gd fmla="*/ 73 w 97" name="T54"/>
                <a:gd fmla="*/ 90 h 97" name="T55"/>
                <a:gd fmla="*/ 72 w 97" name="T56"/>
                <a:gd fmla="*/ 75 h 97" name="T57"/>
                <a:gd fmla="*/ 55 w 97" name="T58"/>
                <a:gd fmla="*/ 83 h 97" name="T59"/>
                <a:gd fmla="*/ 43 w 97" name="T60"/>
                <a:gd fmla="*/ 83 h 97" name="T61"/>
                <a:gd fmla="*/ 49 w 97" name="T62"/>
                <a:gd fmla="*/ 97 h 97" name="T63"/>
                <a:gd fmla="*/ 55 w 97" name="T64"/>
                <a:gd fmla="*/ 83 h 97" name="T65"/>
                <a:gd fmla="*/ 37 w 97" name="T66"/>
                <a:gd fmla="*/ 81 h 97" name="T67"/>
                <a:gd fmla="*/ 26 w 97" name="T68"/>
                <a:gd fmla="*/ 75 h 97" name="T69"/>
                <a:gd fmla="*/ 25 w 97" name="T70"/>
                <a:gd fmla="*/ 91 h 97" name="T71"/>
                <a:gd fmla="*/ 37 w 97" name="T72"/>
                <a:gd fmla="*/ 81 h 97" name="T73"/>
                <a:gd fmla="*/ 22 w 97" name="T74"/>
                <a:gd fmla="*/ 71 h 97" name="T75"/>
                <a:gd fmla="*/ 16 w 97" name="T76"/>
                <a:gd fmla="*/ 60 h 97" name="T77"/>
                <a:gd fmla="*/ 7 w 97" name="T78"/>
                <a:gd fmla="*/ 73 h 97" name="T79"/>
                <a:gd fmla="*/ 22 w 97" name="T80"/>
                <a:gd fmla="*/ 71 h 97" name="T81"/>
                <a:gd fmla="*/ 14 w 97" name="T82"/>
                <a:gd fmla="*/ 55 h 97" name="T83"/>
                <a:gd fmla="*/ 14 w 97" name="T84"/>
                <a:gd fmla="*/ 42 h 97" name="T85"/>
                <a:gd fmla="*/ 0 w 97" name="T86"/>
                <a:gd fmla="*/ 49 h 97" name="T87"/>
                <a:gd fmla="*/ 14 w 97" name="T88"/>
                <a:gd fmla="*/ 55 h 97" name="T89"/>
                <a:gd fmla="*/ 15 w 97" name="T90"/>
                <a:gd fmla="*/ 37 h 97" name="T91"/>
                <a:gd fmla="*/ 22 w 97" name="T92"/>
                <a:gd fmla="*/ 26 h 97" name="T93"/>
                <a:gd fmla="*/ 6 w 97" name="T94"/>
                <a:gd fmla="*/ 24 h 97" name="T95"/>
                <a:gd fmla="*/ 15 w 97" name="T96"/>
                <a:gd fmla="*/ 37 h 97" name="T97"/>
                <a:gd fmla="*/ 26 w 97" name="T98"/>
                <a:gd fmla="*/ 22 h 97" name="T99"/>
                <a:gd fmla="*/ 37 w 97" name="T100"/>
                <a:gd fmla="*/ 16 h 97" name="T101"/>
                <a:gd fmla="*/ 24 w 97" name="T102"/>
                <a:gd fmla="*/ 6 h 97" name="T103"/>
                <a:gd fmla="*/ 26 w 97" name="T104"/>
                <a:gd fmla="*/ 22 h 97" name="T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b="b" l="0" r="r" t="0"/>
              <a:pathLst>
                <a:path h="97" w="97">
                  <a:moveTo>
                    <a:pt x="42" y="14"/>
                  </a:moveTo>
                  <a:cubicBezTo>
                    <a:pt x="55" y="14"/>
                    <a:pt x="55" y="14"/>
                    <a:pt x="55" y="14"/>
                  </a:cubicBezTo>
                  <a:cubicBezTo>
                    <a:pt x="48" y="0"/>
                    <a:pt x="48" y="0"/>
                    <a:pt x="48" y="0"/>
                  </a:cubicBezTo>
                  <a:cubicBezTo>
                    <a:pt x="42" y="14"/>
                    <a:pt x="42" y="14"/>
                    <a:pt x="42" y="14"/>
                  </a:cubicBezTo>
                  <a:close/>
                  <a:moveTo>
                    <a:pt x="49" y="18"/>
                  </a:moveTo>
                  <a:cubicBezTo>
                    <a:pt x="65" y="18"/>
                    <a:pt x="79" y="31"/>
                    <a:pt x="79" y="48"/>
                  </a:cubicBezTo>
                  <a:cubicBezTo>
                    <a:pt x="79" y="65"/>
                    <a:pt x="65" y="79"/>
                    <a:pt x="49" y="79"/>
                  </a:cubicBezTo>
                  <a:cubicBezTo>
                    <a:pt x="32" y="79"/>
                    <a:pt x="18" y="65"/>
                    <a:pt x="18" y="48"/>
                  </a:cubicBezTo>
                  <a:cubicBezTo>
                    <a:pt x="18" y="31"/>
                    <a:pt x="32" y="18"/>
                    <a:pt x="49" y="18"/>
                  </a:cubicBezTo>
                  <a:close/>
                  <a:moveTo>
                    <a:pt x="60" y="15"/>
                  </a:moveTo>
                  <a:cubicBezTo>
                    <a:pt x="71" y="22"/>
                    <a:pt x="71" y="22"/>
                    <a:pt x="71" y="22"/>
                  </a:cubicBezTo>
                  <a:cubicBezTo>
                    <a:pt x="73" y="6"/>
                    <a:pt x="73" y="6"/>
                    <a:pt x="73" y="6"/>
                  </a:cubicBezTo>
                  <a:cubicBezTo>
                    <a:pt x="60" y="15"/>
                    <a:pt x="60" y="15"/>
                    <a:pt x="60" y="15"/>
                  </a:cubicBezTo>
                  <a:close/>
                  <a:moveTo>
                    <a:pt x="75" y="25"/>
                  </a:moveTo>
                  <a:cubicBezTo>
                    <a:pt x="81" y="36"/>
                    <a:pt x="81" y="36"/>
                    <a:pt x="81" y="36"/>
                  </a:cubicBezTo>
                  <a:cubicBezTo>
                    <a:pt x="91" y="24"/>
                    <a:pt x="91" y="24"/>
                    <a:pt x="91" y="24"/>
                  </a:cubicBezTo>
                  <a:cubicBezTo>
                    <a:pt x="75" y="25"/>
                    <a:pt x="75" y="25"/>
                    <a:pt x="75" y="25"/>
                  </a:cubicBezTo>
                  <a:close/>
                  <a:moveTo>
                    <a:pt x="83" y="42"/>
                  </a:moveTo>
                  <a:cubicBezTo>
                    <a:pt x="83" y="54"/>
                    <a:pt x="83" y="54"/>
                    <a:pt x="83" y="54"/>
                  </a:cubicBezTo>
                  <a:cubicBezTo>
                    <a:pt x="97" y="48"/>
                    <a:pt x="97" y="48"/>
                    <a:pt x="97" y="48"/>
                  </a:cubicBezTo>
                  <a:cubicBezTo>
                    <a:pt x="83" y="42"/>
                    <a:pt x="83" y="42"/>
                    <a:pt x="83" y="42"/>
                  </a:cubicBezTo>
                  <a:close/>
                  <a:moveTo>
                    <a:pt x="82" y="60"/>
                  </a:moveTo>
                  <a:cubicBezTo>
                    <a:pt x="75" y="71"/>
                    <a:pt x="75" y="71"/>
                    <a:pt x="75" y="71"/>
                  </a:cubicBezTo>
                  <a:cubicBezTo>
                    <a:pt x="91" y="72"/>
                    <a:pt x="91" y="72"/>
                    <a:pt x="91" y="72"/>
                  </a:cubicBezTo>
                  <a:cubicBezTo>
                    <a:pt x="82" y="60"/>
                    <a:pt x="82" y="60"/>
                    <a:pt x="82" y="60"/>
                  </a:cubicBezTo>
                  <a:close/>
                  <a:moveTo>
                    <a:pt x="72" y="75"/>
                  </a:moveTo>
                  <a:cubicBezTo>
                    <a:pt x="61" y="81"/>
                    <a:pt x="61" y="81"/>
                    <a:pt x="61" y="81"/>
                  </a:cubicBezTo>
                  <a:cubicBezTo>
                    <a:pt x="73" y="90"/>
                    <a:pt x="73" y="90"/>
                    <a:pt x="73" y="90"/>
                  </a:cubicBezTo>
                  <a:cubicBezTo>
                    <a:pt x="72" y="75"/>
                    <a:pt x="72" y="75"/>
                    <a:pt x="72" y="75"/>
                  </a:cubicBezTo>
                  <a:close/>
                  <a:moveTo>
                    <a:pt x="55" y="83"/>
                  </a:moveTo>
                  <a:cubicBezTo>
                    <a:pt x="43" y="83"/>
                    <a:pt x="43" y="83"/>
                    <a:pt x="43" y="83"/>
                  </a:cubicBezTo>
                  <a:cubicBezTo>
                    <a:pt x="49" y="97"/>
                    <a:pt x="49" y="97"/>
                    <a:pt x="49" y="97"/>
                  </a:cubicBezTo>
                  <a:cubicBezTo>
                    <a:pt x="55" y="83"/>
                    <a:pt x="55" y="83"/>
                    <a:pt x="55" y="83"/>
                  </a:cubicBezTo>
                  <a:close/>
                  <a:moveTo>
                    <a:pt x="37" y="81"/>
                  </a:moveTo>
                  <a:cubicBezTo>
                    <a:pt x="26" y="75"/>
                    <a:pt x="26" y="75"/>
                    <a:pt x="26" y="75"/>
                  </a:cubicBezTo>
                  <a:cubicBezTo>
                    <a:pt x="25" y="91"/>
                    <a:pt x="25" y="91"/>
                    <a:pt x="25" y="91"/>
                  </a:cubicBezTo>
                  <a:cubicBezTo>
                    <a:pt x="37" y="81"/>
                    <a:pt x="37" y="81"/>
                    <a:pt x="37" y="81"/>
                  </a:cubicBezTo>
                  <a:close/>
                  <a:moveTo>
                    <a:pt x="22" y="71"/>
                  </a:moveTo>
                  <a:cubicBezTo>
                    <a:pt x="16" y="60"/>
                    <a:pt x="16" y="60"/>
                    <a:pt x="16" y="60"/>
                  </a:cubicBezTo>
                  <a:cubicBezTo>
                    <a:pt x="7" y="73"/>
                    <a:pt x="7" y="73"/>
                    <a:pt x="7" y="73"/>
                  </a:cubicBezTo>
                  <a:cubicBezTo>
                    <a:pt x="22" y="71"/>
                    <a:pt x="22" y="71"/>
                    <a:pt x="22" y="71"/>
                  </a:cubicBezTo>
                  <a:close/>
                  <a:moveTo>
                    <a:pt x="14" y="55"/>
                  </a:moveTo>
                  <a:cubicBezTo>
                    <a:pt x="14" y="42"/>
                    <a:pt x="14" y="42"/>
                    <a:pt x="14" y="42"/>
                  </a:cubicBezTo>
                  <a:cubicBezTo>
                    <a:pt x="0" y="49"/>
                    <a:pt x="0" y="49"/>
                    <a:pt x="0" y="49"/>
                  </a:cubicBezTo>
                  <a:cubicBezTo>
                    <a:pt x="14" y="55"/>
                    <a:pt x="14" y="55"/>
                    <a:pt x="14" y="55"/>
                  </a:cubicBezTo>
                  <a:close/>
                  <a:moveTo>
                    <a:pt x="15" y="37"/>
                  </a:moveTo>
                  <a:cubicBezTo>
                    <a:pt x="22" y="26"/>
                    <a:pt x="22" y="26"/>
                    <a:pt x="22" y="26"/>
                  </a:cubicBezTo>
                  <a:cubicBezTo>
                    <a:pt x="6" y="24"/>
                    <a:pt x="6" y="24"/>
                    <a:pt x="6" y="24"/>
                  </a:cubicBezTo>
                  <a:cubicBezTo>
                    <a:pt x="15" y="37"/>
                    <a:pt x="15" y="37"/>
                    <a:pt x="15" y="37"/>
                  </a:cubicBezTo>
                  <a:close/>
                  <a:moveTo>
                    <a:pt x="26" y="22"/>
                  </a:moveTo>
                  <a:cubicBezTo>
                    <a:pt x="37" y="16"/>
                    <a:pt x="37" y="16"/>
                    <a:pt x="37" y="16"/>
                  </a:cubicBezTo>
                  <a:cubicBezTo>
                    <a:pt x="24" y="6"/>
                    <a:pt x="24" y="6"/>
                    <a:pt x="24" y="6"/>
                  </a:cubicBezTo>
                  <a:lnTo>
                    <a:pt x="26" y="22"/>
                  </a:lnTo>
                  <a:close/>
                </a:path>
              </a:pathLst>
            </a:custGeom>
            <a:solidFill>
              <a:sysClr lastClr="FFFFFF" val="window"/>
            </a:solidFill>
            <a:ln>
              <a:noFill/>
            </a:ln>
          </p:spPr>
          <p:txBody>
            <a:bodyPr anchor="t" anchorCtr="0" bIns="45720" compatLnSpc="1" lIns="91440" numCol="1" rIns="91440" tIns="45720" vert="horz" wrap="square"/>
            <a:lstStyle>
              <a:defPPr>
                <a:defRPr lang="en-US"/>
              </a:defPPr>
              <a:lvl1pPr algn="l" defTabSz="914400" eaLnBrk="1" hangingPunct="1" latinLnBrk="0" marL="0" rtl="0">
                <a:defRPr kern="1200" sz="1800">
                  <a:solidFill>
                    <a:sysClr lastClr="000000" val="windowText"/>
                  </a:solidFill>
                  <a:latin charset="0" typeface="Lato"/>
                  <a:ea typeface="+mn-ea"/>
                  <a:cs typeface="+mn-ea"/>
                </a:defRPr>
              </a:lvl1pPr>
              <a:lvl2pPr algn="l" defTabSz="914400" eaLnBrk="1" hangingPunct="1" latinLnBrk="0" marL="457200" rtl="0">
                <a:defRPr kern="1200" sz="1800">
                  <a:solidFill>
                    <a:sysClr lastClr="000000" val="windowText"/>
                  </a:solidFill>
                  <a:latin charset="0" typeface="Lato"/>
                  <a:ea typeface="+mn-ea"/>
                  <a:cs typeface="+mn-ea"/>
                </a:defRPr>
              </a:lvl2pPr>
              <a:lvl3pPr algn="l" defTabSz="914400" eaLnBrk="1" hangingPunct="1" latinLnBrk="0" marL="914400" rtl="0">
                <a:defRPr kern="1200" sz="1800">
                  <a:solidFill>
                    <a:sysClr lastClr="000000" val="windowText"/>
                  </a:solidFill>
                  <a:latin charset="0" typeface="Lato"/>
                  <a:ea typeface="+mn-ea"/>
                  <a:cs typeface="+mn-ea"/>
                </a:defRPr>
              </a:lvl3pPr>
              <a:lvl4pPr algn="l" defTabSz="914400" eaLnBrk="1" hangingPunct="1" latinLnBrk="0" marL="1371600" rtl="0">
                <a:defRPr kern="1200" sz="1800">
                  <a:solidFill>
                    <a:sysClr lastClr="000000" val="windowText"/>
                  </a:solidFill>
                  <a:latin charset="0" typeface="Lato"/>
                  <a:ea typeface="+mn-ea"/>
                  <a:cs typeface="+mn-ea"/>
                </a:defRPr>
              </a:lvl4pPr>
              <a:lvl5pPr algn="l" defTabSz="914400" eaLnBrk="1" hangingPunct="1" latinLnBrk="0" marL="1828800" rtl="0">
                <a:defRPr kern="1200" sz="1800">
                  <a:solidFill>
                    <a:sysClr lastClr="000000" val="windowText"/>
                  </a:solidFill>
                  <a:latin charset="0" typeface="Lato"/>
                  <a:ea typeface="+mn-ea"/>
                  <a:cs typeface="+mn-ea"/>
                </a:defRPr>
              </a:lvl5pPr>
              <a:lvl6pPr algn="l" defTabSz="914400" eaLnBrk="1" hangingPunct="1" latinLnBrk="0" marL="2286000" rtl="0">
                <a:defRPr kern="1200" sz="1800">
                  <a:solidFill>
                    <a:sysClr lastClr="000000" val="windowText"/>
                  </a:solidFill>
                  <a:latin charset="0" typeface="Lato"/>
                  <a:ea typeface="+mn-ea"/>
                  <a:cs typeface="+mn-ea"/>
                </a:defRPr>
              </a:lvl6pPr>
              <a:lvl7pPr algn="l" defTabSz="914400" eaLnBrk="1" hangingPunct="1" latinLnBrk="0" marL="2743200" rtl="0">
                <a:defRPr kern="1200" sz="1800">
                  <a:solidFill>
                    <a:sysClr lastClr="000000" val="windowText"/>
                  </a:solidFill>
                  <a:latin charset="0" typeface="Lato"/>
                  <a:ea typeface="+mn-ea"/>
                  <a:cs typeface="+mn-ea"/>
                </a:defRPr>
              </a:lvl7pPr>
              <a:lvl8pPr algn="l" defTabSz="914400" eaLnBrk="1" hangingPunct="1" latinLnBrk="0" marL="3200400" rtl="0">
                <a:defRPr kern="1200" sz="1800">
                  <a:solidFill>
                    <a:sysClr lastClr="000000" val="windowText"/>
                  </a:solidFill>
                  <a:latin charset="0" typeface="Lato"/>
                  <a:ea typeface="+mn-ea"/>
                  <a:cs typeface="+mn-ea"/>
                </a:defRPr>
              </a:lvl8pPr>
              <a:lvl9pPr algn="l" defTabSz="914400" eaLnBrk="1" hangingPunct="1" latinLnBrk="0" marL="3657600" rtl="0">
                <a:defRPr kern="1200" sz="1800">
                  <a:solidFill>
                    <a:sysClr lastClr="000000" val="windowText"/>
                  </a:solidFill>
                  <a:latin charset="0" typeface="Lato"/>
                  <a:ea typeface="+mn-ea"/>
                  <a:cs typeface="+mn-ea"/>
                </a:defRPr>
              </a:lvl9pPr>
            </a:lstStyle>
            <a:p>
              <a:endParaRPr altLang="en-US" lang="zh-CN">
                <a:solidFill>
                  <a:prstClr val="black"/>
                </a:solidFill>
              </a:endParaRPr>
            </a:p>
          </p:txBody>
        </p:sp>
        <p:sp>
          <p:nvSpPr>
            <p:cNvPr id="114" name="Freeform 26"/>
            <p:cNvSpPr>
              <a:spLocks noEditPoints="1"/>
            </p:cNvSpPr>
            <p:nvPr/>
          </p:nvSpPr>
          <p:spPr bwMode="auto">
            <a:xfrm>
              <a:off x="5919924" y="2269128"/>
              <a:ext cx="418061" cy="674824"/>
            </a:xfrm>
            <a:custGeom>
              <a:gdLst>
                <a:gd fmla="*/ 19 w 59" name="T0"/>
                <a:gd fmla="*/ 6 h 95" name="T1"/>
                <a:gd fmla="*/ 40 w 59" name="T2"/>
                <a:gd fmla="*/ 0 h 95" name="T3"/>
                <a:gd fmla="*/ 45 w 59" name="T4"/>
                <a:gd fmla="*/ 6 h 95" name="T5"/>
                <a:gd fmla="*/ 59 w 59" name="T6"/>
                <a:gd fmla="*/ 19 h 95" name="T7"/>
                <a:gd fmla="*/ 55 w 59" name="T8"/>
                <a:gd fmla="*/ 91 h 95" name="T9"/>
                <a:gd fmla="*/ 45 w 59" name="T10"/>
                <a:gd fmla="*/ 95 h 95" name="T11"/>
                <a:gd fmla="*/ 4 w 59" name="T12"/>
                <a:gd fmla="*/ 91 h 95" name="T13"/>
                <a:gd fmla="*/ 0 w 59" name="T14"/>
                <a:gd fmla="*/ 19 h 95" name="T15"/>
                <a:gd fmla="*/ 4 w 59" name="T16"/>
                <a:gd fmla="*/ 10 h 95" name="T17"/>
                <a:gd fmla="*/ 14 w 59" name="T18"/>
                <a:gd fmla="*/ 6 h 95" name="T19"/>
                <a:gd fmla="*/ 19 w 59" name="T20"/>
                <a:gd fmla="*/ 28 h 95" name="T21"/>
                <a:gd fmla="*/ 27 w 59" name="T22"/>
                <a:gd fmla="*/ 36 h 95" name="T23"/>
                <a:gd fmla="*/ 31 w 59" name="T24"/>
                <a:gd fmla="*/ 28 h 95" name="T25"/>
                <a:gd fmla="*/ 39 w 59" name="T26"/>
                <a:gd fmla="*/ 23 h 95" name="T27"/>
                <a:gd fmla="*/ 31 w 59" name="T28"/>
                <a:gd fmla="*/ 15 h 95" name="T29"/>
                <a:gd fmla="*/ 27 w 59" name="T30"/>
                <a:gd fmla="*/ 23 h 95" name="T31"/>
                <a:gd fmla="*/ 13 w 59" name="T32"/>
                <a:gd fmla="*/ 38 h 95" name="T33"/>
                <a:gd fmla="*/ 45 w 59" name="T34"/>
                <a:gd fmla="*/ 44 h 95" name="T35"/>
                <a:gd fmla="*/ 13 w 59" name="T36"/>
                <a:gd fmla="*/ 38 h 95" name="T37"/>
                <a:gd fmla="*/ 13 w 59" name="T38"/>
                <a:gd fmla="*/ 53 h 95" name="T39"/>
                <a:gd fmla="*/ 45 w 59" name="T40"/>
                <a:gd fmla="*/ 46 h 95" name="T41"/>
                <a:gd fmla="*/ 13 w 59" name="T42"/>
                <a:gd fmla="*/ 55 h 95" name="T43"/>
                <a:gd fmla="*/ 45 w 59" name="T44"/>
                <a:gd fmla="*/ 62 h 95" name="T45"/>
                <a:gd fmla="*/ 13 w 59" name="T46"/>
                <a:gd fmla="*/ 55 h 95" name="T47"/>
                <a:gd fmla="*/ 13 w 59" name="T48"/>
                <a:gd fmla="*/ 71 h 95" name="T49"/>
                <a:gd fmla="*/ 45 w 59" name="T50"/>
                <a:gd fmla="*/ 65 h 95" name="T51"/>
                <a:gd fmla="*/ 13 w 59" name="T52"/>
                <a:gd fmla="*/ 74 h 95" name="T53"/>
                <a:gd fmla="*/ 45 w 59" name="T54"/>
                <a:gd fmla="*/ 80 h 95" name="T55"/>
                <a:gd fmla="*/ 13 w 59" name="T56"/>
                <a:gd fmla="*/ 74 h 95" name="T57"/>
                <a:gd fmla="*/ 14 w 59" name="T58"/>
                <a:gd fmla="*/ 14 h 95" name="T59"/>
                <a:gd fmla="*/ 10 w 59" name="T60"/>
                <a:gd fmla="*/ 15 h 95" name="T61"/>
                <a:gd fmla="*/ 8 w 59" name="T62"/>
                <a:gd fmla="*/ 81 h 95" name="T63"/>
                <a:gd fmla="*/ 14 w 59" name="T64"/>
                <a:gd fmla="*/ 87 h 95" name="T65"/>
                <a:gd fmla="*/ 49 w 59" name="T66"/>
                <a:gd fmla="*/ 85 h 95" name="T67"/>
                <a:gd fmla="*/ 51 w 59" name="T68"/>
                <a:gd fmla="*/ 19 h 95" name="T69"/>
                <a:gd fmla="*/ 45 w 59" name="T70"/>
                <a:gd fmla="*/ 14 h 95" name="T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b="b" l="0" r="r" t="0"/>
              <a:pathLst>
                <a:path h="95" w="59">
                  <a:moveTo>
                    <a:pt x="14" y="6"/>
                  </a:moveTo>
                  <a:cubicBezTo>
                    <a:pt x="19" y="6"/>
                    <a:pt x="19" y="6"/>
                    <a:pt x="19" y="6"/>
                  </a:cubicBezTo>
                  <a:cubicBezTo>
                    <a:pt x="19" y="0"/>
                    <a:pt x="19" y="0"/>
                    <a:pt x="19" y="0"/>
                  </a:cubicBezTo>
                  <a:cubicBezTo>
                    <a:pt x="40" y="0"/>
                    <a:pt x="40" y="0"/>
                    <a:pt x="40" y="0"/>
                  </a:cubicBezTo>
                  <a:cubicBezTo>
                    <a:pt x="40" y="6"/>
                    <a:pt x="40" y="6"/>
                    <a:pt x="40" y="6"/>
                  </a:cubicBezTo>
                  <a:cubicBezTo>
                    <a:pt x="45" y="6"/>
                    <a:pt x="45" y="6"/>
                    <a:pt x="45" y="6"/>
                  </a:cubicBezTo>
                  <a:cubicBezTo>
                    <a:pt x="49" y="6"/>
                    <a:pt x="52" y="7"/>
                    <a:pt x="55" y="10"/>
                  </a:cubicBezTo>
                  <a:cubicBezTo>
                    <a:pt x="57" y="12"/>
                    <a:pt x="59" y="15"/>
                    <a:pt x="59" y="19"/>
                  </a:cubicBezTo>
                  <a:cubicBezTo>
                    <a:pt x="59" y="81"/>
                    <a:pt x="59" y="81"/>
                    <a:pt x="59" y="81"/>
                  </a:cubicBezTo>
                  <a:cubicBezTo>
                    <a:pt x="59" y="85"/>
                    <a:pt x="57" y="88"/>
                    <a:pt x="55" y="91"/>
                  </a:cubicBezTo>
                  <a:cubicBezTo>
                    <a:pt x="55" y="91"/>
                    <a:pt x="55" y="91"/>
                    <a:pt x="55" y="91"/>
                  </a:cubicBezTo>
                  <a:cubicBezTo>
                    <a:pt x="52" y="93"/>
                    <a:pt x="49" y="95"/>
                    <a:pt x="45" y="95"/>
                  </a:cubicBezTo>
                  <a:cubicBezTo>
                    <a:pt x="14" y="95"/>
                    <a:pt x="14" y="95"/>
                    <a:pt x="14" y="95"/>
                  </a:cubicBezTo>
                  <a:cubicBezTo>
                    <a:pt x="10" y="95"/>
                    <a:pt x="7" y="93"/>
                    <a:pt x="4" y="91"/>
                  </a:cubicBezTo>
                  <a:cubicBezTo>
                    <a:pt x="2" y="88"/>
                    <a:pt x="0" y="85"/>
                    <a:pt x="0" y="81"/>
                  </a:cubicBezTo>
                  <a:cubicBezTo>
                    <a:pt x="0" y="19"/>
                    <a:pt x="0" y="19"/>
                    <a:pt x="0" y="19"/>
                  </a:cubicBezTo>
                  <a:cubicBezTo>
                    <a:pt x="0" y="15"/>
                    <a:pt x="2" y="12"/>
                    <a:pt x="4" y="10"/>
                  </a:cubicBezTo>
                  <a:cubicBezTo>
                    <a:pt x="4" y="10"/>
                    <a:pt x="4" y="10"/>
                    <a:pt x="4" y="10"/>
                  </a:cubicBezTo>
                  <a:cubicBezTo>
                    <a:pt x="4" y="10"/>
                    <a:pt x="4" y="10"/>
                    <a:pt x="4" y="10"/>
                  </a:cubicBezTo>
                  <a:cubicBezTo>
                    <a:pt x="7" y="7"/>
                    <a:pt x="10" y="6"/>
                    <a:pt x="14" y="6"/>
                  </a:cubicBezTo>
                  <a:close/>
                  <a:moveTo>
                    <a:pt x="19" y="23"/>
                  </a:moveTo>
                  <a:cubicBezTo>
                    <a:pt x="19" y="28"/>
                    <a:pt x="19" y="28"/>
                    <a:pt x="19" y="28"/>
                  </a:cubicBezTo>
                  <a:cubicBezTo>
                    <a:pt x="27" y="28"/>
                    <a:pt x="27" y="28"/>
                    <a:pt x="27" y="28"/>
                  </a:cubicBezTo>
                  <a:cubicBezTo>
                    <a:pt x="27" y="36"/>
                    <a:pt x="27" y="36"/>
                    <a:pt x="27" y="36"/>
                  </a:cubicBezTo>
                  <a:cubicBezTo>
                    <a:pt x="31" y="36"/>
                    <a:pt x="31" y="36"/>
                    <a:pt x="31" y="36"/>
                  </a:cubicBezTo>
                  <a:cubicBezTo>
                    <a:pt x="31" y="28"/>
                    <a:pt x="31" y="28"/>
                    <a:pt x="31" y="28"/>
                  </a:cubicBezTo>
                  <a:cubicBezTo>
                    <a:pt x="39" y="28"/>
                    <a:pt x="39" y="28"/>
                    <a:pt x="39" y="28"/>
                  </a:cubicBezTo>
                  <a:cubicBezTo>
                    <a:pt x="39" y="23"/>
                    <a:pt x="39" y="23"/>
                    <a:pt x="39" y="23"/>
                  </a:cubicBezTo>
                  <a:cubicBezTo>
                    <a:pt x="31" y="23"/>
                    <a:pt x="31" y="23"/>
                    <a:pt x="31" y="23"/>
                  </a:cubicBezTo>
                  <a:cubicBezTo>
                    <a:pt x="31" y="15"/>
                    <a:pt x="31" y="15"/>
                    <a:pt x="31" y="15"/>
                  </a:cubicBezTo>
                  <a:cubicBezTo>
                    <a:pt x="27" y="15"/>
                    <a:pt x="27" y="15"/>
                    <a:pt x="27" y="15"/>
                  </a:cubicBezTo>
                  <a:cubicBezTo>
                    <a:pt x="27" y="23"/>
                    <a:pt x="27" y="23"/>
                    <a:pt x="27" y="23"/>
                  </a:cubicBezTo>
                  <a:cubicBezTo>
                    <a:pt x="19" y="23"/>
                    <a:pt x="19" y="23"/>
                    <a:pt x="19" y="23"/>
                  </a:cubicBezTo>
                  <a:close/>
                  <a:moveTo>
                    <a:pt x="13" y="38"/>
                  </a:moveTo>
                  <a:cubicBezTo>
                    <a:pt x="13" y="44"/>
                    <a:pt x="13" y="44"/>
                    <a:pt x="13" y="44"/>
                  </a:cubicBezTo>
                  <a:cubicBezTo>
                    <a:pt x="45" y="44"/>
                    <a:pt x="45" y="44"/>
                    <a:pt x="45" y="44"/>
                  </a:cubicBezTo>
                  <a:cubicBezTo>
                    <a:pt x="45" y="38"/>
                    <a:pt x="45" y="38"/>
                    <a:pt x="45" y="38"/>
                  </a:cubicBezTo>
                  <a:cubicBezTo>
                    <a:pt x="13" y="38"/>
                    <a:pt x="13" y="38"/>
                    <a:pt x="13" y="38"/>
                  </a:cubicBezTo>
                  <a:close/>
                  <a:moveTo>
                    <a:pt x="13" y="46"/>
                  </a:moveTo>
                  <a:cubicBezTo>
                    <a:pt x="13" y="53"/>
                    <a:pt x="13" y="53"/>
                    <a:pt x="13" y="53"/>
                  </a:cubicBezTo>
                  <a:cubicBezTo>
                    <a:pt x="45" y="53"/>
                    <a:pt x="45" y="53"/>
                    <a:pt x="45" y="53"/>
                  </a:cubicBezTo>
                  <a:cubicBezTo>
                    <a:pt x="45" y="46"/>
                    <a:pt x="45" y="46"/>
                    <a:pt x="45" y="46"/>
                  </a:cubicBezTo>
                  <a:cubicBezTo>
                    <a:pt x="13" y="46"/>
                    <a:pt x="13" y="46"/>
                    <a:pt x="13" y="46"/>
                  </a:cubicBezTo>
                  <a:close/>
                  <a:moveTo>
                    <a:pt x="13" y="55"/>
                  </a:moveTo>
                  <a:cubicBezTo>
                    <a:pt x="13" y="62"/>
                    <a:pt x="13" y="62"/>
                    <a:pt x="13" y="62"/>
                  </a:cubicBezTo>
                  <a:cubicBezTo>
                    <a:pt x="45" y="62"/>
                    <a:pt x="45" y="62"/>
                    <a:pt x="45" y="62"/>
                  </a:cubicBezTo>
                  <a:cubicBezTo>
                    <a:pt x="45" y="55"/>
                    <a:pt x="45" y="55"/>
                    <a:pt x="45" y="55"/>
                  </a:cubicBezTo>
                  <a:cubicBezTo>
                    <a:pt x="13" y="55"/>
                    <a:pt x="13" y="55"/>
                    <a:pt x="13" y="55"/>
                  </a:cubicBezTo>
                  <a:close/>
                  <a:moveTo>
                    <a:pt x="13" y="65"/>
                  </a:moveTo>
                  <a:cubicBezTo>
                    <a:pt x="13" y="71"/>
                    <a:pt x="13" y="71"/>
                    <a:pt x="13" y="71"/>
                  </a:cubicBezTo>
                  <a:cubicBezTo>
                    <a:pt x="45" y="71"/>
                    <a:pt x="45" y="71"/>
                    <a:pt x="45" y="71"/>
                  </a:cubicBezTo>
                  <a:cubicBezTo>
                    <a:pt x="45" y="65"/>
                    <a:pt x="45" y="65"/>
                    <a:pt x="45" y="65"/>
                  </a:cubicBezTo>
                  <a:cubicBezTo>
                    <a:pt x="13" y="65"/>
                    <a:pt x="13" y="65"/>
                    <a:pt x="13" y="65"/>
                  </a:cubicBezTo>
                  <a:close/>
                  <a:moveTo>
                    <a:pt x="13" y="74"/>
                  </a:moveTo>
                  <a:cubicBezTo>
                    <a:pt x="13" y="80"/>
                    <a:pt x="13" y="80"/>
                    <a:pt x="13" y="80"/>
                  </a:cubicBezTo>
                  <a:cubicBezTo>
                    <a:pt x="45" y="80"/>
                    <a:pt x="45" y="80"/>
                    <a:pt x="45" y="80"/>
                  </a:cubicBezTo>
                  <a:cubicBezTo>
                    <a:pt x="45" y="74"/>
                    <a:pt x="45" y="74"/>
                    <a:pt x="45" y="74"/>
                  </a:cubicBezTo>
                  <a:cubicBezTo>
                    <a:pt x="13" y="74"/>
                    <a:pt x="13" y="74"/>
                    <a:pt x="13" y="74"/>
                  </a:cubicBezTo>
                  <a:close/>
                  <a:moveTo>
                    <a:pt x="45" y="14"/>
                  </a:moveTo>
                  <a:cubicBezTo>
                    <a:pt x="14" y="14"/>
                    <a:pt x="14" y="14"/>
                    <a:pt x="14" y="14"/>
                  </a:cubicBezTo>
                  <a:cubicBezTo>
                    <a:pt x="12" y="14"/>
                    <a:pt x="11" y="14"/>
                    <a:pt x="10" y="15"/>
                  </a:cubicBezTo>
                  <a:cubicBezTo>
                    <a:pt x="10" y="15"/>
                    <a:pt x="10" y="15"/>
                    <a:pt x="10" y="15"/>
                  </a:cubicBezTo>
                  <a:cubicBezTo>
                    <a:pt x="9" y="16"/>
                    <a:pt x="8" y="18"/>
                    <a:pt x="8" y="19"/>
                  </a:cubicBezTo>
                  <a:cubicBezTo>
                    <a:pt x="8" y="81"/>
                    <a:pt x="8" y="81"/>
                    <a:pt x="8" y="81"/>
                  </a:cubicBezTo>
                  <a:cubicBezTo>
                    <a:pt x="8" y="83"/>
                    <a:pt x="9" y="84"/>
                    <a:pt x="10" y="85"/>
                  </a:cubicBezTo>
                  <a:cubicBezTo>
                    <a:pt x="11" y="86"/>
                    <a:pt x="12" y="87"/>
                    <a:pt x="14" y="87"/>
                  </a:cubicBezTo>
                  <a:cubicBezTo>
                    <a:pt x="45" y="87"/>
                    <a:pt x="45" y="87"/>
                    <a:pt x="45" y="87"/>
                  </a:cubicBezTo>
                  <a:cubicBezTo>
                    <a:pt x="47" y="87"/>
                    <a:pt x="48" y="86"/>
                    <a:pt x="49" y="85"/>
                  </a:cubicBezTo>
                  <a:cubicBezTo>
                    <a:pt x="50" y="84"/>
                    <a:pt x="51" y="83"/>
                    <a:pt x="51" y="81"/>
                  </a:cubicBezTo>
                  <a:cubicBezTo>
                    <a:pt x="51" y="19"/>
                    <a:pt x="51" y="19"/>
                    <a:pt x="51" y="19"/>
                  </a:cubicBezTo>
                  <a:cubicBezTo>
                    <a:pt x="51" y="18"/>
                    <a:pt x="50" y="16"/>
                    <a:pt x="49" y="15"/>
                  </a:cubicBezTo>
                  <a:cubicBezTo>
                    <a:pt x="48" y="14"/>
                    <a:pt x="47" y="14"/>
                    <a:pt x="45" y="14"/>
                  </a:cubicBezTo>
                  <a:close/>
                </a:path>
              </a:pathLst>
            </a:custGeom>
            <a:solidFill>
              <a:sysClr lastClr="FFFFFF" val="window"/>
            </a:solidFill>
            <a:ln>
              <a:noFill/>
            </a:ln>
          </p:spPr>
          <p:txBody>
            <a:bodyPr anchor="t" anchorCtr="0" bIns="45720" compatLnSpc="1" lIns="91440" numCol="1" rIns="91440" tIns="45720" vert="horz" wrap="square"/>
            <a:lstStyle>
              <a:defPPr>
                <a:defRPr lang="en-US"/>
              </a:defPPr>
              <a:lvl1pPr algn="l" defTabSz="914400" eaLnBrk="1" hangingPunct="1" latinLnBrk="0" marL="0" rtl="0">
                <a:defRPr kern="1200" sz="1800">
                  <a:solidFill>
                    <a:sysClr lastClr="000000" val="windowText"/>
                  </a:solidFill>
                  <a:latin charset="0" typeface="Lato"/>
                  <a:ea typeface="+mn-ea"/>
                  <a:cs typeface="+mn-ea"/>
                </a:defRPr>
              </a:lvl1pPr>
              <a:lvl2pPr algn="l" defTabSz="914400" eaLnBrk="1" hangingPunct="1" latinLnBrk="0" marL="457200" rtl="0">
                <a:defRPr kern="1200" sz="1800">
                  <a:solidFill>
                    <a:sysClr lastClr="000000" val="windowText"/>
                  </a:solidFill>
                  <a:latin charset="0" typeface="Lato"/>
                  <a:ea typeface="+mn-ea"/>
                  <a:cs typeface="+mn-ea"/>
                </a:defRPr>
              </a:lvl2pPr>
              <a:lvl3pPr algn="l" defTabSz="914400" eaLnBrk="1" hangingPunct="1" latinLnBrk="0" marL="914400" rtl="0">
                <a:defRPr kern="1200" sz="1800">
                  <a:solidFill>
                    <a:sysClr lastClr="000000" val="windowText"/>
                  </a:solidFill>
                  <a:latin charset="0" typeface="Lato"/>
                  <a:ea typeface="+mn-ea"/>
                  <a:cs typeface="+mn-ea"/>
                </a:defRPr>
              </a:lvl3pPr>
              <a:lvl4pPr algn="l" defTabSz="914400" eaLnBrk="1" hangingPunct="1" latinLnBrk="0" marL="1371600" rtl="0">
                <a:defRPr kern="1200" sz="1800">
                  <a:solidFill>
                    <a:sysClr lastClr="000000" val="windowText"/>
                  </a:solidFill>
                  <a:latin charset="0" typeface="Lato"/>
                  <a:ea typeface="+mn-ea"/>
                  <a:cs typeface="+mn-ea"/>
                </a:defRPr>
              </a:lvl4pPr>
              <a:lvl5pPr algn="l" defTabSz="914400" eaLnBrk="1" hangingPunct="1" latinLnBrk="0" marL="1828800" rtl="0">
                <a:defRPr kern="1200" sz="1800">
                  <a:solidFill>
                    <a:sysClr lastClr="000000" val="windowText"/>
                  </a:solidFill>
                  <a:latin charset="0" typeface="Lato"/>
                  <a:ea typeface="+mn-ea"/>
                  <a:cs typeface="+mn-ea"/>
                </a:defRPr>
              </a:lvl5pPr>
              <a:lvl6pPr algn="l" defTabSz="914400" eaLnBrk="1" hangingPunct="1" latinLnBrk="0" marL="2286000" rtl="0">
                <a:defRPr kern="1200" sz="1800">
                  <a:solidFill>
                    <a:sysClr lastClr="000000" val="windowText"/>
                  </a:solidFill>
                  <a:latin charset="0" typeface="Lato"/>
                  <a:ea typeface="+mn-ea"/>
                  <a:cs typeface="+mn-ea"/>
                </a:defRPr>
              </a:lvl6pPr>
              <a:lvl7pPr algn="l" defTabSz="914400" eaLnBrk="1" hangingPunct="1" latinLnBrk="0" marL="2743200" rtl="0">
                <a:defRPr kern="1200" sz="1800">
                  <a:solidFill>
                    <a:sysClr lastClr="000000" val="windowText"/>
                  </a:solidFill>
                  <a:latin charset="0" typeface="Lato"/>
                  <a:ea typeface="+mn-ea"/>
                  <a:cs typeface="+mn-ea"/>
                </a:defRPr>
              </a:lvl7pPr>
              <a:lvl8pPr algn="l" defTabSz="914400" eaLnBrk="1" hangingPunct="1" latinLnBrk="0" marL="3200400" rtl="0">
                <a:defRPr kern="1200" sz="1800">
                  <a:solidFill>
                    <a:sysClr lastClr="000000" val="windowText"/>
                  </a:solidFill>
                  <a:latin charset="0" typeface="Lato"/>
                  <a:ea typeface="+mn-ea"/>
                  <a:cs typeface="+mn-ea"/>
                </a:defRPr>
              </a:lvl8pPr>
              <a:lvl9pPr algn="l" defTabSz="914400" eaLnBrk="1" hangingPunct="1" latinLnBrk="0" marL="3657600" rtl="0">
                <a:defRPr kern="1200" sz="1800">
                  <a:solidFill>
                    <a:sysClr lastClr="000000" val="windowText"/>
                  </a:solidFill>
                  <a:latin charset="0" typeface="Lato"/>
                  <a:ea typeface="+mn-ea"/>
                  <a:cs typeface="+mn-ea"/>
                </a:defRPr>
              </a:lvl9pPr>
            </a:lstStyle>
            <a:p>
              <a:endParaRPr altLang="en-US" lang="zh-CN">
                <a:solidFill>
                  <a:prstClr val="black"/>
                </a:solidFill>
              </a:endParaRPr>
            </a:p>
          </p:txBody>
        </p:sp>
        <p:sp>
          <p:nvSpPr>
            <p:cNvPr id="115" name="Freeform 27"/>
            <p:cNvSpPr>
              <a:spLocks noEditPoints="1"/>
            </p:cNvSpPr>
            <p:nvPr/>
          </p:nvSpPr>
          <p:spPr bwMode="auto">
            <a:xfrm>
              <a:off x="4238650" y="907021"/>
              <a:ext cx="820462" cy="828201"/>
            </a:xfrm>
            <a:custGeom>
              <a:gdLst>
                <a:gd fmla="*/ 43 w 98" name="T0"/>
                <a:gd fmla="*/ 76 h 99" name="T1"/>
                <a:gd fmla="*/ 40 w 98" name="T2"/>
                <a:gd fmla="*/ 70 h 99" name="T3"/>
                <a:gd fmla="*/ 37 w 98" name="T4"/>
                <a:gd fmla="*/ 74 h 99" name="T5"/>
                <a:gd fmla="*/ 35 w 98" name="T6"/>
                <a:gd fmla="*/ 76 h 99" name="T7"/>
                <a:gd fmla="*/ 32 w 98" name="T8"/>
                <a:gd fmla="*/ 75 h 99" name="T9"/>
                <a:gd fmla="*/ 2 w 98" name="T10"/>
                <a:gd fmla="*/ 45 h 99" name="T11"/>
                <a:gd fmla="*/ 7 w 98" name="T12"/>
                <a:gd fmla="*/ 10 h 99" name="T13"/>
                <a:gd fmla="*/ 40 w 98" name="T14"/>
                <a:gd fmla="*/ 26 h 99" name="T15"/>
                <a:gd fmla="*/ 71 w 98" name="T16"/>
                <a:gd fmla="*/ 0 h 99" name="T17"/>
                <a:gd fmla="*/ 48 w 98" name="T18"/>
                <a:gd fmla="*/ 79 h 99" name="T19"/>
                <a:gd fmla="*/ 35 w 98" name="T20"/>
                <a:gd fmla="*/ 99 h 99" name="T21"/>
                <a:gd fmla="*/ 29 w 98" name="T22"/>
                <a:gd fmla="*/ 95 h 99" name="T23"/>
                <a:gd fmla="*/ 43 w 98" name="T24"/>
                <a:gd fmla="*/ 76 h 99" name="T25"/>
                <a:gd fmla="*/ 47 w 98" name="T26"/>
                <a:gd fmla="*/ 57 h 99" name="T27"/>
                <a:gd fmla="*/ 50 w 98" name="T28"/>
                <a:gd fmla="*/ 63 h 99" name="T29"/>
                <a:gd fmla="*/ 65 w 98" name="T30"/>
                <a:gd fmla="*/ 18 h 99" name="T31"/>
                <a:gd fmla="*/ 47 w 98" name="T32"/>
                <a:gd fmla="*/ 32 h 99" name="T33"/>
                <a:gd fmla="*/ 46 w 98" name="T34"/>
                <a:gd fmla="*/ 34 h 99" name="T35"/>
                <a:gd fmla="*/ 47 w 98" name="T36"/>
                <a:gd fmla="*/ 57 h 99" name="T37"/>
                <a:gd fmla="*/ 28 w 98" name="T38"/>
                <a:gd fmla="*/ 63 h 99" name="T39"/>
                <a:gd fmla="*/ 16 w 98" name="T40"/>
                <a:gd fmla="*/ 24 h 99" name="T41"/>
                <a:gd fmla="*/ 16 w 98" name="T42"/>
                <a:gd fmla="*/ 24 h 99" name="T43"/>
                <a:gd fmla="*/ 33 w 98" name="T44"/>
                <a:gd fmla="*/ 61 h 99" name="T45"/>
                <a:gd fmla="*/ 13 w 98" name="T46"/>
                <a:gd fmla="*/ 21 h 99" name="T47"/>
                <a:gd fmla="*/ 10 w 98" name="T48"/>
                <a:gd fmla="*/ 44 h 99" name="T49"/>
                <a:gd fmla="*/ 28 w 98" name="T50"/>
                <a:gd fmla="*/ 63 h 99" name="T51"/>
                <a:gd fmla="*/ 55 w 98" name="T52"/>
                <a:gd fmla="*/ 64 h 99" name="T53"/>
                <a:gd fmla="*/ 68 w 98" name="T54"/>
                <a:gd fmla="*/ 18 h 99" name="T55"/>
                <a:gd fmla="*/ 55 w 98" name="T56"/>
                <a:gd fmla="*/ 64 h 99" name="T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b="b" l="0" r="r" t="0"/>
              <a:pathLst>
                <a:path h="99" w="98">
                  <a:moveTo>
                    <a:pt x="43" y="76"/>
                  </a:moveTo>
                  <a:cubicBezTo>
                    <a:pt x="42" y="75"/>
                    <a:pt x="41" y="73"/>
                    <a:pt x="40" y="70"/>
                  </a:cubicBezTo>
                  <a:cubicBezTo>
                    <a:pt x="39" y="71"/>
                    <a:pt x="38" y="73"/>
                    <a:pt x="37" y="74"/>
                  </a:cubicBezTo>
                  <a:cubicBezTo>
                    <a:pt x="35" y="76"/>
                    <a:pt x="35" y="76"/>
                    <a:pt x="35" y="76"/>
                  </a:cubicBezTo>
                  <a:cubicBezTo>
                    <a:pt x="32" y="75"/>
                    <a:pt x="32" y="75"/>
                    <a:pt x="32" y="75"/>
                  </a:cubicBezTo>
                  <a:cubicBezTo>
                    <a:pt x="25" y="72"/>
                    <a:pt x="4" y="62"/>
                    <a:pt x="2" y="45"/>
                  </a:cubicBezTo>
                  <a:cubicBezTo>
                    <a:pt x="0" y="28"/>
                    <a:pt x="10" y="19"/>
                    <a:pt x="7" y="10"/>
                  </a:cubicBezTo>
                  <a:cubicBezTo>
                    <a:pt x="21" y="13"/>
                    <a:pt x="33" y="19"/>
                    <a:pt x="40" y="26"/>
                  </a:cubicBezTo>
                  <a:cubicBezTo>
                    <a:pt x="52" y="11"/>
                    <a:pt x="67" y="11"/>
                    <a:pt x="71" y="0"/>
                  </a:cubicBezTo>
                  <a:cubicBezTo>
                    <a:pt x="98" y="38"/>
                    <a:pt x="94" y="74"/>
                    <a:pt x="48" y="79"/>
                  </a:cubicBezTo>
                  <a:cubicBezTo>
                    <a:pt x="44" y="86"/>
                    <a:pt x="40" y="93"/>
                    <a:pt x="35" y="99"/>
                  </a:cubicBezTo>
                  <a:cubicBezTo>
                    <a:pt x="29" y="95"/>
                    <a:pt x="29" y="95"/>
                    <a:pt x="29" y="95"/>
                  </a:cubicBezTo>
                  <a:cubicBezTo>
                    <a:pt x="34" y="89"/>
                    <a:pt x="39" y="83"/>
                    <a:pt x="43" y="76"/>
                  </a:cubicBezTo>
                  <a:close/>
                  <a:moveTo>
                    <a:pt x="47" y="57"/>
                  </a:moveTo>
                  <a:cubicBezTo>
                    <a:pt x="48" y="60"/>
                    <a:pt x="49" y="62"/>
                    <a:pt x="50" y="63"/>
                  </a:cubicBezTo>
                  <a:cubicBezTo>
                    <a:pt x="56" y="49"/>
                    <a:pt x="61" y="33"/>
                    <a:pt x="65" y="18"/>
                  </a:cubicBezTo>
                  <a:cubicBezTo>
                    <a:pt x="61" y="22"/>
                    <a:pt x="53" y="24"/>
                    <a:pt x="47" y="32"/>
                  </a:cubicBezTo>
                  <a:cubicBezTo>
                    <a:pt x="47" y="33"/>
                    <a:pt x="46" y="33"/>
                    <a:pt x="46" y="34"/>
                  </a:cubicBezTo>
                  <a:cubicBezTo>
                    <a:pt x="50" y="41"/>
                    <a:pt x="50" y="49"/>
                    <a:pt x="47" y="57"/>
                  </a:cubicBezTo>
                  <a:close/>
                  <a:moveTo>
                    <a:pt x="28" y="63"/>
                  </a:moveTo>
                  <a:cubicBezTo>
                    <a:pt x="25" y="49"/>
                    <a:pt x="22" y="36"/>
                    <a:pt x="16" y="24"/>
                  </a:cubicBezTo>
                  <a:cubicBezTo>
                    <a:pt x="16" y="24"/>
                    <a:pt x="16" y="24"/>
                    <a:pt x="16" y="24"/>
                  </a:cubicBezTo>
                  <a:cubicBezTo>
                    <a:pt x="22" y="33"/>
                    <a:pt x="29" y="46"/>
                    <a:pt x="33" y="61"/>
                  </a:cubicBezTo>
                  <a:cubicBezTo>
                    <a:pt x="47" y="44"/>
                    <a:pt x="38" y="27"/>
                    <a:pt x="13" y="21"/>
                  </a:cubicBezTo>
                  <a:cubicBezTo>
                    <a:pt x="15" y="27"/>
                    <a:pt x="9" y="33"/>
                    <a:pt x="10" y="44"/>
                  </a:cubicBezTo>
                  <a:cubicBezTo>
                    <a:pt x="11" y="56"/>
                    <a:pt x="24" y="61"/>
                    <a:pt x="28" y="63"/>
                  </a:cubicBezTo>
                  <a:close/>
                  <a:moveTo>
                    <a:pt x="55" y="64"/>
                  </a:moveTo>
                  <a:cubicBezTo>
                    <a:pt x="80" y="60"/>
                    <a:pt x="83" y="40"/>
                    <a:pt x="68" y="18"/>
                  </a:cubicBezTo>
                  <a:cubicBezTo>
                    <a:pt x="67" y="31"/>
                    <a:pt x="62" y="48"/>
                    <a:pt x="55" y="64"/>
                  </a:cubicBezTo>
                  <a:close/>
                </a:path>
              </a:pathLst>
            </a:custGeom>
            <a:solidFill>
              <a:sysClr lastClr="FFFFFF" val="window"/>
            </a:solidFill>
            <a:ln>
              <a:noFill/>
            </a:ln>
          </p:spPr>
          <p:txBody>
            <a:bodyPr anchor="t" anchorCtr="0" bIns="45720" compatLnSpc="1" lIns="91440" numCol="1" rIns="91440" tIns="45720" vert="horz" wrap="square"/>
            <a:lstStyle>
              <a:defPPr>
                <a:defRPr lang="en-US"/>
              </a:defPPr>
              <a:lvl1pPr algn="l" defTabSz="914400" eaLnBrk="1" hangingPunct="1" latinLnBrk="0" marL="0" rtl="0">
                <a:defRPr kern="1200" sz="1800">
                  <a:solidFill>
                    <a:sysClr lastClr="000000" val="windowText"/>
                  </a:solidFill>
                  <a:latin charset="0" typeface="Lato"/>
                  <a:ea typeface="+mn-ea"/>
                  <a:cs typeface="+mn-ea"/>
                </a:defRPr>
              </a:lvl1pPr>
              <a:lvl2pPr algn="l" defTabSz="914400" eaLnBrk="1" hangingPunct="1" latinLnBrk="0" marL="457200" rtl="0">
                <a:defRPr kern="1200" sz="1800">
                  <a:solidFill>
                    <a:sysClr lastClr="000000" val="windowText"/>
                  </a:solidFill>
                  <a:latin charset="0" typeface="Lato"/>
                  <a:ea typeface="+mn-ea"/>
                  <a:cs typeface="+mn-ea"/>
                </a:defRPr>
              </a:lvl2pPr>
              <a:lvl3pPr algn="l" defTabSz="914400" eaLnBrk="1" hangingPunct="1" latinLnBrk="0" marL="914400" rtl="0">
                <a:defRPr kern="1200" sz="1800">
                  <a:solidFill>
                    <a:sysClr lastClr="000000" val="windowText"/>
                  </a:solidFill>
                  <a:latin charset="0" typeface="Lato"/>
                  <a:ea typeface="+mn-ea"/>
                  <a:cs typeface="+mn-ea"/>
                </a:defRPr>
              </a:lvl3pPr>
              <a:lvl4pPr algn="l" defTabSz="914400" eaLnBrk="1" hangingPunct="1" latinLnBrk="0" marL="1371600" rtl="0">
                <a:defRPr kern="1200" sz="1800">
                  <a:solidFill>
                    <a:sysClr lastClr="000000" val="windowText"/>
                  </a:solidFill>
                  <a:latin charset="0" typeface="Lato"/>
                  <a:ea typeface="+mn-ea"/>
                  <a:cs typeface="+mn-ea"/>
                </a:defRPr>
              </a:lvl4pPr>
              <a:lvl5pPr algn="l" defTabSz="914400" eaLnBrk="1" hangingPunct="1" latinLnBrk="0" marL="1828800" rtl="0">
                <a:defRPr kern="1200" sz="1800">
                  <a:solidFill>
                    <a:sysClr lastClr="000000" val="windowText"/>
                  </a:solidFill>
                  <a:latin charset="0" typeface="Lato"/>
                  <a:ea typeface="+mn-ea"/>
                  <a:cs typeface="+mn-ea"/>
                </a:defRPr>
              </a:lvl5pPr>
              <a:lvl6pPr algn="l" defTabSz="914400" eaLnBrk="1" hangingPunct="1" latinLnBrk="0" marL="2286000" rtl="0">
                <a:defRPr kern="1200" sz="1800">
                  <a:solidFill>
                    <a:sysClr lastClr="000000" val="windowText"/>
                  </a:solidFill>
                  <a:latin charset="0" typeface="Lato"/>
                  <a:ea typeface="+mn-ea"/>
                  <a:cs typeface="+mn-ea"/>
                </a:defRPr>
              </a:lvl6pPr>
              <a:lvl7pPr algn="l" defTabSz="914400" eaLnBrk="1" hangingPunct="1" latinLnBrk="0" marL="2743200" rtl="0">
                <a:defRPr kern="1200" sz="1800">
                  <a:solidFill>
                    <a:sysClr lastClr="000000" val="windowText"/>
                  </a:solidFill>
                  <a:latin charset="0" typeface="Lato"/>
                  <a:ea typeface="+mn-ea"/>
                  <a:cs typeface="+mn-ea"/>
                </a:defRPr>
              </a:lvl7pPr>
              <a:lvl8pPr algn="l" defTabSz="914400" eaLnBrk="1" hangingPunct="1" latinLnBrk="0" marL="3200400" rtl="0">
                <a:defRPr kern="1200" sz="1800">
                  <a:solidFill>
                    <a:sysClr lastClr="000000" val="windowText"/>
                  </a:solidFill>
                  <a:latin charset="0" typeface="Lato"/>
                  <a:ea typeface="+mn-ea"/>
                  <a:cs typeface="+mn-ea"/>
                </a:defRPr>
              </a:lvl8pPr>
              <a:lvl9pPr algn="l" defTabSz="914400" eaLnBrk="1" hangingPunct="1" latinLnBrk="0" marL="3657600" rtl="0">
                <a:defRPr kern="1200" sz="1800">
                  <a:solidFill>
                    <a:sysClr lastClr="000000" val="windowText"/>
                  </a:solidFill>
                  <a:latin charset="0" typeface="Lato"/>
                  <a:ea typeface="+mn-ea"/>
                  <a:cs typeface="+mn-ea"/>
                </a:defRPr>
              </a:lvl9pPr>
            </a:lstStyle>
            <a:p>
              <a:endParaRPr altLang="en-US" lang="zh-CN">
                <a:solidFill>
                  <a:prstClr val="black"/>
                </a:solidFill>
              </a:endParaRPr>
            </a:p>
          </p:txBody>
        </p:sp>
        <p:sp>
          <p:nvSpPr>
            <p:cNvPr id="116" name="Freeform 28"/>
            <p:cNvSpPr>
              <a:spLocks noEditPoints="1"/>
            </p:cNvSpPr>
            <p:nvPr/>
          </p:nvSpPr>
          <p:spPr bwMode="auto">
            <a:xfrm>
              <a:off x="1522845" y="2103241"/>
              <a:ext cx="762212" cy="557875"/>
            </a:xfrm>
            <a:custGeom>
              <a:gdLst>
                <a:gd fmla="*/ 60 w 235" name="T0"/>
                <a:gd fmla="*/ 34 h 172" name="T1"/>
                <a:gd fmla="*/ 54 w 235" name="T2"/>
                <a:gd fmla="*/ 43 h 172" name="T3"/>
                <a:gd fmla="*/ 54 w 235" name="T4"/>
                <a:gd fmla="*/ 144 h 172" name="T5"/>
                <a:gd fmla="*/ 226 w 235" name="T6"/>
                <a:gd fmla="*/ 144 h 172" name="T7"/>
                <a:gd fmla="*/ 235 w 235" name="T8"/>
                <a:gd fmla="*/ 138 h 172" name="T9"/>
                <a:gd fmla="*/ 235 w 235" name="T10"/>
                <a:gd fmla="*/ 34 h 172" name="T11"/>
                <a:gd fmla="*/ 226 w 235" name="T12"/>
                <a:gd fmla="*/ 34 h 172" name="T13"/>
                <a:gd fmla="*/ 95 w 235" name="T14"/>
                <a:gd fmla="*/ 86 h 172" name="T15"/>
                <a:gd fmla="*/ 97 w 235" name="T16"/>
                <a:gd fmla="*/ 88 h 172" name="T17"/>
                <a:gd fmla="*/ 103 w 235" name="T18"/>
                <a:gd fmla="*/ 71 h 172" name="T19"/>
                <a:gd fmla="*/ 114 w 235" name="T20"/>
                <a:gd fmla="*/ 81 h 172" name="T21"/>
                <a:gd fmla="*/ 121 w 235" name="T22"/>
                <a:gd fmla="*/ 73 h 172" name="T23"/>
                <a:gd fmla="*/ 136 w 235" name="T24"/>
                <a:gd fmla="*/ 99 h 172" name="T25"/>
                <a:gd fmla="*/ 140 w 235" name="T26"/>
                <a:gd fmla="*/ 73 h 172" name="T27"/>
                <a:gd fmla="*/ 149 w 235" name="T28"/>
                <a:gd fmla="*/ 86 h 172" name="T29"/>
                <a:gd fmla="*/ 166 w 235" name="T30"/>
                <a:gd fmla="*/ 73 h 172" name="T31"/>
                <a:gd fmla="*/ 175 w 235" name="T32"/>
                <a:gd fmla="*/ 86 h 172" name="T33"/>
                <a:gd fmla="*/ 179 w 235" name="T34"/>
                <a:gd fmla="*/ 81 h 172" name="T35"/>
                <a:gd fmla="*/ 205 w 235" name="T36"/>
                <a:gd fmla="*/ 90 h 172" name="T37"/>
                <a:gd fmla="*/ 179 w 235" name="T38"/>
                <a:gd fmla="*/ 105 h 172" name="T39"/>
                <a:gd fmla="*/ 162 w 235" name="T40"/>
                <a:gd fmla="*/ 84 h 172" name="T41"/>
                <a:gd fmla="*/ 151 w 235" name="T42"/>
                <a:gd fmla="*/ 101 h 172" name="T43"/>
                <a:gd fmla="*/ 144 w 235" name="T44"/>
                <a:gd fmla="*/ 92 h 172" name="T45"/>
                <a:gd fmla="*/ 134 w 235" name="T46"/>
                <a:gd fmla="*/ 112 h 172" name="T47"/>
                <a:gd fmla="*/ 114 w 235" name="T48"/>
                <a:gd fmla="*/ 90 h 172" name="T49"/>
                <a:gd fmla="*/ 110 w 235" name="T50"/>
                <a:gd fmla="*/ 90 h 172" name="T51"/>
                <a:gd fmla="*/ 103 w 235" name="T52"/>
                <a:gd fmla="*/ 103 h 172" name="T53"/>
                <a:gd fmla="*/ 90 w 235" name="T54"/>
                <a:gd fmla="*/ 92 h 172" name="T55"/>
                <a:gd fmla="*/ 82 w 235" name="T56"/>
                <a:gd fmla="*/ 86 h 172" name="T57"/>
                <a:gd fmla="*/ 80 w 235" name="T58"/>
                <a:gd fmla="*/ 172 h 172" name="T59"/>
                <a:gd fmla="*/ 0 w 235" name="T60"/>
                <a:gd fmla="*/ 0 h 172" name="T61"/>
                <a:gd fmla="*/ 80 w 235" name="T62"/>
                <a:gd fmla="*/ 23 h 172" name="T63"/>
                <a:gd fmla="*/ 41 w 235" name="T64"/>
                <a:gd fmla="*/ 23 h 172" name="T65"/>
                <a:gd fmla="*/ 6 w 235" name="T66"/>
                <a:gd fmla="*/ 23 h 172" name="T67"/>
                <a:gd fmla="*/ 6 w 235" name="T68"/>
                <a:gd fmla="*/ 49 h 172" name="T69"/>
                <a:gd fmla="*/ 11 w 235" name="T70"/>
                <a:gd fmla="*/ 51 h 172" name="T71"/>
                <a:gd fmla="*/ 41 w 235" name="T72"/>
                <a:gd fmla="*/ 58 h 172" name="T73"/>
                <a:gd fmla="*/ 6 w 235" name="T74"/>
                <a:gd fmla="*/ 58 h 172" name="T75"/>
                <a:gd fmla="*/ 6 w 235" name="T76"/>
                <a:gd fmla="*/ 84 h 172" name="T77"/>
                <a:gd fmla="*/ 11 w 235" name="T78"/>
                <a:gd fmla="*/ 86 h 172" name="T79"/>
                <a:gd fmla="*/ 41 w 235" name="T80"/>
                <a:gd fmla="*/ 155 h 172" name="T81"/>
                <a:gd fmla="*/ 80 w 235" name="T82"/>
                <a:gd fmla="*/ 172 h 172" name="T83"/>
                <a:gd fmla="*/ 21 w 235" name="T84"/>
                <a:gd fmla="*/ 97 h 172" name="T85"/>
                <a:gd fmla="*/ 9 w 235" name="T86"/>
                <a:gd fmla="*/ 105 h 172" name="T87"/>
                <a:gd fmla="*/ 21 w 235" name="T88"/>
                <a:gd fmla="*/ 97 h 172" name="T89"/>
                <a:gd fmla="*/ 21 w 235" name="T90"/>
                <a:gd fmla="*/ 112 h 172" name="T91"/>
                <a:gd fmla="*/ 9 w 235" name="T92"/>
                <a:gd fmla="*/ 118 h 172" name="T93"/>
                <a:gd fmla="*/ 21 w 235" name="T94"/>
                <a:gd fmla="*/ 112 h 172" name="T95"/>
                <a:gd fmla="*/ 41 w 235" name="T96"/>
                <a:gd fmla="*/ 30 h 172" name="T97"/>
                <a:gd fmla="*/ 15 w 235" name="T98"/>
                <a:gd fmla="*/ 45 h 172" name="T99"/>
                <a:gd fmla="*/ 41 w 235" name="T100"/>
                <a:gd fmla="*/ 30 h 172" name="T101"/>
                <a:gd fmla="*/ 41 w 235" name="T102"/>
                <a:gd fmla="*/ 66 h 172" name="T103"/>
                <a:gd fmla="*/ 15 w 235" name="T104"/>
                <a:gd fmla="*/ 79 h 172" name="T105"/>
                <a:gd fmla="*/ 41 w 235" name="T106"/>
                <a:gd fmla="*/ 66 h 172" name="T107"/>
                <a:gd fmla="*/ 187 w 235" name="T108"/>
                <a:gd fmla="*/ 163 h 172" name="T109"/>
                <a:gd fmla="*/ 175 w 235" name="T110"/>
                <a:gd fmla="*/ 148 h 172" name="T111"/>
                <a:gd fmla="*/ 116 w 235" name="T112"/>
                <a:gd fmla="*/ 163 h 172" name="T113"/>
                <a:gd fmla="*/ 103 w 235" name="T114"/>
                <a:gd fmla="*/ 172 h 172" name="T115"/>
                <a:gd fmla="*/ 187 w 235" name="T116"/>
                <a:gd fmla="*/ 163 h 172" name="T117"/>
                <a:gd fmla="*/ 73 w 235" name="T118"/>
                <a:gd fmla="*/ 53 h 172" name="T119"/>
                <a:gd fmla="*/ 213 w 235" name="T120"/>
                <a:gd fmla="*/ 125 h 172" name="T121"/>
                <a:gd fmla="*/ 73 w 235" name="T122"/>
                <a:gd fmla="*/ 53 h 172"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172" w="235">
                  <a:moveTo>
                    <a:pt x="226" y="34"/>
                  </a:moveTo>
                  <a:lnTo>
                    <a:pt x="60" y="34"/>
                  </a:lnTo>
                  <a:lnTo>
                    <a:pt x="54" y="34"/>
                  </a:lnTo>
                  <a:lnTo>
                    <a:pt x="54" y="43"/>
                  </a:lnTo>
                  <a:lnTo>
                    <a:pt x="54" y="138"/>
                  </a:lnTo>
                  <a:lnTo>
                    <a:pt x="54" y="144"/>
                  </a:lnTo>
                  <a:lnTo>
                    <a:pt x="60" y="144"/>
                  </a:lnTo>
                  <a:lnTo>
                    <a:pt x="226" y="144"/>
                  </a:lnTo>
                  <a:lnTo>
                    <a:pt x="235" y="144"/>
                  </a:lnTo>
                  <a:lnTo>
                    <a:pt x="235" y="138"/>
                  </a:lnTo>
                  <a:lnTo>
                    <a:pt x="235" y="43"/>
                  </a:lnTo>
                  <a:lnTo>
                    <a:pt x="235" y="34"/>
                  </a:lnTo>
                  <a:lnTo>
                    <a:pt x="226" y="34"/>
                  </a:lnTo>
                  <a:lnTo>
                    <a:pt x="226" y="34"/>
                  </a:lnTo>
                  <a:close/>
                  <a:moveTo>
                    <a:pt x="82" y="86"/>
                  </a:moveTo>
                  <a:lnTo>
                    <a:pt x="95" y="86"/>
                  </a:lnTo>
                  <a:lnTo>
                    <a:pt x="97" y="86"/>
                  </a:lnTo>
                  <a:lnTo>
                    <a:pt x="97" y="88"/>
                  </a:lnTo>
                  <a:lnTo>
                    <a:pt x="99" y="90"/>
                  </a:lnTo>
                  <a:lnTo>
                    <a:pt x="103" y="71"/>
                  </a:lnTo>
                  <a:lnTo>
                    <a:pt x="110" y="71"/>
                  </a:lnTo>
                  <a:lnTo>
                    <a:pt x="114" y="81"/>
                  </a:lnTo>
                  <a:lnTo>
                    <a:pt x="116" y="77"/>
                  </a:lnTo>
                  <a:lnTo>
                    <a:pt x="121" y="73"/>
                  </a:lnTo>
                  <a:lnTo>
                    <a:pt x="123" y="79"/>
                  </a:lnTo>
                  <a:lnTo>
                    <a:pt x="136" y="99"/>
                  </a:lnTo>
                  <a:lnTo>
                    <a:pt x="138" y="81"/>
                  </a:lnTo>
                  <a:lnTo>
                    <a:pt x="140" y="73"/>
                  </a:lnTo>
                  <a:lnTo>
                    <a:pt x="147" y="81"/>
                  </a:lnTo>
                  <a:lnTo>
                    <a:pt x="149" y="86"/>
                  </a:lnTo>
                  <a:lnTo>
                    <a:pt x="159" y="73"/>
                  </a:lnTo>
                  <a:lnTo>
                    <a:pt x="166" y="73"/>
                  </a:lnTo>
                  <a:lnTo>
                    <a:pt x="175" y="92"/>
                  </a:lnTo>
                  <a:lnTo>
                    <a:pt x="175" y="86"/>
                  </a:lnTo>
                  <a:lnTo>
                    <a:pt x="177" y="81"/>
                  </a:lnTo>
                  <a:lnTo>
                    <a:pt x="179" y="81"/>
                  </a:lnTo>
                  <a:lnTo>
                    <a:pt x="205" y="81"/>
                  </a:lnTo>
                  <a:lnTo>
                    <a:pt x="205" y="90"/>
                  </a:lnTo>
                  <a:lnTo>
                    <a:pt x="183" y="90"/>
                  </a:lnTo>
                  <a:lnTo>
                    <a:pt x="179" y="105"/>
                  </a:lnTo>
                  <a:lnTo>
                    <a:pt x="172" y="105"/>
                  </a:lnTo>
                  <a:lnTo>
                    <a:pt x="162" y="84"/>
                  </a:lnTo>
                  <a:lnTo>
                    <a:pt x="153" y="97"/>
                  </a:lnTo>
                  <a:lnTo>
                    <a:pt x="151" y="101"/>
                  </a:lnTo>
                  <a:lnTo>
                    <a:pt x="147" y="97"/>
                  </a:lnTo>
                  <a:lnTo>
                    <a:pt x="144" y="92"/>
                  </a:lnTo>
                  <a:lnTo>
                    <a:pt x="140" y="112"/>
                  </a:lnTo>
                  <a:lnTo>
                    <a:pt x="134" y="112"/>
                  </a:lnTo>
                  <a:lnTo>
                    <a:pt x="118" y="86"/>
                  </a:lnTo>
                  <a:lnTo>
                    <a:pt x="114" y="90"/>
                  </a:lnTo>
                  <a:lnTo>
                    <a:pt x="110" y="94"/>
                  </a:lnTo>
                  <a:lnTo>
                    <a:pt x="110" y="90"/>
                  </a:lnTo>
                  <a:lnTo>
                    <a:pt x="108" y="86"/>
                  </a:lnTo>
                  <a:lnTo>
                    <a:pt x="103" y="103"/>
                  </a:lnTo>
                  <a:lnTo>
                    <a:pt x="97" y="103"/>
                  </a:lnTo>
                  <a:lnTo>
                    <a:pt x="90" y="92"/>
                  </a:lnTo>
                  <a:lnTo>
                    <a:pt x="82" y="92"/>
                  </a:lnTo>
                  <a:lnTo>
                    <a:pt x="82" y="86"/>
                  </a:lnTo>
                  <a:lnTo>
                    <a:pt x="82" y="86"/>
                  </a:lnTo>
                  <a:close/>
                  <a:moveTo>
                    <a:pt x="80" y="172"/>
                  </a:moveTo>
                  <a:lnTo>
                    <a:pt x="0" y="172"/>
                  </a:lnTo>
                  <a:lnTo>
                    <a:pt x="0" y="0"/>
                  </a:lnTo>
                  <a:lnTo>
                    <a:pt x="80" y="0"/>
                  </a:lnTo>
                  <a:lnTo>
                    <a:pt x="80" y="23"/>
                  </a:lnTo>
                  <a:lnTo>
                    <a:pt x="56" y="23"/>
                  </a:lnTo>
                  <a:lnTo>
                    <a:pt x="41" y="23"/>
                  </a:lnTo>
                  <a:lnTo>
                    <a:pt x="11" y="23"/>
                  </a:lnTo>
                  <a:lnTo>
                    <a:pt x="6" y="23"/>
                  </a:lnTo>
                  <a:lnTo>
                    <a:pt x="6" y="28"/>
                  </a:lnTo>
                  <a:lnTo>
                    <a:pt x="6" y="49"/>
                  </a:lnTo>
                  <a:lnTo>
                    <a:pt x="6" y="51"/>
                  </a:lnTo>
                  <a:lnTo>
                    <a:pt x="11" y="51"/>
                  </a:lnTo>
                  <a:lnTo>
                    <a:pt x="41" y="51"/>
                  </a:lnTo>
                  <a:lnTo>
                    <a:pt x="41" y="58"/>
                  </a:lnTo>
                  <a:lnTo>
                    <a:pt x="11" y="58"/>
                  </a:lnTo>
                  <a:lnTo>
                    <a:pt x="6" y="58"/>
                  </a:lnTo>
                  <a:lnTo>
                    <a:pt x="6" y="62"/>
                  </a:lnTo>
                  <a:lnTo>
                    <a:pt x="6" y="84"/>
                  </a:lnTo>
                  <a:lnTo>
                    <a:pt x="6" y="86"/>
                  </a:lnTo>
                  <a:lnTo>
                    <a:pt x="11" y="86"/>
                  </a:lnTo>
                  <a:lnTo>
                    <a:pt x="41" y="86"/>
                  </a:lnTo>
                  <a:lnTo>
                    <a:pt x="41" y="155"/>
                  </a:lnTo>
                  <a:lnTo>
                    <a:pt x="80" y="155"/>
                  </a:lnTo>
                  <a:lnTo>
                    <a:pt x="80" y="172"/>
                  </a:lnTo>
                  <a:lnTo>
                    <a:pt x="80" y="172"/>
                  </a:lnTo>
                  <a:close/>
                  <a:moveTo>
                    <a:pt x="21" y="97"/>
                  </a:moveTo>
                  <a:lnTo>
                    <a:pt x="9" y="97"/>
                  </a:lnTo>
                  <a:lnTo>
                    <a:pt x="9" y="105"/>
                  </a:lnTo>
                  <a:lnTo>
                    <a:pt x="21" y="105"/>
                  </a:lnTo>
                  <a:lnTo>
                    <a:pt x="21" y="97"/>
                  </a:lnTo>
                  <a:lnTo>
                    <a:pt x="21" y="97"/>
                  </a:lnTo>
                  <a:close/>
                  <a:moveTo>
                    <a:pt x="21" y="112"/>
                  </a:moveTo>
                  <a:lnTo>
                    <a:pt x="9" y="112"/>
                  </a:lnTo>
                  <a:lnTo>
                    <a:pt x="9" y="118"/>
                  </a:lnTo>
                  <a:lnTo>
                    <a:pt x="21" y="118"/>
                  </a:lnTo>
                  <a:lnTo>
                    <a:pt x="21" y="112"/>
                  </a:lnTo>
                  <a:lnTo>
                    <a:pt x="21" y="112"/>
                  </a:lnTo>
                  <a:close/>
                  <a:moveTo>
                    <a:pt x="41" y="30"/>
                  </a:moveTo>
                  <a:lnTo>
                    <a:pt x="15" y="30"/>
                  </a:lnTo>
                  <a:lnTo>
                    <a:pt x="15" y="45"/>
                  </a:lnTo>
                  <a:lnTo>
                    <a:pt x="41" y="45"/>
                  </a:lnTo>
                  <a:lnTo>
                    <a:pt x="41" y="30"/>
                  </a:lnTo>
                  <a:lnTo>
                    <a:pt x="41" y="30"/>
                  </a:lnTo>
                  <a:close/>
                  <a:moveTo>
                    <a:pt x="41" y="66"/>
                  </a:moveTo>
                  <a:lnTo>
                    <a:pt x="15" y="66"/>
                  </a:lnTo>
                  <a:lnTo>
                    <a:pt x="15" y="79"/>
                  </a:lnTo>
                  <a:lnTo>
                    <a:pt x="41" y="79"/>
                  </a:lnTo>
                  <a:lnTo>
                    <a:pt x="41" y="66"/>
                  </a:lnTo>
                  <a:lnTo>
                    <a:pt x="41" y="66"/>
                  </a:lnTo>
                  <a:close/>
                  <a:moveTo>
                    <a:pt x="187" y="163"/>
                  </a:moveTo>
                  <a:lnTo>
                    <a:pt x="175" y="163"/>
                  </a:lnTo>
                  <a:lnTo>
                    <a:pt x="175" y="148"/>
                  </a:lnTo>
                  <a:lnTo>
                    <a:pt x="116" y="148"/>
                  </a:lnTo>
                  <a:lnTo>
                    <a:pt x="116" y="163"/>
                  </a:lnTo>
                  <a:lnTo>
                    <a:pt x="103" y="163"/>
                  </a:lnTo>
                  <a:lnTo>
                    <a:pt x="103" y="172"/>
                  </a:lnTo>
                  <a:lnTo>
                    <a:pt x="187" y="172"/>
                  </a:lnTo>
                  <a:lnTo>
                    <a:pt x="187" y="163"/>
                  </a:lnTo>
                  <a:lnTo>
                    <a:pt x="187" y="163"/>
                  </a:lnTo>
                  <a:close/>
                  <a:moveTo>
                    <a:pt x="73" y="53"/>
                  </a:moveTo>
                  <a:lnTo>
                    <a:pt x="213" y="53"/>
                  </a:lnTo>
                  <a:lnTo>
                    <a:pt x="213" y="125"/>
                  </a:lnTo>
                  <a:lnTo>
                    <a:pt x="73" y="125"/>
                  </a:lnTo>
                  <a:lnTo>
                    <a:pt x="73" y="53"/>
                  </a:lnTo>
                  <a:close/>
                </a:path>
              </a:pathLst>
            </a:custGeom>
            <a:solidFill>
              <a:sysClr lastClr="FFFFFF" val="window"/>
            </a:solidFill>
            <a:ln>
              <a:noFill/>
            </a:ln>
          </p:spPr>
          <p:txBody>
            <a:bodyPr anchor="t" anchorCtr="0" bIns="45720" compatLnSpc="1" lIns="91440" numCol="1" rIns="91440" tIns="45720" vert="horz" wrap="square"/>
            <a:lstStyle>
              <a:defPPr>
                <a:defRPr lang="en-US"/>
              </a:defPPr>
              <a:lvl1pPr algn="l" defTabSz="914400" eaLnBrk="1" hangingPunct="1" latinLnBrk="0" marL="0" rtl="0">
                <a:defRPr kern="1200" sz="1800">
                  <a:solidFill>
                    <a:sysClr lastClr="000000" val="windowText"/>
                  </a:solidFill>
                  <a:latin charset="0" typeface="Lato"/>
                  <a:ea typeface="+mn-ea"/>
                  <a:cs typeface="+mn-ea"/>
                </a:defRPr>
              </a:lvl1pPr>
              <a:lvl2pPr algn="l" defTabSz="914400" eaLnBrk="1" hangingPunct="1" latinLnBrk="0" marL="457200" rtl="0">
                <a:defRPr kern="1200" sz="1800">
                  <a:solidFill>
                    <a:sysClr lastClr="000000" val="windowText"/>
                  </a:solidFill>
                  <a:latin charset="0" typeface="Lato"/>
                  <a:ea typeface="+mn-ea"/>
                  <a:cs typeface="+mn-ea"/>
                </a:defRPr>
              </a:lvl2pPr>
              <a:lvl3pPr algn="l" defTabSz="914400" eaLnBrk="1" hangingPunct="1" latinLnBrk="0" marL="914400" rtl="0">
                <a:defRPr kern="1200" sz="1800">
                  <a:solidFill>
                    <a:sysClr lastClr="000000" val="windowText"/>
                  </a:solidFill>
                  <a:latin charset="0" typeface="Lato"/>
                  <a:ea typeface="+mn-ea"/>
                  <a:cs typeface="+mn-ea"/>
                </a:defRPr>
              </a:lvl3pPr>
              <a:lvl4pPr algn="l" defTabSz="914400" eaLnBrk="1" hangingPunct="1" latinLnBrk="0" marL="1371600" rtl="0">
                <a:defRPr kern="1200" sz="1800">
                  <a:solidFill>
                    <a:sysClr lastClr="000000" val="windowText"/>
                  </a:solidFill>
                  <a:latin charset="0" typeface="Lato"/>
                  <a:ea typeface="+mn-ea"/>
                  <a:cs typeface="+mn-ea"/>
                </a:defRPr>
              </a:lvl4pPr>
              <a:lvl5pPr algn="l" defTabSz="914400" eaLnBrk="1" hangingPunct="1" latinLnBrk="0" marL="1828800" rtl="0">
                <a:defRPr kern="1200" sz="1800">
                  <a:solidFill>
                    <a:sysClr lastClr="000000" val="windowText"/>
                  </a:solidFill>
                  <a:latin charset="0" typeface="Lato"/>
                  <a:ea typeface="+mn-ea"/>
                  <a:cs typeface="+mn-ea"/>
                </a:defRPr>
              </a:lvl5pPr>
              <a:lvl6pPr algn="l" defTabSz="914400" eaLnBrk="1" hangingPunct="1" latinLnBrk="0" marL="2286000" rtl="0">
                <a:defRPr kern="1200" sz="1800">
                  <a:solidFill>
                    <a:sysClr lastClr="000000" val="windowText"/>
                  </a:solidFill>
                  <a:latin charset="0" typeface="Lato"/>
                  <a:ea typeface="+mn-ea"/>
                  <a:cs typeface="+mn-ea"/>
                </a:defRPr>
              </a:lvl6pPr>
              <a:lvl7pPr algn="l" defTabSz="914400" eaLnBrk="1" hangingPunct="1" latinLnBrk="0" marL="2743200" rtl="0">
                <a:defRPr kern="1200" sz="1800">
                  <a:solidFill>
                    <a:sysClr lastClr="000000" val="windowText"/>
                  </a:solidFill>
                  <a:latin charset="0" typeface="Lato"/>
                  <a:ea typeface="+mn-ea"/>
                  <a:cs typeface="+mn-ea"/>
                </a:defRPr>
              </a:lvl7pPr>
              <a:lvl8pPr algn="l" defTabSz="914400" eaLnBrk="1" hangingPunct="1" latinLnBrk="0" marL="3200400" rtl="0">
                <a:defRPr kern="1200" sz="1800">
                  <a:solidFill>
                    <a:sysClr lastClr="000000" val="windowText"/>
                  </a:solidFill>
                  <a:latin charset="0" typeface="Lato"/>
                  <a:ea typeface="+mn-ea"/>
                  <a:cs typeface="+mn-ea"/>
                </a:defRPr>
              </a:lvl8pPr>
              <a:lvl9pPr algn="l" defTabSz="914400" eaLnBrk="1" hangingPunct="1" latinLnBrk="0" marL="3657600" rtl="0">
                <a:defRPr kern="1200" sz="1800">
                  <a:solidFill>
                    <a:sysClr lastClr="000000" val="windowText"/>
                  </a:solidFill>
                  <a:latin charset="0" typeface="Lato"/>
                  <a:ea typeface="+mn-ea"/>
                  <a:cs typeface="+mn-ea"/>
                </a:defRPr>
              </a:lvl9pPr>
            </a:lstStyle>
            <a:p>
              <a:endParaRPr altLang="en-US" lang="zh-CN">
                <a:solidFill>
                  <a:prstClr val="black"/>
                </a:solidFill>
              </a:endParaRPr>
            </a:p>
          </p:txBody>
        </p:sp>
        <p:sp>
          <p:nvSpPr>
            <p:cNvPr id="117" name="Freeform 29"/>
            <p:cNvSpPr>
              <a:spLocks noEditPoints="1"/>
            </p:cNvSpPr>
            <p:nvPr/>
          </p:nvSpPr>
          <p:spPr bwMode="auto">
            <a:xfrm>
              <a:off x="5289684" y="5032219"/>
              <a:ext cx="507561" cy="459477"/>
            </a:xfrm>
            <a:custGeom>
              <a:gdLst>
                <a:gd fmla="*/ 147 w 190" name="T0"/>
                <a:gd fmla="*/ 0 h 172" name="T1"/>
                <a:gd fmla="*/ 156 w 190" name="T2"/>
                <a:gd fmla="*/ 6 h 172" name="T3"/>
                <a:gd fmla="*/ 140 w 190" name="T4"/>
                <a:gd fmla="*/ 49 h 172" name="T5"/>
                <a:gd fmla="*/ 33 w 190" name="T6"/>
                <a:gd fmla="*/ 13 h 172" name="T7"/>
                <a:gd fmla="*/ 41 w 190" name="T8"/>
                <a:gd fmla="*/ 21 h 172" name="T9"/>
                <a:gd fmla="*/ 54 w 190" name="T10"/>
                <a:gd fmla="*/ 32 h 172" name="T11"/>
                <a:gd fmla="*/ 33 w 190" name="T12"/>
                <a:gd fmla="*/ 41 h 172" name="T13"/>
                <a:gd fmla="*/ 41 w 190" name="T14"/>
                <a:gd fmla="*/ 45 h 172" name="T15"/>
                <a:gd fmla="*/ 54 w 190" name="T16"/>
                <a:gd fmla="*/ 56 h 172" name="T17"/>
                <a:gd fmla="*/ 33 w 190" name="T18"/>
                <a:gd fmla="*/ 65 h 172" name="T19"/>
                <a:gd fmla="*/ 41 w 190" name="T20"/>
                <a:gd fmla="*/ 71 h 172" name="T21"/>
                <a:gd fmla="*/ 54 w 190" name="T22"/>
                <a:gd fmla="*/ 82 h 172" name="T23"/>
                <a:gd fmla="*/ 33 w 190" name="T24"/>
                <a:gd fmla="*/ 90 h 172" name="T25"/>
                <a:gd fmla="*/ 41 w 190" name="T26"/>
                <a:gd fmla="*/ 95 h 172" name="T27"/>
                <a:gd fmla="*/ 54 w 190" name="T28"/>
                <a:gd fmla="*/ 105 h 172" name="T29"/>
                <a:gd fmla="*/ 33 w 190" name="T30"/>
                <a:gd fmla="*/ 114 h 172" name="T31"/>
                <a:gd fmla="*/ 41 w 190" name="T32"/>
                <a:gd fmla="*/ 121 h 172" name="T33"/>
                <a:gd fmla="*/ 54 w 190" name="T34"/>
                <a:gd fmla="*/ 131 h 172" name="T35"/>
                <a:gd fmla="*/ 33 w 190" name="T36"/>
                <a:gd fmla="*/ 140 h 172" name="T37"/>
                <a:gd fmla="*/ 33 w 190" name="T38"/>
                <a:gd fmla="*/ 157 h 172" name="T39"/>
                <a:gd fmla="*/ 140 w 190" name="T40"/>
                <a:gd fmla="*/ 125 h 172" name="T41"/>
                <a:gd fmla="*/ 156 w 190" name="T42"/>
                <a:gd fmla="*/ 164 h 172" name="T43"/>
                <a:gd fmla="*/ 147 w 190" name="T44"/>
                <a:gd fmla="*/ 172 h 172" name="T45"/>
                <a:gd fmla="*/ 18 w 190" name="T46"/>
                <a:gd fmla="*/ 172 h 172" name="T47"/>
                <a:gd fmla="*/ 18 w 190" name="T48"/>
                <a:gd fmla="*/ 153 h 172" name="T49"/>
                <a:gd fmla="*/ 0 w 190" name="T50"/>
                <a:gd fmla="*/ 138 h 172" name="T51"/>
                <a:gd fmla="*/ 18 w 190" name="T52"/>
                <a:gd fmla="*/ 127 h 172" name="T53"/>
                <a:gd fmla="*/ 0 w 190" name="T54"/>
                <a:gd fmla="*/ 112 h 172" name="T55"/>
                <a:gd fmla="*/ 18 w 190" name="T56"/>
                <a:gd fmla="*/ 103 h 172" name="T57"/>
                <a:gd fmla="*/ 0 w 190" name="T58"/>
                <a:gd fmla="*/ 88 h 172" name="T59"/>
                <a:gd fmla="*/ 18 w 190" name="T60"/>
                <a:gd fmla="*/ 77 h 172" name="T61"/>
                <a:gd fmla="*/ 0 w 190" name="T62"/>
                <a:gd fmla="*/ 62 h 172" name="T63"/>
                <a:gd fmla="*/ 18 w 190" name="T64"/>
                <a:gd fmla="*/ 54 h 172" name="T65"/>
                <a:gd fmla="*/ 0 w 190" name="T66"/>
                <a:gd fmla="*/ 39 h 172" name="T67"/>
                <a:gd fmla="*/ 18 w 190" name="T68"/>
                <a:gd fmla="*/ 6 h 172" name="T69"/>
                <a:gd fmla="*/ 26 w 190" name="T70"/>
                <a:gd fmla="*/ 0 h 172" name="T71"/>
                <a:gd fmla="*/ 67 w 190" name="T72"/>
                <a:gd fmla="*/ 82 h 172" name="T73"/>
                <a:gd fmla="*/ 87 w 190" name="T74"/>
                <a:gd fmla="*/ 90 h 172" name="T75"/>
                <a:gd fmla="*/ 67 w 190" name="T76"/>
                <a:gd fmla="*/ 82 h 172" name="T77"/>
                <a:gd fmla="*/ 67 w 190" name="T78"/>
                <a:gd fmla="*/ 65 h 172" name="T79"/>
                <a:gd fmla="*/ 104 w 190" name="T80"/>
                <a:gd fmla="*/ 71 h 172" name="T81"/>
                <a:gd fmla="*/ 67 w 190" name="T82"/>
                <a:gd fmla="*/ 65 h 172" name="T83"/>
                <a:gd fmla="*/ 67 w 190" name="T84"/>
                <a:gd fmla="*/ 45 h 172" name="T85"/>
                <a:gd fmla="*/ 121 w 190" name="T86"/>
                <a:gd fmla="*/ 54 h 172" name="T87"/>
                <a:gd fmla="*/ 67 w 190" name="T88"/>
                <a:gd fmla="*/ 45 h 172" name="T89"/>
                <a:gd fmla="*/ 67 w 190" name="T90"/>
                <a:gd fmla="*/ 28 h 172" name="T91"/>
                <a:gd fmla="*/ 121 w 190" name="T92"/>
                <a:gd fmla="*/ 36 h 172" name="T93"/>
                <a:gd fmla="*/ 67 w 190" name="T94"/>
                <a:gd fmla="*/ 28 h 172" name="T95"/>
                <a:gd fmla="*/ 89 w 190" name="T96"/>
                <a:gd fmla="*/ 138 h 172" name="T97"/>
                <a:gd fmla="*/ 112 w 190" name="T98"/>
                <a:gd fmla="*/ 136 h 172" name="T99"/>
                <a:gd fmla="*/ 91 w 190" name="T100"/>
                <a:gd fmla="*/ 112 h 172" name="T101"/>
                <a:gd fmla="*/ 89 w 190" name="T102"/>
                <a:gd fmla="*/ 138 h 172" name="T103"/>
                <a:gd fmla="*/ 169 w 190" name="T104"/>
                <a:gd fmla="*/ 36 h 172" name="T105"/>
                <a:gd fmla="*/ 121 w 190" name="T106"/>
                <a:gd fmla="*/ 127 h 172" name="T107"/>
                <a:gd fmla="*/ 169 w 190" name="T108"/>
                <a:gd fmla="*/ 36 h 172" name="T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b="b" l="0" r="r" t="0"/>
              <a:pathLst>
                <a:path h="172" w="190">
                  <a:moveTo>
                    <a:pt x="26" y="0"/>
                  </a:moveTo>
                  <a:lnTo>
                    <a:pt x="147" y="0"/>
                  </a:lnTo>
                  <a:lnTo>
                    <a:pt x="156" y="0"/>
                  </a:lnTo>
                  <a:lnTo>
                    <a:pt x="156" y="6"/>
                  </a:lnTo>
                  <a:lnTo>
                    <a:pt x="156" y="34"/>
                  </a:lnTo>
                  <a:lnTo>
                    <a:pt x="140" y="49"/>
                  </a:lnTo>
                  <a:lnTo>
                    <a:pt x="140" y="13"/>
                  </a:lnTo>
                  <a:lnTo>
                    <a:pt x="33" y="13"/>
                  </a:lnTo>
                  <a:lnTo>
                    <a:pt x="33" y="24"/>
                  </a:lnTo>
                  <a:lnTo>
                    <a:pt x="41" y="21"/>
                  </a:lnTo>
                  <a:lnTo>
                    <a:pt x="48" y="17"/>
                  </a:lnTo>
                  <a:lnTo>
                    <a:pt x="54" y="32"/>
                  </a:lnTo>
                  <a:lnTo>
                    <a:pt x="46" y="34"/>
                  </a:lnTo>
                  <a:lnTo>
                    <a:pt x="33" y="41"/>
                  </a:lnTo>
                  <a:lnTo>
                    <a:pt x="33" y="47"/>
                  </a:lnTo>
                  <a:lnTo>
                    <a:pt x="41" y="45"/>
                  </a:lnTo>
                  <a:lnTo>
                    <a:pt x="48" y="41"/>
                  </a:lnTo>
                  <a:lnTo>
                    <a:pt x="54" y="56"/>
                  </a:lnTo>
                  <a:lnTo>
                    <a:pt x="46" y="58"/>
                  </a:lnTo>
                  <a:lnTo>
                    <a:pt x="33" y="65"/>
                  </a:lnTo>
                  <a:lnTo>
                    <a:pt x="33" y="73"/>
                  </a:lnTo>
                  <a:lnTo>
                    <a:pt x="41" y="71"/>
                  </a:lnTo>
                  <a:lnTo>
                    <a:pt x="48" y="67"/>
                  </a:lnTo>
                  <a:lnTo>
                    <a:pt x="54" y="82"/>
                  </a:lnTo>
                  <a:lnTo>
                    <a:pt x="46" y="84"/>
                  </a:lnTo>
                  <a:lnTo>
                    <a:pt x="33" y="90"/>
                  </a:lnTo>
                  <a:lnTo>
                    <a:pt x="33" y="97"/>
                  </a:lnTo>
                  <a:lnTo>
                    <a:pt x="41" y="95"/>
                  </a:lnTo>
                  <a:lnTo>
                    <a:pt x="48" y="90"/>
                  </a:lnTo>
                  <a:lnTo>
                    <a:pt x="54" y="105"/>
                  </a:lnTo>
                  <a:lnTo>
                    <a:pt x="46" y="108"/>
                  </a:lnTo>
                  <a:lnTo>
                    <a:pt x="33" y="114"/>
                  </a:lnTo>
                  <a:lnTo>
                    <a:pt x="33" y="123"/>
                  </a:lnTo>
                  <a:lnTo>
                    <a:pt x="41" y="121"/>
                  </a:lnTo>
                  <a:lnTo>
                    <a:pt x="48" y="118"/>
                  </a:lnTo>
                  <a:lnTo>
                    <a:pt x="54" y="131"/>
                  </a:lnTo>
                  <a:lnTo>
                    <a:pt x="46" y="133"/>
                  </a:lnTo>
                  <a:lnTo>
                    <a:pt x="33" y="140"/>
                  </a:lnTo>
                  <a:lnTo>
                    <a:pt x="33" y="153"/>
                  </a:lnTo>
                  <a:lnTo>
                    <a:pt x="33" y="157"/>
                  </a:lnTo>
                  <a:lnTo>
                    <a:pt x="140" y="157"/>
                  </a:lnTo>
                  <a:lnTo>
                    <a:pt x="140" y="125"/>
                  </a:lnTo>
                  <a:lnTo>
                    <a:pt x="156" y="110"/>
                  </a:lnTo>
                  <a:lnTo>
                    <a:pt x="156" y="164"/>
                  </a:lnTo>
                  <a:lnTo>
                    <a:pt x="156" y="172"/>
                  </a:lnTo>
                  <a:lnTo>
                    <a:pt x="147" y="172"/>
                  </a:lnTo>
                  <a:lnTo>
                    <a:pt x="26" y="172"/>
                  </a:lnTo>
                  <a:lnTo>
                    <a:pt x="18" y="172"/>
                  </a:lnTo>
                  <a:lnTo>
                    <a:pt x="18" y="164"/>
                  </a:lnTo>
                  <a:lnTo>
                    <a:pt x="18" y="153"/>
                  </a:lnTo>
                  <a:lnTo>
                    <a:pt x="2" y="153"/>
                  </a:lnTo>
                  <a:lnTo>
                    <a:pt x="0" y="138"/>
                  </a:lnTo>
                  <a:lnTo>
                    <a:pt x="18" y="131"/>
                  </a:lnTo>
                  <a:lnTo>
                    <a:pt x="18" y="127"/>
                  </a:lnTo>
                  <a:lnTo>
                    <a:pt x="2" y="127"/>
                  </a:lnTo>
                  <a:lnTo>
                    <a:pt x="0" y="112"/>
                  </a:lnTo>
                  <a:lnTo>
                    <a:pt x="18" y="103"/>
                  </a:lnTo>
                  <a:lnTo>
                    <a:pt x="18" y="103"/>
                  </a:lnTo>
                  <a:lnTo>
                    <a:pt x="2" y="103"/>
                  </a:lnTo>
                  <a:lnTo>
                    <a:pt x="0" y="88"/>
                  </a:lnTo>
                  <a:lnTo>
                    <a:pt x="18" y="80"/>
                  </a:lnTo>
                  <a:lnTo>
                    <a:pt x="18" y="77"/>
                  </a:lnTo>
                  <a:lnTo>
                    <a:pt x="2" y="77"/>
                  </a:lnTo>
                  <a:lnTo>
                    <a:pt x="0" y="62"/>
                  </a:lnTo>
                  <a:lnTo>
                    <a:pt x="18" y="54"/>
                  </a:lnTo>
                  <a:lnTo>
                    <a:pt x="18" y="54"/>
                  </a:lnTo>
                  <a:lnTo>
                    <a:pt x="2" y="54"/>
                  </a:lnTo>
                  <a:lnTo>
                    <a:pt x="0" y="39"/>
                  </a:lnTo>
                  <a:lnTo>
                    <a:pt x="18" y="30"/>
                  </a:lnTo>
                  <a:lnTo>
                    <a:pt x="18" y="6"/>
                  </a:lnTo>
                  <a:lnTo>
                    <a:pt x="18" y="0"/>
                  </a:lnTo>
                  <a:lnTo>
                    <a:pt x="26" y="0"/>
                  </a:lnTo>
                  <a:lnTo>
                    <a:pt x="26" y="0"/>
                  </a:lnTo>
                  <a:close/>
                  <a:moveTo>
                    <a:pt x="67" y="82"/>
                  </a:moveTo>
                  <a:lnTo>
                    <a:pt x="67" y="90"/>
                  </a:lnTo>
                  <a:lnTo>
                    <a:pt x="87" y="90"/>
                  </a:lnTo>
                  <a:lnTo>
                    <a:pt x="87" y="82"/>
                  </a:lnTo>
                  <a:lnTo>
                    <a:pt x="67" y="82"/>
                  </a:lnTo>
                  <a:lnTo>
                    <a:pt x="67" y="82"/>
                  </a:lnTo>
                  <a:close/>
                  <a:moveTo>
                    <a:pt x="67" y="65"/>
                  </a:moveTo>
                  <a:lnTo>
                    <a:pt x="67" y="71"/>
                  </a:lnTo>
                  <a:lnTo>
                    <a:pt x="104" y="71"/>
                  </a:lnTo>
                  <a:lnTo>
                    <a:pt x="104" y="65"/>
                  </a:lnTo>
                  <a:lnTo>
                    <a:pt x="67" y="65"/>
                  </a:lnTo>
                  <a:lnTo>
                    <a:pt x="67" y="65"/>
                  </a:lnTo>
                  <a:close/>
                  <a:moveTo>
                    <a:pt x="67" y="45"/>
                  </a:moveTo>
                  <a:lnTo>
                    <a:pt x="67" y="54"/>
                  </a:lnTo>
                  <a:lnTo>
                    <a:pt x="121" y="54"/>
                  </a:lnTo>
                  <a:lnTo>
                    <a:pt x="121" y="45"/>
                  </a:lnTo>
                  <a:lnTo>
                    <a:pt x="67" y="45"/>
                  </a:lnTo>
                  <a:lnTo>
                    <a:pt x="67" y="45"/>
                  </a:lnTo>
                  <a:close/>
                  <a:moveTo>
                    <a:pt x="67" y="28"/>
                  </a:moveTo>
                  <a:lnTo>
                    <a:pt x="67" y="36"/>
                  </a:lnTo>
                  <a:lnTo>
                    <a:pt x="121" y="36"/>
                  </a:lnTo>
                  <a:lnTo>
                    <a:pt x="121" y="28"/>
                  </a:lnTo>
                  <a:lnTo>
                    <a:pt x="67" y="28"/>
                  </a:lnTo>
                  <a:lnTo>
                    <a:pt x="67" y="28"/>
                  </a:lnTo>
                  <a:close/>
                  <a:moveTo>
                    <a:pt x="89" y="138"/>
                  </a:moveTo>
                  <a:lnTo>
                    <a:pt x="100" y="136"/>
                  </a:lnTo>
                  <a:lnTo>
                    <a:pt x="112" y="136"/>
                  </a:lnTo>
                  <a:lnTo>
                    <a:pt x="102" y="125"/>
                  </a:lnTo>
                  <a:lnTo>
                    <a:pt x="91" y="112"/>
                  </a:lnTo>
                  <a:lnTo>
                    <a:pt x="89" y="125"/>
                  </a:lnTo>
                  <a:lnTo>
                    <a:pt x="89" y="138"/>
                  </a:lnTo>
                  <a:lnTo>
                    <a:pt x="89" y="138"/>
                  </a:lnTo>
                  <a:close/>
                  <a:moveTo>
                    <a:pt x="169" y="36"/>
                  </a:moveTo>
                  <a:lnTo>
                    <a:pt x="100" y="103"/>
                  </a:lnTo>
                  <a:lnTo>
                    <a:pt x="121" y="127"/>
                  </a:lnTo>
                  <a:lnTo>
                    <a:pt x="190" y="60"/>
                  </a:lnTo>
                  <a:lnTo>
                    <a:pt x="169" y="36"/>
                  </a:lnTo>
                  <a:close/>
                </a:path>
              </a:pathLst>
            </a:custGeom>
            <a:solidFill>
              <a:sysClr lastClr="FFFFFF" val="window"/>
            </a:solidFill>
            <a:ln>
              <a:noFill/>
            </a:ln>
          </p:spPr>
          <p:txBody>
            <a:bodyPr anchor="t" anchorCtr="0" bIns="45720" compatLnSpc="1" lIns="91440" numCol="1" rIns="91440" tIns="45720" vert="horz" wrap="square"/>
            <a:lstStyle>
              <a:defPPr>
                <a:defRPr lang="en-US"/>
              </a:defPPr>
              <a:lvl1pPr algn="l" defTabSz="914400" eaLnBrk="1" hangingPunct="1" latinLnBrk="0" marL="0" rtl="0">
                <a:defRPr kern="1200" sz="1800">
                  <a:solidFill>
                    <a:sysClr lastClr="000000" val="windowText"/>
                  </a:solidFill>
                  <a:latin charset="0" typeface="Lato"/>
                  <a:ea typeface="+mn-ea"/>
                  <a:cs typeface="+mn-ea"/>
                </a:defRPr>
              </a:lvl1pPr>
              <a:lvl2pPr algn="l" defTabSz="914400" eaLnBrk="1" hangingPunct="1" latinLnBrk="0" marL="457200" rtl="0">
                <a:defRPr kern="1200" sz="1800">
                  <a:solidFill>
                    <a:sysClr lastClr="000000" val="windowText"/>
                  </a:solidFill>
                  <a:latin charset="0" typeface="Lato"/>
                  <a:ea typeface="+mn-ea"/>
                  <a:cs typeface="+mn-ea"/>
                </a:defRPr>
              </a:lvl2pPr>
              <a:lvl3pPr algn="l" defTabSz="914400" eaLnBrk="1" hangingPunct="1" latinLnBrk="0" marL="914400" rtl="0">
                <a:defRPr kern="1200" sz="1800">
                  <a:solidFill>
                    <a:sysClr lastClr="000000" val="windowText"/>
                  </a:solidFill>
                  <a:latin charset="0" typeface="Lato"/>
                  <a:ea typeface="+mn-ea"/>
                  <a:cs typeface="+mn-ea"/>
                </a:defRPr>
              </a:lvl3pPr>
              <a:lvl4pPr algn="l" defTabSz="914400" eaLnBrk="1" hangingPunct="1" latinLnBrk="0" marL="1371600" rtl="0">
                <a:defRPr kern="1200" sz="1800">
                  <a:solidFill>
                    <a:sysClr lastClr="000000" val="windowText"/>
                  </a:solidFill>
                  <a:latin charset="0" typeface="Lato"/>
                  <a:ea typeface="+mn-ea"/>
                  <a:cs typeface="+mn-ea"/>
                </a:defRPr>
              </a:lvl4pPr>
              <a:lvl5pPr algn="l" defTabSz="914400" eaLnBrk="1" hangingPunct="1" latinLnBrk="0" marL="1828800" rtl="0">
                <a:defRPr kern="1200" sz="1800">
                  <a:solidFill>
                    <a:sysClr lastClr="000000" val="windowText"/>
                  </a:solidFill>
                  <a:latin charset="0" typeface="Lato"/>
                  <a:ea typeface="+mn-ea"/>
                  <a:cs typeface="+mn-ea"/>
                </a:defRPr>
              </a:lvl5pPr>
              <a:lvl6pPr algn="l" defTabSz="914400" eaLnBrk="1" hangingPunct="1" latinLnBrk="0" marL="2286000" rtl="0">
                <a:defRPr kern="1200" sz="1800">
                  <a:solidFill>
                    <a:sysClr lastClr="000000" val="windowText"/>
                  </a:solidFill>
                  <a:latin charset="0" typeface="Lato"/>
                  <a:ea typeface="+mn-ea"/>
                  <a:cs typeface="+mn-ea"/>
                </a:defRPr>
              </a:lvl6pPr>
              <a:lvl7pPr algn="l" defTabSz="914400" eaLnBrk="1" hangingPunct="1" latinLnBrk="0" marL="2743200" rtl="0">
                <a:defRPr kern="1200" sz="1800">
                  <a:solidFill>
                    <a:sysClr lastClr="000000" val="windowText"/>
                  </a:solidFill>
                  <a:latin charset="0" typeface="Lato"/>
                  <a:ea typeface="+mn-ea"/>
                  <a:cs typeface="+mn-ea"/>
                </a:defRPr>
              </a:lvl7pPr>
              <a:lvl8pPr algn="l" defTabSz="914400" eaLnBrk="1" hangingPunct="1" latinLnBrk="0" marL="3200400" rtl="0">
                <a:defRPr kern="1200" sz="1800">
                  <a:solidFill>
                    <a:sysClr lastClr="000000" val="windowText"/>
                  </a:solidFill>
                  <a:latin charset="0" typeface="Lato"/>
                  <a:ea typeface="+mn-ea"/>
                  <a:cs typeface="+mn-ea"/>
                </a:defRPr>
              </a:lvl8pPr>
              <a:lvl9pPr algn="l" defTabSz="914400" eaLnBrk="1" hangingPunct="1" latinLnBrk="0" marL="3657600" rtl="0">
                <a:defRPr kern="1200" sz="1800">
                  <a:solidFill>
                    <a:sysClr lastClr="000000" val="windowText"/>
                  </a:solidFill>
                  <a:latin charset="0" typeface="Lato"/>
                  <a:ea typeface="+mn-ea"/>
                  <a:cs typeface="+mn-ea"/>
                </a:defRPr>
              </a:lvl9pPr>
            </a:lstStyle>
            <a:p>
              <a:endParaRPr altLang="en-US" lang="zh-CN">
                <a:solidFill>
                  <a:prstClr val="black"/>
                </a:solidFill>
              </a:endParaRPr>
            </a:p>
          </p:txBody>
        </p:sp>
        <p:sp>
          <p:nvSpPr>
            <p:cNvPr id="118" name="Freeform 30"/>
            <p:cNvSpPr>
              <a:spLocks noEditPoints="1"/>
            </p:cNvSpPr>
            <p:nvPr/>
          </p:nvSpPr>
          <p:spPr bwMode="auto">
            <a:xfrm>
              <a:off x="3171736" y="1813868"/>
              <a:ext cx="562132" cy="432219"/>
            </a:xfrm>
            <a:custGeom>
              <a:gdLst>
                <a:gd fmla="*/ 21 w 104" name="T0"/>
                <a:gd fmla="*/ 44 h 80" name="T1"/>
                <a:gd fmla="*/ 13 w 104" name="T2"/>
                <a:gd fmla="*/ 73 h 80" name="T3"/>
                <a:gd fmla="*/ 33 w 104" name="T4"/>
                <a:gd fmla="*/ 73 h 80" name="T5"/>
                <a:gd fmla="*/ 51 w 104" name="T6"/>
                <a:gd fmla="*/ 80 h 80" name="T7"/>
                <a:gd fmla="*/ 69 w 104" name="T8"/>
                <a:gd fmla="*/ 73 h 80" name="T9"/>
                <a:gd fmla="*/ 87 w 104" name="T10"/>
                <a:gd fmla="*/ 73 h 80" name="T11"/>
                <a:gd fmla="*/ 81 w 104" name="T12"/>
                <a:gd fmla="*/ 44 h 80" name="T13"/>
                <a:gd fmla="*/ 86 w 104" name="T14"/>
                <a:gd fmla="*/ 44 h 80" name="T15"/>
                <a:gd fmla="*/ 86 w 104" name="T16"/>
                <a:gd fmla="*/ 28 h 80" name="T17"/>
                <a:gd fmla="*/ 97 w 104" name="T18"/>
                <a:gd fmla="*/ 25 h 80" name="T19"/>
                <a:gd fmla="*/ 97 w 104" name="T20"/>
                <a:gd fmla="*/ 34 h 80" name="T21"/>
                <a:gd fmla="*/ 95 w 104" name="T22"/>
                <a:gd fmla="*/ 51 h 80" name="T23"/>
                <a:gd fmla="*/ 103 w 104" name="T24"/>
                <a:gd fmla="*/ 51 h 80" name="T25"/>
                <a:gd fmla="*/ 101 w 104" name="T26"/>
                <a:gd fmla="*/ 34 h 80" name="T27"/>
                <a:gd fmla="*/ 101 w 104" name="T28"/>
                <a:gd fmla="*/ 23 h 80" name="T29"/>
                <a:gd fmla="*/ 104 w 104" name="T30"/>
                <a:gd fmla="*/ 22 h 80" name="T31"/>
                <a:gd fmla="*/ 104 w 104" name="T32"/>
                <a:gd fmla="*/ 15 h 80" name="T33"/>
                <a:gd fmla="*/ 52 w 104" name="T34"/>
                <a:gd fmla="*/ 0 h 80" name="T35"/>
                <a:gd fmla="*/ 0 w 104" name="T36"/>
                <a:gd fmla="*/ 15 h 80" name="T37"/>
                <a:gd fmla="*/ 0 w 104" name="T38"/>
                <a:gd fmla="*/ 22 h 80" name="T39"/>
                <a:gd fmla="*/ 19 w 104" name="T40"/>
                <a:gd fmla="*/ 28 h 80" name="T41"/>
                <a:gd fmla="*/ 19 w 104" name="T42"/>
                <a:gd fmla="*/ 44 h 80" name="T43"/>
                <a:gd fmla="*/ 21 w 104" name="T44"/>
                <a:gd fmla="*/ 44 h 80" name="T45"/>
                <a:gd fmla="*/ 71 w 104" name="T46"/>
                <a:gd fmla="*/ 44 h 80" name="T47"/>
                <a:gd fmla="*/ 72 w 104" name="T48"/>
                <a:gd fmla="*/ 48 h 80" name="T49"/>
                <a:gd fmla="*/ 65 w 104" name="T50"/>
                <a:gd fmla="*/ 66 h 80" name="T51"/>
                <a:gd fmla="*/ 51 w 104" name="T52"/>
                <a:gd fmla="*/ 73 h 80" name="T53"/>
                <a:gd fmla="*/ 37 w 104" name="T54"/>
                <a:gd fmla="*/ 66 h 80" name="T55"/>
                <a:gd fmla="*/ 31 w 104" name="T56"/>
                <a:gd fmla="*/ 48 h 80" name="T57"/>
                <a:gd fmla="*/ 31 w 104" name="T58"/>
                <a:gd fmla="*/ 44 h 80" name="T59"/>
                <a:gd fmla="*/ 71 w 104" name="T60"/>
                <a:gd fmla="*/ 44 h 80" name="T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b="b" l="0" r="r" t="0"/>
              <a:pathLst>
                <a:path h="80" w="104">
                  <a:moveTo>
                    <a:pt x="21" y="44"/>
                  </a:moveTo>
                  <a:cubicBezTo>
                    <a:pt x="13" y="73"/>
                    <a:pt x="13" y="73"/>
                    <a:pt x="13" y="73"/>
                  </a:cubicBezTo>
                  <a:cubicBezTo>
                    <a:pt x="33" y="73"/>
                    <a:pt x="33" y="73"/>
                    <a:pt x="33" y="73"/>
                  </a:cubicBezTo>
                  <a:cubicBezTo>
                    <a:pt x="38" y="78"/>
                    <a:pt x="44" y="80"/>
                    <a:pt x="51" y="80"/>
                  </a:cubicBezTo>
                  <a:cubicBezTo>
                    <a:pt x="58" y="80"/>
                    <a:pt x="64" y="78"/>
                    <a:pt x="69" y="73"/>
                  </a:cubicBezTo>
                  <a:cubicBezTo>
                    <a:pt x="87" y="73"/>
                    <a:pt x="87" y="73"/>
                    <a:pt x="87" y="73"/>
                  </a:cubicBezTo>
                  <a:cubicBezTo>
                    <a:pt x="81" y="44"/>
                    <a:pt x="81" y="44"/>
                    <a:pt x="81" y="44"/>
                  </a:cubicBezTo>
                  <a:cubicBezTo>
                    <a:pt x="86" y="44"/>
                    <a:pt x="86" y="44"/>
                    <a:pt x="86" y="44"/>
                  </a:cubicBezTo>
                  <a:cubicBezTo>
                    <a:pt x="86" y="28"/>
                    <a:pt x="86" y="28"/>
                    <a:pt x="86" y="28"/>
                  </a:cubicBezTo>
                  <a:cubicBezTo>
                    <a:pt x="97" y="25"/>
                    <a:pt x="97" y="25"/>
                    <a:pt x="97" y="25"/>
                  </a:cubicBezTo>
                  <a:cubicBezTo>
                    <a:pt x="97" y="34"/>
                    <a:pt x="97" y="34"/>
                    <a:pt x="97" y="34"/>
                  </a:cubicBezTo>
                  <a:cubicBezTo>
                    <a:pt x="95" y="51"/>
                    <a:pt x="95" y="51"/>
                    <a:pt x="95" y="51"/>
                  </a:cubicBezTo>
                  <a:cubicBezTo>
                    <a:pt x="103" y="51"/>
                    <a:pt x="103" y="51"/>
                    <a:pt x="103" y="51"/>
                  </a:cubicBezTo>
                  <a:cubicBezTo>
                    <a:pt x="101" y="34"/>
                    <a:pt x="101" y="34"/>
                    <a:pt x="101" y="34"/>
                  </a:cubicBezTo>
                  <a:cubicBezTo>
                    <a:pt x="101" y="23"/>
                    <a:pt x="101" y="23"/>
                    <a:pt x="101" y="23"/>
                  </a:cubicBezTo>
                  <a:cubicBezTo>
                    <a:pt x="104" y="22"/>
                    <a:pt x="104" y="22"/>
                    <a:pt x="104" y="22"/>
                  </a:cubicBezTo>
                  <a:cubicBezTo>
                    <a:pt x="104" y="15"/>
                    <a:pt x="104" y="15"/>
                    <a:pt x="104" y="15"/>
                  </a:cubicBezTo>
                  <a:cubicBezTo>
                    <a:pt x="52" y="0"/>
                    <a:pt x="52" y="0"/>
                    <a:pt x="52" y="0"/>
                  </a:cubicBezTo>
                  <a:cubicBezTo>
                    <a:pt x="0" y="15"/>
                    <a:pt x="0" y="15"/>
                    <a:pt x="0" y="15"/>
                  </a:cubicBezTo>
                  <a:cubicBezTo>
                    <a:pt x="0" y="22"/>
                    <a:pt x="0" y="22"/>
                    <a:pt x="0" y="22"/>
                  </a:cubicBezTo>
                  <a:cubicBezTo>
                    <a:pt x="19" y="28"/>
                    <a:pt x="19" y="28"/>
                    <a:pt x="19" y="28"/>
                  </a:cubicBezTo>
                  <a:cubicBezTo>
                    <a:pt x="19" y="44"/>
                    <a:pt x="19" y="44"/>
                    <a:pt x="19" y="44"/>
                  </a:cubicBezTo>
                  <a:cubicBezTo>
                    <a:pt x="21" y="44"/>
                    <a:pt x="21" y="44"/>
                    <a:pt x="21" y="44"/>
                  </a:cubicBezTo>
                  <a:close/>
                  <a:moveTo>
                    <a:pt x="71" y="44"/>
                  </a:moveTo>
                  <a:cubicBezTo>
                    <a:pt x="72" y="46"/>
                    <a:pt x="72" y="47"/>
                    <a:pt x="72" y="48"/>
                  </a:cubicBezTo>
                  <a:cubicBezTo>
                    <a:pt x="72" y="55"/>
                    <a:pt x="69" y="61"/>
                    <a:pt x="65" y="66"/>
                  </a:cubicBezTo>
                  <a:cubicBezTo>
                    <a:pt x="62" y="70"/>
                    <a:pt x="57" y="73"/>
                    <a:pt x="51" y="73"/>
                  </a:cubicBezTo>
                  <a:cubicBezTo>
                    <a:pt x="46" y="73"/>
                    <a:pt x="41" y="70"/>
                    <a:pt x="37" y="66"/>
                  </a:cubicBezTo>
                  <a:cubicBezTo>
                    <a:pt x="33" y="61"/>
                    <a:pt x="31" y="55"/>
                    <a:pt x="31" y="48"/>
                  </a:cubicBezTo>
                  <a:cubicBezTo>
                    <a:pt x="31" y="47"/>
                    <a:pt x="31" y="46"/>
                    <a:pt x="31" y="44"/>
                  </a:cubicBezTo>
                  <a:lnTo>
                    <a:pt x="71" y="44"/>
                  </a:lnTo>
                  <a:close/>
                </a:path>
              </a:pathLst>
            </a:custGeom>
            <a:solidFill>
              <a:sysClr lastClr="FFFFFF" val="window"/>
            </a:solidFill>
            <a:ln>
              <a:noFill/>
            </a:ln>
          </p:spPr>
          <p:txBody>
            <a:bodyPr anchor="t" anchorCtr="0" bIns="45720" compatLnSpc="1" lIns="91440" numCol="1" rIns="91440" tIns="45720" vert="horz" wrap="square"/>
            <a:lstStyle>
              <a:defPPr>
                <a:defRPr lang="en-US"/>
              </a:defPPr>
              <a:lvl1pPr algn="l" defTabSz="914400" eaLnBrk="1" hangingPunct="1" latinLnBrk="0" marL="0" rtl="0">
                <a:defRPr kern="1200" sz="1800">
                  <a:solidFill>
                    <a:sysClr lastClr="000000" val="windowText"/>
                  </a:solidFill>
                  <a:latin charset="0" typeface="Lato"/>
                  <a:ea typeface="+mn-ea"/>
                  <a:cs typeface="+mn-ea"/>
                </a:defRPr>
              </a:lvl1pPr>
              <a:lvl2pPr algn="l" defTabSz="914400" eaLnBrk="1" hangingPunct="1" latinLnBrk="0" marL="457200" rtl="0">
                <a:defRPr kern="1200" sz="1800">
                  <a:solidFill>
                    <a:sysClr lastClr="000000" val="windowText"/>
                  </a:solidFill>
                  <a:latin charset="0" typeface="Lato"/>
                  <a:ea typeface="+mn-ea"/>
                  <a:cs typeface="+mn-ea"/>
                </a:defRPr>
              </a:lvl2pPr>
              <a:lvl3pPr algn="l" defTabSz="914400" eaLnBrk="1" hangingPunct="1" latinLnBrk="0" marL="914400" rtl="0">
                <a:defRPr kern="1200" sz="1800">
                  <a:solidFill>
                    <a:sysClr lastClr="000000" val="windowText"/>
                  </a:solidFill>
                  <a:latin charset="0" typeface="Lato"/>
                  <a:ea typeface="+mn-ea"/>
                  <a:cs typeface="+mn-ea"/>
                </a:defRPr>
              </a:lvl3pPr>
              <a:lvl4pPr algn="l" defTabSz="914400" eaLnBrk="1" hangingPunct="1" latinLnBrk="0" marL="1371600" rtl="0">
                <a:defRPr kern="1200" sz="1800">
                  <a:solidFill>
                    <a:sysClr lastClr="000000" val="windowText"/>
                  </a:solidFill>
                  <a:latin charset="0" typeface="Lato"/>
                  <a:ea typeface="+mn-ea"/>
                  <a:cs typeface="+mn-ea"/>
                </a:defRPr>
              </a:lvl4pPr>
              <a:lvl5pPr algn="l" defTabSz="914400" eaLnBrk="1" hangingPunct="1" latinLnBrk="0" marL="1828800" rtl="0">
                <a:defRPr kern="1200" sz="1800">
                  <a:solidFill>
                    <a:sysClr lastClr="000000" val="windowText"/>
                  </a:solidFill>
                  <a:latin charset="0" typeface="Lato"/>
                  <a:ea typeface="+mn-ea"/>
                  <a:cs typeface="+mn-ea"/>
                </a:defRPr>
              </a:lvl5pPr>
              <a:lvl6pPr algn="l" defTabSz="914400" eaLnBrk="1" hangingPunct="1" latinLnBrk="0" marL="2286000" rtl="0">
                <a:defRPr kern="1200" sz="1800">
                  <a:solidFill>
                    <a:sysClr lastClr="000000" val="windowText"/>
                  </a:solidFill>
                  <a:latin charset="0" typeface="Lato"/>
                  <a:ea typeface="+mn-ea"/>
                  <a:cs typeface="+mn-ea"/>
                </a:defRPr>
              </a:lvl6pPr>
              <a:lvl7pPr algn="l" defTabSz="914400" eaLnBrk="1" hangingPunct="1" latinLnBrk="0" marL="2743200" rtl="0">
                <a:defRPr kern="1200" sz="1800">
                  <a:solidFill>
                    <a:sysClr lastClr="000000" val="windowText"/>
                  </a:solidFill>
                  <a:latin charset="0" typeface="Lato"/>
                  <a:ea typeface="+mn-ea"/>
                  <a:cs typeface="+mn-ea"/>
                </a:defRPr>
              </a:lvl7pPr>
              <a:lvl8pPr algn="l" defTabSz="914400" eaLnBrk="1" hangingPunct="1" latinLnBrk="0" marL="3200400" rtl="0">
                <a:defRPr kern="1200" sz="1800">
                  <a:solidFill>
                    <a:sysClr lastClr="000000" val="windowText"/>
                  </a:solidFill>
                  <a:latin charset="0" typeface="Lato"/>
                  <a:ea typeface="+mn-ea"/>
                  <a:cs typeface="+mn-ea"/>
                </a:defRPr>
              </a:lvl8pPr>
              <a:lvl9pPr algn="l" defTabSz="914400" eaLnBrk="1" hangingPunct="1" latinLnBrk="0" marL="3657600" rtl="0">
                <a:defRPr kern="1200" sz="1800">
                  <a:solidFill>
                    <a:sysClr lastClr="000000" val="windowText"/>
                  </a:solidFill>
                  <a:latin charset="0" typeface="Lato"/>
                  <a:ea typeface="+mn-ea"/>
                  <a:cs typeface="+mn-ea"/>
                </a:defRPr>
              </a:lvl9pPr>
            </a:lstStyle>
            <a:p>
              <a:endParaRPr altLang="en-US" lang="zh-CN">
                <a:solidFill>
                  <a:prstClr val="black"/>
                </a:solidFill>
              </a:endParaRPr>
            </a:p>
          </p:txBody>
        </p:sp>
        <p:sp>
          <p:nvSpPr>
            <p:cNvPr id="119" name="Freeform 31"/>
            <p:cNvSpPr>
              <a:spLocks noEditPoints="1"/>
            </p:cNvSpPr>
            <p:nvPr/>
          </p:nvSpPr>
          <p:spPr bwMode="auto">
            <a:xfrm>
              <a:off x="4861881" y="2189424"/>
              <a:ext cx="398833" cy="324410"/>
            </a:xfrm>
            <a:custGeom>
              <a:gdLst>
                <a:gd fmla="*/ 76 w 97" name="T0"/>
                <a:gd fmla="*/ 7 h 79" name="T1"/>
                <a:gd fmla="*/ 63 w 97" name="T2"/>
                <a:gd fmla="*/ 57 h 79" name="T3"/>
                <a:gd fmla="*/ 13 w 97" name="T4"/>
                <a:gd fmla="*/ 45 h 79" name="T5"/>
                <a:gd fmla="*/ 76 w 97" name="T6"/>
                <a:gd fmla="*/ 7 h 79" name="T7"/>
                <a:gd fmla="*/ 88 w 97" name="T8"/>
                <a:gd fmla="*/ 0 h 79" name="T9"/>
                <a:gd fmla="*/ 80 w 97" name="T10"/>
                <a:gd fmla="*/ 5 h 79" name="T11"/>
                <a:gd fmla="*/ 84 w 97" name="T12"/>
                <a:gd fmla="*/ 36 h 79" name="T13"/>
                <a:gd fmla="*/ 65 w 97" name="T14"/>
                <a:gd fmla="*/ 62 h 79" name="T15"/>
                <a:gd fmla="*/ 33 w 97" name="T16"/>
                <a:gd fmla="*/ 67 h 79" name="T17"/>
                <a:gd fmla="*/ 8 w 97" name="T18"/>
                <a:gd fmla="*/ 48 h 79" name="T19"/>
                <a:gd fmla="*/ 0 w 97" name="T20"/>
                <a:gd fmla="*/ 53 h 79" name="T21"/>
                <a:gd fmla="*/ 31 w 97" name="T22"/>
                <a:gd fmla="*/ 76 h 79" name="T23"/>
                <a:gd fmla="*/ 70 w 97" name="T24"/>
                <a:gd fmla="*/ 70 h 79" name="T25"/>
                <a:gd fmla="*/ 93 w 97" name="T26"/>
                <a:gd fmla="*/ 39 h 79" name="T27"/>
                <a:gd fmla="*/ 88 w 97" name="T28"/>
                <a:gd fmla="*/ 0 h 79" name="T29"/>
                <a:gd fmla="*/ 31 w 97" name="T30"/>
                <a:gd fmla="*/ 41 h 79" name="T31"/>
                <a:gd fmla="*/ 26 w 97" name="T32"/>
                <a:gd fmla="*/ 52 h 79" name="T33"/>
                <a:gd fmla="*/ 31 w 97" name="T34"/>
                <a:gd fmla="*/ 41 h 79" name="T35"/>
                <a:gd fmla="*/ 61 w 97" name="T36"/>
                <a:gd fmla="*/ 33 h 79" name="T37"/>
                <a:gd fmla="*/ 72 w 97" name="T38"/>
                <a:gd fmla="*/ 36 h 79" name="T39"/>
                <a:gd fmla="*/ 61 w 97" name="T40"/>
                <a:gd fmla="*/ 33 h 79" name="T41"/>
                <a:gd fmla="*/ 64 w 97" name="T42"/>
                <a:gd fmla="*/ 20 h 79" name="T43"/>
                <a:gd fmla="*/ 76 w 97" name="T44"/>
                <a:gd fmla="*/ 21 h 79" name="T45"/>
                <a:gd fmla="*/ 64 w 97" name="T46"/>
                <a:gd fmla="*/ 20 h 79" name="T47"/>
                <a:gd fmla="*/ 54 w 97" name="T48"/>
                <a:gd fmla="*/ 41 h 79" name="T49"/>
                <a:gd fmla="*/ 59 w 97" name="T50"/>
                <a:gd fmla="*/ 52 h 79" name="T51"/>
                <a:gd fmla="*/ 54 w 97" name="T52"/>
                <a:gd fmla="*/ 41 h 79" name="T53"/>
                <a:gd fmla="*/ 43 w 97" name="T54"/>
                <a:gd fmla="*/ 44 h 79" name="T55"/>
                <a:gd fmla="*/ 41 w 97" name="T56"/>
                <a:gd fmla="*/ 55 h 79" name="T57"/>
                <a:gd fmla="*/ 43 w 97" name="T58"/>
                <a:gd fmla="*/ 44 h 79" name="T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b="b" l="0" r="r" t="0"/>
              <a:pathLst>
                <a:path h="79" w="97">
                  <a:moveTo>
                    <a:pt x="76" y="7"/>
                  </a:moveTo>
                  <a:cubicBezTo>
                    <a:pt x="86" y="24"/>
                    <a:pt x="80" y="47"/>
                    <a:pt x="63" y="57"/>
                  </a:cubicBezTo>
                  <a:cubicBezTo>
                    <a:pt x="46" y="68"/>
                    <a:pt x="23" y="62"/>
                    <a:pt x="13" y="45"/>
                  </a:cubicBezTo>
                  <a:cubicBezTo>
                    <a:pt x="76" y="7"/>
                    <a:pt x="76" y="7"/>
                    <a:pt x="76" y="7"/>
                  </a:cubicBezTo>
                  <a:close/>
                  <a:moveTo>
                    <a:pt x="88" y="0"/>
                  </a:moveTo>
                  <a:cubicBezTo>
                    <a:pt x="80" y="5"/>
                    <a:pt x="80" y="5"/>
                    <a:pt x="80" y="5"/>
                  </a:cubicBezTo>
                  <a:cubicBezTo>
                    <a:pt x="86" y="15"/>
                    <a:pt x="87" y="26"/>
                    <a:pt x="84" y="36"/>
                  </a:cubicBezTo>
                  <a:cubicBezTo>
                    <a:pt x="82" y="47"/>
                    <a:pt x="75" y="56"/>
                    <a:pt x="65" y="62"/>
                  </a:cubicBezTo>
                  <a:cubicBezTo>
                    <a:pt x="55" y="68"/>
                    <a:pt x="44" y="70"/>
                    <a:pt x="33" y="67"/>
                  </a:cubicBezTo>
                  <a:cubicBezTo>
                    <a:pt x="23" y="65"/>
                    <a:pt x="14" y="58"/>
                    <a:pt x="8" y="48"/>
                  </a:cubicBezTo>
                  <a:cubicBezTo>
                    <a:pt x="0" y="53"/>
                    <a:pt x="0" y="53"/>
                    <a:pt x="0" y="53"/>
                  </a:cubicBezTo>
                  <a:cubicBezTo>
                    <a:pt x="7" y="65"/>
                    <a:pt x="18" y="73"/>
                    <a:pt x="31" y="76"/>
                  </a:cubicBezTo>
                  <a:cubicBezTo>
                    <a:pt x="44" y="79"/>
                    <a:pt x="58" y="78"/>
                    <a:pt x="70" y="70"/>
                  </a:cubicBezTo>
                  <a:cubicBezTo>
                    <a:pt x="82" y="63"/>
                    <a:pt x="90" y="51"/>
                    <a:pt x="93" y="39"/>
                  </a:cubicBezTo>
                  <a:cubicBezTo>
                    <a:pt x="97" y="26"/>
                    <a:pt x="95" y="12"/>
                    <a:pt x="88" y="0"/>
                  </a:cubicBezTo>
                  <a:close/>
                  <a:moveTo>
                    <a:pt x="31" y="41"/>
                  </a:moveTo>
                  <a:cubicBezTo>
                    <a:pt x="31" y="41"/>
                    <a:pt x="19" y="48"/>
                    <a:pt x="26" y="52"/>
                  </a:cubicBezTo>
                  <a:cubicBezTo>
                    <a:pt x="33" y="55"/>
                    <a:pt x="31" y="41"/>
                    <a:pt x="31" y="41"/>
                  </a:cubicBezTo>
                  <a:close/>
                  <a:moveTo>
                    <a:pt x="61" y="33"/>
                  </a:moveTo>
                  <a:cubicBezTo>
                    <a:pt x="60" y="33"/>
                    <a:pt x="69" y="44"/>
                    <a:pt x="72" y="36"/>
                  </a:cubicBezTo>
                  <a:cubicBezTo>
                    <a:pt x="74" y="29"/>
                    <a:pt x="61" y="33"/>
                    <a:pt x="61" y="33"/>
                  </a:cubicBezTo>
                  <a:close/>
                  <a:moveTo>
                    <a:pt x="64" y="20"/>
                  </a:moveTo>
                  <a:cubicBezTo>
                    <a:pt x="64" y="21"/>
                    <a:pt x="75" y="29"/>
                    <a:pt x="76" y="21"/>
                  </a:cubicBezTo>
                  <a:cubicBezTo>
                    <a:pt x="76" y="13"/>
                    <a:pt x="64" y="20"/>
                    <a:pt x="64" y="20"/>
                  </a:cubicBezTo>
                  <a:close/>
                  <a:moveTo>
                    <a:pt x="54" y="41"/>
                  </a:moveTo>
                  <a:cubicBezTo>
                    <a:pt x="54" y="41"/>
                    <a:pt x="52" y="55"/>
                    <a:pt x="59" y="52"/>
                  </a:cubicBezTo>
                  <a:cubicBezTo>
                    <a:pt x="66" y="49"/>
                    <a:pt x="55" y="41"/>
                    <a:pt x="54" y="41"/>
                  </a:cubicBezTo>
                  <a:close/>
                  <a:moveTo>
                    <a:pt x="43" y="44"/>
                  </a:moveTo>
                  <a:cubicBezTo>
                    <a:pt x="43" y="44"/>
                    <a:pt x="34" y="54"/>
                    <a:pt x="41" y="55"/>
                  </a:cubicBezTo>
                  <a:cubicBezTo>
                    <a:pt x="49" y="56"/>
                    <a:pt x="44" y="44"/>
                    <a:pt x="43" y="44"/>
                  </a:cubicBezTo>
                  <a:close/>
                </a:path>
              </a:pathLst>
            </a:custGeom>
            <a:solidFill>
              <a:sysClr lastClr="FFFFFF" val="window"/>
            </a:solidFill>
            <a:ln>
              <a:noFill/>
            </a:ln>
          </p:spPr>
          <p:txBody>
            <a:bodyPr anchor="t" anchorCtr="0" bIns="45720" compatLnSpc="1" lIns="91440" numCol="1" rIns="91440" tIns="45720" vert="horz" wrap="square"/>
            <a:lstStyle>
              <a:defPPr>
                <a:defRPr lang="en-US"/>
              </a:defPPr>
              <a:lvl1pPr algn="l" defTabSz="914400" eaLnBrk="1" hangingPunct="1" latinLnBrk="0" marL="0" rtl="0">
                <a:defRPr kern="1200" sz="1800">
                  <a:solidFill>
                    <a:sysClr lastClr="000000" val="windowText"/>
                  </a:solidFill>
                  <a:latin charset="0" typeface="Lato"/>
                  <a:ea typeface="+mn-ea"/>
                  <a:cs typeface="+mn-ea"/>
                </a:defRPr>
              </a:lvl1pPr>
              <a:lvl2pPr algn="l" defTabSz="914400" eaLnBrk="1" hangingPunct="1" latinLnBrk="0" marL="457200" rtl="0">
                <a:defRPr kern="1200" sz="1800">
                  <a:solidFill>
                    <a:sysClr lastClr="000000" val="windowText"/>
                  </a:solidFill>
                  <a:latin charset="0" typeface="Lato"/>
                  <a:ea typeface="+mn-ea"/>
                  <a:cs typeface="+mn-ea"/>
                </a:defRPr>
              </a:lvl2pPr>
              <a:lvl3pPr algn="l" defTabSz="914400" eaLnBrk="1" hangingPunct="1" latinLnBrk="0" marL="914400" rtl="0">
                <a:defRPr kern="1200" sz="1800">
                  <a:solidFill>
                    <a:sysClr lastClr="000000" val="windowText"/>
                  </a:solidFill>
                  <a:latin charset="0" typeface="Lato"/>
                  <a:ea typeface="+mn-ea"/>
                  <a:cs typeface="+mn-ea"/>
                </a:defRPr>
              </a:lvl3pPr>
              <a:lvl4pPr algn="l" defTabSz="914400" eaLnBrk="1" hangingPunct="1" latinLnBrk="0" marL="1371600" rtl="0">
                <a:defRPr kern="1200" sz="1800">
                  <a:solidFill>
                    <a:sysClr lastClr="000000" val="windowText"/>
                  </a:solidFill>
                  <a:latin charset="0" typeface="Lato"/>
                  <a:ea typeface="+mn-ea"/>
                  <a:cs typeface="+mn-ea"/>
                </a:defRPr>
              </a:lvl4pPr>
              <a:lvl5pPr algn="l" defTabSz="914400" eaLnBrk="1" hangingPunct="1" latinLnBrk="0" marL="1828800" rtl="0">
                <a:defRPr kern="1200" sz="1800">
                  <a:solidFill>
                    <a:sysClr lastClr="000000" val="windowText"/>
                  </a:solidFill>
                  <a:latin charset="0" typeface="Lato"/>
                  <a:ea typeface="+mn-ea"/>
                  <a:cs typeface="+mn-ea"/>
                </a:defRPr>
              </a:lvl5pPr>
              <a:lvl6pPr algn="l" defTabSz="914400" eaLnBrk="1" hangingPunct="1" latinLnBrk="0" marL="2286000" rtl="0">
                <a:defRPr kern="1200" sz="1800">
                  <a:solidFill>
                    <a:sysClr lastClr="000000" val="windowText"/>
                  </a:solidFill>
                  <a:latin charset="0" typeface="Lato"/>
                  <a:ea typeface="+mn-ea"/>
                  <a:cs typeface="+mn-ea"/>
                </a:defRPr>
              </a:lvl6pPr>
              <a:lvl7pPr algn="l" defTabSz="914400" eaLnBrk="1" hangingPunct="1" latinLnBrk="0" marL="2743200" rtl="0">
                <a:defRPr kern="1200" sz="1800">
                  <a:solidFill>
                    <a:sysClr lastClr="000000" val="windowText"/>
                  </a:solidFill>
                  <a:latin charset="0" typeface="Lato"/>
                  <a:ea typeface="+mn-ea"/>
                  <a:cs typeface="+mn-ea"/>
                </a:defRPr>
              </a:lvl7pPr>
              <a:lvl8pPr algn="l" defTabSz="914400" eaLnBrk="1" hangingPunct="1" latinLnBrk="0" marL="3200400" rtl="0">
                <a:defRPr kern="1200" sz="1800">
                  <a:solidFill>
                    <a:sysClr lastClr="000000" val="windowText"/>
                  </a:solidFill>
                  <a:latin charset="0" typeface="Lato"/>
                  <a:ea typeface="+mn-ea"/>
                  <a:cs typeface="+mn-ea"/>
                </a:defRPr>
              </a:lvl8pPr>
              <a:lvl9pPr algn="l" defTabSz="914400" eaLnBrk="1" hangingPunct="1" latinLnBrk="0" marL="3657600" rtl="0">
                <a:defRPr kern="1200" sz="1800">
                  <a:solidFill>
                    <a:sysClr lastClr="000000" val="windowText"/>
                  </a:solidFill>
                  <a:latin charset="0" typeface="Lato"/>
                  <a:ea typeface="+mn-ea"/>
                  <a:cs typeface="+mn-ea"/>
                </a:defRPr>
              </a:lvl9pPr>
            </a:lstStyle>
            <a:p>
              <a:endParaRPr altLang="en-US" lang="zh-CN">
                <a:solidFill>
                  <a:prstClr val="black"/>
                </a:solidFill>
              </a:endParaRPr>
            </a:p>
          </p:txBody>
        </p:sp>
        <p:sp>
          <p:nvSpPr>
            <p:cNvPr id="120" name="Freeform 32"/>
            <p:cNvSpPr>
              <a:spLocks noEditPoints="1"/>
            </p:cNvSpPr>
            <p:nvPr/>
          </p:nvSpPr>
          <p:spPr bwMode="auto">
            <a:xfrm>
              <a:off x="3302437" y="3464107"/>
              <a:ext cx="300730" cy="344413"/>
            </a:xfrm>
            <a:custGeom>
              <a:gdLst>
                <a:gd fmla="*/ 51 w 83" name="T0"/>
                <a:gd fmla="*/ 28 h 95" name="T1"/>
                <a:gd fmla="*/ 57 w 83" name="T2"/>
                <a:gd fmla="*/ 58 h 95" name="T3"/>
                <a:gd fmla="*/ 70 w 83" name="T4"/>
                <a:gd fmla="*/ 95 h 95" name="T5"/>
                <a:gd fmla="*/ 20 w 83" name="T6"/>
                <a:gd fmla="*/ 95 h 95" name="T7"/>
                <a:gd fmla="*/ 16 w 83" name="T8"/>
                <a:gd fmla="*/ 89 h 95" name="T9"/>
                <a:gd fmla="*/ 35 w 83" name="T10"/>
                <a:gd fmla="*/ 35 h 95" name="T11"/>
                <a:gd fmla="*/ 42 w 83" name="T12"/>
                <a:gd fmla="*/ 18 h 95" name="T13"/>
                <a:gd fmla="*/ 44 w 83" name="T14"/>
                <a:gd fmla="*/ 45 h 95" name="T15"/>
                <a:gd fmla="*/ 39 w 83" name="T16"/>
                <a:gd fmla="*/ 50 h 95" name="T17"/>
                <a:gd fmla="*/ 45 w 83" name="T18"/>
                <a:gd fmla="*/ 50 h 95" name="T19"/>
                <a:gd fmla="*/ 48 w 83" name="T20"/>
                <a:gd fmla="*/ 58 h 95" name="T21"/>
                <a:gd fmla="*/ 50 w 83" name="T22"/>
                <a:gd fmla="*/ 64 h 95" name="T23"/>
                <a:gd fmla="*/ 54 w 83" name="T24"/>
                <a:gd fmla="*/ 73 h 95" name="T25"/>
                <a:gd fmla="*/ 56 w 83" name="T26"/>
                <a:gd fmla="*/ 79 h 95" name="T27"/>
                <a:gd fmla="*/ 58 w 83" name="T28"/>
                <a:gd fmla="*/ 86 h 95" name="T29"/>
                <a:gd fmla="*/ 29 w 83" name="T30"/>
                <a:gd fmla="*/ 86 h 95" name="T31"/>
                <a:gd fmla="*/ 29 w 83" name="T32"/>
                <a:gd fmla="*/ 78 h 95" name="T33"/>
                <a:gd fmla="*/ 29 w 83" name="T34"/>
                <a:gd fmla="*/ 86 h 95" name="T35"/>
                <a:gd fmla="*/ 43 w 83" name="T36"/>
                <a:gd fmla="*/ 63 h 95" name="T37"/>
                <a:gd fmla="*/ 31 w 83" name="T38"/>
                <a:gd fmla="*/ 70 h 95" name="T39"/>
                <a:gd fmla="*/ 67 w 83" name="T40"/>
                <a:gd fmla="*/ 6 h 95" name="T41"/>
                <a:gd fmla="*/ 66 w 83" name="T42"/>
                <a:gd fmla="*/ 49 h 95" name="T43"/>
                <a:gd fmla="*/ 83 w 83" name="T44"/>
                <a:gd fmla="*/ 28 h 95" name="T45"/>
                <a:gd fmla="*/ 11 w 83" name="T46"/>
                <a:gd fmla="*/ 55 h 95" name="T47"/>
                <a:gd fmla="*/ 9 w 83" name="T48"/>
                <a:gd fmla="*/ 28 h 95" name="T49"/>
                <a:gd fmla="*/ 10 w 83" name="T50"/>
                <a:gd fmla="*/ 1 h 95" name="T51"/>
                <a:gd fmla="*/ 11 w 83" name="T52"/>
                <a:gd fmla="*/ 55 h 95" name="T53"/>
                <a:gd fmla="*/ 55 w 83" name="T54"/>
                <a:gd fmla="*/ 16 h 95" name="T55"/>
                <a:gd fmla="*/ 55 w 83" name="T56"/>
                <a:gd fmla="*/ 39 h 95" name="T57"/>
                <a:gd fmla="*/ 68 w 83" name="T58"/>
                <a:gd fmla="*/ 28 h 95" name="T59"/>
                <a:gd fmla="*/ 22 w 83" name="T60"/>
                <a:gd fmla="*/ 45 h 95" name="T61"/>
                <a:gd fmla="*/ 24 w 83" name="T62"/>
                <a:gd fmla="*/ 28 h 95" name="T63"/>
                <a:gd fmla="*/ 22 w 83" name="T64"/>
                <a:gd fmla="*/ 10 h 95" name="T65"/>
                <a:gd fmla="*/ 22 w 83" name="T66"/>
                <a:gd fmla="*/ 45 h 95"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95" w="83">
                  <a:moveTo>
                    <a:pt x="42" y="18"/>
                  </a:moveTo>
                  <a:cubicBezTo>
                    <a:pt x="47" y="18"/>
                    <a:pt x="51" y="22"/>
                    <a:pt x="51" y="28"/>
                  </a:cubicBezTo>
                  <a:cubicBezTo>
                    <a:pt x="51" y="30"/>
                    <a:pt x="50" y="33"/>
                    <a:pt x="49" y="34"/>
                  </a:cubicBezTo>
                  <a:cubicBezTo>
                    <a:pt x="57" y="58"/>
                    <a:pt x="57" y="58"/>
                    <a:pt x="57" y="58"/>
                  </a:cubicBezTo>
                  <a:cubicBezTo>
                    <a:pt x="68" y="89"/>
                    <a:pt x="68" y="89"/>
                    <a:pt x="68" y="89"/>
                  </a:cubicBezTo>
                  <a:cubicBezTo>
                    <a:pt x="70" y="95"/>
                    <a:pt x="70" y="95"/>
                    <a:pt x="70" y="95"/>
                  </a:cubicBezTo>
                  <a:cubicBezTo>
                    <a:pt x="64" y="95"/>
                    <a:pt x="64" y="95"/>
                    <a:pt x="64" y="95"/>
                  </a:cubicBezTo>
                  <a:cubicBezTo>
                    <a:pt x="26" y="95"/>
                    <a:pt x="56" y="95"/>
                    <a:pt x="20" y="95"/>
                  </a:cubicBezTo>
                  <a:cubicBezTo>
                    <a:pt x="14" y="95"/>
                    <a:pt x="14" y="95"/>
                    <a:pt x="14" y="95"/>
                  </a:cubicBezTo>
                  <a:cubicBezTo>
                    <a:pt x="16" y="89"/>
                    <a:pt x="16" y="89"/>
                    <a:pt x="16" y="89"/>
                  </a:cubicBezTo>
                  <a:cubicBezTo>
                    <a:pt x="27" y="58"/>
                    <a:pt x="27" y="58"/>
                    <a:pt x="27" y="58"/>
                  </a:cubicBezTo>
                  <a:cubicBezTo>
                    <a:pt x="35" y="35"/>
                    <a:pt x="35" y="35"/>
                    <a:pt x="35" y="35"/>
                  </a:cubicBezTo>
                  <a:cubicBezTo>
                    <a:pt x="33" y="33"/>
                    <a:pt x="32" y="30"/>
                    <a:pt x="32" y="28"/>
                  </a:cubicBezTo>
                  <a:cubicBezTo>
                    <a:pt x="32" y="22"/>
                    <a:pt x="36" y="18"/>
                    <a:pt x="42" y="18"/>
                  </a:cubicBezTo>
                  <a:close/>
                  <a:moveTo>
                    <a:pt x="44" y="46"/>
                  </a:moveTo>
                  <a:cubicBezTo>
                    <a:pt x="44" y="45"/>
                    <a:pt x="44" y="45"/>
                    <a:pt x="44" y="45"/>
                  </a:cubicBezTo>
                  <a:cubicBezTo>
                    <a:pt x="42" y="41"/>
                    <a:pt x="42" y="41"/>
                    <a:pt x="42" y="41"/>
                  </a:cubicBezTo>
                  <a:cubicBezTo>
                    <a:pt x="39" y="50"/>
                    <a:pt x="39" y="50"/>
                    <a:pt x="39" y="50"/>
                  </a:cubicBezTo>
                  <a:cubicBezTo>
                    <a:pt x="44" y="46"/>
                    <a:pt x="44" y="46"/>
                    <a:pt x="44" y="46"/>
                  </a:cubicBezTo>
                  <a:close/>
                  <a:moveTo>
                    <a:pt x="45" y="50"/>
                  </a:moveTo>
                  <a:cubicBezTo>
                    <a:pt x="37" y="58"/>
                    <a:pt x="37" y="58"/>
                    <a:pt x="37" y="58"/>
                  </a:cubicBezTo>
                  <a:cubicBezTo>
                    <a:pt x="48" y="58"/>
                    <a:pt x="48" y="58"/>
                    <a:pt x="48" y="58"/>
                  </a:cubicBezTo>
                  <a:cubicBezTo>
                    <a:pt x="45" y="50"/>
                    <a:pt x="45" y="50"/>
                    <a:pt x="45" y="50"/>
                  </a:cubicBezTo>
                  <a:close/>
                  <a:moveTo>
                    <a:pt x="50" y="64"/>
                  </a:moveTo>
                  <a:cubicBezTo>
                    <a:pt x="36" y="73"/>
                    <a:pt x="36" y="73"/>
                    <a:pt x="36" y="73"/>
                  </a:cubicBezTo>
                  <a:cubicBezTo>
                    <a:pt x="54" y="73"/>
                    <a:pt x="54" y="73"/>
                    <a:pt x="54" y="73"/>
                  </a:cubicBezTo>
                  <a:cubicBezTo>
                    <a:pt x="50" y="64"/>
                    <a:pt x="50" y="64"/>
                    <a:pt x="50" y="64"/>
                  </a:cubicBezTo>
                  <a:close/>
                  <a:moveTo>
                    <a:pt x="56" y="79"/>
                  </a:moveTo>
                  <a:cubicBezTo>
                    <a:pt x="40" y="86"/>
                    <a:pt x="40" y="86"/>
                    <a:pt x="40" y="86"/>
                  </a:cubicBezTo>
                  <a:cubicBezTo>
                    <a:pt x="58" y="86"/>
                    <a:pt x="58" y="86"/>
                    <a:pt x="58" y="86"/>
                  </a:cubicBezTo>
                  <a:cubicBezTo>
                    <a:pt x="56" y="79"/>
                    <a:pt x="56" y="79"/>
                    <a:pt x="56" y="79"/>
                  </a:cubicBezTo>
                  <a:close/>
                  <a:moveTo>
                    <a:pt x="29" y="86"/>
                  </a:moveTo>
                  <a:cubicBezTo>
                    <a:pt x="47" y="78"/>
                    <a:pt x="47" y="78"/>
                    <a:pt x="47" y="78"/>
                  </a:cubicBezTo>
                  <a:cubicBezTo>
                    <a:pt x="29" y="78"/>
                    <a:pt x="29" y="78"/>
                    <a:pt x="29" y="78"/>
                  </a:cubicBezTo>
                  <a:cubicBezTo>
                    <a:pt x="26" y="86"/>
                    <a:pt x="26" y="86"/>
                    <a:pt x="26" y="86"/>
                  </a:cubicBezTo>
                  <a:cubicBezTo>
                    <a:pt x="29" y="86"/>
                    <a:pt x="29" y="86"/>
                    <a:pt x="29" y="86"/>
                  </a:cubicBezTo>
                  <a:close/>
                  <a:moveTo>
                    <a:pt x="31" y="70"/>
                  </a:moveTo>
                  <a:cubicBezTo>
                    <a:pt x="43" y="63"/>
                    <a:pt x="43" y="63"/>
                    <a:pt x="43" y="63"/>
                  </a:cubicBezTo>
                  <a:cubicBezTo>
                    <a:pt x="34" y="63"/>
                    <a:pt x="34" y="63"/>
                    <a:pt x="34" y="63"/>
                  </a:cubicBezTo>
                  <a:cubicBezTo>
                    <a:pt x="31" y="70"/>
                    <a:pt x="31" y="70"/>
                    <a:pt x="31" y="70"/>
                  </a:cubicBezTo>
                  <a:close/>
                  <a:moveTo>
                    <a:pt x="73" y="0"/>
                  </a:moveTo>
                  <a:cubicBezTo>
                    <a:pt x="67" y="6"/>
                    <a:pt x="67" y="6"/>
                    <a:pt x="67" y="6"/>
                  </a:cubicBezTo>
                  <a:cubicBezTo>
                    <a:pt x="72" y="12"/>
                    <a:pt x="75" y="19"/>
                    <a:pt x="75" y="28"/>
                  </a:cubicBezTo>
                  <a:cubicBezTo>
                    <a:pt x="75" y="36"/>
                    <a:pt x="71" y="44"/>
                    <a:pt x="66" y="49"/>
                  </a:cubicBezTo>
                  <a:cubicBezTo>
                    <a:pt x="73" y="55"/>
                    <a:pt x="73" y="55"/>
                    <a:pt x="73" y="55"/>
                  </a:cubicBezTo>
                  <a:cubicBezTo>
                    <a:pt x="79" y="48"/>
                    <a:pt x="83" y="38"/>
                    <a:pt x="83" y="28"/>
                  </a:cubicBezTo>
                  <a:cubicBezTo>
                    <a:pt x="83" y="17"/>
                    <a:pt x="79" y="8"/>
                    <a:pt x="73" y="0"/>
                  </a:cubicBezTo>
                  <a:close/>
                  <a:moveTo>
                    <a:pt x="11" y="55"/>
                  </a:moveTo>
                  <a:cubicBezTo>
                    <a:pt x="17" y="49"/>
                    <a:pt x="17" y="49"/>
                    <a:pt x="17" y="49"/>
                  </a:cubicBezTo>
                  <a:cubicBezTo>
                    <a:pt x="12" y="44"/>
                    <a:pt x="9" y="36"/>
                    <a:pt x="9" y="28"/>
                  </a:cubicBezTo>
                  <a:cubicBezTo>
                    <a:pt x="9" y="19"/>
                    <a:pt x="12" y="12"/>
                    <a:pt x="17" y="6"/>
                  </a:cubicBezTo>
                  <a:cubicBezTo>
                    <a:pt x="10" y="1"/>
                    <a:pt x="10" y="1"/>
                    <a:pt x="10" y="1"/>
                  </a:cubicBezTo>
                  <a:cubicBezTo>
                    <a:pt x="4" y="8"/>
                    <a:pt x="0" y="17"/>
                    <a:pt x="0" y="28"/>
                  </a:cubicBezTo>
                  <a:cubicBezTo>
                    <a:pt x="0" y="38"/>
                    <a:pt x="4" y="47"/>
                    <a:pt x="11" y="55"/>
                  </a:cubicBezTo>
                  <a:close/>
                  <a:moveTo>
                    <a:pt x="61" y="10"/>
                  </a:moveTo>
                  <a:cubicBezTo>
                    <a:pt x="55" y="16"/>
                    <a:pt x="55" y="16"/>
                    <a:pt x="55" y="16"/>
                  </a:cubicBezTo>
                  <a:cubicBezTo>
                    <a:pt x="58" y="19"/>
                    <a:pt x="59" y="23"/>
                    <a:pt x="59" y="28"/>
                  </a:cubicBezTo>
                  <a:cubicBezTo>
                    <a:pt x="59" y="32"/>
                    <a:pt x="57" y="36"/>
                    <a:pt x="55" y="39"/>
                  </a:cubicBezTo>
                  <a:cubicBezTo>
                    <a:pt x="61" y="45"/>
                    <a:pt x="61" y="45"/>
                    <a:pt x="61" y="45"/>
                  </a:cubicBezTo>
                  <a:cubicBezTo>
                    <a:pt x="65" y="40"/>
                    <a:pt x="68" y="34"/>
                    <a:pt x="68" y="28"/>
                  </a:cubicBezTo>
                  <a:cubicBezTo>
                    <a:pt x="68" y="21"/>
                    <a:pt x="65" y="15"/>
                    <a:pt x="61" y="10"/>
                  </a:cubicBezTo>
                  <a:close/>
                  <a:moveTo>
                    <a:pt x="22" y="45"/>
                  </a:moveTo>
                  <a:cubicBezTo>
                    <a:pt x="29" y="39"/>
                    <a:pt x="29" y="39"/>
                    <a:pt x="29" y="39"/>
                  </a:cubicBezTo>
                  <a:cubicBezTo>
                    <a:pt x="26" y="36"/>
                    <a:pt x="24" y="32"/>
                    <a:pt x="24" y="28"/>
                  </a:cubicBezTo>
                  <a:cubicBezTo>
                    <a:pt x="24" y="23"/>
                    <a:pt x="26" y="19"/>
                    <a:pt x="29" y="16"/>
                  </a:cubicBezTo>
                  <a:cubicBezTo>
                    <a:pt x="22" y="10"/>
                    <a:pt x="22" y="10"/>
                    <a:pt x="22" y="10"/>
                  </a:cubicBezTo>
                  <a:cubicBezTo>
                    <a:pt x="18" y="15"/>
                    <a:pt x="16" y="21"/>
                    <a:pt x="16" y="28"/>
                  </a:cubicBezTo>
                  <a:cubicBezTo>
                    <a:pt x="16" y="34"/>
                    <a:pt x="18" y="40"/>
                    <a:pt x="22" y="45"/>
                  </a:cubicBezTo>
                  <a:close/>
                </a:path>
              </a:pathLst>
            </a:custGeom>
            <a:solidFill>
              <a:sysClr lastClr="FFFFFF" val="window"/>
            </a:solidFill>
            <a:ln>
              <a:noFill/>
            </a:ln>
          </p:spPr>
          <p:txBody>
            <a:bodyPr anchor="t" anchorCtr="0" bIns="45720" compatLnSpc="1" lIns="91440" numCol="1" rIns="91440" tIns="45720" vert="horz" wrap="square"/>
            <a:lstStyle>
              <a:defPPr>
                <a:defRPr lang="en-US"/>
              </a:defPPr>
              <a:lvl1pPr algn="l" defTabSz="914400" eaLnBrk="1" hangingPunct="1" latinLnBrk="0" marL="0" rtl="0">
                <a:defRPr kern="1200" sz="1800">
                  <a:solidFill>
                    <a:sysClr lastClr="000000" val="windowText"/>
                  </a:solidFill>
                  <a:latin charset="0" typeface="Lato"/>
                  <a:ea typeface="+mn-ea"/>
                  <a:cs typeface="+mn-ea"/>
                </a:defRPr>
              </a:lvl1pPr>
              <a:lvl2pPr algn="l" defTabSz="914400" eaLnBrk="1" hangingPunct="1" latinLnBrk="0" marL="457200" rtl="0">
                <a:defRPr kern="1200" sz="1800">
                  <a:solidFill>
                    <a:sysClr lastClr="000000" val="windowText"/>
                  </a:solidFill>
                  <a:latin charset="0" typeface="Lato"/>
                  <a:ea typeface="+mn-ea"/>
                  <a:cs typeface="+mn-ea"/>
                </a:defRPr>
              </a:lvl2pPr>
              <a:lvl3pPr algn="l" defTabSz="914400" eaLnBrk="1" hangingPunct="1" latinLnBrk="0" marL="914400" rtl="0">
                <a:defRPr kern="1200" sz="1800">
                  <a:solidFill>
                    <a:sysClr lastClr="000000" val="windowText"/>
                  </a:solidFill>
                  <a:latin charset="0" typeface="Lato"/>
                  <a:ea typeface="+mn-ea"/>
                  <a:cs typeface="+mn-ea"/>
                </a:defRPr>
              </a:lvl3pPr>
              <a:lvl4pPr algn="l" defTabSz="914400" eaLnBrk="1" hangingPunct="1" latinLnBrk="0" marL="1371600" rtl="0">
                <a:defRPr kern="1200" sz="1800">
                  <a:solidFill>
                    <a:sysClr lastClr="000000" val="windowText"/>
                  </a:solidFill>
                  <a:latin charset="0" typeface="Lato"/>
                  <a:ea typeface="+mn-ea"/>
                  <a:cs typeface="+mn-ea"/>
                </a:defRPr>
              </a:lvl4pPr>
              <a:lvl5pPr algn="l" defTabSz="914400" eaLnBrk="1" hangingPunct="1" latinLnBrk="0" marL="1828800" rtl="0">
                <a:defRPr kern="1200" sz="1800">
                  <a:solidFill>
                    <a:sysClr lastClr="000000" val="windowText"/>
                  </a:solidFill>
                  <a:latin charset="0" typeface="Lato"/>
                  <a:ea typeface="+mn-ea"/>
                  <a:cs typeface="+mn-ea"/>
                </a:defRPr>
              </a:lvl5pPr>
              <a:lvl6pPr algn="l" defTabSz="914400" eaLnBrk="1" hangingPunct="1" latinLnBrk="0" marL="2286000" rtl="0">
                <a:defRPr kern="1200" sz="1800">
                  <a:solidFill>
                    <a:sysClr lastClr="000000" val="windowText"/>
                  </a:solidFill>
                  <a:latin charset="0" typeface="Lato"/>
                  <a:ea typeface="+mn-ea"/>
                  <a:cs typeface="+mn-ea"/>
                </a:defRPr>
              </a:lvl6pPr>
              <a:lvl7pPr algn="l" defTabSz="914400" eaLnBrk="1" hangingPunct="1" latinLnBrk="0" marL="2743200" rtl="0">
                <a:defRPr kern="1200" sz="1800">
                  <a:solidFill>
                    <a:sysClr lastClr="000000" val="windowText"/>
                  </a:solidFill>
                  <a:latin charset="0" typeface="Lato"/>
                  <a:ea typeface="+mn-ea"/>
                  <a:cs typeface="+mn-ea"/>
                </a:defRPr>
              </a:lvl7pPr>
              <a:lvl8pPr algn="l" defTabSz="914400" eaLnBrk="1" hangingPunct="1" latinLnBrk="0" marL="3200400" rtl="0">
                <a:defRPr kern="1200" sz="1800">
                  <a:solidFill>
                    <a:sysClr lastClr="000000" val="windowText"/>
                  </a:solidFill>
                  <a:latin charset="0" typeface="Lato"/>
                  <a:ea typeface="+mn-ea"/>
                  <a:cs typeface="+mn-ea"/>
                </a:defRPr>
              </a:lvl8pPr>
              <a:lvl9pPr algn="l" defTabSz="914400" eaLnBrk="1" hangingPunct="1" latinLnBrk="0" marL="3657600" rtl="0">
                <a:defRPr kern="1200" sz="1800">
                  <a:solidFill>
                    <a:sysClr lastClr="000000" val="windowText"/>
                  </a:solidFill>
                  <a:latin charset="0" typeface="Lato"/>
                  <a:ea typeface="+mn-ea"/>
                  <a:cs typeface="+mn-ea"/>
                </a:defRPr>
              </a:lvl9pPr>
            </a:lstStyle>
            <a:p>
              <a:endParaRPr altLang="en-US" lang="zh-CN">
                <a:solidFill>
                  <a:prstClr val="black"/>
                </a:solidFill>
              </a:endParaRPr>
            </a:p>
          </p:txBody>
        </p:sp>
        <p:sp>
          <p:nvSpPr>
            <p:cNvPr id="121" name="Freeform 33"/>
            <p:cNvSpPr>
              <a:spLocks noEditPoints="1"/>
            </p:cNvSpPr>
            <p:nvPr/>
          </p:nvSpPr>
          <p:spPr bwMode="auto">
            <a:xfrm>
              <a:off x="1423944" y="3294318"/>
              <a:ext cx="476455" cy="489217"/>
            </a:xfrm>
            <a:custGeom>
              <a:gdLst>
                <a:gd fmla="*/ 19 w 104" name="T0"/>
                <a:gd fmla="*/ 40 h 107" name="T1"/>
                <a:gd fmla="*/ 25 w 104" name="T2"/>
                <a:gd fmla="*/ 35 h 107" name="T3"/>
                <a:gd fmla="*/ 27 w 104" name="T4"/>
                <a:gd fmla="*/ 26 h 107" name="T5"/>
                <a:gd fmla="*/ 37 w 104" name="T6"/>
                <a:gd fmla="*/ 26 h 107" name="T7"/>
                <a:gd fmla="*/ 42 w 104" name="T8"/>
                <a:gd fmla="*/ 22 h 107" name="T9"/>
                <a:gd fmla="*/ 44 w 104" name="T10"/>
                <a:gd fmla="*/ 13 h 107" name="T11"/>
                <a:gd fmla="*/ 54 w 104" name="T12"/>
                <a:gd fmla="*/ 13 h 107" name="T13"/>
                <a:gd fmla="*/ 60 w 104" name="T14"/>
                <a:gd fmla="*/ 8 h 107" name="T15"/>
                <a:gd fmla="*/ 62 w 104" name="T16"/>
                <a:gd fmla="*/ 0 h 107" name="T17"/>
                <a:gd fmla="*/ 99 w 104" name="T18"/>
                <a:gd fmla="*/ 38 h 107" name="T19"/>
                <a:gd fmla="*/ 103 w 104" name="T20"/>
                <a:gd fmla="*/ 47 h 107" name="T21"/>
                <a:gd fmla="*/ 100 w 104" name="T22"/>
                <a:gd fmla="*/ 59 h 107" name="T23"/>
                <a:gd fmla="*/ 37 w 104" name="T24"/>
                <a:gd fmla="*/ 106 h 107" name="T25"/>
                <a:gd fmla="*/ 28 w 104" name="T26"/>
                <a:gd fmla="*/ 104 h 107" name="T27"/>
                <a:gd fmla="*/ 1 w 104" name="T28"/>
                <a:gd fmla="*/ 70 h 107" name="T29"/>
                <a:gd fmla="*/ 1 w 104" name="T30"/>
                <a:gd fmla="*/ 66 h 107" name="T31"/>
                <a:gd fmla="*/ 8 w 104" name="T32"/>
                <a:gd fmla="*/ 52 h 107" name="T33"/>
                <a:gd fmla="*/ 33 w 104" name="T34"/>
                <a:gd fmla="*/ 83 h 107" name="T35"/>
                <a:gd fmla="*/ 10 w 104" name="T36"/>
                <a:gd fmla="*/ 64 h 107" name="T37"/>
                <a:gd fmla="*/ 32 w 104" name="T38"/>
                <a:gd fmla="*/ 99 h 107" name="T39"/>
                <a:gd fmla="*/ 39 w 104" name="T40"/>
                <a:gd fmla="*/ 98 h 107" name="T41"/>
                <a:gd fmla="*/ 37 w 104" name="T42"/>
                <a:gd fmla="*/ 84 h 107" name="T43"/>
                <a:gd fmla="*/ 11 w 104" name="T44"/>
                <a:gd fmla="*/ 50 h 107" name="T45"/>
                <a:gd fmla="*/ 16 w 104" name="T46"/>
                <a:gd fmla="*/ 42 h 107" name="T47"/>
                <a:gd fmla="*/ 40 w 104" name="T48"/>
                <a:gd fmla="*/ 64 h 107" name="T49"/>
                <a:gd fmla="*/ 66 w 104" name="T50"/>
                <a:gd fmla="*/ 18 h 107" name="T51"/>
                <a:gd fmla="*/ 67 w 104" name="T52"/>
                <a:gd fmla="*/ 59 h 107" name="T53"/>
                <a:gd fmla="*/ 88 w 104" name="T54"/>
                <a:gd fmla="*/ 48 h 107" name="T55"/>
                <a:gd fmla="*/ 67 w 104" name="T56"/>
                <a:gd fmla="*/ 59 h 107" name="T57"/>
                <a:gd fmla="*/ 49 w 104" name="T58"/>
                <a:gd fmla="*/ 79 h 107" name="T59"/>
                <a:gd fmla="*/ 64 w 104" name="T60"/>
                <a:gd fmla="*/ 61 h 107" name="T61"/>
                <a:gd fmla="*/ 63 w 104" name="T62"/>
                <a:gd fmla="*/ 52 h 107" name="T63"/>
                <a:gd fmla="*/ 84 w 104" name="T64"/>
                <a:gd fmla="*/ 42 h 107" name="T65"/>
                <a:gd fmla="*/ 63 w 104" name="T66"/>
                <a:gd fmla="*/ 52 h 107" name="T67"/>
                <a:gd fmla="*/ 45 w 104" name="T68"/>
                <a:gd fmla="*/ 72 h 107" name="T69"/>
                <a:gd fmla="*/ 60 w 104" name="T70"/>
                <a:gd fmla="*/ 54 h 107" name="T71"/>
                <a:gd fmla="*/ 69 w 104" name="T72"/>
                <a:gd fmla="*/ 10 h 107" name="T73"/>
                <a:gd fmla="*/ 42 w 104" name="T74"/>
                <a:gd fmla="*/ 80 h 107" name="T75"/>
                <a:gd fmla="*/ 47 w 104" name="T76"/>
                <a:gd fmla="*/ 90 h 107" name="T77"/>
                <a:gd fmla="*/ 95 w 104" name="T78"/>
                <a:gd fmla="*/ 54 h 107" name="T79"/>
                <a:gd fmla="*/ 94 w 104" name="T80"/>
                <a:gd fmla="*/ 42 h 107" name="T81"/>
                <a:gd fmla="*/ 69 w 104" name="T82"/>
                <a:gd fmla="*/ 10 h 107" name="T8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b="b" l="0" r="r" t="0"/>
              <a:pathLst>
                <a:path h="107" w="104">
                  <a:moveTo>
                    <a:pt x="16" y="42"/>
                  </a:moveTo>
                  <a:cubicBezTo>
                    <a:pt x="19" y="40"/>
                    <a:pt x="19" y="40"/>
                    <a:pt x="19" y="40"/>
                  </a:cubicBezTo>
                  <a:cubicBezTo>
                    <a:pt x="19" y="33"/>
                    <a:pt x="19" y="33"/>
                    <a:pt x="19" y="33"/>
                  </a:cubicBezTo>
                  <a:cubicBezTo>
                    <a:pt x="25" y="35"/>
                    <a:pt x="25" y="35"/>
                    <a:pt x="25" y="35"/>
                  </a:cubicBezTo>
                  <a:cubicBezTo>
                    <a:pt x="28" y="33"/>
                    <a:pt x="28" y="33"/>
                    <a:pt x="28" y="33"/>
                  </a:cubicBezTo>
                  <a:cubicBezTo>
                    <a:pt x="27" y="26"/>
                    <a:pt x="27" y="26"/>
                    <a:pt x="27" y="26"/>
                  </a:cubicBezTo>
                  <a:cubicBezTo>
                    <a:pt x="34" y="29"/>
                    <a:pt x="34" y="29"/>
                    <a:pt x="34" y="29"/>
                  </a:cubicBezTo>
                  <a:cubicBezTo>
                    <a:pt x="37" y="26"/>
                    <a:pt x="37" y="26"/>
                    <a:pt x="37" y="26"/>
                  </a:cubicBezTo>
                  <a:cubicBezTo>
                    <a:pt x="36" y="20"/>
                    <a:pt x="36" y="20"/>
                    <a:pt x="36" y="20"/>
                  </a:cubicBezTo>
                  <a:cubicBezTo>
                    <a:pt x="42" y="22"/>
                    <a:pt x="42" y="22"/>
                    <a:pt x="42" y="22"/>
                  </a:cubicBezTo>
                  <a:cubicBezTo>
                    <a:pt x="45" y="19"/>
                    <a:pt x="45" y="19"/>
                    <a:pt x="45" y="19"/>
                  </a:cubicBezTo>
                  <a:cubicBezTo>
                    <a:pt x="44" y="13"/>
                    <a:pt x="44" y="13"/>
                    <a:pt x="44" y="13"/>
                  </a:cubicBezTo>
                  <a:cubicBezTo>
                    <a:pt x="51" y="15"/>
                    <a:pt x="51" y="15"/>
                    <a:pt x="51" y="15"/>
                  </a:cubicBezTo>
                  <a:cubicBezTo>
                    <a:pt x="54" y="13"/>
                    <a:pt x="54" y="13"/>
                    <a:pt x="54" y="13"/>
                  </a:cubicBezTo>
                  <a:cubicBezTo>
                    <a:pt x="53" y="6"/>
                    <a:pt x="53" y="6"/>
                    <a:pt x="53" y="6"/>
                  </a:cubicBezTo>
                  <a:cubicBezTo>
                    <a:pt x="60" y="8"/>
                    <a:pt x="60" y="8"/>
                    <a:pt x="60" y="8"/>
                  </a:cubicBezTo>
                  <a:cubicBezTo>
                    <a:pt x="63" y="6"/>
                    <a:pt x="63" y="6"/>
                    <a:pt x="63" y="6"/>
                  </a:cubicBezTo>
                  <a:cubicBezTo>
                    <a:pt x="62" y="0"/>
                    <a:pt x="62" y="0"/>
                    <a:pt x="62" y="0"/>
                  </a:cubicBezTo>
                  <a:cubicBezTo>
                    <a:pt x="72" y="3"/>
                    <a:pt x="72" y="3"/>
                    <a:pt x="72" y="3"/>
                  </a:cubicBezTo>
                  <a:cubicBezTo>
                    <a:pt x="99" y="38"/>
                    <a:pt x="99" y="38"/>
                    <a:pt x="99" y="38"/>
                  </a:cubicBezTo>
                  <a:cubicBezTo>
                    <a:pt x="99" y="38"/>
                    <a:pt x="99" y="38"/>
                    <a:pt x="99" y="38"/>
                  </a:cubicBezTo>
                  <a:cubicBezTo>
                    <a:pt x="102" y="41"/>
                    <a:pt x="103" y="44"/>
                    <a:pt x="103" y="47"/>
                  </a:cubicBezTo>
                  <a:cubicBezTo>
                    <a:pt x="104" y="51"/>
                    <a:pt x="103" y="54"/>
                    <a:pt x="101" y="58"/>
                  </a:cubicBezTo>
                  <a:cubicBezTo>
                    <a:pt x="100" y="59"/>
                    <a:pt x="100" y="59"/>
                    <a:pt x="100" y="59"/>
                  </a:cubicBezTo>
                  <a:cubicBezTo>
                    <a:pt x="44" y="102"/>
                    <a:pt x="44" y="102"/>
                    <a:pt x="44" y="102"/>
                  </a:cubicBezTo>
                  <a:cubicBezTo>
                    <a:pt x="42" y="104"/>
                    <a:pt x="40" y="106"/>
                    <a:pt x="37" y="106"/>
                  </a:cubicBezTo>
                  <a:cubicBezTo>
                    <a:pt x="34" y="107"/>
                    <a:pt x="31" y="106"/>
                    <a:pt x="28" y="105"/>
                  </a:cubicBezTo>
                  <a:cubicBezTo>
                    <a:pt x="28" y="104"/>
                    <a:pt x="28" y="104"/>
                    <a:pt x="28" y="104"/>
                  </a:cubicBezTo>
                  <a:cubicBezTo>
                    <a:pt x="27" y="104"/>
                    <a:pt x="27" y="104"/>
                    <a:pt x="27" y="104"/>
                  </a:cubicBezTo>
                  <a:cubicBezTo>
                    <a:pt x="1" y="70"/>
                    <a:pt x="1" y="70"/>
                    <a:pt x="1" y="70"/>
                  </a:cubicBezTo>
                  <a:cubicBezTo>
                    <a:pt x="0" y="68"/>
                    <a:pt x="0" y="68"/>
                    <a:pt x="0" y="68"/>
                  </a:cubicBezTo>
                  <a:cubicBezTo>
                    <a:pt x="1" y="66"/>
                    <a:pt x="1" y="66"/>
                    <a:pt x="1" y="66"/>
                  </a:cubicBezTo>
                  <a:cubicBezTo>
                    <a:pt x="6" y="56"/>
                    <a:pt x="6" y="56"/>
                    <a:pt x="6" y="56"/>
                  </a:cubicBezTo>
                  <a:cubicBezTo>
                    <a:pt x="8" y="52"/>
                    <a:pt x="8" y="52"/>
                    <a:pt x="8" y="52"/>
                  </a:cubicBezTo>
                  <a:cubicBezTo>
                    <a:pt x="12" y="56"/>
                    <a:pt x="12" y="56"/>
                    <a:pt x="12" y="56"/>
                  </a:cubicBezTo>
                  <a:cubicBezTo>
                    <a:pt x="33" y="83"/>
                    <a:pt x="33" y="83"/>
                    <a:pt x="33" y="83"/>
                  </a:cubicBezTo>
                  <a:cubicBezTo>
                    <a:pt x="27" y="87"/>
                    <a:pt x="27" y="87"/>
                    <a:pt x="27" y="87"/>
                  </a:cubicBezTo>
                  <a:cubicBezTo>
                    <a:pt x="10" y="64"/>
                    <a:pt x="10" y="64"/>
                    <a:pt x="10" y="64"/>
                  </a:cubicBezTo>
                  <a:cubicBezTo>
                    <a:pt x="8" y="68"/>
                    <a:pt x="8" y="68"/>
                    <a:pt x="8" y="68"/>
                  </a:cubicBezTo>
                  <a:cubicBezTo>
                    <a:pt x="32" y="99"/>
                    <a:pt x="32" y="99"/>
                    <a:pt x="32" y="99"/>
                  </a:cubicBezTo>
                  <a:cubicBezTo>
                    <a:pt x="33" y="100"/>
                    <a:pt x="34" y="100"/>
                    <a:pt x="35" y="99"/>
                  </a:cubicBezTo>
                  <a:cubicBezTo>
                    <a:pt x="37" y="99"/>
                    <a:pt x="38" y="99"/>
                    <a:pt x="39" y="98"/>
                  </a:cubicBezTo>
                  <a:cubicBezTo>
                    <a:pt x="40" y="95"/>
                    <a:pt x="40" y="93"/>
                    <a:pt x="40" y="91"/>
                  </a:cubicBezTo>
                  <a:cubicBezTo>
                    <a:pt x="40" y="88"/>
                    <a:pt x="39" y="86"/>
                    <a:pt x="37" y="84"/>
                  </a:cubicBezTo>
                  <a:cubicBezTo>
                    <a:pt x="37" y="84"/>
                    <a:pt x="37" y="84"/>
                    <a:pt x="37" y="84"/>
                  </a:cubicBezTo>
                  <a:cubicBezTo>
                    <a:pt x="11" y="50"/>
                    <a:pt x="11" y="50"/>
                    <a:pt x="11" y="50"/>
                  </a:cubicBezTo>
                  <a:cubicBezTo>
                    <a:pt x="10" y="40"/>
                    <a:pt x="10" y="40"/>
                    <a:pt x="10" y="40"/>
                  </a:cubicBezTo>
                  <a:cubicBezTo>
                    <a:pt x="16" y="42"/>
                    <a:pt x="16" y="42"/>
                    <a:pt x="16" y="42"/>
                  </a:cubicBezTo>
                  <a:close/>
                  <a:moveTo>
                    <a:pt x="28" y="48"/>
                  </a:moveTo>
                  <a:cubicBezTo>
                    <a:pt x="40" y="64"/>
                    <a:pt x="40" y="64"/>
                    <a:pt x="40" y="64"/>
                  </a:cubicBezTo>
                  <a:cubicBezTo>
                    <a:pt x="79" y="34"/>
                    <a:pt x="79" y="34"/>
                    <a:pt x="79" y="34"/>
                  </a:cubicBezTo>
                  <a:cubicBezTo>
                    <a:pt x="66" y="18"/>
                    <a:pt x="66" y="18"/>
                    <a:pt x="66" y="18"/>
                  </a:cubicBezTo>
                  <a:cubicBezTo>
                    <a:pt x="28" y="48"/>
                    <a:pt x="28" y="48"/>
                    <a:pt x="28" y="48"/>
                  </a:cubicBezTo>
                  <a:close/>
                  <a:moveTo>
                    <a:pt x="67" y="59"/>
                  </a:moveTo>
                  <a:cubicBezTo>
                    <a:pt x="70" y="62"/>
                    <a:pt x="70" y="62"/>
                    <a:pt x="70" y="62"/>
                  </a:cubicBezTo>
                  <a:cubicBezTo>
                    <a:pt x="88" y="48"/>
                    <a:pt x="88" y="48"/>
                    <a:pt x="88" y="48"/>
                  </a:cubicBezTo>
                  <a:cubicBezTo>
                    <a:pt x="85" y="45"/>
                    <a:pt x="85" y="45"/>
                    <a:pt x="85" y="45"/>
                  </a:cubicBezTo>
                  <a:cubicBezTo>
                    <a:pt x="67" y="59"/>
                    <a:pt x="67" y="59"/>
                    <a:pt x="67" y="59"/>
                  </a:cubicBezTo>
                  <a:close/>
                  <a:moveTo>
                    <a:pt x="46" y="75"/>
                  </a:moveTo>
                  <a:cubicBezTo>
                    <a:pt x="49" y="79"/>
                    <a:pt x="49" y="79"/>
                    <a:pt x="49" y="79"/>
                  </a:cubicBezTo>
                  <a:cubicBezTo>
                    <a:pt x="67" y="65"/>
                    <a:pt x="67" y="65"/>
                    <a:pt x="67" y="65"/>
                  </a:cubicBezTo>
                  <a:cubicBezTo>
                    <a:pt x="64" y="61"/>
                    <a:pt x="64" y="61"/>
                    <a:pt x="64" y="61"/>
                  </a:cubicBezTo>
                  <a:cubicBezTo>
                    <a:pt x="46" y="75"/>
                    <a:pt x="46" y="75"/>
                    <a:pt x="46" y="75"/>
                  </a:cubicBezTo>
                  <a:close/>
                  <a:moveTo>
                    <a:pt x="63" y="52"/>
                  </a:moveTo>
                  <a:cubicBezTo>
                    <a:pt x="66" y="56"/>
                    <a:pt x="66" y="56"/>
                    <a:pt x="66" y="56"/>
                  </a:cubicBezTo>
                  <a:cubicBezTo>
                    <a:pt x="84" y="42"/>
                    <a:pt x="84" y="42"/>
                    <a:pt x="84" y="42"/>
                  </a:cubicBezTo>
                  <a:cubicBezTo>
                    <a:pt x="81" y="38"/>
                    <a:pt x="81" y="38"/>
                    <a:pt x="81" y="38"/>
                  </a:cubicBezTo>
                  <a:cubicBezTo>
                    <a:pt x="63" y="52"/>
                    <a:pt x="63" y="52"/>
                    <a:pt x="63" y="52"/>
                  </a:cubicBezTo>
                  <a:close/>
                  <a:moveTo>
                    <a:pt x="42" y="68"/>
                  </a:moveTo>
                  <a:cubicBezTo>
                    <a:pt x="45" y="72"/>
                    <a:pt x="45" y="72"/>
                    <a:pt x="45" y="72"/>
                  </a:cubicBezTo>
                  <a:cubicBezTo>
                    <a:pt x="63" y="58"/>
                    <a:pt x="63" y="58"/>
                    <a:pt x="63" y="58"/>
                  </a:cubicBezTo>
                  <a:cubicBezTo>
                    <a:pt x="60" y="54"/>
                    <a:pt x="60" y="54"/>
                    <a:pt x="60" y="54"/>
                  </a:cubicBezTo>
                  <a:cubicBezTo>
                    <a:pt x="42" y="68"/>
                    <a:pt x="42" y="68"/>
                    <a:pt x="42" y="68"/>
                  </a:cubicBezTo>
                  <a:close/>
                  <a:moveTo>
                    <a:pt x="69" y="10"/>
                  </a:moveTo>
                  <a:cubicBezTo>
                    <a:pt x="19" y="49"/>
                    <a:pt x="19" y="49"/>
                    <a:pt x="19" y="49"/>
                  </a:cubicBezTo>
                  <a:cubicBezTo>
                    <a:pt x="42" y="80"/>
                    <a:pt x="42" y="80"/>
                    <a:pt x="42" y="80"/>
                  </a:cubicBezTo>
                  <a:cubicBezTo>
                    <a:pt x="42" y="80"/>
                    <a:pt x="42" y="80"/>
                    <a:pt x="42" y="80"/>
                  </a:cubicBezTo>
                  <a:cubicBezTo>
                    <a:pt x="45" y="83"/>
                    <a:pt x="46" y="86"/>
                    <a:pt x="47" y="90"/>
                  </a:cubicBezTo>
                  <a:cubicBezTo>
                    <a:pt x="47" y="90"/>
                    <a:pt x="47" y="91"/>
                    <a:pt x="47" y="91"/>
                  </a:cubicBezTo>
                  <a:cubicBezTo>
                    <a:pt x="95" y="54"/>
                    <a:pt x="95" y="54"/>
                    <a:pt x="95" y="54"/>
                  </a:cubicBezTo>
                  <a:cubicBezTo>
                    <a:pt x="96" y="52"/>
                    <a:pt x="97" y="50"/>
                    <a:pt x="96" y="48"/>
                  </a:cubicBezTo>
                  <a:cubicBezTo>
                    <a:pt x="96" y="46"/>
                    <a:pt x="95" y="44"/>
                    <a:pt x="94" y="42"/>
                  </a:cubicBezTo>
                  <a:cubicBezTo>
                    <a:pt x="94" y="42"/>
                    <a:pt x="94" y="42"/>
                    <a:pt x="94" y="42"/>
                  </a:cubicBezTo>
                  <a:lnTo>
                    <a:pt x="69" y="10"/>
                  </a:lnTo>
                  <a:close/>
                </a:path>
              </a:pathLst>
            </a:custGeom>
            <a:solidFill>
              <a:sysClr lastClr="FFFFFF" val="window"/>
            </a:solidFill>
            <a:ln>
              <a:noFill/>
            </a:ln>
          </p:spPr>
          <p:txBody>
            <a:bodyPr anchor="t" anchorCtr="0" bIns="45720" compatLnSpc="1" lIns="91440" numCol="1" rIns="91440" tIns="45720" vert="horz" wrap="square"/>
            <a:lstStyle>
              <a:defPPr>
                <a:defRPr lang="en-US"/>
              </a:defPPr>
              <a:lvl1pPr algn="l" defTabSz="914400" eaLnBrk="1" hangingPunct="1" latinLnBrk="0" marL="0" rtl="0">
                <a:defRPr kern="1200" sz="1800">
                  <a:solidFill>
                    <a:sysClr lastClr="000000" val="windowText"/>
                  </a:solidFill>
                  <a:latin charset="0" typeface="Lato"/>
                  <a:ea typeface="+mn-ea"/>
                  <a:cs typeface="+mn-ea"/>
                </a:defRPr>
              </a:lvl1pPr>
              <a:lvl2pPr algn="l" defTabSz="914400" eaLnBrk="1" hangingPunct="1" latinLnBrk="0" marL="457200" rtl="0">
                <a:defRPr kern="1200" sz="1800">
                  <a:solidFill>
                    <a:sysClr lastClr="000000" val="windowText"/>
                  </a:solidFill>
                  <a:latin charset="0" typeface="Lato"/>
                  <a:ea typeface="+mn-ea"/>
                  <a:cs typeface="+mn-ea"/>
                </a:defRPr>
              </a:lvl2pPr>
              <a:lvl3pPr algn="l" defTabSz="914400" eaLnBrk="1" hangingPunct="1" latinLnBrk="0" marL="914400" rtl="0">
                <a:defRPr kern="1200" sz="1800">
                  <a:solidFill>
                    <a:sysClr lastClr="000000" val="windowText"/>
                  </a:solidFill>
                  <a:latin charset="0" typeface="Lato"/>
                  <a:ea typeface="+mn-ea"/>
                  <a:cs typeface="+mn-ea"/>
                </a:defRPr>
              </a:lvl3pPr>
              <a:lvl4pPr algn="l" defTabSz="914400" eaLnBrk="1" hangingPunct="1" latinLnBrk="0" marL="1371600" rtl="0">
                <a:defRPr kern="1200" sz="1800">
                  <a:solidFill>
                    <a:sysClr lastClr="000000" val="windowText"/>
                  </a:solidFill>
                  <a:latin charset="0" typeface="Lato"/>
                  <a:ea typeface="+mn-ea"/>
                  <a:cs typeface="+mn-ea"/>
                </a:defRPr>
              </a:lvl4pPr>
              <a:lvl5pPr algn="l" defTabSz="914400" eaLnBrk="1" hangingPunct="1" latinLnBrk="0" marL="1828800" rtl="0">
                <a:defRPr kern="1200" sz="1800">
                  <a:solidFill>
                    <a:sysClr lastClr="000000" val="windowText"/>
                  </a:solidFill>
                  <a:latin charset="0" typeface="Lato"/>
                  <a:ea typeface="+mn-ea"/>
                  <a:cs typeface="+mn-ea"/>
                </a:defRPr>
              </a:lvl5pPr>
              <a:lvl6pPr algn="l" defTabSz="914400" eaLnBrk="1" hangingPunct="1" latinLnBrk="0" marL="2286000" rtl="0">
                <a:defRPr kern="1200" sz="1800">
                  <a:solidFill>
                    <a:sysClr lastClr="000000" val="windowText"/>
                  </a:solidFill>
                  <a:latin charset="0" typeface="Lato"/>
                  <a:ea typeface="+mn-ea"/>
                  <a:cs typeface="+mn-ea"/>
                </a:defRPr>
              </a:lvl6pPr>
              <a:lvl7pPr algn="l" defTabSz="914400" eaLnBrk="1" hangingPunct="1" latinLnBrk="0" marL="2743200" rtl="0">
                <a:defRPr kern="1200" sz="1800">
                  <a:solidFill>
                    <a:sysClr lastClr="000000" val="windowText"/>
                  </a:solidFill>
                  <a:latin charset="0" typeface="Lato"/>
                  <a:ea typeface="+mn-ea"/>
                  <a:cs typeface="+mn-ea"/>
                </a:defRPr>
              </a:lvl7pPr>
              <a:lvl8pPr algn="l" defTabSz="914400" eaLnBrk="1" hangingPunct="1" latinLnBrk="0" marL="3200400" rtl="0">
                <a:defRPr kern="1200" sz="1800">
                  <a:solidFill>
                    <a:sysClr lastClr="000000" val="windowText"/>
                  </a:solidFill>
                  <a:latin charset="0" typeface="Lato"/>
                  <a:ea typeface="+mn-ea"/>
                  <a:cs typeface="+mn-ea"/>
                </a:defRPr>
              </a:lvl8pPr>
              <a:lvl9pPr algn="l" defTabSz="914400" eaLnBrk="1" hangingPunct="1" latinLnBrk="0" marL="3657600" rtl="0">
                <a:defRPr kern="1200" sz="1800">
                  <a:solidFill>
                    <a:sysClr lastClr="000000" val="windowText"/>
                  </a:solidFill>
                  <a:latin charset="0" typeface="Lato"/>
                  <a:ea typeface="+mn-ea"/>
                  <a:cs typeface="+mn-ea"/>
                </a:defRPr>
              </a:lvl9pPr>
            </a:lstStyle>
            <a:p>
              <a:endParaRPr altLang="en-US" lang="zh-CN">
                <a:solidFill>
                  <a:prstClr val="black"/>
                </a:solidFill>
              </a:endParaRPr>
            </a:p>
          </p:txBody>
        </p:sp>
        <p:sp>
          <p:nvSpPr>
            <p:cNvPr id="122" name="Freeform 34"/>
            <p:cNvSpPr>
              <a:spLocks noEditPoints="1"/>
            </p:cNvSpPr>
            <p:nvPr/>
          </p:nvSpPr>
          <p:spPr bwMode="auto">
            <a:xfrm>
              <a:off x="1557942" y="4327035"/>
              <a:ext cx="546432" cy="524353"/>
            </a:xfrm>
            <a:custGeom>
              <a:gdLst>
                <a:gd fmla="*/ 80 w 198" name="T0"/>
                <a:gd fmla="*/ 39 h 190" name="T1"/>
                <a:gd fmla="*/ 32 w 198" name="T2"/>
                <a:gd fmla="*/ 39 h 190" name="T3"/>
                <a:gd fmla="*/ 24 w 198" name="T4"/>
                <a:gd fmla="*/ 52 h 190" name="T5"/>
                <a:gd fmla="*/ 32 w 198" name="T6"/>
                <a:gd fmla="*/ 65 h 190" name="T7"/>
                <a:gd fmla="*/ 80 w 198" name="T8"/>
                <a:gd fmla="*/ 65 h 190" name="T9"/>
                <a:gd fmla="*/ 80 w 198" name="T10"/>
                <a:gd fmla="*/ 39 h 190" name="T11"/>
                <a:gd fmla="*/ 80 w 198" name="T12"/>
                <a:gd fmla="*/ 39 h 190" name="T13"/>
                <a:gd fmla="*/ 114 w 198" name="T14"/>
                <a:gd fmla="*/ 65 h 190" name="T15"/>
                <a:gd fmla="*/ 170 w 198" name="T16"/>
                <a:gd fmla="*/ 65 h 190" name="T17"/>
                <a:gd fmla="*/ 177 w 198" name="T18"/>
                <a:gd fmla="*/ 65 h 190" name="T19"/>
                <a:gd fmla="*/ 179 w 198" name="T20"/>
                <a:gd fmla="*/ 69 h 190" name="T21"/>
                <a:gd fmla="*/ 194 w 198" name="T22"/>
                <a:gd fmla="*/ 93 h 190" name="T23"/>
                <a:gd fmla="*/ 198 w 198" name="T24"/>
                <a:gd fmla="*/ 99 h 190" name="T25"/>
                <a:gd fmla="*/ 194 w 198" name="T26"/>
                <a:gd fmla="*/ 103 h 190" name="T27"/>
                <a:gd fmla="*/ 179 w 198" name="T28"/>
                <a:gd fmla="*/ 127 h 190" name="T29"/>
                <a:gd fmla="*/ 177 w 198" name="T30"/>
                <a:gd fmla="*/ 134 h 190" name="T31"/>
                <a:gd fmla="*/ 170 w 198" name="T32"/>
                <a:gd fmla="*/ 134 h 190" name="T33"/>
                <a:gd fmla="*/ 114 w 198" name="T34"/>
                <a:gd fmla="*/ 134 h 190" name="T35"/>
                <a:gd fmla="*/ 114 w 198" name="T36"/>
                <a:gd fmla="*/ 164 h 190" name="T37"/>
                <a:gd fmla="*/ 164 w 198" name="T38"/>
                <a:gd fmla="*/ 164 h 190" name="T39"/>
                <a:gd fmla="*/ 164 w 198" name="T40"/>
                <a:gd fmla="*/ 190 h 190" name="T41"/>
                <a:gd fmla="*/ 37 w 198" name="T42"/>
                <a:gd fmla="*/ 190 h 190" name="T43"/>
                <a:gd fmla="*/ 37 w 198" name="T44"/>
                <a:gd fmla="*/ 164 h 190" name="T45"/>
                <a:gd fmla="*/ 82 w 198" name="T46"/>
                <a:gd fmla="*/ 164 h 190" name="T47"/>
                <a:gd fmla="*/ 82 w 198" name="T48"/>
                <a:gd fmla="*/ 86 h 190" name="T49"/>
                <a:gd fmla="*/ 26 w 198" name="T50"/>
                <a:gd fmla="*/ 86 h 190" name="T51"/>
                <a:gd fmla="*/ 19 w 198" name="T52"/>
                <a:gd fmla="*/ 86 h 190" name="T53"/>
                <a:gd fmla="*/ 17 w 198" name="T54"/>
                <a:gd fmla="*/ 80 h 190" name="T55"/>
                <a:gd fmla="*/ 2 w 198" name="T56"/>
                <a:gd fmla="*/ 56 h 190" name="T57"/>
                <a:gd fmla="*/ 0 w 198" name="T58"/>
                <a:gd fmla="*/ 52 h 190" name="T59"/>
                <a:gd fmla="*/ 2 w 198" name="T60"/>
                <a:gd fmla="*/ 45 h 190" name="T61"/>
                <a:gd fmla="*/ 17 w 198" name="T62"/>
                <a:gd fmla="*/ 21 h 190" name="T63"/>
                <a:gd fmla="*/ 19 w 198" name="T64"/>
                <a:gd fmla="*/ 17 h 190" name="T65"/>
                <a:gd fmla="*/ 26 w 198" name="T66"/>
                <a:gd fmla="*/ 17 h 190" name="T67"/>
                <a:gd fmla="*/ 82 w 198" name="T68"/>
                <a:gd fmla="*/ 17 h 190" name="T69"/>
                <a:gd fmla="*/ 82 w 198" name="T70"/>
                <a:gd fmla="*/ 13 h 190" name="T71"/>
                <a:gd fmla="*/ 99 w 198" name="T72"/>
                <a:gd fmla="*/ 0 h 190" name="T73"/>
                <a:gd fmla="*/ 114 w 198" name="T74"/>
                <a:gd fmla="*/ 13 h 190" name="T75"/>
                <a:gd fmla="*/ 114 w 198" name="T76"/>
                <a:gd fmla="*/ 65 h 190" name="T77"/>
                <a:gd fmla="*/ 114 w 198" name="T78"/>
                <a:gd fmla="*/ 65 h 190" name="T79"/>
                <a:gd fmla="*/ 166 w 198" name="T80"/>
                <a:gd fmla="*/ 84 h 190" name="T81"/>
                <a:gd fmla="*/ 116 w 198" name="T82"/>
                <a:gd fmla="*/ 84 h 190" name="T83"/>
                <a:gd fmla="*/ 116 w 198" name="T84"/>
                <a:gd fmla="*/ 112 h 190" name="T85"/>
                <a:gd fmla="*/ 166 w 198" name="T86"/>
                <a:gd fmla="*/ 112 h 190" name="T87"/>
                <a:gd fmla="*/ 175 w 198" name="T88"/>
                <a:gd fmla="*/ 99 h 190" name="T89"/>
                <a:gd fmla="*/ 166 w 198" name="T90"/>
                <a:gd fmla="*/ 84 h 190" name="T9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b="b" l="0" r="r" t="0"/>
              <a:pathLst>
                <a:path h="190" w="198">
                  <a:moveTo>
                    <a:pt x="80" y="39"/>
                  </a:moveTo>
                  <a:lnTo>
                    <a:pt x="32" y="39"/>
                  </a:lnTo>
                  <a:lnTo>
                    <a:pt x="24" y="52"/>
                  </a:lnTo>
                  <a:lnTo>
                    <a:pt x="32" y="65"/>
                  </a:lnTo>
                  <a:lnTo>
                    <a:pt x="80" y="65"/>
                  </a:lnTo>
                  <a:lnTo>
                    <a:pt x="80" y="39"/>
                  </a:lnTo>
                  <a:lnTo>
                    <a:pt x="80" y="39"/>
                  </a:lnTo>
                  <a:close/>
                  <a:moveTo>
                    <a:pt x="114" y="65"/>
                  </a:moveTo>
                  <a:lnTo>
                    <a:pt x="170" y="65"/>
                  </a:lnTo>
                  <a:lnTo>
                    <a:pt x="177" y="65"/>
                  </a:lnTo>
                  <a:lnTo>
                    <a:pt x="179" y="69"/>
                  </a:lnTo>
                  <a:lnTo>
                    <a:pt x="194" y="93"/>
                  </a:lnTo>
                  <a:lnTo>
                    <a:pt x="198" y="99"/>
                  </a:lnTo>
                  <a:lnTo>
                    <a:pt x="194" y="103"/>
                  </a:lnTo>
                  <a:lnTo>
                    <a:pt x="179" y="127"/>
                  </a:lnTo>
                  <a:lnTo>
                    <a:pt x="177" y="134"/>
                  </a:lnTo>
                  <a:lnTo>
                    <a:pt x="170" y="134"/>
                  </a:lnTo>
                  <a:lnTo>
                    <a:pt x="114" y="134"/>
                  </a:lnTo>
                  <a:lnTo>
                    <a:pt x="114" y="164"/>
                  </a:lnTo>
                  <a:lnTo>
                    <a:pt x="164" y="164"/>
                  </a:lnTo>
                  <a:lnTo>
                    <a:pt x="164" y="190"/>
                  </a:lnTo>
                  <a:lnTo>
                    <a:pt x="37" y="190"/>
                  </a:lnTo>
                  <a:lnTo>
                    <a:pt x="37" y="164"/>
                  </a:lnTo>
                  <a:lnTo>
                    <a:pt x="82" y="164"/>
                  </a:lnTo>
                  <a:lnTo>
                    <a:pt x="82" y="86"/>
                  </a:lnTo>
                  <a:lnTo>
                    <a:pt x="26" y="86"/>
                  </a:lnTo>
                  <a:lnTo>
                    <a:pt x="19" y="86"/>
                  </a:lnTo>
                  <a:lnTo>
                    <a:pt x="17" y="80"/>
                  </a:lnTo>
                  <a:lnTo>
                    <a:pt x="2" y="56"/>
                  </a:lnTo>
                  <a:lnTo>
                    <a:pt x="0" y="52"/>
                  </a:lnTo>
                  <a:lnTo>
                    <a:pt x="2" y="45"/>
                  </a:lnTo>
                  <a:lnTo>
                    <a:pt x="17" y="21"/>
                  </a:lnTo>
                  <a:lnTo>
                    <a:pt x="19" y="17"/>
                  </a:lnTo>
                  <a:lnTo>
                    <a:pt x="26" y="17"/>
                  </a:lnTo>
                  <a:lnTo>
                    <a:pt x="82" y="17"/>
                  </a:lnTo>
                  <a:lnTo>
                    <a:pt x="82" y="13"/>
                  </a:lnTo>
                  <a:lnTo>
                    <a:pt x="99" y="0"/>
                  </a:lnTo>
                  <a:lnTo>
                    <a:pt x="114" y="13"/>
                  </a:lnTo>
                  <a:lnTo>
                    <a:pt x="114" y="65"/>
                  </a:lnTo>
                  <a:lnTo>
                    <a:pt x="114" y="65"/>
                  </a:lnTo>
                  <a:close/>
                  <a:moveTo>
                    <a:pt x="166" y="84"/>
                  </a:moveTo>
                  <a:lnTo>
                    <a:pt x="116" y="84"/>
                  </a:lnTo>
                  <a:lnTo>
                    <a:pt x="116" y="112"/>
                  </a:lnTo>
                  <a:lnTo>
                    <a:pt x="166" y="112"/>
                  </a:lnTo>
                  <a:lnTo>
                    <a:pt x="175" y="99"/>
                  </a:lnTo>
                  <a:lnTo>
                    <a:pt x="166" y="84"/>
                  </a:lnTo>
                  <a:close/>
                </a:path>
              </a:pathLst>
            </a:custGeom>
            <a:solidFill>
              <a:sysClr lastClr="FFFFFF" val="window"/>
            </a:solidFill>
            <a:ln>
              <a:noFill/>
            </a:ln>
          </p:spPr>
          <p:txBody>
            <a:bodyPr anchor="t" anchorCtr="0" bIns="45720" compatLnSpc="1" lIns="91440" numCol="1" rIns="91440" tIns="45720" vert="horz" wrap="square"/>
            <a:lstStyle>
              <a:defPPr>
                <a:defRPr lang="en-US"/>
              </a:defPPr>
              <a:lvl1pPr algn="l" defTabSz="914400" eaLnBrk="1" hangingPunct="1" latinLnBrk="0" marL="0" rtl="0">
                <a:defRPr kern="1200" sz="1800">
                  <a:solidFill>
                    <a:sysClr lastClr="000000" val="windowText"/>
                  </a:solidFill>
                  <a:latin charset="0" typeface="Lato"/>
                  <a:ea typeface="+mn-ea"/>
                  <a:cs typeface="+mn-ea"/>
                </a:defRPr>
              </a:lvl1pPr>
              <a:lvl2pPr algn="l" defTabSz="914400" eaLnBrk="1" hangingPunct="1" latinLnBrk="0" marL="457200" rtl="0">
                <a:defRPr kern="1200" sz="1800">
                  <a:solidFill>
                    <a:sysClr lastClr="000000" val="windowText"/>
                  </a:solidFill>
                  <a:latin charset="0" typeface="Lato"/>
                  <a:ea typeface="+mn-ea"/>
                  <a:cs typeface="+mn-ea"/>
                </a:defRPr>
              </a:lvl2pPr>
              <a:lvl3pPr algn="l" defTabSz="914400" eaLnBrk="1" hangingPunct="1" latinLnBrk="0" marL="914400" rtl="0">
                <a:defRPr kern="1200" sz="1800">
                  <a:solidFill>
                    <a:sysClr lastClr="000000" val="windowText"/>
                  </a:solidFill>
                  <a:latin charset="0" typeface="Lato"/>
                  <a:ea typeface="+mn-ea"/>
                  <a:cs typeface="+mn-ea"/>
                </a:defRPr>
              </a:lvl3pPr>
              <a:lvl4pPr algn="l" defTabSz="914400" eaLnBrk="1" hangingPunct="1" latinLnBrk="0" marL="1371600" rtl="0">
                <a:defRPr kern="1200" sz="1800">
                  <a:solidFill>
                    <a:sysClr lastClr="000000" val="windowText"/>
                  </a:solidFill>
                  <a:latin charset="0" typeface="Lato"/>
                  <a:ea typeface="+mn-ea"/>
                  <a:cs typeface="+mn-ea"/>
                </a:defRPr>
              </a:lvl4pPr>
              <a:lvl5pPr algn="l" defTabSz="914400" eaLnBrk="1" hangingPunct="1" latinLnBrk="0" marL="1828800" rtl="0">
                <a:defRPr kern="1200" sz="1800">
                  <a:solidFill>
                    <a:sysClr lastClr="000000" val="windowText"/>
                  </a:solidFill>
                  <a:latin charset="0" typeface="Lato"/>
                  <a:ea typeface="+mn-ea"/>
                  <a:cs typeface="+mn-ea"/>
                </a:defRPr>
              </a:lvl5pPr>
              <a:lvl6pPr algn="l" defTabSz="914400" eaLnBrk="1" hangingPunct="1" latinLnBrk="0" marL="2286000" rtl="0">
                <a:defRPr kern="1200" sz="1800">
                  <a:solidFill>
                    <a:sysClr lastClr="000000" val="windowText"/>
                  </a:solidFill>
                  <a:latin charset="0" typeface="Lato"/>
                  <a:ea typeface="+mn-ea"/>
                  <a:cs typeface="+mn-ea"/>
                </a:defRPr>
              </a:lvl6pPr>
              <a:lvl7pPr algn="l" defTabSz="914400" eaLnBrk="1" hangingPunct="1" latinLnBrk="0" marL="2743200" rtl="0">
                <a:defRPr kern="1200" sz="1800">
                  <a:solidFill>
                    <a:sysClr lastClr="000000" val="windowText"/>
                  </a:solidFill>
                  <a:latin charset="0" typeface="Lato"/>
                  <a:ea typeface="+mn-ea"/>
                  <a:cs typeface="+mn-ea"/>
                </a:defRPr>
              </a:lvl7pPr>
              <a:lvl8pPr algn="l" defTabSz="914400" eaLnBrk="1" hangingPunct="1" latinLnBrk="0" marL="3200400" rtl="0">
                <a:defRPr kern="1200" sz="1800">
                  <a:solidFill>
                    <a:sysClr lastClr="000000" val="windowText"/>
                  </a:solidFill>
                  <a:latin charset="0" typeface="Lato"/>
                  <a:ea typeface="+mn-ea"/>
                  <a:cs typeface="+mn-ea"/>
                </a:defRPr>
              </a:lvl8pPr>
              <a:lvl9pPr algn="l" defTabSz="914400" eaLnBrk="1" hangingPunct="1" latinLnBrk="0" marL="3657600" rtl="0">
                <a:defRPr kern="1200" sz="1800">
                  <a:solidFill>
                    <a:sysClr lastClr="000000" val="windowText"/>
                  </a:solidFill>
                  <a:latin charset="0" typeface="Lato"/>
                  <a:ea typeface="+mn-ea"/>
                  <a:cs typeface="+mn-ea"/>
                </a:defRPr>
              </a:lvl9pPr>
            </a:lstStyle>
            <a:p>
              <a:endParaRPr altLang="en-US" lang="zh-CN">
                <a:solidFill>
                  <a:prstClr val="black"/>
                </a:solidFill>
              </a:endParaRPr>
            </a:p>
          </p:txBody>
        </p:sp>
        <p:sp>
          <p:nvSpPr>
            <p:cNvPr id="123" name="Freeform 35"/>
            <p:cNvSpPr>
              <a:spLocks noEditPoints="1"/>
            </p:cNvSpPr>
            <p:nvPr/>
          </p:nvSpPr>
          <p:spPr bwMode="auto">
            <a:xfrm>
              <a:off x="2433624" y="2938910"/>
              <a:ext cx="465872" cy="455345"/>
            </a:xfrm>
            <a:custGeom>
              <a:gdLst>
                <a:gd fmla="*/ 74 w 82" name="T0"/>
                <a:gd fmla="*/ 6 h 80" name="T1"/>
                <a:gd fmla="*/ 67 w 82" name="T2"/>
                <a:gd fmla="*/ 27 h 80" name="T3"/>
                <a:gd fmla="*/ 65 w 82" name="T4"/>
                <a:gd fmla="*/ 30 h 80" name="T5"/>
                <a:gd fmla="*/ 75 w 82" name="T6"/>
                <a:gd fmla="*/ 71 h 80" name="T7"/>
                <a:gd fmla="*/ 66 w 82" name="T8"/>
                <a:gd fmla="*/ 80 h 80" name="T9"/>
                <a:gd fmla="*/ 44 w 82" name="T10"/>
                <a:gd fmla="*/ 50 h 80" name="T11"/>
                <a:gd fmla="*/ 36 w 82" name="T12"/>
                <a:gd fmla="*/ 57 h 80" name="T13"/>
                <a:gd fmla="*/ 39 w 82" name="T14"/>
                <a:gd fmla="*/ 70 h 80" name="T15"/>
                <a:gd fmla="*/ 34 w 82" name="T16"/>
                <a:gd fmla="*/ 75 h 80" name="T17"/>
                <a:gd fmla="*/ 26 w 82" name="T18"/>
                <a:gd fmla="*/ 61 h 80" name="T19"/>
                <a:gd fmla="*/ 21 w 82" name="T20"/>
                <a:gd fmla="*/ 67 h 80" name="T21"/>
                <a:gd fmla="*/ 16 w 82" name="T22"/>
                <a:gd fmla="*/ 62 h 80" name="T23"/>
                <a:gd fmla="*/ 21 w 82" name="T24"/>
                <a:gd fmla="*/ 57 h 80" name="T25"/>
                <a:gd fmla="*/ 7 w 82" name="T26"/>
                <a:gd fmla="*/ 50 h 80" name="T27"/>
                <a:gd fmla="*/ 12 w 82" name="T28"/>
                <a:gd fmla="*/ 44 h 80" name="T29"/>
                <a:gd fmla="*/ 25 w 82" name="T30"/>
                <a:gd fmla="*/ 47 h 80" name="T31"/>
                <a:gd fmla="*/ 32 w 82" name="T32"/>
                <a:gd fmla="*/ 39 h 80" name="T33"/>
                <a:gd fmla="*/ 0 w 82" name="T34"/>
                <a:gd fmla="*/ 18 h 80" name="T35"/>
                <a:gd fmla="*/ 9 w 82" name="T36"/>
                <a:gd fmla="*/ 8 h 80" name="T37"/>
                <a:gd fmla="*/ 51 w 82" name="T38"/>
                <a:gd fmla="*/ 16 h 80" name="T39"/>
                <a:gd fmla="*/ 53 w 82" name="T40"/>
                <a:gd fmla="*/ 13 h 80" name="T41"/>
                <a:gd fmla="*/ 74 w 82" name="T42"/>
                <a:gd fmla="*/ 6 h 80" name="T43"/>
                <a:gd fmla="*/ 82 w 82" name="T44"/>
                <a:gd fmla="*/ 50 h 80" name="T45"/>
                <a:gd fmla="*/ 74 w 82" name="T46"/>
                <a:gd fmla="*/ 42 h 80" name="T47"/>
                <a:gd fmla="*/ 72 w 82" name="T48"/>
                <a:gd fmla="*/ 44 h 80" name="T49"/>
                <a:gd fmla="*/ 76 w 82" name="T50"/>
                <a:gd fmla="*/ 57 h 80" name="T51"/>
                <a:gd fmla="*/ 82 w 82" name="T52"/>
                <a:gd fmla="*/ 50 h 80" name="T53"/>
                <a:gd fmla="*/ 29 w 82" name="T54"/>
                <a:gd fmla="*/ 0 h 80" name="T55"/>
                <a:gd fmla="*/ 23 w 82" name="T56"/>
                <a:gd fmla="*/ 7 h 80" name="T57"/>
                <a:gd fmla="*/ 36 w 82" name="T58"/>
                <a:gd fmla="*/ 10 h 80" name="T59"/>
                <a:gd fmla="*/ 37 w 82" name="T60"/>
                <a:gd fmla="*/ 8 h 80" name="T61"/>
                <a:gd fmla="*/ 29 w 82" name="T62"/>
                <a:gd fmla="*/ 0 h 80"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80" w="82">
                  <a:moveTo>
                    <a:pt x="74" y="6"/>
                  </a:moveTo>
                  <a:cubicBezTo>
                    <a:pt x="76" y="15"/>
                    <a:pt x="74" y="21"/>
                    <a:pt x="67" y="27"/>
                  </a:cubicBezTo>
                  <a:cubicBezTo>
                    <a:pt x="65" y="30"/>
                    <a:pt x="65" y="30"/>
                    <a:pt x="65" y="30"/>
                  </a:cubicBezTo>
                  <a:cubicBezTo>
                    <a:pt x="75" y="71"/>
                    <a:pt x="75" y="71"/>
                    <a:pt x="75" y="71"/>
                  </a:cubicBezTo>
                  <a:cubicBezTo>
                    <a:pt x="66" y="80"/>
                    <a:pt x="66" y="80"/>
                    <a:pt x="66" y="80"/>
                  </a:cubicBezTo>
                  <a:cubicBezTo>
                    <a:pt x="44" y="50"/>
                    <a:pt x="44" y="50"/>
                    <a:pt x="44" y="50"/>
                  </a:cubicBezTo>
                  <a:cubicBezTo>
                    <a:pt x="36" y="57"/>
                    <a:pt x="36" y="57"/>
                    <a:pt x="36" y="57"/>
                  </a:cubicBezTo>
                  <a:cubicBezTo>
                    <a:pt x="39" y="70"/>
                    <a:pt x="39" y="70"/>
                    <a:pt x="39" y="70"/>
                  </a:cubicBezTo>
                  <a:cubicBezTo>
                    <a:pt x="34" y="75"/>
                    <a:pt x="34" y="75"/>
                    <a:pt x="34" y="75"/>
                  </a:cubicBezTo>
                  <a:cubicBezTo>
                    <a:pt x="26" y="61"/>
                    <a:pt x="26" y="61"/>
                    <a:pt x="26" y="61"/>
                  </a:cubicBezTo>
                  <a:cubicBezTo>
                    <a:pt x="21" y="67"/>
                    <a:pt x="21" y="67"/>
                    <a:pt x="21" y="67"/>
                  </a:cubicBezTo>
                  <a:cubicBezTo>
                    <a:pt x="16" y="62"/>
                    <a:pt x="16" y="62"/>
                    <a:pt x="16" y="62"/>
                  </a:cubicBezTo>
                  <a:cubicBezTo>
                    <a:pt x="21" y="57"/>
                    <a:pt x="21" y="57"/>
                    <a:pt x="21" y="57"/>
                  </a:cubicBezTo>
                  <a:cubicBezTo>
                    <a:pt x="7" y="50"/>
                    <a:pt x="7" y="50"/>
                    <a:pt x="7" y="50"/>
                  </a:cubicBezTo>
                  <a:cubicBezTo>
                    <a:pt x="12" y="44"/>
                    <a:pt x="12" y="44"/>
                    <a:pt x="12" y="44"/>
                  </a:cubicBezTo>
                  <a:cubicBezTo>
                    <a:pt x="25" y="47"/>
                    <a:pt x="25" y="47"/>
                    <a:pt x="25" y="47"/>
                  </a:cubicBezTo>
                  <a:cubicBezTo>
                    <a:pt x="32" y="39"/>
                    <a:pt x="32" y="39"/>
                    <a:pt x="32" y="39"/>
                  </a:cubicBezTo>
                  <a:cubicBezTo>
                    <a:pt x="0" y="18"/>
                    <a:pt x="0" y="18"/>
                    <a:pt x="0" y="18"/>
                  </a:cubicBezTo>
                  <a:cubicBezTo>
                    <a:pt x="9" y="8"/>
                    <a:pt x="9" y="8"/>
                    <a:pt x="9" y="8"/>
                  </a:cubicBezTo>
                  <a:cubicBezTo>
                    <a:pt x="51" y="16"/>
                    <a:pt x="51" y="16"/>
                    <a:pt x="51" y="16"/>
                  </a:cubicBezTo>
                  <a:cubicBezTo>
                    <a:pt x="53" y="13"/>
                    <a:pt x="53" y="13"/>
                    <a:pt x="53" y="13"/>
                  </a:cubicBezTo>
                  <a:cubicBezTo>
                    <a:pt x="60" y="5"/>
                    <a:pt x="67" y="4"/>
                    <a:pt x="74" y="6"/>
                  </a:cubicBezTo>
                  <a:close/>
                  <a:moveTo>
                    <a:pt x="82" y="50"/>
                  </a:moveTo>
                  <a:cubicBezTo>
                    <a:pt x="74" y="42"/>
                    <a:pt x="74" y="42"/>
                    <a:pt x="74" y="42"/>
                  </a:cubicBezTo>
                  <a:cubicBezTo>
                    <a:pt x="72" y="44"/>
                    <a:pt x="72" y="44"/>
                    <a:pt x="72" y="44"/>
                  </a:cubicBezTo>
                  <a:cubicBezTo>
                    <a:pt x="76" y="57"/>
                    <a:pt x="76" y="57"/>
                    <a:pt x="76" y="57"/>
                  </a:cubicBezTo>
                  <a:cubicBezTo>
                    <a:pt x="82" y="50"/>
                    <a:pt x="82" y="50"/>
                    <a:pt x="82" y="50"/>
                  </a:cubicBezTo>
                  <a:close/>
                  <a:moveTo>
                    <a:pt x="29" y="0"/>
                  </a:moveTo>
                  <a:cubicBezTo>
                    <a:pt x="23" y="7"/>
                    <a:pt x="23" y="7"/>
                    <a:pt x="23" y="7"/>
                  </a:cubicBezTo>
                  <a:cubicBezTo>
                    <a:pt x="36" y="10"/>
                    <a:pt x="36" y="10"/>
                    <a:pt x="36" y="10"/>
                  </a:cubicBezTo>
                  <a:cubicBezTo>
                    <a:pt x="37" y="8"/>
                    <a:pt x="37" y="8"/>
                    <a:pt x="37" y="8"/>
                  </a:cubicBezTo>
                  <a:lnTo>
                    <a:pt x="29" y="0"/>
                  </a:lnTo>
                  <a:close/>
                </a:path>
              </a:pathLst>
            </a:custGeom>
            <a:solidFill>
              <a:sysClr lastClr="FFFFFF" val="window"/>
            </a:solidFill>
            <a:ln>
              <a:noFill/>
            </a:ln>
          </p:spPr>
          <p:txBody>
            <a:bodyPr anchor="t" anchorCtr="0" bIns="45720" compatLnSpc="1" lIns="91440" numCol="1" rIns="91440" tIns="45720" vert="horz" wrap="square"/>
            <a:lstStyle>
              <a:defPPr>
                <a:defRPr lang="en-US"/>
              </a:defPPr>
              <a:lvl1pPr algn="l" defTabSz="914400" eaLnBrk="1" hangingPunct="1" latinLnBrk="0" marL="0" rtl="0">
                <a:defRPr kern="1200" sz="1800">
                  <a:solidFill>
                    <a:sysClr lastClr="000000" val="windowText"/>
                  </a:solidFill>
                  <a:latin charset="0" typeface="Lato"/>
                  <a:ea typeface="+mn-ea"/>
                  <a:cs typeface="+mn-ea"/>
                </a:defRPr>
              </a:lvl1pPr>
              <a:lvl2pPr algn="l" defTabSz="914400" eaLnBrk="1" hangingPunct="1" latinLnBrk="0" marL="457200" rtl="0">
                <a:defRPr kern="1200" sz="1800">
                  <a:solidFill>
                    <a:sysClr lastClr="000000" val="windowText"/>
                  </a:solidFill>
                  <a:latin charset="0" typeface="Lato"/>
                  <a:ea typeface="+mn-ea"/>
                  <a:cs typeface="+mn-ea"/>
                </a:defRPr>
              </a:lvl2pPr>
              <a:lvl3pPr algn="l" defTabSz="914400" eaLnBrk="1" hangingPunct="1" latinLnBrk="0" marL="914400" rtl="0">
                <a:defRPr kern="1200" sz="1800">
                  <a:solidFill>
                    <a:sysClr lastClr="000000" val="windowText"/>
                  </a:solidFill>
                  <a:latin charset="0" typeface="Lato"/>
                  <a:ea typeface="+mn-ea"/>
                  <a:cs typeface="+mn-ea"/>
                </a:defRPr>
              </a:lvl3pPr>
              <a:lvl4pPr algn="l" defTabSz="914400" eaLnBrk="1" hangingPunct="1" latinLnBrk="0" marL="1371600" rtl="0">
                <a:defRPr kern="1200" sz="1800">
                  <a:solidFill>
                    <a:sysClr lastClr="000000" val="windowText"/>
                  </a:solidFill>
                  <a:latin charset="0" typeface="Lato"/>
                  <a:ea typeface="+mn-ea"/>
                  <a:cs typeface="+mn-ea"/>
                </a:defRPr>
              </a:lvl4pPr>
              <a:lvl5pPr algn="l" defTabSz="914400" eaLnBrk="1" hangingPunct="1" latinLnBrk="0" marL="1828800" rtl="0">
                <a:defRPr kern="1200" sz="1800">
                  <a:solidFill>
                    <a:sysClr lastClr="000000" val="windowText"/>
                  </a:solidFill>
                  <a:latin charset="0" typeface="Lato"/>
                  <a:ea typeface="+mn-ea"/>
                  <a:cs typeface="+mn-ea"/>
                </a:defRPr>
              </a:lvl5pPr>
              <a:lvl6pPr algn="l" defTabSz="914400" eaLnBrk="1" hangingPunct="1" latinLnBrk="0" marL="2286000" rtl="0">
                <a:defRPr kern="1200" sz="1800">
                  <a:solidFill>
                    <a:sysClr lastClr="000000" val="windowText"/>
                  </a:solidFill>
                  <a:latin charset="0" typeface="Lato"/>
                  <a:ea typeface="+mn-ea"/>
                  <a:cs typeface="+mn-ea"/>
                </a:defRPr>
              </a:lvl6pPr>
              <a:lvl7pPr algn="l" defTabSz="914400" eaLnBrk="1" hangingPunct="1" latinLnBrk="0" marL="2743200" rtl="0">
                <a:defRPr kern="1200" sz="1800">
                  <a:solidFill>
                    <a:sysClr lastClr="000000" val="windowText"/>
                  </a:solidFill>
                  <a:latin charset="0" typeface="Lato"/>
                  <a:ea typeface="+mn-ea"/>
                  <a:cs typeface="+mn-ea"/>
                </a:defRPr>
              </a:lvl7pPr>
              <a:lvl8pPr algn="l" defTabSz="914400" eaLnBrk="1" hangingPunct="1" latinLnBrk="0" marL="3200400" rtl="0">
                <a:defRPr kern="1200" sz="1800">
                  <a:solidFill>
                    <a:sysClr lastClr="000000" val="windowText"/>
                  </a:solidFill>
                  <a:latin charset="0" typeface="Lato"/>
                  <a:ea typeface="+mn-ea"/>
                  <a:cs typeface="+mn-ea"/>
                </a:defRPr>
              </a:lvl8pPr>
              <a:lvl9pPr algn="l" defTabSz="914400" eaLnBrk="1" hangingPunct="1" latinLnBrk="0" marL="3657600" rtl="0">
                <a:defRPr kern="1200" sz="1800">
                  <a:solidFill>
                    <a:sysClr lastClr="000000" val="windowText"/>
                  </a:solidFill>
                  <a:latin charset="0" typeface="Lato"/>
                  <a:ea typeface="+mn-ea"/>
                  <a:cs typeface="+mn-ea"/>
                </a:defRPr>
              </a:lvl9pPr>
            </a:lstStyle>
            <a:p>
              <a:endParaRPr altLang="en-US" lang="zh-CN">
                <a:solidFill>
                  <a:prstClr val="black"/>
                </a:solidFill>
              </a:endParaRPr>
            </a:p>
          </p:txBody>
        </p:sp>
        <p:sp>
          <p:nvSpPr>
            <p:cNvPr id="124" name="Freeform 36"/>
            <p:cNvSpPr>
              <a:spLocks noEditPoints="1"/>
            </p:cNvSpPr>
            <p:nvPr/>
          </p:nvSpPr>
          <p:spPr bwMode="auto">
            <a:xfrm>
              <a:off x="4014837" y="2553166"/>
              <a:ext cx="316777" cy="383568"/>
            </a:xfrm>
            <a:custGeom>
              <a:gdLst>
                <a:gd fmla="*/ 0 w 77" name="T0"/>
                <a:gd fmla="*/ 85 h 93" name="T1"/>
                <a:gd fmla="*/ 30 w 77" name="T2"/>
                <a:gd fmla="*/ 20 h 93" name="T3"/>
                <a:gd fmla="*/ 38 w 77" name="T4"/>
                <a:gd fmla="*/ 26 h 93" name="T5"/>
                <a:gd fmla="*/ 39 w 77" name="T6"/>
                <a:gd fmla="*/ 27 h 93" name="T7"/>
                <a:gd fmla="*/ 39 w 77" name="T8"/>
                <a:gd fmla="*/ 27 h 93" name="T9"/>
                <a:gd fmla="*/ 40 w 77" name="T10"/>
                <a:gd fmla="*/ 27 h 93" name="T11"/>
                <a:gd fmla="*/ 40 w 77" name="T12"/>
                <a:gd fmla="*/ 28 h 93" name="T13"/>
                <a:gd fmla="*/ 40 w 77" name="T14"/>
                <a:gd fmla="*/ 28 h 93" name="T15"/>
                <a:gd fmla="*/ 41 w 77" name="T16"/>
                <a:gd fmla="*/ 28 h 93" name="T17"/>
                <a:gd fmla="*/ 41 w 77" name="T18"/>
                <a:gd fmla="*/ 29 h 93" name="T19"/>
                <a:gd fmla="*/ 42 w 77" name="T20"/>
                <a:gd fmla="*/ 29 h 93" name="T21"/>
                <a:gd fmla="*/ 42 w 77" name="T22"/>
                <a:gd fmla="*/ 29 h 93" name="T23"/>
                <a:gd fmla="*/ 43 w 77" name="T24"/>
                <a:gd fmla="*/ 29 h 93" name="T25"/>
                <a:gd fmla="*/ 43 w 77" name="T26"/>
                <a:gd fmla="*/ 30 h 93" name="T27"/>
                <a:gd fmla="*/ 43 w 77" name="T28"/>
                <a:gd fmla="*/ 30 h 93" name="T29"/>
                <a:gd fmla="*/ 48 w 77" name="T30"/>
                <a:gd fmla="*/ 33 h 93" name="T31"/>
                <a:gd fmla="*/ 48 w 77" name="T32"/>
                <a:gd fmla="*/ 33 h 93" name="T33"/>
                <a:gd fmla="*/ 49 w 77" name="T34"/>
                <a:gd fmla="*/ 34 h 93" name="T35"/>
                <a:gd fmla="*/ 49 w 77" name="T36"/>
                <a:gd fmla="*/ 34 h 93" name="T37"/>
                <a:gd fmla="*/ 50 w 77" name="T38"/>
                <a:gd fmla="*/ 34 h 93" name="T39"/>
                <a:gd fmla="*/ 50 w 77" name="T40"/>
                <a:gd fmla="*/ 35 h 93" name="T41"/>
                <a:gd fmla="*/ 50 w 77" name="T42"/>
                <a:gd fmla="*/ 35 h 93" name="T43"/>
                <a:gd fmla="*/ 51 w 77" name="T44"/>
                <a:gd fmla="*/ 35 h 93" name="T45"/>
                <a:gd fmla="*/ 51 w 77" name="T46"/>
                <a:gd fmla="*/ 36 h 93" name="T47"/>
                <a:gd fmla="*/ 52 w 77" name="T48"/>
                <a:gd fmla="*/ 36 h 93" name="T49"/>
                <a:gd fmla="*/ 52 w 77" name="T50"/>
                <a:gd fmla="*/ 36 h 93" name="T51"/>
                <a:gd fmla="*/ 53 w 77" name="T52"/>
                <a:gd fmla="*/ 37 h 93" name="T53"/>
                <a:gd fmla="*/ 53 w 77" name="T54"/>
                <a:gd fmla="*/ 37 h 93" name="T55"/>
                <a:gd fmla="*/ 48 w 77" name="T56"/>
                <a:gd fmla="*/ 79 h 93" name="T57"/>
                <a:gd fmla="*/ 7 w 77" name="T58"/>
                <a:gd fmla="*/ 91 h 93" name="T59"/>
                <a:gd fmla="*/ 35 w 77" name="T60"/>
                <a:gd fmla="*/ 64 h 93" name="T61"/>
                <a:gd fmla="*/ 19 w 77" name="T62"/>
                <a:gd fmla="*/ 53 h 93" name="T63"/>
                <a:gd fmla="*/ 3 w 77" name="T64"/>
                <a:gd fmla="*/ 88 h 93" name="T65"/>
                <a:gd fmla="*/ 73 w 77" name="T66"/>
                <a:gd fmla="*/ 93 h 93" name="T67"/>
                <a:gd fmla="*/ 54 w 77" name="T68"/>
                <a:gd fmla="*/ 83 h 93" name="T69"/>
                <a:gd fmla="*/ 69 w 77" name="T70"/>
                <a:gd fmla="*/ 42 h 93" name="T71"/>
                <a:gd fmla="*/ 34 w 77" name="T72"/>
                <a:gd fmla="*/ 0 h 93" name="T73"/>
                <a:gd fmla="*/ 69 w 77" name="T74"/>
                <a:gd fmla="*/ 42 h 93"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93" w="77">
                  <a:moveTo>
                    <a:pt x="3" y="88"/>
                  </a:moveTo>
                  <a:cubicBezTo>
                    <a:pt x="2" y="87"/>
                    <a:pt x="1" y="86"/>
                    <a:pt x="0" y="85"/>
                  </a:cubicBezTo>
                  <a:cubicBezTo>
                    <a:pt x="0" y="72"/>
                    <a:pt x="0" y="58"/>
                    <a:pt x="0" y="45"/>
                  </a:cubicBezTo>
                  <a:cubicBezTo>
                    <a:pt x="12" y="40"/>
                    <a:pt x="21" y="32"/>
                    <a:pt x="30" y="20"/>
                  </a:cubicBezTo>
                  <a:cubicBezTo>
                    <a:pt x="38" y="26"/>
                    <a:pt x="38" y="26"/>
                    <a:pt x="38" y="26"/>
                  </a:cubicBezTo>
                  <a:cubicBezTo>
                    <a:pt x="38" y="26"/>
                    <a:pt x="38" y="26"/>
                    <a:pt x="38" y="26"/>
                  </a:cubicBezTo>
                  <a:cubicBezTo>
                    <a:pt x="38" y="27"/>
                    <a:pt x="38" y="27"/>
                    <a:pt x="38" y="27"/>
                  </a:cubicBezTo>
                  <a:cubicBezTo>
                    <a:pt x="39" y="27"/>
                    <a:pt x="39" y="27"/>
                    <a:pt x="39" y="27"/>
                  </a:cubicBezTo>
                  <a:cubicBezTo>
                    <a:pt x="39" y="27"/>
                    <a:pt x="39" y="27"/>
                    <a:pt x="39" y="27"/>
                  </a:cubicBezTo>
                  <a:cubicBezTo>
                    <a:pt x="39" y="27"/>
                    <a:pt x="39" y="27"/>
                    <a:pt x="39" y="27"/>
                  </a:cubicBezTo>
                  <a:cubicBezTo>
                    <a:pt x="39" y="27"/>
                    <a:pt x="39" y="27"/>
                    <a:pt x="39" y="27"/>
                  </a:cubicBezTo>
                  <a:cubicBezTo>
                    <a:pt x="40" y="27"/>
                    <a:pt x="40" y="27"/>
                    <a:pt x="40" y="27"/>
                  </a:cubicBezTo>
                  <a:cubicBezTo>
                    <a:pt x="40" y="27"/>
                    <a:pt x="40" y="27"/>
                    <a:pt x="40" y="27"/>
                  </a:cubicBezTo>
                  <a:cubicBezTo>
                    <a:pt x="40" y="28"/>
                    <a:pt x="40" y="28"/>
                    <a:pt x="40" y="28"/>
                  </a:cubicBezTo>
                  <a:cubicBezTo>
                    <a:pt x="40" y="28"/>
                    <a:pt x="40" y="28"/>
                    <a:pt x="40" y="28"/>
                  </a:cubicBezTo>
                  <a:cubicBezTo>
                    <a:pt x="40" y="28"/>
                    <a:pt x="40" y="28"/>
                    <a:pt x="40" y="28"/>
                  </a:cubicBezTo>
                  <a:cubicBezTo>
                    <a:pt x="41" y="28"/>
                    <a:pt x="41" y="28"/>
                    <a:pt x="41" y="28"/>
                  </a:cubicBezTo>
                  <a:cubicBezTo>
                    <a:pt x="41" y="28"/>
                    <a:pt x="41" y="28"/>
                    <a:pt x="41" y="28"/>
                  </a:cubicBezTo>
                  <a:cubicBezTo>
                    <a:pt x="41" y="28"/>
                    <a:pt x="41" y="28"/>
                    <a:pt x="41" y="28"/>
                  </a:cubicBezTo>
                  <a:cubicBezTo>
                    <a:pt x="41" y="29"/>
                    <a:pt x="41" y="29"/>
                    <a:pt x="41" y="29"/>
                  </a:cubicBezTo>
                  <a:cubicBezTo>
                    <a:pt x="42" y="29"/>
                    <a:pt x="42" y="29"/>
                    <a:pt x="42" y="29"/>
                  </a:cubicBezTo>
                  <a:cubicBezTo>
                    <a:pt x="42" y="29"/>
                    <a:pt x="42" y="29"/>
                    <a:pt x="42" y="29"/>
                  </a:cubicBezTo>
                  <a:cubicBezTo>
                    <a:pt x="42" y="29"/>
                    <a:pt x="42" y="29"/>
                    <a:pt x="42" y="29"/>
                  </a:cubicBezTo>
                  <a:cubicBezTo>
                    <a:pt x="42" y="29"/>
                    <a:pt x="42" y="29"/>
                    <a:pt x="42" y="29"/>
                  </a:cubicBezTo>
                  <a:cubicBezTo>
                    <a:pt x="42" y="29"/>
                    <a:pt x="42" y="29"/>
                    <a:pt x="42" y="29"/>
                  </a:cubicBezTo>
                  <a:cubicBezTo>
                    <a:pt x="43" y="29"/>
                    <a:pt x="43" y="29"/>
                    <a:pt x="43" y="29"/>
                  </a:cubicBezTo>
                  <a:cubicBezTo>
                    <a:pt x="43" y="30"/>
                    <a:pt x="43" y="30"/>
                    <a:pt x="43" y="30"/>
                  </a:cubicBezTo>
                  <a:cubicBezTo>
                    <a:pt x="43" y="30"/>
                    <a:pt x="43" y="30"/>
                    <a:pt x="43" y="30"/>
                  </a:cubicBezTo>
                  <a:cubicBezTo>
                    <a:pt x="43" y="30"/>
                    <a:pt x="43" y="30"/>
                    <a:pt x="43" y="30"/>
                  </a:cubicBezTo>
                  <a:cubicBezTo>
                    <a:pt x="43" y="30"/>
                    <a:pt x="43" y="30"/>
                    <a:pt x="43" y="30"/>
                  </a:cubicBezTo>
                  <a:cubicBezTo>
                    <a:pt x="44" y="30"/>
                    <a:pt x="44" y="30"/>
                    <a:pt x="44" y="30"/>
                  </a:cubicBezTo>
                  <a:cubicBezTo>
                    <a:pt x="48" y="33"/>
                    <a:pt x="48" y="33"/>
                    <a:pt x="48" y="33"/>
                  </a:cubicBezTo>
                  <a:cubicBezTo>
                    <a:pt x="48" y="33"/>
                    <a:pt x="48" y="33"/>
                    <a:pt x="48" y="33"/>
                  </a:cubicBezTo>
                  <a:cubicBezTo>
                    <a:pt x="48" y="33"/>
                    <a:pt x="48" y="33"/>
                    <a:pt x="48" y="33"/>
                  </a:cubicBezTo>
                  <a:cubicBezTo>
                    <a:pt x="48" y="34"/>
                    <a:pt x="48" y="34"/>
                    <a:pt x="48" y="34"/>
                  </a:cubicBezTo>
                  <a:cubicBezTo>
                    <a:pt x="49" y="34"/>
                    <a:pt x="49" y="34"/>
                    <a:pt x="49" y="34"/>
                  </a:cubicBezTo>
                  <a:cubicBezTo>
                    <a:pt x="49" y="34"/>
                    <a:pt x="49" y="34"/>
                    <a:pt x="49" y="34"/>
                  </a:cubicBezTo>
                  <a:cubicBezTo>
                    <a:pt x="49" y="34"/>
                    <a:pt x="49" y="34"/>
                    <a:pt x="49" y="34"/>
                  </a:cubicBezTo>
                  <a:cubicBezTo>
                    <a:pt x="49" y="34"/>
                    <a:pt x="49" y="34"/>
                    <a:pt x="49" y="34"/>
                  </a:cubicBezTo>
                  <a:cubicBezTo>
                    <a:pt x="50" y="34"/>
                    <a:pt x="50" y="34"/>
                    <a:pt x="50" y="34"/>
                  </a:cubicBezTo>
                  <a:cubicBezTo>
                    <a:pt x="50" y="35"/>
                    <a:pt x="50" y="35"/>
                    <a:pt x="50" y="35"/>
                  </a:cubicBezTo>
                  <a:cubicBezTo>
                    <a:pt x="50" y="35"/>
                    <a:pt x="50" y="35"/>
                    <a:pt x="50" y="35"/>
                  </a:cubicBezTo>
                  <a:cubicBezTo>
                    <a:pt x="50" y="35"/>
                    <a:pt x="50" y="35"/>
                    <a:pt x="50" y="35"/>
                  </a:cubicBezTo>
                  <a:cubicBezTo>
                    <a:pt x="50" y="35"/>
                    <a:pt x="50" y="35"/>
                    <a:pt x="50" y="35"/>
                  </a:cubicBezTo>
                  <a:cubicBezTo>
                    <a:pt x="51" y="35"/>
                    <a:pt x="51" y="35"/>
                    <a:pt x="51" y="35"/>
                  </a:cubicBezTo>
                  <a:cubicBezTo>
                    <a:pt x="51" y="35"/>
                    <a:pt x="51" y="35"/>
                    <a:pt x="51" y="35"/>
                  </a:cubicBezTo>
                  <a:cubicBezTo>
                    <a:pt x="51" y="35"/>
                    <a:pt x="51" y="35"/>
                    <a:pt x="51" y="35"/>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7"/>
                    <a:pt x="53" y="37"/>
                    <a:pt x="53" y="37"/>
                  </a:cubicBezTo>
                  <a:cubicBezTo>
                    <a:pt x="53" y="37"/>
                    <a:pt x="53" y="37"/>
                    <a:pt x="53" y="37"/>
                  </a:cubicBezTo>
                  <a:cubicBezTo>
                    <a:pt x="53" y="37"/>
                    <a:pt x="53" y="37"/>
                    <a:pt x="53" y="37"/>
                  </a:cubicBezTo>
                  <a:cubicBezTo>
                    <a:pt x="62" y="43"/>
                    <a:pt x="62" y="43"/>
                    <a:pt x="62" y="43"/>
                  </a:cubicBezTo>
                  <a:cubicBezTo>
                    <a:pt x="53" y="55"/>
                    <a:pt x="49" y="67"/>
                    <a:pt x="48" y="79"/>
                  </a:cubicBezTo>
                  <a:cubicBezTo>
                    <a:pt x="36" y="84"/>
                    <a:pt x="23" y="88"/>
                    <a:pt x="11" y="93"/>
                  </a:cubicBezTo>
                  <a:cubicBezTo>
                    <a:pt x="9" y="92"/>
                    <a:pt x="8" y="91"/>
                    <a:pt x="7" y="91"/>
                  </a:cubicBezTo>
                  <a:cubicBezTo>
                    <a:pt x="23" y="68"/>
                    <a:pt x="23" y="68"/>
                    <a:pt x="23" y="68"/>
                  </a:cubicBezTo>
                  <a:cubicBezTo>
                    <a:pt x="27" y="69"/>
                    <a:pt x="32" y="68"/>
                    <a:pt x="35" y="64"/>
                  </a:cubicBezTo>
                  <a:cubicBezTo>
                    <a:pt x="38" y="60"/>
                    <a:pt x="37" y="54"/>
                    <a:pt x="32" y="51"/>
                  </a:cubicBezTo>
                  <a:cubicBezTo>
                    <a:pt x="28" y="47"/>
                    <a:pt x="22" y="49"/>
                    <a:pt x="19" y="53"/>
                  </a:cubicBezTo>
                  <a:cubicBezTo>
                    <a:pt x="16" y="57"/>
                    <a:pt x="16" y="62"/>
                    <a:pt x="19" y="65"/>
                  </a:cubicBezTo>
                  <a:cubicBezTo>
                    <a:pt x="3" y="88"/>
                    <a:pt x="3" y="88"/>
                    <a:pt x="3" y="88"/>
                  </a:cubicBezTo>
                  <a:close/>
                  <a:moveTo>
                    <a:pt x="27" y="93"/>
                  </a:moveTo>
                  <a:cubicBezTo>
                    <a:pt x="73" y="93"/>
                    <a:pt x="73" y="93"/>
                    <a:pt x="73" y="93"/>
                  </a:cubicBezTo>
                  <a:cubicBezTo>
                    <a:pt x="73" y="83"/>
                    <a:pt x="73" y="83"/>
                    <a:pt x="73" y="83"/>
                  </a:cubicBezTo>
                  <a:cubicBezTo>
                    <a:pt x="54" y="83"/>
                    <a:pt x="54" y="83"/>
                    <a:pt x="54" y="83"/>
                  </a:cubicBezTo>
                  <a:cubicBezTo>
                    <a:pt x="27" y="93"/>
                    <a:pt x="27" y="93"/>
                    <a:pt x="27" y="93"/>
                  </a:cubicBezTo>
                  <a:close/>
                  <a:moveTo>
                    <a:pt x="69" y="42"/>
                  </a:moveTo>
                  <a:cubicBezTo>
                    <a:pt x="77" y="31"/>
                    <a:pt x="77" y="31"/>
                    <a:pt x="77" y="31"/>
                  </a:cubicBezTo>
                  <a:cubicBezTo>
                    <a:pt x="34" y="0"/>
                    <a:pt x="34" y="0"/>
                    <a:pt x="34" y="0"/>
                  </a:cubicBezTo>
                  <a:cubicBezTo>
                    <a:pt x="26" y="12"/>
                    <a:pt x="26" y="12"/>
                    <a:pt x="26" y="12"/>
                  </a:cubicBezTo>
                  <a:lnTo>
                    <a:pt x="69" y="42"/>
                  </a:lnTo>
                  <a:close/>
                </a:path>
              </a:pathLst>
            </a:custGeom>
            <a:solidFill>
              <a:sysClr lastClr="FFFFFF" val="window"/>
            </a:solidFill>
            <a:ln>
              <a:noFill/>
            </a:ln>
          </p:spPr>
          <p:txBody>
            <a:bodyPr anchor="t" anchorCtr="0" bIns="45720" compatLnSpc="1" lIns="91440" numCol="1" rIns="91440" tIns="45720" vert="horz" wrap="square"/>
            <a:lstStyle>
              <a:defPPr>
                <a:defRPr lang="en-US"/>
              </a:defPPr>
              <a:lvl1pPr algn="l" defTabSz="914400" eaLnBrk="1" hangingPunct="1" latinLnBrk="0" marL="0" rtl="0">
                <a:defRPr kern="1200" sz="1800">
                  <a:solidFill>
                    <a:sysClr lastClr="000000" val="windowText"/>
                  </a:solidFill>
                  <a:latin charset="0" typeface="Lato"/>
                  <a:ea typeface="+mn-ea"/>
                  <a:cs typeface="+mn-ea"/>
                </a:defRPr>
              </a:lvl1pPr>
              <a:lvl2pPr algn="l" defTabSz="914400" eaLnBrk="1" hangingPunct="1" latinLnBrk="0" marL="457200" rtl="0">
                <a:defRPr kern="1200" sz="1800">
                  <a:solidFill>
                    <a:sysClr lastClr="000000" val="windowText"/>
                  </a:solidFill>
                  <a:latin charset="0" typeface="Lato"/>
                  <a:ea typeface="+mn-ea"/>
                  <a:cs typeface="+mn-ea"/>
                </a:defRPr>
              </a:lvl2pPr>
              <a:lvl3pPr algn="l" defTabSz="914400" eaLnBrk="1" hangingPunct="1" latinLnBrk="0" marL="914400" rtl="0">
                <a:defRPr kern="1200" sz="1800">
                  <a:solidFill>
                    <a:sysClr lastClr="000000" val="windowText"/>
                  </a:solidFill>
                  <a:latin charset="0" typeface="Lato"/>
                  <a:ea typeface="+mn-ea"/>
                  <a:cs typeface="+mn-ea"/>
                </a:defRPr>
              </a:lvl3pPr>
              <a:lvl4pPr algn="l" defTabSz="914400" eaLnBrk="1" hangingPunct="1" latinLnBrk="0" marL="1371600" rtl="0">
                <a:defRPr kern="1200" sz="1800">
                  <a:solidFill>
                    <a:sysClr lastClr="000000" val="windowText"/>
                  </a:solidFill>
                  <a:latin charset="0" typeface="Lato"/>
                  <a:ea typeface="+mn-ea"/>
                  <a:cs typeface="+mn-ea"/>
                </a:defRPr>
              </a:lvl4pPr>
              <a:lvl5pPr algn="l" defTabSz="914400" eaLnBrk="1" hangingPunct="1" latinLnBrk="0" marL="1828800" rtl="0">
                <a:defRPr kern="1200" sz="1800">
                  <a:solidFill>
                    <a:sysClr lastClr="000000" val="windowText"/>
                  </a:solidFill>
                  <a:latin charset="0" typeface="Lato"/>
                  <a:ea typeface="+mn-ea"/>
                  <a:cs typeface="+mn-ea"/>
                </a:defRPr>
              </a:lvl5pPr>
              <a:lvl6pPr algn="l" defTabSz="914400" eaLnBrk="1" hangingPunct="1" latinLnBrk="0" marL="2286000" rtl="0">
                <a:defRPr kern="1200" sz="1800">
                  <a:solidFill>
                    <a:sysClr lastClr="000000" val="windowText"/>
                  </a:solidFill>
                  <a:latin charset="0" typeface="Lato"/>
                  <a:ea typeface="+mn-ea"/>
                  <a:cs typeface="+mn-ea"/>
                </a:defRPr>
              </a:lvl6pPr>
              <a:lvl7pPr algn="l" defTabSz="914400" eaLnBrk="1" hangingPunct="1" latinLnBrk="0" marL="2743200" rtl="0">
                <a:defRPr kern="1200" sz="1800">
                  <a:solidFill>
                    <a:sysClr lastClr="000000" val="windowText"/>
                  </a:solidFill>
                  <a:latin charset="0" typeface="Lato"/>
                  <a:ea typeface="+mn-ea"/>
                  <a:cs typeface="+mn-ea"/>
                </a:defRPr>
              </a:lvl7pPr>
              <a:lvl8pPr algn="l" defTabSz="914400" eaLnBrk="1" hangingPunct="1" latinLnBrk="0" marL="3200400" rtl="0">
                <a:defRPr kern="1200" sz="1800">
                  <a:solidFill>
                    <a:sysClr lastClr="000000" val="windowText"/>
                  </a:solidFill>
                  <a:latin charset="0" typeface="Lato"/>
                  <a:ea typeface="+mn-ea"/>
                  <a:cs typeface="+mn-ea"/>
                </a:defRPr>
              </a:lvl8pPr>
              <a:lvl9pPr algn="l" defTabSz="914400" eaLnBrk="1" hangingPunct="1" latinLnBrk="0" marL="3657600" rtl="0">
                <a:defRPr kern="1200" sz="1800">
                  <a:solidFill>
                    <a:sysClr lastClr="000000" val="windowText"/>
                  </a:solidFill>
                  <a:latin charset="0" typeface="Lato"/>
                  <a:ea typeface="+mn-ea"/>
                  <a:cs typeface="+mn-ea"/>
                </a:defRPr>
              </a:lvl9pPr>
            </a:lstStyle>
            <a:p>
              <a:endParaRPr altLang="en-US" lang="zh-CN">
                <a:solidFill>
                  <a:prstClr val="black"/>
                </a:solidFill>
              </a:endParaRPr>
            </a:p>
          </p:txBody>
        </p:sp>
        <p:sp>
          <p:nvSpPr>
            <p:cNvPr id="125" name="Freeform 37"/>
            <p:cNvSpPr/>
            <p:nvPr/>
          </p:nvSpPr>
          <p:spPr bwMode="auto">
            <a:xfrm>
              <a:off x="2810549" y="4762719"/>
              <a:ext cx="299567" cy="554087"/>
            </a:xfrm>
            <a:custGeom>
              <a:gdLst>
                <a:gd fmla="*/ 56 w 133" name="T0"/>
                <a:gd fmla="*/ 0 h 246" name="T1"/>
                <a:gd fmla="*/ 121 w 133" name="T2"/>
                <a:gd fmla="*/ 0 h 246" name="T3"/>
                <a:gd fmla="*/ 121 w 133" name="T4"/>
                <a:gd fmla="*/ 41 h 246" name="T5"/>
                <a:gd fmla="*/ 108 w 133" name="T6"/>
                <a:gd fmla="*/ 41 h 246" name="T7"/>
                <a:gd fmla="*/ 133 w 133" name="T8"/>
                <a:gd fmla="*/ 202 h 246" name="T9"/>
                <a:gd fmla="*/ 90 w 133" name="T10"/>
                <a:gd fmla="*/ 246 h 246" name="T11"/>
                <a:gd fmla="*/ 41 w 133" name="T12"/>
                <a:gd fmla="*/ 205 h 246" name="T13"/>
                <a:gd fmla="*/ 56 w 133" name="T14"/>
                <a:gd fmla="*/ 116 h 246" name="T15"/>
                <a:gd fmla="*/ 11 w 133" name="T16"/>
                <a:gd fmla="*/ 155 h 246" name="T17"/>
                <a:gd fmla="*/ 0 w 133" name="T18"/>
                <a:gd fmla="*/ 140 h 246" name="T19"/>
                <a:gd fmla="*/ 64 w 133" name="T20"/>
                <a:gd fmla="*/ 71 h 246" name="T21"/>
                <a:gd fmla="*/ 69 w 133" name="T22"/>
                <a:gd fmla="*/ 41 h 246" name="T23"/>
                <a:gd fmla="*/ 56 w 133" name="T24"/>
                <a:gd fmla="*/ 41 h 246" name="T25"/>
                <a:gd fmla="*/ 56 w 133" name="T26"/>
                <a:gd fmla="*/ 0 h 246"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246" w="133">
                  <a:moveTo>
                    <a:pt x="56" y="0"/>
                  </a:moveTo>
                  <a:lnTo>
                    <a:pt x="121" y="0"/>
                  </a:lnTo>
                  <a:lnTo>
                    <a:pt x="121" y="41"/>
                  </a:lnTo>
                  <a:lnTo>
                    <a:pt x="108" y="41"/>
                  </a:lnTo>
                  <a:lnTo>
                    <a:pt x="133" y="202"/>
                  </a:lnTo>
                  <a:lnTo>
                    <a:pt x="90" y="246"/>
                  </a:lnTo>
                  <a:lnTo>
                    <a:pt x="41" y="205"/>
                  </a:lnTo>
                  <a:lnTo>
                    <a:pt x="56" y="116"/>
                  </a:lnTo>
                  <a:lnTo>
                    <a:pt x="11" y="155"/>
                  </a:lnTo>
                  <a:lnTo>
                    <a:pt x="0" y="140"/>
                  </a:lnTo>
                  <a:lnTo>
                    <a:pt x="64" y="71"/>
                  </a:lnTo>
                  <a:lnTo>
                    <a:pt x="69" y="41"/>
                  </a:lnTo>
                  <a:lnTo>
                    <a:pt x="56" y="41"/>
                  </a:lnTo>
                  <a:lnTo>
                    <a:pt x="56" y="0"/>
                  </a:lnTo>
                  <a:close/>
                </a:path>
              </a:pathLst>
            </a:custGeom>
            <a:solidFill>
              <a:sysClr lastClr="FFFFFF" val="window"/>
            </a:solidFill>
            <a:ln>
              <a:noFill/>
            </a:ln>
          </p:spPr>
          <p:txBody>
            <a:bodyPr anchor="t" anchorCtr="0" bIns="45720" compatLnSpc="1" lIns="91440" numCol="1" rIns="91440" tIns="45720" vert="horz" wrap="square"/>
            <a:lstStyle>
              <a:defPPr>
                <a:defRPr lang="en-US"/>
              </a:defPPr>
              <a:lvl1pPr algn="l" defTabSz="914400" eaLnBrk="1" hangingPunct="1" latinLnBrk="0" marL="0" rtl="0">
                <a:defRPr kern="1200" sz="1800">
                  <a:solidFill>
                    <a:sysClr lastClr="000000" val="windowText"/>
                  </a:solidFill>
                  <a:latin charset="0" typeface="Lato"/>
                  <a:ea typeface="+mn-ea"/>
                  <a:cs typeface="+mn-ea"/>
                </a:defRPr>
              </a:lvl1pPr>
              <a:lvl2pPr algn="l" defTabSz="914400" eaLnBrk="1" hangingPunct="1" latinLnBrk="0" marL="457200" rtl="0">
                <a:defRPr kern="1200" sz="1800">
                  <a:solidFill>
                    <a:sysClr lastClr="000000" val="windowText"/>
                  </a:solidFill>
                  <a:latin charset="0" typeface="Lato"/>
                  <a:ea typeface="+mn-ea"/>
                  <a:cs typeface="+mn-ea"/>
                </a:defRPr>
              </a:lvl2pPr>
              <a:lvl3pPr algn="l" defTabSz="914400" eaLnBrk="1" hangingPunct="1" latinLnBrk="0" marL="914400" rtl="0">
                <a:defRPr kern="1200" sz="1800">
                  <a:solidFill>
                    <a:sysClr lastClr="000000" val="windowText"/>
                  </a:solidFill>
                  <a:latin charset="0" typeface="Lato"/>
                  <a:ea typeface="+mn-ea"/>
                  <a:cs typeface="+mn-ea"/>
                </a:defRPr>
              </a:lvl3pPr>
              <a:lvl4pPr algn="l" defTabSz="914400" eaLnBrk="1" hangingPunct="1" latinLnBrk="0" marL="1371600" rtl="0">
                <a:defRPr kern="1200" sz="1800">
                  <a:solidFill>
                    <a:sysClr lastClr="000000" val="windowText"/>
                  </a:solidFill>
                  <a:latin charset="0" typeface="Lato"/>
                  <a:ea typeface="+mn-ea"/>
                  <a:cs typeface="+mn-ea"/>
                </a:defRPr>
              </a:lvl4pPr>
              <a:lvl5pPr algn="l" defTabSz="914400" eaLnBrk="1" hangingPunct="1" latinLnBrk="0" marL="1828800" rtl="0">
                <a:defRPr kern="1200" sz="1800">
                  <a:solidFill>
                    <a:sysClr lastClr="000000" val="windowText"/>
                  </a:solidFill>
                  <a:latin charset="0" typeface="Lato"/>
                  <a:ea typeface="+mn-ea"/>
                  <a:cs typeface="+mn-ea"/>
                </a:defRPr>
              </a:lvl5pPr>
              <a:lvl6pPr algn="l" defTabSz="914400" eaLnBrk="1" hangingPunct="1" latinLnBrk="0" marL="2286000" rtl="0">
                <a:defRPr kern="1200" sz="1800">
                  <a:solidFill>
                    <a:sysClr lastClr="000000" val="windowText"/>
                  </a:solidFill>
                  <a:latin charset="0" typeface="Lato"/>
                  <a:ea typeface="+mn-ea"/>
                  <a:cs typeface="+mn-ea"/>
                </a:defRPr>
              </a:lvl6pPr>
              <a:lvl7pPr algn="l" defTabSz="914400" eaLnBrk="1" hangingPunct="1" latinLnBrk="0" marL="2743200" rtl="0">
                <a:defRPr kern="1200" sz="1800">
                  <a:solidFill>
                    <a:sysClr lastClr="000000" val="windowText"/>
                  </a:solidFill>
                  <a:latin charset="0" typeface="Lato"/>
                  <a:ea typeface="+mn-ea"/>
                  <a:cs typeface="+mn-ea"/>
                </a:defRPr>
              </a:lvl7pPr>
              <a:lvl8pPr algn="l" defTabSz="914400" eaLnBrk="1" hangingPunct="1" latinLnBrk="0" marL="3200400" rtl="0">
                <a:defRPr kern="1200" sz="1800">
                  <a:solidFill>
                    <a:sysClr lastClr="000000" val="windowText"/>
                  </a:solidFill>
                  <a:latin charset="0" typeface="Lato"/>
                  <a:ea typeface="+mn-ea"/>
                  <a:cs typeface="+mn-ea"/>
                </a:defRPr>
              </a:lvl8pPr>
              <a:lvl9pPr algn="l" defTabSz="914400" eaLnBrk="1" hangingPunct="1" latinLnBrk="0" marL="3657600" rtl="0">
                <a:defRPr kern="1200" sz="1800">
                  <a:solidFill>
                    <a:sysClr lastClr="000000" val="windowText"/>
                  </a:solidFill>
                  <a:latin charset="0" typeface="Lato"/>
                  <a:ea typeface="+mn-ea"/>
                  <a:cs typeface="+mn-ea"/>
                </a:defRPr>
              </a:lvl9pPr>
            </a:lstStyle>
            <a:p>
              <a:endParaRPr altLang="en-US" lang="zh-CN">
                <a:solidFill>
                  <a:prstClr val="black"/>
                </a:solidFill>
              </a:endParaRPr>
            </a:p>
          </p:txBody>
        </p:sp>
        <p:sp>
          <p:nvSpPr>
            <p:cNvPr id="126" name="Freeform 38"/>
            <p:cNvSpPr>
              <a:spLocks noEditPoints="1"/>
            </p:cNvSpPr>
            <p:nvPr/>
          </p:nvSpPr>
          <p:spPr bwMode="auto">
            <a:xfrm>
              <a:off x="4461040" y="3480387"/>
              <a:ext cx="374026" cy="374026"/>
            </a:xfrm>
            <a:custGeom>
              <a:gdLst>
                <a:gd fmla="*/ 46 w 91" name="T0"/>
                <a:gd fmla="*/ 0 h 91" name="T1"/>
                <a:gd fmla="*/ 78 w 91" name="T2"/>
                <a:gd fmla="*/ 14 h 91" name="T3"/>
                <a:gd fmla="*/ 91 w 91" name="T4"/>
                <a:gd fmla="*/ 46 h 91" name="T5"/>
                <a:gd fmla="*/ 78 w 91" name="T6"/>
                <a:gd fmla="*/ 78 h 91" name="T7"/>
                <a:gd fmla="*/ 46 w 91" name="T8"/>
                <a:gd fmla="*/ 91 h 91" name="T9"/>
                <a:gd fmla="*/ 13 w 91" name="T10"/>
                <a:gd fmla="*/ 78 h 91" name="T11"/>
                <a:gd fmla="*/ 0 w 91" name="T12"/>
                <a:gd fmla="*/ 46 h 91" name="T13"/>
                <a:gd fmla="*/ 13 w 91" name="T14"/>
                <a:gd fmla="*/ 14 h 91" name="T15"/>
                <a:gd fmla="*/ 46 w 91" name="T16"/>
                <a:gd fmla="*/ 0 h 91" name="T17"/>
                <a:gd fmla="*/ 63 w 91" name="T18"/>
                <a:gd fmla="*/ 51 h 91" name="T19"/>
                <a:gd fmla="*/ 64 w 91" name="T20"/>
                <a:gd fmla="*/ 41 h 91" name="T21"/>
                <a:gd fmla="*/ 52 w 91" name="T22"/>
                <a:gd fmla="*/ 34 h 91" name="T23"/>
                <a:gd fmla="*/ 41 w 91" name="T24"/>
                <a:gd fmla="*/ 27 h 91" name="T25"/>
                <a:gd fmla="*/ 32 w 91" name="T26"/>
                <a:gd fmla="*/ 32 h 91" name="T27"/>
                <a:gd fmla="*/ 32 w 91" name="T28"/>
                <a:gd fmla="*/ 46 h 91" name="T29"/>
                <a:gd fmla="*/ 32 w 91" name="T30"/>
                <a:gd fmla="*/ 59 h 91" name="T31"/>
                <a:gd fmla="*/ 40 w 91" name="T32"/>
                <a:gd fmla="*/ 65 h 91" name="T33"/>
                <a:gd fmla="*/ 52 w 91" name="T34"/>
                <a:gd fmla="*/ 58 h 91" name="T35"/>
                <a:gd fmla="*/ 63 w 91" name="T36"/>
                <a:gd fmla="*/ 51 h 91" name="T37"/>
                <a:gd fmla="*/ 66 w 91" name="T38"/>
                <a:gd fmla="*/ 25 h 91" name="T39"/>
                <a:gd fmla="*/ 46 w 91" name="T40"/>
                <a:gd fmla="*/ 16 h 91" name="T41"/>
                <a:gd fmla="*/ 25 w 91" name="T42"/>
                <a:gd fmla="*/ 25 h 91" name="T43"/>
                <a:gd fmla="*/ 16 w 91" name="T44"/>
                <a:gd fmla="*/ 46 h 91" name="T45"/>
                <a:gd fmla="*/ 25 w 91" name="T46"/>
                <a:gd fmla="*/ 67 h 91" name="T47"/>
                <a:gd fmla="*/ 46 w 91" name="T48"/>
                <a:gd fmla="*/ 75 h 91" name="T49"/>
                <a:gd fmla="*/ 66 w 91" name="T50"/>
                <a:gd fmla="*/ 67 h 91" name="T51"/>
                <a:gd fmla="*/ 75 w 91" name="T52"/>
                <a:gd fmla="*/ 46 h 91" name="T53"/>
                <a:gd fmla="*/ 66 w 91" name="T54"/>
                <a:gd fmla="*/ 25 h 91" name="T5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b="b" l="0" r="r" t="0"/>
              <a:pathLst>
                <a:path h="91" w="91">
                  <a:moveTo>
                    <a:pt x="46" y="0"/>
                  </a:moveTo>
                  <a:cubicBezTo>
                    <a:pt x="58" y="0"/>
                    <a:pt x="70" y="5"/>
                    <a:pt x="78" y="14"/>
                  </a:cubicBezTo>
                  <a:cubicBezTo>
                    <a:pt x="86" y="22"/>
                    <a:pt x="91" y="33"/>
                    <a:pt x="91" y="46"/>
                  </a:cubicBezTo>
                  <a:cubicBezTo>
                    <a:pt x="91" y="58"/>
                    <a:pt x="86" y="70"/>
                    <a:pt x="78" y="78"/>
                  </a:cubicBezTo>
                  <a:cubicBezTo>
                    <a:pt x="70" y="86"/>
                    <a:pt x="58" y="91"/>
                    <a:pt x="46" y="91"/>
                  </a:cubicBezTo>
                  <a:cubicBezTo>
                    <a:pt x="33" y="91"/>
                    <a:pt x="22" y="86"/>
                    <a:pt x="13" y="78"/>
                  </a:cubicBezTo>
                  <a:cubicBezTo>
                    <a:pt x="5" y="70"/>
                    <a:pt x="0" y="58"/>
                    <a:pt x="0" y="46"/>
                  </a:cubicBezTo>
                  <a:cubicBezTo>
                    <a:pt x="0" y="33"/>
                    <a:pt x="5" y="22"/>
                    <a:pt x="13" y="14"/>
                  </a:cubicBezTo>
                  <a:cubicBezTo>
                    <a:pt x="22" y="5"/>
                    <a:pt x="33" y="0"/>
                    <a:pt x="46" y="0"/>
                  </a:cubicBezTo>
                  <a:close/>
                  <a:moveTo>
                    <a:pt x="63" y="51"/>
                  </a:moveTo>
                  <a:cubicBezTo>
                    <a:pt x="68" y="48"/>
                    <a:pt x="69" y="44"/>
                    <a:pt x="64" y="41"/>
                  </a:cubicBezTo>
                  <a:cubicBezTo>
                    <a:pt x="60" y="39"/>
                    <a:pt x="56" y="36"/>
                    <a:pt x="52" y="34"/>
                  </a:cubicBezTo>
                  <a:cubicBezTo>
                    <a:pt x="48" y="32"/>
                    <a:pt x="44" y="30"/>
                    <a:pt x="41" y="27"/>
                  </a:cubicBezTo>
                  <a:cubicBezTo>
                    <a:pt x="36" y="25"/>
                    <a:pt x="32" y="26"/>
                    <a:pt x="32" y="32"/>
                  </a:cubicBezTo>
                  <a:cubicBezTo>
                    <a:pt x="32" y="36"/>
                    <a:pt x="32" y="41"/>
                    <a:pt x="32" y="46"/>
                  </a:cubicBezTo>
                  <a:cubicBezTo>
                    <a:pt x="32" y="50"/>
                    <a:pt x="32" y="55"/>
                    <a:pt x="32" y="59"/>
                  </a:cubicBezTo>
                  <a:cubicBezTo>
                    <a:pt x="32" y="64"/>
                    <a:pt x="35" y="67"/>
                    <a:pt x="40" y="65"/>
                  </a:cubicBezTo>
                  <a:cubicBezTo>
                    <a:pt x="44" y="62"/>
                    <a:pt x="48" y="60"/>
                    <a:pt x="52" y="58"/>
                  </a:cubicBezTo>
                  <a:cubicBezTo>
                    <a:pt x="56" y="55"/>
                    <a:pt x="60" y="53"/>
                    <a:pt x="63" y="51"/>
                  </a:cubicBezTo>
                  <a:close/>
                  <a:moveTo>
                    <a:pt x="66" y="25"/>
                  </a:moveTo>
                  <a:cubicBezTo>
                    <a:pt x="61" y="20"/>
                    <a:pt x="54" y="16"/>
                    <a:pt x="46" y="16"/>
                  </a:cubicBezTo>
                  <a:cubicBezTo>
                    <a:pt x="38" y="16"/>
                    <a:pt x="30" y="20"/>
                    <a:pt x="25" y="25"/>
                  </a:cubicBezTo>
                  <a:cubicBezTo>
                    <a:pt x="20" y="30"/>
                    <a:pt x="16" y="38"/>
                    <a:pt x="16" y="46"/>
                  </a:cubicBezTo>
                  <a:cubicBezTo>
                    <a:pt x="16" y="54"/>
                    <a:pt x="20" y="61"/>
                    <a:pt x="25" y="67"/>
                  </a:cubicBezTo>
                  <a:cubicBezTo>
                    <a:pt x="30" y="72"/>
                    <a:pt x="38" y="75"/>
                    <a:pt x="46" y="75"/>
                  </a:cubicBezTo>
                  <a:cubicBezTo>
                    <a:pt x="54" y="75"/>
                    <a:pt x="61" y="72"/>
                    <a:pt x="66" y="67"/>
                  </a:cubicBezTo>
                  <a:cubicBezTo>
                    <a:pt x="72" y="61"/>
                    <a:pt x="75" y="54"/>
                    <a:pt x="75" y="46"/>
                  </a:cubicBezTo>
                  <a:cubicBezTo>
                    <a:pt x="75" y="38"/>
                    <a:pt x="72" y="30"/>
                    <a:pt x="66" y="25"/>
                  </a:cubicBezTo>
                  <a:close/>
                </a:path>
              </a:pathLst>
            </a:custGeom>
            <a:solidFill>
              <a:sysClr lastClr="FFFFFF" val="window"/>
            </a:solidFill>
            <a:ln>
              <a:noFill/>
            </a:ln>
          </p:spPr>
          <p:txBody>
            <a:bodyPr anchor="t" anchorCtr="0" bIns="45720" compatLnSpc="1" lIns="91440" numCol="1" rIns="91440" tIns="45720" vert="horz" wrap="square"/>
            <a:lstStyle>
              <a:defPPr>
                <a:defRPr lang="en-US"/>
              </a:defPPr>
              <a:lvl1pPr algn="l" defTabSz="914400" eaLnBrk="1" hangingPunct="1" latinLnBrk="0" marL="0" rtl="0">
                <a:defRPr kern="1200" sz="1800">
                  <a:solidFill>
                    <a:sysClr lastClr="000000" val="windowText"/>
                  </a:solidFill>
                  <a:latin charset="0" typeface="Lato"/>
                  <a:ea typeface="+mn-ea"/>
                  <a:cs typeface="+mn-ea"/>
                </a:defRPr>
              </a:lvl1pPr>
              <a:lvl2pPr algn="l" defTabSz="914400" eaLnBrk="1" hangingPunct="1" latinLnBrk="0" marL="457200" rtl="0">
                <a:defRPr kern="1200" sz="1800">
                  <a:solidFill>
                    <a:sysClr lastClr="000000" val="windowText"/>
                  </a:solidFill>
                  <a:latin charset="0" typeface="Lato"/>
                  <a:ea typeface="+mn-ea"/>
                  <a:cs typeface="+mn-ea"/>
                </a:defRPr>
              </a:lvl2pPr>
              <a:lvl3pPr algn="l" defTabSz="914400" eaLnBrk="1" hangingPunct="1" latinLnBrk="0" marL="914400" rtl="0">
                <a:defRPr kern="1200" sz="1800">
                  <a:solidFill>
                    <a:sysClr lastClr="000000" val="windowText"/>
                  </a:solidFill>
                  <a:latin charset="0" typeface="Lato"/>
                  <a:ea typeface="+mn-ea"/>
                  <a:cs typeface="+mn-ea"/>
                </a:defRPr>
              </a:lvl3pPr>
              <a:lvl4pPr algn="l" defTabSz="914400" eaLnBrk="1" hangingPunct="1" latinLnBrk="0" marL="1371600" rtl="0">
                <a:defRPr kern="1200" sz="1800">
                  <a:solidFill>
                    <a:sysClr lastClr="000000" val="windowText"/>
                  </a:solidFill>
                  <a:latin charset="0" typeface="Lato"/>
                  <a:ea typeface="+mn-ea"/>
                  <a:cs typeface="+mn-ea"/>
                </a:defRPr>
              </a:lvl4pPr>
              <a:lvl5pPr algn="l" defTabSz="914400" eaLnBrk="1" hangingPunct="1" latinLnBrk="0" marL="1828800" rtl="0">
                <a:defRPr kern="1200" sz="1800">
                  <a:solidFill>
                    <a:sysClr lastClr="000000" val="windowText"/>
                  </a:solidFill>
                  <a:latin charset="0" typeface="Lato"/>
                  <a:ea typeface="+mn-ea"/>
                  <a:cs typeface="+mn-ea"/>
                </a:defRPr>
              </a:lvl5pPr>
              <a:lvl6pPr algn="l" defTabSz="914400" eaLnBrk="1" hangingPunct="1" latinLnBrk="0" marL="2286000" rtl="0">
                <a:defRPr kern="1200" sz="1800">
                  <a:solidFill>
                    <a:sysClr lastClr="000000" val="windowText"/>
                  </a:solidFill>
                  <a:latin charset="0" typeface="Lato"/>
                  <a:ea typeface="+mn-ea"/>
                  <a:cs typeface="+mn-ea"/>
                </a:defRPr>
              </a:lvl6pPr>
              <a:lvl7pPr algn="l" defTabSz="914400" eaLnBrk="1" hangingPunct="1" latinLnBrk="0" marL="2743200" rtl="0">
                <a:defRPr kern="1200" sz="1800">
                  <a:solidFill>
                    <a:sysClr lastClr="000000" val="windowText"/>
                  </a:solidFill>
                  <a:latin charset="0" typeface="Lato"/>
                  <a:ea typeface="+mn-ea"/>
                  <a:cs typeface="+mn-ea"/>
                </a:defRPr>
              </a:lvl7pPr>
              <a:lvl8pPr algn="l" defTabSz="914400" eaLnBrk="1" hangingPunct="1" latinLnBrk="0" marL="3200400" rtl="0">
                <a:defRPr kern="1200" sz="1800">
                  <a:solidFill>
                    <a:sysClr lastClr="000000" val="windowText"/>
                  </a:solidFill>
                  <a:latin charset="0" typeface="Lato"/>
                  <a:ea typeface="+mn-ea"/>
                  <a:cs typeface="+mn-ea"/>
                </a:defRPr>
              </a:lvl8pPr>
              <a:lvl9pPr algn="l" defTabSz="914400" eaLnBrk="1" hangingPunct="1" latinLnBrk="0" marL="3657600" rtl="0">
                <a:defRPr kern="1200" sz="1800">
                  <a:solidFill>
                    <a:sysClr lastClr="000000" val="windowText"/>
                  </a:solidFill>
                  <a:latin charset="0" typeface="Lato"/>
                  <a:ea typeface="+mn-ea"/>
                  <a:cs typeface="+mn-ea"/>
                </a:defRPr>
              </a:lvl9pPr>
            </a:lstStyle>
            <a:p>
              <a:endParaRPr altLang="en-US" lang="zh-CN">
                <a:solidFill>
                  <a:prstClr val="black"/>
                </a:solidFill>
              </a:endParaRPr>
            </a:p>
          </p:txBody>
        </p:sp>
        <p:sp>
          <p:nvSpPr>
            <p:cNvPr id="155" name="Freeform 39"/>
            <p:cNvSpPr>
              <a:spLocks noEditPoints="1"/>
            </p:cNvSpPr>
            <p:nvPr/>
          </p:nvSpPr>
          <p:spPr bwMode="auto">
            <a:xfrm>
              <a:off x="5015404" y="3058512"/>
              <a:ext cx="336150" cy="298668"/>
            </a:xfrm>
            <a:custGeom>
              <a:gdLst>
                <a:gd fmla="*/ 85 w 95" name="T0"/>
                <a:gd fmla="*/ 25 h 93" name="T1"/>
                <a:gd fmla="*/ 86 w 95" name="T2"/>
                <a:gd fmla="*/ 22 h 93" name="T3"/>
                <a:gd fmla="*/ 86 w 95" name="T4"/>
                <a:gd fmla="*/ 13 h 93" name="T5"/>
                <a:gd fmla="*/ 80 w 95" name="T6"/>
                <a:gd fmla="*/ 8 h 93" name="T7"/>
                <a:gd fmla="*/ 36 w 95" name="T8"/>
                <a:gd fmla="*/ 11 h 93" name="T9"/>
                <a:gd fmla="*/ 36 w 95" name="T10"/>
                <a:gd fmla="*/ 24 h 93" name="T11"/>
                <a:gd fmla="*/ 80 w 95" name="T12"/>
                <a:gd fmla="*/ 25 h 93" name="T13"/>
                <a:gd fmla="*/ 35 w 95" name="T14"/>
                <a:gd fmla="*/ 62 h 93" name="T15"/>
                <a:gd fmla="*/ 66 w 95" name="T16"/>
                <a:gd fmla="*/ 72 h 93" name="T17"/>
                <a:gd fmla="*/ 55 w 95" name="T18"/>
                <a:gd fmla="*/ 45 h 93" name="T19"/>
                <a:gd fmla="*/ 70 w 95" name="T20"/>
                <a:gd fmla="*/ 66 h 93" name="T21"/>
                <a:gd fmla="*/ 62 w 95" name="T22"/>
                <a:gd fmla="*/ 59 h 93" name="T23"/>
                <a:gd fmla="*/ 70 w 95" name="T24"/>
                <a:gd fmla="*/ 66 h 93" name="T25"/>
                <a:gd fmla="*/ 70 w 95" name="T26"/>
                <a:gd fmla="*/ 67 h 93" name="T27"/>
                <a:gd fmla="*/ 60 w 95" name="T28"/>
                <a:gd fmla="*/ 60 h 93" name="T29"/>
                <a:gd fmla="*/ 70 w 95" name="T30"/>
                <a:gd fmla="*/ 55 h 93" name="T31"/>
                <a:gd fmla="*/ 70 w 95" name="T32"/>
                <a:gd fmla="*/ 54 h 93" name="T33"/>
                <a:gd fmla="*/ 68 w 95" name="T34"/>
                <a:gd fmla="*/ 55 h 93" name="T35"/>
                <a:gd fmla="*/ 71 w 95" name="T36"/>
                <a:gd fmla="*/ 58 h 93" name="T37"/>
                <a:gd fmla="*/ 68 w 95" name="T38"/>
                <a:gd fmla="*/ 55 h 93" name="T39"/>
                <a:gd fmla="*/ 71 w 95" name="T40"/>
                <a:gd fmla="*/ 59 h 93" name="T41"/>
                <a:gd fmla="*/ 66 w 95" name="T42"/>
                <a:gd fmla="*/ 56 h 93" name="T43"/>
                <a:gd fmla="*/ 65 w 95" name="T44"/>
                <a:gd fmla="*/ 57 h 93" name="T45"/>
                <a:gd fmla="*/ 71 w 95" name="T46"/>
                <a:gd fmla="*/ 62 h 93" name="T47"/>
                <a:gd fmla="*/ 65 w 95" name="T48"/>
                <a:gd fmla="*/ 57 h 93" name="T49"/>
                <a:gd fmla="*/ 71 w 95" name="T50"/>
                <a:gd fmla="*/ 64 h 93" name="T51"/>
                <a:gd fmla="*/ 63 w 95" name="T52"/>
                <a:gd fmla="*/ 58 h 93" name="T53"/>
                <a:gd fmla="*/ 71 w 95" name="T54"/>
                <a:gd fmla="*/ 46 h 93" name="T55"/>
                <a:gd fmla="*/ 70 w 95" name="T56"/>
                <a:gd fmla="*/ 48 h 93" name="T57"/>
                <a:gd fmla="*/ 56 w 95" name="T58"/>
                <a:gd fmla="*/ 57 h 93" name="T59"/>
                <a:gd fmla="*/ 59 w 95" name="T60"/>
                <a:gd fmla="*/ 40 h 93" name="T61"/>
                <a:gd fmla="*/ 60 w 95" name="T62"/>
                <a:gd fmla="*/ 39 h 93" name="T63"/>
                <a:gd fmla="*/ 71 w 95" name="T64"/>
                <a:gd fmla="*/ 46 h 93" name="T65"/>
                <a:gd fmla="*/ 68 w 95" name="T66"/>
                <a:gd fmla="*/ 46 h 93" name="T67"/>
                <a:gd fmla="*/ 61 w 95" name="T68"/>
                <a:gd fmla="*/ 42 h 93" name="T69"/>
                <a:gd fmla="*/ 71 w 95" name="T70"/>
                <a:gd fmla="*/ 70 h 93" name="T71"/>
                <a:gd fmla="*/ 69 w 95" name="T72"/>
                <a:gd fmla="*/ 71 h 93" name="T73"/>
                <a:gd fmla="*/ 55 w 95" name="T74"/>
                <a:gd fmla="*/ 60 h 93" name="T75"/>
                <a:gd fmla="*/ 69 w 95" name="T76"/>
                <a:gd fmla="*/ 51 h 93" name="T77"/>
                <a:gd fmla="*/ 71 w 95" name="T78"/>
                <a:gd fmla="*/ 51 h 93" name="T79"/>
                <a:gd fmla="*/ 74 w 95" name="T80"/>
                <a:gd fmla="*/ 60 h 93" name="T81"/>
                <a:gd fmla="*/ 71 w 95" name="T82"/>
                <a:gd fmla="*/ 70 h 93" name="T83"/>
                <a:gd fmla="*/ 93 w 95" name="T84"/>
                <a:gd fmla="*/ 11 h 93" name="T85"/>
                <a:gd fmla="*/ 94 w 95" name="T86"/>
                <a:gd fmla="*/ 24 h 93" name="T87"/>
                <a:gd fmla="*/ 89 w 95" name="T88"/>
                <a:gd fmla="*/ 89 h 93" name="T89"/>
                <a:gd fmla="*/ 22 w 95" name="T90"/>
                <a:gd fmla="*/ 93 h 93" name="T91"/>
                <a:gd fmla="*/ 18 w 95" name="T92"/>
                <a:gd fmla="*/ 68 h 93" name="T93"/>
                <a:gd fmla="*/ 0 w 95" name="T94"/>
                <a:gd fmla="*/ 64 h 93" name="T95"/>
                <a:gd fmla="*/ 13 w 95" name="T96"/>
                <a:gd fmla="*/ 3 h 93" name="T97"/>
                <a:gd fmla="*/ 22 w 95" name="T98"/>
                <a:gd fmla="*/ 0 h 93" name="T99"/>
                <a:gd fmla="*/ 80 w 95" name="T100"/>
                <a:gd fmla="*/ 0 h 93" name="T101"/>
                <a:gd fmla="*/ 28 w 95" name="T102"/>
                <a:gd fmla="*/ 34 h 93" name="T103"/>
                <a:gd fmla="*/ 80 w 95" name="T104"/>
                <a:gd fmla="*/ 34 h 93" name="T105"/>
                <a:gd fmla="*/ 26 w 95" name="T106"/>
                <a:gd fmla="*/ 85 h 93" name="T107"/>
                <a:gd fmla="*/ 26 w 95" name="T108"/>
                <a:gd fmla="*/ 60 h 93" name="T109"/>
                <a:gd fmla="*/ 28 w 95" name="T110"/>
                <a:gd fmla="*/ 34 h 93" name="T111"/>
                <a:gd fmla="*/ 18 w 95" name="T112"/>
                <a:gd fmla="*/ 24 h 93" name="T113"/>
                <a:gd fmla="*/ 28 w 95" name="T114"/>
                <a:gd fmla="*/ 25 h 93" name="T115"/>
                <a:gd fmla="*/ 29 w 95" name="T116"/>
                <a:gd fmla="*/ 18 h 93" name="T117"/>
                <a:gd fmla="*/ 22 w 95" name="T118"/>
                <a:gd fmla="*/ 8 h 93" name="T119"/>
                <a:gd fmla="*/ 16 w 95" name="T120"/>
                <a:gd fmla="*/ 12 h 93" name="T121"/>
                <a:gd fmla="*/ 18 w 95" name="T122"/>
                <a:gd fmla="*/ 60 h 93"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93" w="95">
                  <a:moveTo>
                    <a:pt x="80" y="25"/>
                  </a:moveTo>
                  <a:cubicBezTo>
                    <a:pt x="85" y="25"/>
                    <a:pt x="85" y="25"/>
                    <a:pt x="85" y="25"/>
                  </a:cubicBezTo>
                  <a:cubicBezTo>
                    <a:pt x="85" y="25"/>
                    <a:pt x="85" y="25"/>
                    <a:pt x="85" y="25"/>
                  </a:cubicBezTo>
                  <a:cubicBezTo>
                    <a:pt x="85" y="25"/>
                    <a:pt x="85" y="24"/>
                    <a:pt x="86" y="22"/>
                  </a:cubicBezTo>
                  <a:cubicBezTo>
                    <a:pt x="86" y="21"/>
                    <a:pt x="86" y="19"/>
                    <a:pt x="86" y="18"/>
                  </a:cubicBezTo>
                  <a:cubicBezTo>
                    <a:pt x="86" y="16"/>
                    <a:pt x="86" y="15"/>
                    <a:pt x="86" y="13"/>
                  </a:cubicBezTo>
                  <a:cubicBezTo>
                    <a:pt x="85" y="11"/>
                    <a:pt x="83" y="8"/>
                    <a:pt x="80" y="8"/>
                  </a:cubicBezTo>
                  <a:cubicBezTo>
                    <a:pt x="80" y="8"/>
                    <a:pt x="80" y="8"/>
                    <a:pt x="80" y="8"/>
                  </a:cubicBezTo>
                  <a:cubicBezTo>
                    <a:pt x="35" y="8"/>
                    <a:pt x="35" y="8"/>
                    <a:pt x="35" y="8"/>
                  </a:cubicBezTo>
                  <a:cubicBezTo>
                    <a:pt x="35" y="9"/>
                    <a:pt x="36" y="10"/>
                    <a:pt x="36" y="11"/>
                  </a:cubicBezTo>
                  <a:cubicBezTo>
                    <a:pt x="37" y="13"/>
                    <a:pt x="37" y="15"/>
                    <a:pt x="37" y="18"/>
                  </a:cubicBezTo>
                  <a:cubicBezTo>
                    <a:pt x="37" y="20"/>
                    <a:pt x="37" y="22"/>
                    <a:pt x="36" y="24"/>
                  </a:cubicBezTo>
                  <a:cubicBezTo>
                    <a:pt x="36" y="24"/>
                    <a:pt x="36" y="25"/>
                    <a:pt x="36" y="25"/>
                  </a:cubicBezTo>
                  <a:cubicBezTo>
                    <a:pt x="80" y="25"/>
                    <a:pt x="80" y="25"/>
                    <a:pt x="80" y="25"/>
                  </a:cubicBezTo>
                  <a:close/>
                  <a:moveTo>
                    <a:pt x="52" y="44"/>
                  </a:moveTo>
                  <a:cubicBezTo>
                    <a:pt x="43" y="44"/>
                    <a:pt x="35" y="52"/>
                    <a:pt x="35" y="62"/>
                  </a:cubicBezTo>
                  <a:cubicBezTo>
                    <a:pt x="35" y="71"/>
                    <a:pt x="43" y="79"/>
                    <a:pt x="52" y="79"/>
                  </a:cubicBezTo>
                  <a:cubicBezTo>
                    <a:pt x="58" y="79"/>
                    <a:pt x="63" y="76"/>
                    <a:pt x="66" y="72"/>
                  </a:cubicBezTo>
                  <a:cubicBezTo>
                    <a:pt x="52" y="62"/>
                    <a:pt x="52" y="62"/>
                    <a:pt x="52" y="62"/>
                  </a:cubicBezTo>
                  <a:cubicBezTo>
                    <a:pt x="55" y="45"/>
                    <a:pt x="55" y="45"/>
                    <a:pt x="55" y="45"/>
                  </a:cubicBezTo>
                  <a:cubicBezTo>
                    <a:pt x="54" y="45"/>
                    <a:pt x="53" y="44"/>
                    <a:pt x="52" y="44"/>
                  </a:cubicBezTo>
                  <a:close/>
                  <a:moveTo>
                    <a:pt x="70" y="66"/>
                  </a:moveTo>
                  <a:cubicBezTo>
                    <a:pt x="61" y="59"/>
                    <a:pt x="61" y="59"/>
                    <a:pt x="61" y="59"/>
                  </a:cubicBezTo>
                  <a:cubicBezTo>
                    <a:pt x="62" y="59"/>
                    <a:pt x="62" y="59"/>
                    <a:pt x="62" y="59"/>
                  </a:cubicBezTo>
                  <a:cubicBezTo>
                    <a:pt x="70" y="65"/>
                    <a:pt x="70" y="65"/>
                    <a:pt x="70" y="65"/>
                  </a:cubicBezTo>
                  <a:cubicBezTo>
                    <a:pt x="70" y="66"/>
                    <a:pt x="70" y="66"/>
                    <a:pt x="70" y="66"/>
                  </a:cubicBezTo>
                  <a:close/>
                  <a:moveTo>
                    <a:pt x="60" y="60"/>
                  </a:moveTo>
                  <a:cubicBezTo>
                    <a:pt x="70" y="67"/>
                    <a:pt x="70" y="67"/>
                    <a:pt x="70" y="67"/>
                  </a:cubicBezTo>
                  <a:cubicBezTo>
                    <a:pt x="70" y="67"/>
                    <a:pt x="69" y="68"/>
                    <a:pt x="69" y="68"/>
                  </a:cubicBezTo>
                  <a:cubicBezTo>
                    <a:pt x="60" y="60"/>
                    <a:pt x="60" y="60"/>
                    <a:pt x="60" y="60"/>
                  </a:cubicBezTo>
                  <a:cubicBezTo>
                    <a:pt x="60" y="60"/>
                    <a:pt x="60" y="60"/>
                    <a:pt x="60" y="60"/>
                  </a:cubicBezTo>
                  <a:close/>
                  <a:moveTo>
                    <a:pt x="70" y="55"/>
                  </a:moveTo>
                  <a:cubicBezTo>
                    <a:pt x="69" y="54"/>
                    <a:pt x="69" y="54"/>
                    <a:pt x="69" y="54"/>
                  </a:cubicBezTo>
                  <a:cubicBezTo>
                    <a:pt x="70" y="54"/>
                    <a:pt x="70" y="54"/>
                    <a:pt x="70" y="54"/>
                  </a:cubicBezTo>
                  <a:cubicBezTo>
                    <a:pt x="70" y="54"/>
                    <a:pt x="70" y="54"/>
                    <a:pt x="70" y="55"/>
                  </a:cubicBezTo>
                  <a:close/>
                  <a:moveTo>
                    <a:pt x="68" y="55"/>
                  </a:moveTo>
                  <a:cubicBezTo>
                    <a:pt x="68" y="55"/>
                    <a:pt x="68" y="55"/>
                    <a:pt x="68" y="55"/>
                  </a:cubicBezTo>
                  <a:cubicBezTo>
                    <a:pt x="71" y="58"/>
                    <a:pt x="71" y="58"/>
                    <a:pt x="71" y="58"/>
                  </a:cubicBezTo>
                  <a:cubicBezTo>
                    <a:pt x="71" y="57"/>
                    <a:pt x="71" y="57"/>
                    <a:pt x="71" y="56"/>
                  </a:cubicBezTo>
                  <a:cubicBezTo>
                    <a:pt x="68" y="55"/>
                    <a:pt x="68" y="55"/>
                    <a:pt x="68" y="55"/>
                  </a:cubicBezTo>
                  <a:close/>
                  <a:moveTo>
                    <a:pt x="67" y="56"/>
                  </a:moveTo>
                  <a:cubicBezTo>
                    <a:pt x="71" y="59"/>
                    <a:pt x="71" y="59"/>
                    <a:pt x="71" y="59"/>
                  </a:cubicBezTo>
                  <a:cubicBezTo>
                    <a:pt x="71" y="59"/>
                    <a:pt x="71" y="60"/>
                    <a:pt x="71" y="60"/>
                  </a:cubicBezTo>
                  <a:cubicBezTo>
                    <a:pt x="66" y="56"/>
                    <a:pt x="66" y="56"/>
                    <a:pt x="66" y="56"/>
                  </a:cubicBezTo>
                  <a:cubicBezTo>
                    <a:pt x="67" y="56"/>
                    <a:pt x="67" y="56"/>
                    <a:pt x="67" y="56"/>
                  </a:cubicBezTo>
                  <a:close/>
                  <a:moveTo>
                    <a:pt x="65" y="57"/>
                  </a:moveTo>
                  <a:cubicBezTo>
                    <a:pt x="71" y="61"/>
                    <a:pt x="71" y="61"/>
                    <a:pt x="71" y="61"/>
                  </a:cubicBezTo>
                  <a:cubicBezTo>
                    <a:pt x="71" y="62"/>
                    <a:pt x="71" y="62"/>
                    <a:pt x="71" y="62"/>
                  </a:cubicBezTo>
                  <a:cubicBezTo>
                    <a:pt x="64" y="57"/>
                    <a:pt x="64" y="57"/>
                    <a:pt x="64" y="57"/>
                  </a:cubicBezTo>
                  <a:cubicBezTo>
                    <a:pt x="65" y="57"/>
                    <a:pt x="65" y="57"/>
                    <a:pt x="65" y="57"/>
                  </a:cubicBezTo>
                  <a:close/>
                  <a:moveTo>
                    <a:pt x="64" y="58"/>
                  </a:moveTo>
                  <a:cubicBezTo>
                    <a:pt x="71" y="64"/>
                    <a:pt x="71" y="64"/>
                    <a:pt x="71" y="64"/>
                  </a:cubicBezTo>
                  <a:cubicBezTo>
                    <a:pt x="71" y="64"/>
                    <a:pt x="71" y="64"/>
                    <a:pt x="71" y="64"/>
                  </a:cubicBezTo>
                  <a:cubicBezTo>
                    <a:pt x="63" y="58"/>
                    <a:pt x="63" y="58"/>
                    <a:pt x="63" y="58"/>
                  </a:cubicBezTo>
                  <a:cubicBezTo>
                    <a:pt x="64" y="58"/>
                    <a:pt x="64" y="58"/>
                    <a:pt x="64" y="58"/>
                  </a:cubicBezTo>
                  <a:close/>
                  <a:moveTo>
                    <a:pt x="71" y="46"/>
                  </a:moveTo>
                  <a:cubicBezTo>
                    <a:pt x="71" y="47"/>
                    <a:pt x="71" y="47"/>
                    <a:pt x="71" y="47"/>
                  </a:cubicBezTo>
                  <a:cubicBezTo>
                    <a:pt x="70" y="48"/>
                    <a:pt x="70" y="48"/>
                    <a:pt x="70" y="48"/>
                  </a:cubicBezTo>
                  <a:cubicBezTo>
                    <a:pt x="58" y="56"/>
                    <a:pt x="58" y="56"/>
                    <a:pt x="58" y="56"/>
                  </a:cubicBezTo>
                  <a:cubicBezTo>
                    <a:pt x="56" y="57"/>
                    <a:pt x="56" y="57"/>
                    <a:pt x="56" y="57"/>
                  </a:cubicBezTo>
                  <a:cubicBezTo>
                    <a:pt x="56" y="54"/>
                    <a:pt x="56" y="54"/>
                    <a:pt x="56" y="54"/>
                  </a:cubicBezTo>
                  <a:cubicBezTo>
                    <a:pt x="59" y="40"/>
                    <a:pt x="59" y="40"/>
                    <a:pt x="59" y="40"/>
                  </a:cubicBezTo>
                  <a:cubicBezTo>
                    <a:pt x="59" y="39"/>
                    <a:pt x="59" y="39"/>
                    <a:pt x="59" y="39"/>
                  </a:cubicBezTo>
                  <a:cubicBezTo>
                    <a:pt x="60" y="39"/>
                    <a:pt x="60" y="39"/>
                    <a:pt x="60" y="39"/>
                  </a:cubicBezTo>
                  <a:cubicBezTo>
                    <a:pt x="62" y="39"/>
                    <a:pt x="64" y="40"/>
                    <a:pt x="66" y="41"/>
                  </a:cubicBezTo>
                  <a:cubicBezTo>
                    <a:pt x="68" y="42"/>
                    <a:pt x="70" y="44"/>
                    <a:pt x="71" y="46"/>
                  </a:cubicBezTo>
                  <a:close/>
                  <a:moveTo>
                    <a:pt x="65" y="43"/>
                  </a:moveTo>
                  <a:cubicBezTo>
                    <a:pt x="66" y="44"/>
                    <a:pt x="67" y="45"/>
                    <a:pt x="68" y="46"/>
                  </a:cubicBezTo>
                  <a:cubicBezTo>
                    <a:pt x="59" y="52"/>
                    <a:pt x="59" y="52"/>
                    <a:pt x="59" y="52"/>
                  </a:cubicBezTo>
                  <a:cubicBezTo>
                    <a:pt x="61" y="42"/>
                    <a:pt x="61" y="42"/>
                    <a:pt x="61" y="42"/>
                  </a:cubicBezTo>
                  <a:cubicBezTo>
                    <a:pt x="62" y="42"/>
                    <a:pt x="64" y="43"/>
                    <a:pt x="65" y="43"/>
                  </a:cubicBezTo>
                  <a:close/>
                  <a:moveTo>
                    <a:pt x="71" y="70"/>
                  </a:moveTo>
                  <a:cubicBezTo>
                    <a:pt x="70" y="71"/>
                    <a:pt x="70" y="71"/>
                    <a:pt x="70" y="71"/>
                  </a:cubicBezTo>
                  <a:cubicBezTo>
                    <a:pt x="69" y="71"/>
                    <a:pt x="69" y="71"/>
                    <a:pt x="69" y="71"/>
                  </a:cubicBezTo>
                  <a:cubicBezTo>
                    <a:pt x="57" y="61"/>
                    <a:pt x="57" y="61"/>
                    <a:pt x="57" y="61"/>
                  </a:cubicBezTo>
                  <a:cubicBezTo>
                    <a:pt x="55" y="60"/>
                    <a:pt x="55" y="60"/>
                    <a:pt x="55" y="60"/>
                  </a:cubicBezTo>
                  <a:cubicBezTo>
                    <a:pt x="57" y="59"/>
                    <a:pt x="57" y="59"/>
                    <a:pt x="57" y="59"/>
                  </a:cubicBezTo>
                  <a:cubicBezTo>
                    <a:pt x="69" y="51"/>
                    <a:pt x="69" y="51"/>
                    <a:pt x="69" y="51"/>
                  </a:cubicBezTo>
                  <a:cubicBezTo>
                    <a:pt x="70" y="50"/>
                    <a:pt x="70" y="50"/>
                    <a:pt x="70" y="50"/>
                  </a:cubicBezTo>
                  <a:cubicBezTo>
                    <a:pt x="71" y="51"/>
                    <a:pt x="71" y="51"/>
                    <a:pt x="71" y="51"/>
                  </a:cubicBezTo>
                  <a:cubicBezTo>
                    <a:pt x="72" y="53"/>
                    <a:pt x="73" y="54"/>
                    <a:pt x="73" y="56"/>
                  </a:cubicBezTo>
                  <a:cubicBezTo>
                    <a:pt x="74" y="57"/>
                    <a:pt x="74" y="59"/>
                    <a:pt x="74" y="60"/>
                  </a:cubicBezTo>
                  <a:cubicBezTo>
                    <a:pt x="74" y="62"/>
                    <a:pt x="74" y="64"/>
                    <a:pt x="73" y="66"/>
                  </a:cubicBezTo>
                  <a:cubicBezTo>
                    <a:pt x="72" y="67"/>
                    <a:pt x="72" y="69"/>
                    <a:pt x="71" y="70"/>
                  </a:cubicBezTo>
                  <a:close/>
                  <a:moveTo>
                    <a:pt x="80" y="0"/>
                  </a:moveTo>
                  <a:cubicBezTo>
                    <a:pt x="87" y="0"/>
                    <a:pt x="92" y="5"/>
                    <a:pt x="93" y="11"/>
                  </a:cubicBezTo>
                  <a:cubicBezTo>
                    <a:pt x="94" y="13"/>
                    <a:pt x="94" y="15"/>
                    <a:pt x="94" y="18"/>
                  </a:cubicBezTo>
                  <a:cubicBezTo>
                    <a:pt x="95" y="20"/>
                    <a:pt x="94" y="22"/>
                    <a:pt x="94" y="24"/>
                  </a:cubicBezTo>
                  <a:cubicBezTo>
                    <a:pt x="93" y="28"/>
                    <a:pt x="91" y="31"/>
                    <a:pt x="89" y="33"/>
                  </a:cubicBezTo>
                  <a:cubicBezTo>
                    <a:pt x="89" y="89"/>
                    <a:pt x="89" y="89"/>
                    <a:pt x="89" y="89"/>
                  </a:cubicBezTo>
                  <a:cubicBezTo>
                    <a:pt x="85" y="93"/>
                    <a:pt x="85" y="93"/>
                    <a:pt x="85" y="93"/>
                  </a:cubicBezTo>
                  <a:cubicBezTo>
                    <a:pt x="22" y="93"/>
                    <a:pt x="22" y="93"/>
                    <a:pt x="22" y="93"/>
                  </a:cubicBezTo>
                  <a:cubicBezTo>
                    <a:pt x="18" y="89"/>
                    <a:pt x="18" y="89"/>
                    <a:pt x="18" y="89"/>
                  </a:cubicBezTo>
                  <a:cubicBezTo>
                    <a:pt x="18" y="68"/>
                    <a:pt x="18" y="68"/>
                    <a:pt x="18" y="68"/>
                  </a:cubicBezTo>
                  <a:cubicBezTo>
                    <a:pt x="4" y="68"/>
                    <a:pt x="4" y="68"/>
                    <a:pt x="4" y="68"/>
                  </a:cubicBezTo>
                  <a:cubicBezTo>
                    <a:pt x="0" y="64"/>
                    <a:pt x="0" y="64"/>
                    <a:pt x="0" y="64"/>
                  </a:cubicBezTo>
                  <a:cubicBezTo>
                    <a:pt x="8" y="12"/>
                    <a:pt x="8" y="12"/>
                    <a:pt x="8" y="12"/>
                  </a:cubicBezTo>
                  <a:cubicBezTo>
                    <a:pt x="8" y="8"/>
                    <a:pt x="10" y="6"/>
                    <a:pt x="13" y="3"/>
                  </a:cubicBezTo>
                  <a:cubicBezTo>
                    <a:pt x="15" y="1"/>
                    <a:pt x="19" y="0"/>
                    <a:pt x="22" y="0"/>
                  </a:cubicBezTo>
                  <a:cubicBezTo>
                    <a:pt x="22" y="0"/>
                    <a:pt x="22" y="0"/>
                    <a:pt x="22" y="0"/>
                  </a:cubicBezTo>
                  <a:cubicBezTo>
                    <a:pt x="22" y="0"/>
                    <a:pt x="22" y="0"/>
                    <a:pt x="22" y="0"/>
                  </a:cubicBezTo>
                  <a:cubicBezTo>
                    <a:pt x="80" y="0"/>
                    <a:pt x="80" y="0"/>
                    <a:pt x="80" y="0"/>
                  </a:cubicBezTo>
                  <a:cubicBezTo>
                    <a:pt x="80" y="0"/>
                    <a:pt x="80" y="0"/>
                    <a:pt x="80" y="0"/>
                  </a:cubicBezTo>
                  <a:close/>
                  <a:moveTo>
                    <a:pt x="28" y="34"/>
                  </a:moveTo>
                  <a:cubicBezTo>
                    <a:pt x="28" y="34"/>
                    <a:pt x="28" y="34"/>
                    <a:pt x="28" y="34"/>
                  </a:cubicBezTo>
                  <a:cubicBezTo>
                    <a:pt x="80" y="34"/>
                    <a:pt x="80" y="34"/>
                    <a:pt x="80" y="34"/>
                  </a:cubicBezTo>
                  <a:cubicBezTo>
                    <a:pt x="80" y="85"/>
                    <a:pt x="80" y="85"/>
                    <a:pt x="80" y="85"/>
                  </a:cubicBezTo>
                  <a:cubicBezTo>
                    <a:pt x="26" y="85"/>
                    <a:pt x="26" y="85"/>
                    <a:pt x="26" y="85"/>
                  </a:cubicBezTo>
                  <a:cubicBezTo>
                    <a:pt x="26" y="68"/>
                    <a:pt x="26" y="68"/>
                    <a:pt x="26" y="68"/>
                  </a:cubicBezTo>
                  <a:cubicBezTo>
                    <a:pt x="26" y="60"/>
                    <a:pt x="26" y="60"/>
                    <a:pt x="26" y="60"/>
                  </a:cubicBezTo>
                  <a:cubicBezTo>
                    <a:pt x="26" y="33"/>
                    <a:pt x="26" y="33"/>
                    <a:pt x="26" y="33"/>
                  </a:cubicBezTo>
                  <a:cubicBezTo>
                    <a:pt x="27" y="34"/>
                    <a:pt x="27" y="34"/>
                    <a:pt x="28" y="34"/>
                  </a:cubicBezTo>
                  <a:close/>
                  <a:moveTo>
                    <a:pt x="18" y="60"/>
                  </a:moveTo>
                  <a:cubicBezTo>
                    <a:pt x="18" y="24"/>
                    <a:pt x="18" y="24"/>
                    <a:pt x="18" y="24"/>
                  </a:cubicBezTo>
                  <a:cubicBezTo>
                    <a:pt x="26" y="23"/>
                    <a:pt x="26" y="23"/>
                    <a:pt x="26" y="23"/>
                  </a:cubicBezTo>
                  <a:cubicBezTo>
                    <a:pt x="26" y="23"/>
                    <a:pt x="26" y="25"/>
                    <a:pt x="28" y="25"/>
                  </a:cubicBezTo>
                  <a:cubicBezTo>
                    <a:pt x="28" y="25"/>
                    <a:pt x="28" y="24"/>
                    <a:pt x="28" y="22"/>
                  </a:cubicBezTo>
                  <a:cubicBezTo>
                    <a:pt x="29" y="21"/>
                    <a:pt x="29" y="19"/>
                    <a:pt x="29" y="18"/>
                  </a:cubicBezTo>
                  <a:cubicBezTo>
                    <a:pt x="29" y="16"/>
                    <a:pt x="28" y="15"/>
                    <a:pt x="28" y="13"/>
                  </a:cubicBezTo>
                  <a:cubicBezTo>
                    <a:pt x="27" y="11"/>
                    <a:pt x="25" y="8"/>
                    <a:pt x="22" y="8"/>
                  </a:cubicBezTo>
                  <a:cubicBezTo>
                    <a:pt x="21" y="8"/>
                    <a:pt x="19" y="9"/>
                    <a:pt x="18" y="10"/>
                  </a:cubicBezTo>
                  <a:cubicBezTo>
                    <a:pt x="17" y="11"/>
                    <a:pt x="16" y="11"/>
                    <a:pt x="16" y="12"/>
                  </a:cubicBezTo>
                  <a:cubicBezTo>
                    <a:pt x="8" y="60"/>
                    <a:pt x="8" y="60"/>
                    <a:pt x="8" y="60"/>
                  </a:cubicBezTo>
                  <a:lnTo>
                    <a:pt x="18" y="60"/>
                  </a:lnTo>
                  <a:close/>
                </a:path>
              </a:pathLst>
            </a:custGeom>
            <a:solidFill>
              <a:sysClr lastClr="FFFFFF" val="window"/>
            </a:solidFill>
            <a:ln>
              <a:noFill/>
            </a:ln>
          </p:spPr>
          <p:txBody>
            <a:bodyPr anchor="t" anchorCtr="0" bIns="45720" compatLnSpc="1" lIns="91440" numCol="1" rIns="91440" tIns="45720" vert="horz" wrap="square"/>
            <a:lstStyle>
              <a:defPPr>
                <a:defRPr lang="en-US"/>
              </a:defPPr>
              <a:lvl1pPr algn="l" defTabSz="914400" eaLnBrk="1" hangingPunct="1" latinLnBrk="0" marL="0" rtl="0">
                <a:defRPr kern="1200" sz="1800">
                  <a:solidFill>
                    <a:sysClr lastClr="000000" val="windowText"/>
                  </a:solidFill>
                  <a:latin charset="0" typeface="Lato"/>
                  <a:ea typeface="+mn-ea"/>
                  <a:cs typeface="+mn-ea"/>
                </a:defRPr>
              </a:lvl1pPr>
              <a:lvl2pPr algn="l" defTabSz="914400" eaLnBrk="1" hangingPunct="1" latinLnBrk="0" marL="457200" rtl="0">
                <a:defRPr kern="1200" sz="1800">
                  <a:solidFill>
                    <a:sysClr lastClr="000000" val="windowText"/>
                  </a:solidFill>
                  <a:latin charset="0" typeface="Lato"/>
                  <a:ea typeface="+mn-ea"/>
                  <a:cs typeface="+mn-ea"/>
                </a:defRPr>
              </a:lvl2pPr>
              <a:lvl3pPr algn="l" defTabSz="914400" eaLnBrk="1" hangingPunct="1" latinLnBrk="0" marL="914400" rtl="0">
                <a:defRPr kern="1200" sz="1800">
                  <a:solidFill>
                    <a:sysClr lastClr="000000" val="windowText"/>
                  </a:solidFill>
                  <a:latin charset="0" typeface="Lato"/>
                  <a:ea typeface="+mn-ea"/>
                  <a:cs typeface="+mn-ea"/>
                </a:defRPr>
              </a:lvl3pPr>
              <a:lvl4pPr algn="l" defTabSz="914400" eaLnBrk="1" hangingPunct="1" latinLnBrk="0" marL="1371600" rtl="0">
                <a:defRPr kern="1200" sz="1800">
                  <a:solidFill>
                    <a:sysClr lastClr="000000" val="windowText"/>
                  </a:solidFill>
                  <a:latin charset="0" typeface="Lato"/>
                  <a:ea typeface="+mn-ea"/>
                  <a:cs typeface="+mn-ea"/>
                </a:defRPr>
              </a:lvl4pPr>
              <a:lvl5pPr algn="l" defTabSz="914400" eaLnBrk="1" hangingPunct="1" latinLnBrk="0" marL="1828800" rtl="0">
                <a:defRPr kern="1200" sz="1800">
                  <a:solidFill>
                    <a:sysClr lastClr="000000" val="windowText"/>
                  </a:solidFill>
                  <a:latin charset="0" typeface="Lato"/>
                  <a:ea typeface="+mn-ea"/>
                  <a:cs typeface="+mn-ea"/>
                </a:defRPr>
              </a:lvl5pPr>
              <a:lvl6pPr algn="l" defTabSz="914400" eaLnBrk="1" hangingPunct="1" latinLnBrk="0" marL="2286000" rtl="0">
                <a:defRPr kern="1200" sz="1800">
                  <a:solidFill>
                    <a:sysClr lastClr="000000" val="windowText"/>
                  </a:solidFill>
                  <a:latin charset="0" typeface="Lato"/>
                  <a:ea typeface="+mn-ea"/>
                  <a:cs typeface="+mn-ea"/>
                </a:defRPr>
              </a:lvl6pPr>
              <a:lvl7pPr algn="l" defTabSz="914400" eaLnBrk="1" hangingPunct="1" latinLnBrk="0" marL="2743200" rtl="0">
                <a:defRPr kern="1200" sz="1800">
                  <a:solidFill>
                    <a:sysClr lastClr="000000" val="windowText"/>
                  </a:solidFill>
                  <a:latin charset="0" typeface="Lato"/>
                  <a:ea typeface="+mn-ea"/>
                  <a:cs typeface="+mn-ea"/>
                </a:defRPr>
              </a:lvl7pPr>
              <a:lvl8pPr algn="l" defTabSz="914400" eaLnBrk="1" hangingPunct="1" latinLnBrk="0" marL="3200400" rtl="0">
                <a:defRPr kern="1200" sz="1800">
                  <a:solidFill>
                    <a:sysClr lastClr="000000" val="windowText"/>
                  </a:solidFill>
                  <a:latin charset="0" typeface="Lato"/>
                  <a:ea typeface="+mn-ea"/>
                  <a:cs typeface="+mn-ea"/>
                </a:defRPr>
              </a:lvl8pPr>
              <a:lvl9pPr algn="l" defTabSz="914400" eaLnBrk="1" hangingPunct="1" latinLnBrk="0" marL="3657600" rtl="0">
                <a:defRPr kern="1200" sz="1800">
                  <a:solidFill>
                    <a:sysClr lastClr="000000" val="windowText"/>
                  </a:solidFill>
                  <a:latin charset="0" typeface="Lato"/>
                  <a:ea typeface="+mn-ea"/>
                  <a:cs typeface="+mn-ea"/>
                </a:defRPr>
              </a:lvl9pPr>
            </a:lstStyle>
            <a:p>
              <a:endParaRPr altLang="en-US" lang="zh-CN">
                <a:solidFill>
                  <a:prstClr val="black"/>
                </a:solidFill>
              </a:endParaRPr>
            </a:p>
          </p:txBody>
        </p:sp>
        <p:sp>
          <p:nvSpPr>
            <p:cNvPr id="157" name="Freeform 40"/>
            <p:cNvSpPr>
              <a:spLocks noEditPoints="1"/>
            </p:cNvSpPr>
            <p:nvPr/>
          </p:nvSpPr>
          <p:spPr bwMode="auto">
            <a:xfrm>
              <a:off x="2510985" y="3994006"/>
              <a:ext cx="384931" cy="248441"/>
            </a:xfrm>
            <a:custGeom>
              <a:gdLst>
                <a:gd fmla="*/ 72 w 116" name="T0"/>
                <a:gd fmla="*/ 27 h 75" name="T1"/>
                <a:gd fmla="*/ 69 w 116" name="T2"/>
                <a:gd fmla="*/ 19 h 75" name="T3"/>
                <a:gd fmla="*/ 65 w 116" name="T4"/>
                <a:gd fmla="*/ 19 h 75" name="T5"/>
                <a:gd fmla="*/ 46 w 116" name="T6"/>
                <a:gd fmla="*/ 18 h 75" name="T7"/>
                <a:gd fmla="*/ 46 w 116" name="T8"/>
                <a:gd fmla="*/ 29 h 75" name="T9"/>
                <a:gd fmla="*/ 79 w 116" name="T10"/>
                <a:gd fmla="*/ 9 h 75" name="T11"/>
                <a:gd fmla="*/ 72 w 116" name="T12"/>
                <a:gd fmla="*/ 29 h 75" name="T13"/>
                <a:gd fmla="*/ 8 w 116" name="T14"/>
                <a:gd fmla="*/ 23 h 75" name="T15"/>
                <a:gd fmla="*/ 29 w 116" name="T16"/>
                <a:gd fmla="*/ 35 h 75" name="T17"/>
                <a:gd fmla="*/ 18 w 116" name="T18"/>
                <a:gd fmla="*/ 46 h 75" name="T19"/>
                <a:gd fmla="*/ 11 w 116" name="T20"/>
                <a:gd fmla="*/ 42 h 75" name="T21"/>
                <a:gd fmla="*/ 25 w 116" name="T22"/>
                <a:gd fmla="*/ 46 h 75" name="T23"/>
                <a:gd fmla="*/ 4 w 116" name="T24"/>
                <a:gd fmla="*/ 48 h 75" name="T25"/>
                <a:gd fmla="*/ 3 w 116" name="T26"/>
                <a:gd fmla="*/ 48 h 75" name="T27"/>
                <a:gd fmla="*/ 0 w 116" name="T28"/>
                <a:gd fmla="*/ 61 h 75" name="T29"/>
                <a:gd fmla="*/ 2 w 116" name="T30"/>
                <a:gd fmla="*/ 62 h 75" name="T31"/>
                <a:gd fmla="*/ 26 w 116" name="T32"/>
                <a:gd fmla="*/ 73 h 75" name="T33"/>
                <a:gd fmla="*/ 28 w 116" name="T34"/>
                <a:gd fmla="*/ 75 h 75" name="T35"/>
                <a:gd fmla="*/ 92 w 116" name="T36"/>
                <a:gd fmla="*/ 75 h 75" name="T37"/>
                <a:gd fmla="*/ 93 w 116" name="T38"/>
                <a:gd fmla="*/ 62 h 75" name="T39"/>
                <a:gd fmla="*/ 116 w 116" name="T40"/>
                <a:gd fmla="*/ 62 h 75" name="T41"/>
                <a:gd fmla="*/ 116 w 116" name="T42"/>
                <a:gd fmla="*/ 55 h 75" name="T43"/>
                <a:gd fmla="*/ 113 w 116" name="T44"/>
                <a:gd fmla="*/ 48 h 75" name="T45"/>
                <a:gd fmla="*/ 105 w 116" name="T46"/>
                <a:gd fmla="*/ 46 h 75" name="T47"/>
                <a:gd fmla="*/ 98 w 116" name="T48"/>
                <a:gd fmla="*/ 59 h 75" name="T49"/>
                <a:gd fmla="*/ 91 w 116" name="T50"/>
                <a:gd fmla="*/ 46 h 75" name="T51"/>
                <a:gd fmla="*/ 72 w 116" name="T52"/>
                <a:gd fmla="*/ 45 h 75" name="T53"/>
                <a:gd fmla="*/ 69 w 116" name="T54"/>
                <a:gd fmla="*/ 50 h 75" name="T55"/>
                <a:gd fmla="*/ 64 w 116" name="T56"/>
                <a:gd fmla="*/ 67 h 75" name="T57"/>
                <a:gd fmla="*/ 64 w 116" name="T58"/>
                <a:gd fmla="*/ 52 h 75" name="T59"/>
                <a:gd fmla="*/ 60 w 116" name="T60"/>
                <a:gd fmla="*/ 47 h 75" name="T61"/>
                <a:gd fmla="*/ 56 w 116" name="T62"/>
                <a:gd fmla="*/ 47 h 75" name="T63"/>
                <a:gd fmla="*/ 57 w 116" name="T64"/>
                <a:gd fmla="*/ 54 h 75" name="T65"/>
                <a:gd fmla="*/ 49 w 116" name="T66"/>
                <a:gd fmla="*/ 50 h 75" name="T67"/>
                <a:gd fmla="*/ 47 w 116" name="T68"/>
                <a:gd fmla="*/ 45 h 75" name="T69"/>
                <a:gd fmla="*/ 33 w 116" name="T70"/>
                <a:gd fmla="*/ 48 h 75" name="T71"/>
                <a:gd fmla="*/ 87 w 116" name="T72"/>
                <a:gd fmla="*/ 36 h 75" name="T73"/>
                <a:gd fmla="*/ 109 w 116" name="T74"/>
                <a:gd fmla="*/ 21 h 75" name="T75"/>
                <a:gd fmla="*/ 106 w 116" name="T76"/>
                <a:gd fmla="*/ 42 h 75" name="T77"/>
                <a:gd fmla="*/ 98 w 116" name="T78"/>
                <a:gd fmla="*/ 46 h 75" name="T79"/>
                <a:gd fmla="*/ 87 w 116" name="T80"/>
                <a:gd fmla="*/ 36 h 75" name="T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b="b" l="0" r="r" t="0"/>
              <a:pathLst>
                <a:path h="75" w="115">
                  <a:moveTo>
                    <a:pt x="72" y="29"/>
                  </a:moveTo>
                  <a:cubicBezTo>
                    <a:pt x="72" y="28"/>
                    <a:pt x="72" y="27"/>
                    <a:pt x="72" y="27"/>
                  </a:cubicBezTo>
                  <a:cubicBezTo>
                    <a:pt x="72" y="19"/>
                    <a:pt x="72" y="19"/>
                    <a:pt x="72" y="19"/>
                  </a:cubicBezTo>
                  <a:cubicBezTo>
                    <a:pt x="71" y="19"/>
                    <a:pt x="70" y="19"/>
                    <a:pt x="69" y="19"/>
                  </a:cubicBezTo>
                  <a:cubicBezTo>
                    <a:pt x="68" y="14"/>
                    <a:pt x="68" y="14"/>
                    <a:pt x="68" y="14"/>
                  </a:cubicBezTo>
                  <a:cubicBezTo>
                    <a:pt x="65" y="19"/>
                    <a:pt x="65" y="19"/>
                    <a:pt x="65" y="19"/>
                  </a:cubicBezTo>
                  <a:cubicBezTo>
                    <a:pt x="60" y="21"/>
                    <a:pt x="56" y="22"/>
                    <a:pt x="47" y="18"/>
                  </a:cubicBezTo>
                  <a:cubicBezTo>
                    <a:pt x="46" y="18"/>
                    <a:pt x="46" y="18"/>
                    <a:pt x="46" y="18"/>
                  </a:cubicBezTo>
                  <a:cubicBezTo>
                    <a:pt x="46" y="27"/>
                    <a:pt x="46" y="27"/>
                    <a:pt x="46" y="27"/>
                  </a:cubicBezTo>
                  <a:cubicBezTo>
                    <a:pt x="46" y="27"/>
                    <a:pt x="46" y="28"/>
                    <a:pt x="46" y="29"/>
                  </a:cubicBezTo>
                  <a:cubicBezTo>
                    <a:pt x="38" y="23"/>
                    <a:pt x="41" y="20"/>
                    <a:pt x="39" y="9"/>
                  </a:cubicBezTo>
                  <a:cubicBezTo>
                    <a:pt x="45" y="0"/>
                    <a:pt x="75" y="0"/>
                    <a:pt x="79" y="9"/>
                  </a:cubicBezTo>
                  <a:cubicBezTo>
                    <a:pt x="78" y="17"/>
                    <a:pt x="79" y="24"/>
                    <a:pt x="73" y="29"/>
                  </a:cubicBezTo>
                  <a:cubicBezTo>
                    <a:pt x="72" y="29"/>
                    <a:pt x="72" y="29"/>
                    <a:pt x="72" y="29"/>
                  </a:cubicBezTo>
                  <a:close/>
                  <a:moveTo>
                    <a:pt x="8" y="36"/>
                  </a:moveTo>
                  <a:cubicBezTo>
                    <a:pt x="7" y="30"/>
                    <a:pt x="7" y="27"/>
                    <a:pt x="8" y="23"/>
                  </a:cubicBezTo>
                  <a:cubicBezTo>
                    <a:pt x="18" y="25"/>
                    <a:pt x="20" y="16"/>
                    <a:pt x="29" y="23"/>
                  </a:cubicBezTo>
                  <a:cubicBezTo>
                    <a:pt x="30" y="27"/>
                    <a:pt x="30" y="32"/>
                    <a:pt x="29" y="35"/>
                  </a:cubicBezTo>
                  <a:cubicBezTo>
                    <a:pt x="29" y="38"/>
                    <a:pt x="28" y="40"/>
                    <a:pt x="26" y="42"/>
                  </a:cubicBezTo>
                  <a:cubicBezTo>
                    <a:pt x="24" y="44"/>
                    <a:pt x="21" y="46"/>
                    <a:pt x="18" y="46"/>
                  </a:cubicBezTo>
                  <a:cubicBezTo>
                    <a:pt x="18" y="46"/>
                    <a:pt x="18" y="46"/>
                    <a:pt x="18" y="46"/>
                  </a:cubicBezTo>
                  <a:cubicBezTo>
                    <a:pt x="15" y="46"/>
                    <a:pt x="13" y="44"/>
                    <a:pt x="11" y="42"/>
                  </a:cubicBezTo>
                  <a:cubicBezTo>
                    <a:pt x="9" y="40"/>
                    <a:pt x="8" y="38"/>
                    <a:pt x="8" y="36"/>
                  </a:cubicBezTo>
                  <a:close/>
                  <a:moveTo>
                    <a:pt x="25" y="46"/>
                  </a:moveTo>
                  <a:cubicBezTo>
                    <a:pt x="22" y="52"/>
                    <a:pt x="14" y="52"/>
                    <a:pt x="12" y="46"/>
                  </a:cubicBezTo>
                  <a:cubicBezTo>
                    <a:pt x="4" y="48"/>
                    <a:pt x="4" y="48"/>
                    <a:pt x="4" y="48"/>
                  </a:cubicBezTo>
                  <a:cubicBezTo>
                    <a:pt x="4" y="48"/>
                    <a:pt x="4" y="48"/>
                    <a:pt x="4" y="48"/>
                  </a:cubicBezTo>
                  <a:cubicBezTo>
                    <a:pt x="3" y="48"/>
                    <a:pt x="3" y="48"/>
                    <a:pt x="3" y="48"/>
                  </a:cubicBezTo>
                  <a:cubicBezTo>
                    <a:pt x="2" y="50"/>
                    <a:pt x="1" y="51"/>
                    <a:pt x="0" y="54"/>
                  </a:cubicBezTo>
                  <a:cubicBezTo>
                    <a:pt x="0" y="56"/>
                    <a:pt x="0" y="58"/>
                    <a:pt x="0" y="61"/>
                  </a:cubicBezTo>
                  <a:cubicBezTo>
                    <a:pt x="1" y="62"/>
                    <a:pt x="1" y="62"/>
                    <a:pt x="1" y="62"/>
                  </a:cubicBezTo>
                  <a:cubicBezTo>
                    <a:pt x="2" y="62"/>
                    <a:pt x="2" y="62"/>
                    <a:pt x="2" y="62"/>
                  </a:cubicBezTo>
                  <a:cubicBezTo>
                    <a:pt x="26" y="62"/>
                    <a:pt x="26" y="62"/>
                    <a:pt x="26" y="62"/>
                  </a:cubicBezTo>
                  <a:cubicBezTo>
                    <a:pt x="25" y="65"/>
                    <a:pt x="26" y="69"/>
                    <a:pt x="26" y="73"/>
                  </a:cubicBezTo>
                  <a:cubicBezTo>
                    <a:pt x="27" y="75"/>
                    <a:pt x="27" y="75"/>
                    <a:pt x="27" y="75"/>
                  </a:cubicBezTo>
                  <a:cubicBezTo>
                    <a:pt x="28" y="75"/>
                    <a:pt x="28" y="75"/>
                    <a:pt x="28" y="75"/>
                  </a:cubicBezTo>
                  <a:cubicBezTo>
                    <a:pt x="90" y="75"/>
                    <a:pt x="90" y="75"/>
                    <a:pt x="90" y="75"/>
                  </a:cubicBezTo>
                  <a:cubicBezTo>
                    <a:pt x="92" y="75"/>
                    <a:pt x="92" y="75"/>
                    <a:pt x="92" y="75"/>
                  </a:cubicBezTo>
                  <a:cubicBezTo>
                    <a:pt x="92" y="73"/>
                    <a:pt x="92" y="73"/>
                    <a:pt x="92" y="73"/>
                  </a:cubicBezTo>
                  <a:cubicBezTo>
                    <a:pt x="93" y="69"/>
                    <a:pt x="93" y="66"/>
                    <a:pt x="93" y="62"/>
                  </a:cubicBezTo>
                  <a:cubicBezTo>
                    <a:pt x="115" y="62"/>
                    <a:pt x="115" y="62"/>
                    <a:pt x="115" y="62"/>
                  </a:cubicBezTo>
                  <a:cubicBezTo>
                    <a:pt x="116" y="62"/>
                    <a:pt x="116" y="62"/>
                    <a:pt x="116" y="62"/>
                  </a:cubicBezTo>
                  <a:cubicBezTo>
                    <a:pt x="116" y="61"/>
                    <a:pt x="116" y="61"/>
                    <a:pt x="116" y="61"/>
                  </a:cubicBezTo>
                  <a:cubicBezTo>
                    <a:pt x="116" y="59"/>
                    <a:pt x="116" y="57"/>
                    <a:pt x="116" y="55"/>
                  </a:cubicBezTo>
                  <a:cubicBezTo>
                    <a:pt x="116" y="52"/>
                    <a:pt x="115" y="50"/>
                    <a:pt x="114" y="49"/>
                  </a:cubicBezTo>
                  <a:cubicBezTo>
                    <a:pt x="113" y="48"/>
                    <a:pt x="113" y="48"/>
                    <a:pt x="113" y="48"/>
                  </a:cubicBezTo>
                  <a:cubicBezTo>
                    <a:pt x="113" y="48"/>
                    <a:pt x="113" y="48"/>
                    <a:pt x="113" y="48"/>
                  </a:cubicBezTo>
                  <a:cubicBezTo>
                    <a:pt x="105" y="46"/>
                    <a:pt x="105" y="46"/>
                    <a:pt x="105" y="46"/>
                  </a:cubicBezTo>
                  <a:cubicBezTo>
                    <a:pt x="103" y="47"/>
                    <a:pt x="103" y="47"/>
                    <a:pt x="103" y="47"/>
                  </a:cubicBezTo>
                  <a:cubicBezTo>
                    <a:pt x="98" y="59"/>
                    <a:pt x="98" y="59"/>
                    <a:pt x="98" y="59"/>
                  </a:cubicBezTo>
                  <a:cubicBezTo>
                    <a:pt x="93" y="47"/>
                    <a:pt x="93" y="47"/>
                    <a:pt x="93" y="47"/>
                  </a:cubicBezTo>
                  <a:cubicBezTo>
                    <a:pt x="91" y="46"/>
                    <a:pt x="91" y="46"/>
                    <a:pt x="91" y="46"/>
                  </a:cubicBezTo>
                  <a:cubicBezTo>
                    <a:pt x="84" y="48"/>
                    <a:pt x="84" y="48"/>
                    <a:pt x="84" y="48"/>
                  </a:cubicBezTo>
                  <a:cubicBezTo>
                    <a:pt x="72" y="45"/>
                    <a:pt x="72" y="45"/>
                    <a:pt x="72" y="45"/>
                  </a:cubicBezTo>
                  <a:cubicBezTo>
                    <a:pt x="69" y="47"/>
                    <a:pt x="69" y="47"/>
                    <a:pt x="69" y="47"/>
                  </a:cubicBezTo>
                  <a:cubicBezTo>
                    <a:pt x="69" y="50"/>
                    <a:pt x="69" y="50"/>
                    <a:pt x="69" y="50"/>
                  </a:cubicBezTo>
                  <a:cubicBezTo>
                    <a:pt x="64" y="67"/>
                    <a:pt x="64" y="67"/>
                    <a:pt x="64" y="67"/>
                  </a:cubicBezTo>
                  <a:cubicBezTo>
                    <a:pt x="64" y="67"/>
                    <a:pt x="64" y="67"/>
                    <a:pt x="64" y="67"/>
                  </a:cubicBezTo>
                  <a:cubicBezTo>
                    <a:pt x="62" y="54"/>
                    <a:pt x="62" y="54"/>
                    <a:pt x="62" y="54"/>
                  </a:cubicBezTo>
                  <a:cubicBezTo>
                    <a:pt x="64" y="52"/>
                    <a:pt x="64" y="52"/>
                    <a:pt x="64" y="52"/>
                  </a:cubicBezTo>
                  <a:cubicBezTo>
                    <a:pt x="63" y="47"/>
                    <a:pt x="63" y="47"/>
                    <a:pt x="63" y="47"/>
                  </a:cubicBezTo>
                  <a:cubicBezTo>
                    <a:pt x="60" y="47"/>
                    <a:pt x="60" y="47"/>
                    <a:pt x="60" y="47"/>
                  </a:cubicBezTo>
                  <a:cubicBezTo>
                    <a:pt x="59" y="47"/>
                    <a:pt x="59" y="47"/>
                    <a:pt x="59" y="47"/>
                  </a:cubicBezTo>
                  <a:cubicBezTo>
                    <a:pt x="56" y="47"/>
                    <a:pt x="56" y="47"/>
                    <a:pt x="56" y="47"/>
                  </a:cubicBezTo>
                  <a:cubicBezTo>
                    <a:pt x="55" y="52"/>
                    <a:pt x="55" y="52"/>
                    <a:pt x="55" y="52"/>
                  </a:cubicBezTo>
                  <a:cubicBezTo>
                    <a:pt x="57" y="54"/>
                    <a:pt x="57" y="54"/>
                    <a:pt x="57" y="54"/>
                  </a:cubicBezTo>
                  <a:cubicBezTo>
                    <a:pt x="54" y="67"/>
                    <a:pt x="54" y="67"/>
                    <a:pt x="54" y="67"/>
                  </a:cubicBezTo>
                  <a:cubicBezTo>
                    <a:pt x="49" y="50"/>
                    <a:pt x="49" y="50"/>
                    <a:pt x="49" y="50"/>
                  </a:cubicBezTo>
                  <a:cubicBezTo>
                    <a:pt x="49" y="47"/>
                    <a:pt x="49" y="47"/>
                    <a:pt x="49" y="47"/>
                  </a:cubicBezTo>
                  <a:cubicBezTo>
                    <a:pt x="47" y="45"/>
                    <a:pt x="47" y="45"/>
                    <a:pt x="47" y="45"/>
                  </a:cubicBezTo>
                  <a:cubicBezTo>
                    <a:pt x="33" y="48"/>
                    <a:pt x="33" y="48"/>
                    <a:pt x="33" y="48"/>
                  </a:cubicBezTo>
                  <a:cubicBezTo>
                    <a:pt x="33" y="48"/>
                    <a:pt x="33" y="48"/>
                    <a:pt x="33" y="48"/>
                  </a:cubicBezTo>
                  <a:cubicBezTo>
                    <a:pt x="25" y="46"/>
                    <a:pt x="25" y="46"/>
                    <a:pt x="25" y="46"/>
                  </a:cubicBezTo>
                  <a:close/>
                  <a:moveTo>
                    <a:pt x="87" y="36"/>
                  </a:moveTo>
                  <a:cubicBezTo>
                    <a:pt x="87" y="30"/>
                    <a:pt x="86" y="25"/>
                    <a:pt x="87" y="21"/>
                  </a:cubicBezTo>
                  <a:cubicBezTo>
                    <a:pt x="91" y="18"/>
                    <a:pt x="106" y="18"/>
                    <a:pt x="109" y="21"/>
                  </a:cubicBezTo>
                  <a:cubicBezTo>
                    <a:pt x="109" y="26"/>
                    <a:pt x="109" y="32"/>
                    <a:pt x="109" y="35"/>
                  </a:cubicBezTo>
                  <a:cubicBezTo>
                    <a:pt x="108" y="38"/>
                    <a:pt x="107" y="40"/>
                    <a:pt x="106" y="42"/>
                  </a:cubicBezTo>
                  <a:cubicBezTo>
                    <a:pt x="104" y="44"/>
                    <a:pt x="101" y="46"/>
                    <a:pt x="98" y="46"/>
                  </a:cubicBezTo>
                  <a:cubicBezTo>
                    <a:pt x="98" y="46"/>
                    <a:pt x="98" y="46"/>
                    <a:pt x="98" y="46"/>
                  </a:cubicBezTo>
                  <a:cubicBezTo>
                    <a:pt x="95" y="46"/>
                    <a:pt x="92" y="44"/>
                    <a:pt x="90" y="42"/>
                  </a:cubicBezTo>
                  <a:cubicBezTo>
                    <a:pt x="89" y="40"/>
                    <a:pt x="88" y="38"/>
                    <a:pt x="87" y="36"/>
                  </a:cubicBezTo>
                  <a:close/>
                </a:path>
              </a:pathLst>
            </a:custGeom>
            <a:solidFill>
              <a:sysClr lastClr="FFFFFF" val="window"/>
            </a:solidFill>
            <a:ln>
              <a:noFill/>
            </a:ln>
          </p:spPr>
          <p:txBody>
            <a:bodyPr anchor="t" anchorCtr="0" bIns="45720" compatLnSpc="1" lIns="91440" numCol="1" rIns="91440" tIns="45720" vert="horz" wrap="square"/>
            <a:lstStyle>
              <a:defPPr>
                <a:defRPr lang="en-US"/>
              </a:defPPr>
              <a:lvl1pPr algn="l" defTabSz="914400" eaLnBrk="1" hangingPunct="1" latinLnBrk="0" marL="0" rtl="0">
                <a:defRPr kern="1200" sz="1800">
                  <a:solidFill>
                    <a:sysClr lastClr="000000" val="windowText"/>
                  </a:solidFill>
                  <a:latin charset="0" typeface="Lato"/>
                  <a:ea typeface="+mn-ea"/>
                  <a:cs typeface="+mn-ea"/>
                </a:defRPr>
              </a:lvl1pPr>
              <a:lvl2pPr algn="l" defTabSz="914400" eaLnBrk="1" hangingPunct="1" latinLnBrk="0" marL="457200" rtl="0">
                <a:defRPr kern="1200" sz="1800">
                  <a:solidFill>
                    <a:sysClr lastClr="000000" val="windowText"/>
                  </a:solidFill>
                  <a:latin charset="0" typeface="Lato"/>
                  <a:ea typeface="+mn-ea"/>
                  <a:cs typeface="+mn-ea"/>
                </a:defRPr>
              </a:lvl2pPr>
              <a:lvl3pPr algn="l" defTabSz="914400" eaLnBrk="1" hangingPunct="1" latinLnBrk="0" marL="914400" rtl="0">
                <a:defRPr kern="1200" sz="1800">
                  <a:solidFill>
                    <a:sysClr lastClr="000000" val="windowText"/>
                  </a:solidFill>
                  <a:latin charset="0" typeface="Lato"/>
                  <a:ea typeface="+mn-ea"/>
                  <a:cs typeface="+mn-ea"/>
                </a:defRPr>
              </a:lvl3pPr>
              <a:lvl4pPr algn="l" defTabSz="914400" eaLnBrk="1" hangingPunct="1" latinLnBrk="0" marL="1371600" rtl="0">
                <a:defRPr kern="1200" sz="1800">
                  <a:solidFill>
                    <a:sysClr lastClr="000000" val="windowText"/>
                  </a:solidFill>
                  <a:latin charset="0" typeface="Lato"/>
                  <a:ea typeface="+mn-ea"/>
                  <a:cs typeface="+mn-ea"/>
                </a:defRPr>
              </a:lvl4pPr>
              <a:lvl5pPr algn="l" defTabSz="914400" eaLnBrk="1" hangingPunct="1" latinLnBrk="0" marL="1828800" rtl="0">
                <a:defRPr kern="1200" sz="1800">
                  <a:solidFill>
                    <a:sysClr lastClr="000000" val="windowText"/>
                  </a:solidFill>
                  <a:latin charset="0" typeface="Lato"/>
                  <a:ea typeface="+mn-ea"/>
                  <a:cs typeface="+mn-ea"/>
                </a:defRPr>
              </a:lvl5pPr>
              <a:lvl6pPr algn="l" defTabSz="914400" eaLnBrk="1" hangingPunct="1" latinLnBrk="0" marL="2286000" rtl="0">
                <a:defRPr kern="1200" sz="1800">
                  <a:solidFill>
                    <a:sysClr lastClr="000000" val="windowText"/>
                  </a:solidFill>
                  <a:latin charset="0" typeface="Lato"/>
                  <a:ea typeface="+mn-ea"/>
                  <a:cs typeface="+mn-ea"/>
                </a:defRPr>
              </a:lvl6pPr>
              <a:lvl7pPr algn="l" defTabSz="914400" eaLnBrk="1" hangingPunct="1" latinLnBrk="0" marL="2743200" rtl="0">
                <a:defRPr kern="1200" sz="1800">
                  <a:solidFill>
                    <a:sysClr lastClr="000000" val="windowText"/>
                  </a:solidFill>
                  <a:latin charset="0" typeface="Lato"/>
                  <a:ea typeface="+mn-ea"/>
                  <a:cs typeface="+mn-ea"/>
                </a:defRPr>
              </a:lvl7pPr>
              <a:lvl8pPr algn="l" defTabSz="914400" eaLnBrk="1" hangingPunct="1" latinLnBrk="0" marL="3200400" rtl="0">
                <a:defRPr kern="1200" sz="1800">
                  <a:solidFill>
                    <a:sysClr lastClr="000000" val="windowText"/>
                  </a:solidFill>
                  <a:latin charset="0" typeface="Lato"/>
                  <a:ea typeface="+mn-ea"/>
                  <a:cs typeface="+mn-ea"/>
                </a:defRPr>
              </a:lvl8pPr>
              <a:lvl9pPr algn="l" defTabSz="914400" eaLnBrk="1" hangingPunct="1" latinLnBrk="0" marL="3657600" rtl="0">
                <a:defRPr kern="1200" sz="1800">
                  <a:solidFill>
                    <a:sysClr lastClr="000000" val="windowText"/>
                  </a:solidFill>
                  <a:latin charset="0" typeface="Lato"/>
                  <a:ea typeface="+mn-ea"/>
                  <a:cs typeface="+mn-ea"/>
                </a:defRPr>
              </a:lvl9pPr>
            </a:lstStyle>
            <a:p>
              <a:endParaRPr altLang="en-US" lang="zh-CN">
                <a:solidFill>
                  <a:prstClr val="black"/>
                </a:solidFill>
              </a:endParaRPr>
            </a:p>
          </p:txBody>
        </p:sp>
        <p:sp>
          <p:nvSpPr>
            <p:cNvPr id="158" name="Freeform 41"/>
            <p:cNvSpPr>
              <a:spLocks noEditPoints="1"/>
            </p:cNvSpPr>
            <p:nvPr/>
          </p:nvSpPr>
          <p:spPr bwMode="auto">
            <a:xfrm>
              <a:off x="5464320" y="1471216"/>
              <a:ext cx="339976" cy="349831"/>
            </a:xfrm>
            <a:custGeom>
              <a:gdLst>
                <a:gd fmla="*/ 5 w 96" name="T0"/>
                <a:gd fmla="*/ 42 h 99" name="T1"/>
                <a:gd fmla="*/ 74 w 96" name="T2"/>
                <a:gd fmla="*/ 42 h 99" name="T3"/>
                <a:gd fmla="*/ 77 w 96" name="T4"/>
                <a:gd fmla="*/ 41 h 99" name="T5"/>
                <a:gd fmla="*/ 91 w 96" name="T6"/>
                <a:gd fmla="*/ 47 h 99" name="T7"/>
                <a:gd fmla="*/ 96 w 96" name="T8"/>
                <a:gd fmla="*/ 60 h 99" name="T9"/>
                <a:gd fmla="*/ 91 w 96" name="T10"/>
                <a:gd fmla="*/ 73 h 99" name="T11"/>
                <a:gd fmla="*/ 77 w 96" name="T12"/>
                <a:gd fmla="*/ 78 h 99" name="T13"/>
                <a:gd fmla="*/ 68 w 96" name="T14"/>
                <a:gd fmla="*/ 76 h 99" name="T15"/>
                <a:gd fmla="*/ 62 w 96" name="T16"/>
                <a:gd fmla="*/ 85 h 99" name="T17"/>
                <a:gd fmla="*/ 67 w 96" name="T18"/>
                <a:gd fmla="*/ 85 h 99" name="T19"/>
                <a:gd fmla="*/ 84 w 96" name="T20"/>
                <a:gd fmla="*/ 85 h 99" name="T21"/>
                <a:gd fmla="*/ 71 w 96" name="T22"/>
                <a:gd fmla="*/ 99 h 99" name="T23"/>
                <a:gd fmla="*/ 17 w 96" name="T24"/>
                <a:gd fmla="*/ 99 h 99" name="T25"/>
                <a:gd fmla="*/ 12 w 96" name="T26"/>
                <a:gd fmla="*/ 99 h 99" name="T27"/>
                <a:gd fmla="*/ 0 w 96" name="T28"/>
                <a:gd fmla="*/ 85 h 99" name="T29"/>
                <a:gd fmla="*/ 17 w 96" name="T30"/>
                <a:gd fmla="*/ 85 h 99" name="T31"/>
                <a:gd fmla="*/ 21 w 96" name="T32"/>
                <a:gd fmla="*/ 85 h 99" name="T33"/>
                <a:gd fmla="*/ 5 w 96" name="T34"/>
                <a:gd fmla="*/ 42 h 99" name="T35"/>
                <a:gd fmla="*/ 56 w 96" name="T36"/>
                <a:gd fmla="*/ 36 h 99" name="T37"/>
                <a:gd fmla="*/ 55 w 96" name="T38"/>
                <a:gd fmla="*/ 6 h 99" name="T39"/>
                <a:gd fmla="*/ 56 w 96" name="T40"/>
                <a:gd fmla="*/ 36 h 99" name="T41"/>
                <a:gd fmla="*/ 43 w 96" name="T42"/>
                <a:gd fmla="*/ 30 h 99" name="T43"/>
                <a:gd fmla="*/ 42 w 96" name="T44"/>
                <a:gd fmla="*/ 0 h 99" name="T45"/>
                <a:gd fmla="*/ 43 w 96" name="T46"/>
                <a:gd fmla="*/ 30 h 99" name="T47"/>
                <a:gd fmla="*/ 30 w 96" name="T48"/>
                <a:gd fmla="*/ 34 h 99" name="T49"/>
                <a:gd fmla="*/ 29 w 96" name="T50"/>
                <a:gd fmla="*/ 4 h 99" name="T51"/>
                <a:gd fmla="*/ 30 w 96" name="T52"/>
                <a:gd fmla="*/ 34 h 99" name="T53"/>
                <a:gd fmla="*/ 15 w 96" name="T54"/>
                <a:gd fmla="*/ 53 h 99" name="T55"/>
                <a:gd fmla="*/ 26 w 96" name="T56"/>
                <a:gd fmla="*/ 80 h 99" name="T57"/>
                <a:gd fmla="*/ 33 w 96" name="T58"/>
                <a:gd fmla="*/ 75 h 99" name="T59"/>
                <a:gd fmla="*/ 24 w 96" name="T60"/>
                <a:gd fmla="*/ 52 h 99" name="T61"/>
                <a:gd fmla="*/ 15 w 96" name="T62"/>
                <a:gd fmla="*/ 53 h 99" name="T63"/>
                <a:gd fmla="*/ 77 w 96" name="T64"/>
                <a:gd fmla="*/ 50 h 99" name="T65"/>
                <a:gd fmla="*/ 72 w 96" name="T66"/>
                <a:gd fmla="*/ 68 h 99" name="T67"/>
                <a:gd fmla="*/ 77 w 96" name="T68"/>
                <a:gd fmla="*/ 70 h 99" name="T69"/>
                <a:gd fmla="*/ 84 w 96" name="T70"/>
                <a:gd fmla="*/ 67 h 99" name="T71"/>
                <a:gd fmla="*/ 87 w 96" name="T72"/>
                <a:gd fmla="*/ 60 h 99" name="T73"/>
                <a:gd fmla="*/ 84 w 96" name="T74"/>
                <a:gd fmla="*/ 53 h 99" name="T75"/>
                <a:gd fmla="*/ 77 w 96" name="T76"/>
                <a:gd fmla="*/ 50 h 99" name="T77"/>
                <a:gd fmla="*/ 77 w 96" name="T78"/>
                <a:gd fmla="*/ 50 h 99" name="T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b="b" l="0" r="r" t="0"/>
              <a:pathLst>
                <a:path h="99" w="96">
                  <a:moveTo>
                    <a:pt x="5" y="42"/>
                  </a:moveTo>
                  <a:cubicBezTo>
                    <a:pt x="28" y="42"/>
                    <a:pt x="51" y="42"/>
                    <a:pt x="74" y="42"/>
                  </a:cubicBezTo>
                  <a:cubicBezTo>
                    <a:pt x="75" y="41"/>
                    <a:pt x="76" y="41"/>
                    <a:pt x="77" y="41"/>
                  </a:cubicBezTo>
                  <a:cubicBezTo>
                    <a:pt x="83" y="41"/>
                    <a:pt x="87" y="43"/>
                    <a:pt x="91" y="47"/>
                  </a:cubicBezTo>
                  <a:cubicBezTo>
                    <a:pt x="94" y="50"/>
                    <a:pt x="96" y="55"/>
                    <a:pt x="96" y="60"/>
                  </a:cubicBezTo>
                  <a:cubicBezTo>
                    <a:pt x="96" y="65"/>
                    <a:pt x="94" y="70"/>
                    <a:pt x="91" y="73"/>
                  </a:cubicBezTo>
                  <a:cubicBezTo>
                    <a:pt x="87" y="76"/>
                    <a:pt x="83" y="78"/>
                    <a:pt x="77" y="78"/>
                  </a:cubicBezTo>
                  <a:cubicBezTo>
                    <a:pt x="74" y="78"/>
                    <a:pt x="71" y="78"/>
                    <a:pt x="68" y="76"/>
                  </a:cubicBezTo>
                  <a:cubicBezTo>
                    <a:pt x="67" y="79"/>
                    <a:pt x="65" y="82"/>
                    <a:pt x="62" y="85"/>
                  </a:cubicBezTo>
                  <a:cubicBezTo>
                    <a:pt x="67" y="85"/>
                    <a:pt x="67" y="85"/>
                    <a:pt x="67" y="85"/>
                  </a:cubicBezTo>
                  <a:cubicBezTo>
                    <a:pt x="84" y="85"/>
                    <a:pt x="84" y="85"/>
                    <a:pt x="84" y="85"/>
                  </a:cubicBezTo>
                  <a:cubicBezTo>
                    <a:pt x="71" y="99"/>
                    <a:pt x="71" y="99"/>
                    <a:pt x="71" y="99"/>
                  </a:cubicBezTo>
                  <a:cubicBezTo>
                    <a:pt x="17" y="99"/>
                    <a:pt x="17" y="99"/>
                    <a:pt x="17" y="99"/>
                  </a:cubicBezTo>
                  <a:cubicBezTo>
                    <a:pt x="12" y="99"/>
                    <a:pt x="12" y="99"/>
                    <a:pt x="12" y="99"/>
                  </a:cubicBezTo>
                  <a:cubicBezTo>
                    <a:pt x="0" y="85"/>
                    <a:pt x="0" y="85"/>
                    <a:pt x="0" y="85"/>
                  </a:cubicBezTo>
                  <a:cubicBezTo>
                    <a:pt x="17" y="85"/>
                    <a:pt x="17" y="85"/>
                    <a:pt x="17" y="85"/>
                  </a:cubicBezTo>
                  <a:cubicBezTo>
                    <a:pt x="21" y="85"/>
                    <a:pt x="21" y="85"/>
                    <a:pt x="21" y="85"/>
                  </a:cubicBezTo>
                  <a:cubicBezTo>
                    <a:pt x="11" y="72"/>
                    <a:pt x="6" y="58"/>
                    <a:pt x="5" y="42"/>
                  </a:cubicBezTo>
                  <a:close/>
                  <a:moveTo>
                    <a:pt x="56" y="36"/>
                  </a:moveTo>
                  <a:cubicBezTo>
                    <a:pt x="42" y="15"/>
                    <a:pt x="59" y="19"/>
                    <a:pt x="55" y="6"/>
                  </a:cubicBezTo>
                  <a:cubicBezTo>
                    <a:pt x="64" y="18"/>
                    <a:pt x="50" y="19"/>
                    <a:pt x="56" y="36"/>
                  </a:cubicBezTo>
                  <a:close/>
                  <a:moveTo>
                    <a:pt x="43" y="30"/>
                  </a:moveTo>
                  <a:cubicBezTo>
                    <a:pt x="37" y="13"/>
                    <a:pt x="51" y="12"/>
                    <a:pt x="42" y="0"/>
                  </a:cubicBezTo>
                  <a:cubicBezTo>
                    <a:pt x="46" y="14"/>
                    <a:pt x="29" y="10"/>
                    <a:pt x="43" y="30"/>
                  </a:cubicBezTo>
                  <a:close/>
                  <a:moveTo>
                    <a:pt x="30" y="34"/>
                  </a:moveTo>
                  <a:cubicBezTo>
                    <a:pt x="16" y="14"/>
                    <a:pt x="33" y="18"/>
                    <a:pt x="29" y="4"/>
                  </a:cubicBezTo>
                  <a:cubicBezTo>
                    <a:pt x="38" y="17"/>
                    <a:pt x="24" y="17"/>
                    <a:pt x="30" y="34"/>
                  </a:cubicBezTo>
                  <a:close/>
                  <a:moveTo>
                    <a:pt x="15" y="53"/>
                  </a:moveTo>
                  <a:cubicBezTo>
                    <a:pt x="17" y="62"/>
                    <a:pt x="21" y="72"/>
                    <a:pt x="26" y="80"/>
                  </a:cubicBezTo>
                  <a:cubicBezTo>
                    <a:pt x="33" y="75"/>
                    <a:pt x="33" y="75"/>
                    <a:pt x="33" y="75"/>
                  </a:cubicBezTo>
                  <a:cubicBezTo>
                    <a:pt x="29" y="68"/>
                    <a:pt x="25" y="59"/>
                    <a:pt x="24" y="52"/>
                  </a:cubicBezTo>
                  <a:cubicBezTo>
                    <a:pt x="15" y="53"/>
                    <a:pt x="15" y="53"/>
                    <a:pt x="15" y="53"/>
                  </a:cubicBezTo>
                  <a:close/>
                  <a:moveTo>
                    <a:pt x="77" y="50"/>
                  </a:moveTo>
                  <a:cubicBezTo>
                    <a:pt x="76" y="56"/>
                    <a:pt x="74" y="62"/>
                    <a:pt x="72" y="68"/>
                  </a:cubicBezTo>
                  <a:cubicBezTo>
                    <a:pt x="74" y="69"/>
                    <a:pt x="75" y="70"/>
                    <a:pt x="77" y="70"/>
                  </a:cubicBezTo>
                  <a:cubicBezTo>
                    <a:pt x="80" y="70"/>
                    <a:pt x="83" y="69"/>
                    <a:pt x="84" y="67"/>
                  </a:cubicBezTo>
                  <a:cubicBezTo>
                    <a:pt x="86" y="65"/>
                    <a:pt x="87" y="63"/>
                    <a:pt x="87" y="60"/>
                  </a:cubicBezTo>
                  <a:cubicBezTo>
                    <a:pt x="87" y="57"/>
                    <a:pt x="86" y="55"/>
                    <a:pt x="84" y="53"/>
                  </a:cubicBezTo>
                  <a:cubicBezTo>
                    <a:pt x="83" y="51"/>
                    <a:pt x="80" y="50"/>
                    <a:pt x="77" y="50"/>
                  </a:cubicBezTo>
                  <a:cubicBezTo>
                    <a:pt x="77" y="50"/>
                    <a:pt x="77" y="50"/>
                    <a:pt x="77" y="50"/>
                  </a:cubicBezTo>
                  <a:close/>
                </a:path>
              </a:pathLst>
            </a:custGeom>
            <a:solidFill>
              <a:sysClr lastClr="FFFFFF" val="window"/>
            </a:solidFill>
            <a:ln>
              <a:noFill/>
            </a:ln>
          </p:spPr>
          <p:txBody>
            <a:bodyPr anchor="t" anchorCtr="0" bIns="45720" compatLnSpc="1" lIns="91440" numCol="1" rIns="91440" tIns="45720" vert="horz" wrap="square"/>
            <a:lstStyle>
              <a:defPPr>
                <a:defRPr lang="en-US"/>
              </a:defPPr>
              <a:lvl1pPr algn="l" defTabSz="914400" eaLnBrk="1" hangingPunct="1" latinLnBrk="0" marL="0" rtl="0">
                <a:defRPr kern="1200" sz="1800">
                  <a:solidFill>
                    <a:sysClr lastClr="000000" val="windowText"/>
                  </a:solidFill>
                  <a:latin charset="0" typeface="Lato"/>
                  <a:ea typeface="+mn-ea"/>
                  <a:cs typeface="+mn-ea"/>
                </a:defRPr>
              </a:lvl1pPr>
              <a:lvl2pPr algn="l" defTabSz="914400" eaLnBrk="1" hangingPunct="1" latinLnBrk="0" marL="457200" rtl="0">
                <a:defRPr kern="1200" sz="1800">
                  <a:solidFill>
                    <a:sysClr lastClr="000000" val="windowText"/>
                  </a:solidFill>
                  <a:latin charset="0" typeface="Lato"/>
                  <a:ea typeface="+mn-ea"/>
                  <a:cs typeface="+mn-ea"/>
                </a:defRPr>
              </a:lvl2pPr>
              <a:lvl3pPr algn="l" defTabSz="914400" eaLnBrk="1" hangingPunct="1" latinLnBrk="0" marL="914400" rtl="0">
                <a:defRPr kern="1200" sz="1800">
                  <a:solidFill>
                    <a:sysClr lastClr="000000" val="windowText"/>
                  </a:solidFill>
                  <a:latin charset="0" typeface="Lato"/>
                  <a:ea typeface="+mn-ea"/>
                  <a:cs typeface="+mn-ea"/>
                </a:defRPr>
              </a:lvl3pPr>
              <a:lvl4pPr algn="l" defTabSz="914400" eaLnBrk="1" hangingPunct="1" latinLnBrk="0" marL="1371600" rtl="0">
                <a:defRPr kern="1200" sz="1800">
                  <a:solidFill>
                    <a:sysClr lastClr="000000" val="windowText"/>
                  </a:solidFill>
                  <a:latin charset="0" typeface="Lato"/>
                  <a:ea typeface="+mn-ea"/>
                  <a:cs typeface="+mn-ea"/>
                </a:defRPr>
              </a:lvl4pPr>
              <a:lvl5pPr algn="l" defTabSz="914400" eaLnBrk="1" hangingPunct="1" latinLnBrk="0" marL="1828800" rtl="0">
                <a:defRPr kern="1200" sz="1800">
                  <a:solidFill>
                    <a:sysClr lastClr="000000" val="windowText"/>
                  </a:solidFill>
                  <a:latin charset="0" typeface="Lato"/>
                  <a:ea typeface="+mn-ea"/>
                  <a:cs typeface="+mn-ea"/>
                </a:defRPr>
              </a:lvl5pPr>
              <a:lvl6pPr algn="l" defTabSz="914400" eaLnBrk="1" hangingPunct="1" latinLnBrk="0" marL="2286000" rtl="0">
                <a:defRPr kern="1200" sz="1800">
                  <a:solidFill>
                    <a:sysClr lastClr="000000" val="windowText"/>
                  </a:solidFill>
                  <a:latin charset="0" typeface="Lato"/>
                  <a:ea typeface="+mn-ea"/>
                  <a:cs typeface="+mn-ea"/>
                </a:defRPr>
              </a:lvl6pPr>
              <a:lvl7pPr algn="l" defTabSz="914400" eaLnBrk="1" hangingPunct="1" latinLnBrk="0" marL="2743200" rtl="0">
                <a:defRPr kern="1200" sz="1800">
                  <a:solidFill>
                    <a:sysClr lastClr="000000" val="windowText"/>
                  </a:solidFill>
                  <a:latin charset="0" typeface="Lato"/>
                  <a:ea typeface="+mn-ea"/>
                  <a:cs typeface="+mn-ea"/>
                </a:defRPr>
              </a:lvl7pPr>
              <a:lvl8pPr algn="l" defTabSz="914400" eaLnBrk="1" hangingPunct="1" latinLnBrk="0" marL="3200400" rtl="0">
                <a:defRPr kern="1200" sz="1800">
                  <a:solidFill>
                    <a:sysClr lastClr="000000" val="windowText"/>
                  </a:solidFill>
                  <a:latin charset="0" typeface="Lato"/>
                  <a:ea typeface="+mn-ea"/>
                  <a:cs typeface="+mn-ea"/>
                </a:defRPr>
              </a:lvl8pPr>
              <a:lvl9pPr algn="l" defTabSz="914400" eaLnBrk="1" hangingPunct="1" latinLnBrk="0" marL="3657600" rtl="0">
                <a:defRPr kern="1200" sz="1800">
                  <a:solidFill>
                    <a:sysClr lastClr="000000" val="windowText"/>
                  </a:solidFill>
                  <a:latin charset="0" typeface="Lato"/>
                  <a:ea typeface="+mn-ea"/>
                  <a:cs typeface="+mn-ea"/>
                </a:defRPr>
              </a:lvl9pPr>
            </a:lstStyle>
            <a:p>
              <a:endParaRPr altLang="en-US" lang="zh-CN">
                <a:solidFill>
                  <a:prstClr val="black"/>
                </a:solidFill>
              </a:endParaRPr>
            </a:p>
          </p:txBody>
        </p:sp>
        <p:sp>
          <p:nvSpPr>
            <p:cNvPr id="159" name="Freeform 42"/>
            <p:cNvSpPr>
              <a:spLocks noEditPoints="1"/>
            </p:cNvSpPr>
            <p:nvPr/>
          </p:nvSpPr>
          <p:spPr bwMode="auto">
            <a:xfrm>
              <a:off x="3471687" y="918137"/>
              <a:ext cx="401087" cy="186443"/>
            </a:xfrm>
            <a:custGeom>
              <a:gdLst>
                <a:gd fmla="*/ 49 w 256" name="T0"/>
                <a:gd fmla="*/ 0 h 119" name="T1"/>
                <a:gd fmla="*/ 49 w 256" name="T2"/>
                <a:gd fmla="*/ 0 h 119" name="T3"/>
                <a:gd fmla="*/ 51 w 256" name="T4"/>
                <a:gd fmla="*/ 0 h 119" name="T5"/>
                <a:gd fmla="*/ 51 w 256" name="T6"/>
                <a:gd fmla="*/ 0 h 119" name="T7"/>
                <a:gd fmla="*/ 151 w 256" name="T8"/>
                <a:gd fmla="*/ 0 h 119" name="T9"/>
                <a:gd fmla="*/ 170 w 256" name="T10"/>
                <a:gd fmla="*/ 22 h 119" name="T11"/>
                <a:gd fmla="*/ 215 w 256" name="T12"/>
                <a:gd fmla="*/ 22 h 119" name="T13"/>
                <a:gd fmla="*/ 256 w 256" name="T14"/>
                <a:gd fmla="*/ 67 h 119" name="T15"/>
                <a:gd fmla="*/ 243 w 256" name="T16"/>
                <a:gd fmla="*/ 67 h 119" name="T17"/>
                <a:gd fmla="*/ 243 w 256" name="T18"/>
                <a:gd fmla="*/ 110 h 119" name="T19"/>
                <a:gd fmla="*/ 243 w 256" name="T20"/>
                <a:gd fmla="*/ 119 h 119" name="T21"/>
                <a:gd fmla="*/ 235 w 256" name="T22"/>
                <a:gd fmla="*/ 119 h 119" name="T23"/>
                <a:gd fmla="*/ 17 w 256" name="T24"/>
                <a:gd fmla="*/ 119 h 119" name="T25"/>
                <a:gd fmla="*/ 10 w 256" name="T26"/>
                <a:gd fmla="*/ 119 h 119" name="T27"/>
                <a:gd fmla="*/ 10 w 256" name="T28"/>
                <a:gd fmla="*/ 110 h 119" name="T29"/>
                <a:gd fmla="*/ 10 w 256" name="T30"/>
                <a:gd fmla="*/ 67 h 119" name="T31"/>
                <a:gd fmla="*/ 6 w 256" name="T32"/>
                <a:gd fmla="*/ 67 h 119" name="T33"/>
                <a:gd fmla="*/ 0 w 256" name="T34"/>
                <a:gd fmla="*/ 54 h 119" name="T35"/>
                <a:gd fmla="*/ 49 w 256" name="T36"/>
                <a:gd fmla="*/ 2 h 119" name="T37"/>
                <a:gd fmla="*/ 49 w 256" name="T38"/>
                <a:gd fmla="*/ 0 h 119" name="T39"/>
                <a:gd fmla="*/ 49 w 256" name="T40"/>
                <a:gd fmla="*/ 0 h 119" name="T41"/>
                <a:gd fmla="*/ 204 w 256" name="T42"/>
                <a:gd fmla="*/ 67 h 119" name="T43"/>
                <a:gd fmla="*/ 204 w 256" name="T44"/>
                <a:gd fmla="*/ 89 h 119" name="T45"/>
                <a:gd fmla="*/ 187 w 256" name="T46"/>
                <a:gd fmla="*/ 89 h 119" name="T47"/>
                <a:gd fmla="*/ 187 w 256" name="T48"/>
                <a:gd fmla="*/ 67 h 119" name="T49"/>
                <a:gd fmla="*/ 170 w 256" name="T50"/>
                <a:gd fmla="*/ 67 h 119" name="T51"/>
                <a:gd fmla="*/ 159 w 256" name="T52"/>
                <a:gd fmla="*/ 54 h 119" name="T53"/>
                <a:gd fmla="*/ 97 w 256" name="T54"/>
                <a:gd fmla="*/ 54 h 119" name="T55"/>
                <a:gd fmla="*/ 60 w 256" name="T56"/>
                <a:gd fmla="*/ 13 h 119" name="T57"/>
                <a:gd fmla="*/ 23 w 256" name="T58"/>
                <a:gd fmla="*/ 52 h 119" name="T59"/>
                <a:gd fmla="*/ 26 w 256" name="T60"/>
                <a:gd fmla="*/ 52 h 119" name="T61"/>
                <a:gd fmla="*/ 26 w 256" name="T62"/>
                <a:gd fmla="*/ 60 h 119" name="T63"/>
                <a:gd fmla="*/ 26 w 256" name="T64"/>
                <a:gd fmla="*/ 101 h 119" name="T65"/>
                <a:gd fmla="*/ 101 w 256" name="T66"/>
                <a:gd fmla="*/ 101 h 119" name="T67"/>
                <a:gd fmla="*/ 101 w 256" name="T68"/>
                <a:gd fmla="*/ 63 h 119" name="T69"/>
                <a:gd fmla="*/ 123 w 256" name="T70"/>
                <a:gd fmla="*/ 63 h 119" name="T71"/>
                <a:gd fmla="*/ 123 w 256" name="T72"/>
                <a:gd fmla="*/ 101 h 119" name="T73"/>
                <a:gd fmla="*/ 228 w 256" name="T74"/>
                <a:gd fmla="*/ 101 h 119" name="T75"/>
                <a:gd fmla="*/ 226 w 256" name="T76"/>
                <a:gd fmla="*/ 67 h 119" name="T77"/>
                <a:gd fmla="*/ 204 w 256" name="T78"/>
                <a:gd fmla="*/ 67 h 119" name="T79"/>
                <a:gd fmla="*/ 204 w 256" name="T80"/>
                <a:gd fmla="*/ 67 h 119" name="T81"/>
                <a:gd fmla="*/ 140 w 256" name="T82"/>
                <a:gd fmla="*/ 65 h 119" name="T83"/>
                <a:gd fmla="*/ 140 w 256" name="T84"/>
                <a:gd fmla="*/ 89 h 119" name="T85"/>
                <a:gd fmla="*/ 157 w 256" name="T86"/>
                <a:gd fmla="*/ 89 h 119" name="T87"/>
                <a:gd fmla="*/ 157 w 256" name="T88"/>
                <a:gd fmla="*/ 65 h 119" name="T89"/>
                <a:gd fmla="*/ 140 w 256" name="T90"/>
                <a:gd fmla="*/ 65 h 119" name="T91"/>
                <a:gd fmla="*/ 140 w 256" name="T92"/>
                <a:gd fmla="*/ 65 h 119" name="T93"/>
                <a:gd fmla="*/ 49 w 256" name="T94"/>
                <a:gd fmla="*/ 65 h 119" name="T95"/>
                <a:gd fmla="*/ 49 w 256" name="T96"/>
                <a:gd fmla="*/ 89 h 119" name="T97"/>
                <a:gd fmla="*/ 66 w 256" name="T98"/>
                <a:gd fmla="*/ 89 h 119" name="T99"/>
                <a:gd fmla="*/ 66 w 256" name="T100"/>
                <a:gd fmla="*/ 65 h 119" name="T101"/>
                <a:gd fmla="*/ 49 w 256" name="T102"/>
                <a:gd fmla="*/ 65 h 119" name="T1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b="b" l="0" r="r" t="0"/>
              <a:pathLst>
                <a:path h="119" w="256">
                  <a:moveTo>
                    <a:pt x="49" y="0"/>
                  </a:moveTo>
                  <a:lnTo>
                    <a:pt x="49" y="0"/>
                  </a:lnTo>
                  <a:lnTo>
                    <a:pt x="51" y="0"/>
                  </a:lnTo>
                  <a:lnTo>
                    <a:pt x="51" y="0"/>
                  </a:lnTo>
                  <a:lnTo>
                    <a:pt x="151" y="0"/>
                  </a:lnTo>
                  <a:lnTo>
                    <a:pt x="170" y="22"/>
                  </a:lnTo>
                  <a:lnTo>
                    <a:pt x="215" y="22"/>
                  </a:lnTo>
                  <a:lnTo>
                    <a:pt x="256" y="67"/>
                  </a:lnTo>
                  <a:lnTo>
                    <a:pt x="243" y="67"/>
                  </a:lnTo>
                  <a:lnTo>
                    <a:pt x="243" y="110"/>
                  </a:lnTo>
                  <a:lnTo>
                    <a:pt x="243" y="119"/>
                  </a:lnTo>
                  <a:lnTo>
                    <a:pt x="235" y="119"/>
                  </a:lnTo>
                  <a:lnTo>
                    <a:pt x="17" y="119"/>
                  </a:lnTo>
                  <a:lnTo>
                    <a:pt x="10" y="119"/>
                  </a:lnTo>
                  <a:lnTo>
                    <a:pt x="10" y="110"/>
                  </a:lnTo>
                  <a:lnTo>
                    <a:pt x="10" y="67"/>
                  </a:lnTo>
                  <a:lnTo>
                    <a:pt x="6" y="67"/>
                  </a:lnTo>
                  <a:lnTo>
                    <a:pt x="0" y="54"/>
                  </a:lnTo>
                  <a:lnTo>
                    <a:pt x="49" y="2"/>
                  </a:lnTo>
                  <a:lnTo>
                    <a:pt x="49" y="0"/>
                  </a:lnTo>
                  <a:lnTo>
                    <a:pt x="49" y="0"/>
                  </a:lnTo>
                  <a:close/>
                  <a:moveTo>
                    <a:pt x="204" y="67"/>
                  </a:moveTo>
                  <a:lnTo>
                    <a:pt x="204" y="89"/>
                  </a:lnTo>
                  <a:lnTo>
                    <a:pt x="187" y="89"/>
                  </a:lnTo>
                  <a:lnTo>
                    <a:pt x="187" y="67"/>
                  </a:lnTo>
                  <a:lnTo>
                    <a:pt x="170" y="67"/>
                  </a:lnTo>
                  <a:lnTo>
                    <a:pt x="159" y="54"/>
                  </a:lnTo>
                  <a:lnTo>
                    <a:pt x="97" y="54"/>
                  </a:lnTo>
                  <a:lnTo>
                    <a:pt x="60" y="13"/>
                  </a:lnTo>
                  <a:lnTo>
                    <a:pt x="23" y="52"/>
                  </a:lnTo>
                  <a:lnTo>
                    <a:pt x="26" y="52"/>
                  </a:lnTo>
                  <a:lnTo>
                    <a:pt x="26" y="60"/>
                  </a:lnTo>
                  <a:lnTo>
                    <a:pt x="26" y="101"/>
                  </a:lnTo>
                  <a:lnTo>
                    <a:pt x="101" y="101"/>
                  </a:lnTo>
                  <a:lnTo>
                    <a:pt x="101" y="63"/>
                  </a:lnTo>
                  <a:lnTo>
                    <a:pt x="123" y="63"/>
                  </a:lnTo>
                  <a:lnTo>
                    <a:pt x="123" y="101"/>
                  </a:lnTo>
                  <a:lnTo>
                    <a:pt x="228" y="101"/>
                  </a:lnTo>
                  <a:lnTo>
                    <a:pt x="226" y="67"/>
                  </a:lnTo>
                  <a:lnTo>
                    <a:pt x="204" y="67"/>
                  </a:lnTo>
                  <a:lnTo>
                    <a:pt x="204" y="67"/>
                  </a:lnTo>
                  <a:close/>
                  <a:moveTo>
                    <a:pt x="140" y="65"/>
                  </a:moveTo>
                  <a:lnTo>
                    <a:pt x="140" y="89"/>
                  </a:lnTo>
                  <a:lnTo>
                    <a:pt x="157" y="89"/>
                  </a:lnTo>
                  <a:lnTo>
                    <a:pt x="157" y="65"/>
                  </a:lnTo>
                  <a:lnTo>
                    <a:pt x="140" y="65"/>
                  </a:lnTo>
                  <a:lnTo>
                    <a:pt x="140" y="65"/>
                  </a:lnTo>
                  <a:close/>
                  <a:moveTo>
                    <a:pt x="49" y="65"/>
                  </a:moveTo>
                  <a:lnTo>
                    <a:pt x="49" y="89"/>
                  </a:lnTo>
                  <a:lnTo>
                    <a:pt x="66" y="89"/>
                  </a:lnTo>
                  <a:lnTo>
                    <a:pt x="66" y="65"/>
                  </a:lnTo>
                  <a:lnTo>
                    <a:pt x="49" y="65"/>
                  </a:lnTo>
                  <a:close/>
                </a:path>
              </a:pathLst>
            </a:custGeom>
            <a:solidFill>
              <a:sysClr lastClr="FFFFFF" val="window"/>
            </a:solidFill>
            <a:ln>
              <a:noFill/>
            </a:ln>
          </p:spPr>
          <p:txBody>
            <a:bodyPr anchor="t" anchorCtr="0" bIns="45720" compatLnSpc="1" lIns="91440" numCol="1" rIns="91440" tIns="45720" vert="horz" wrap="square"/>
            <a:lstStyle>
              <a:defPPr>
                <a:defRPr lang="en-US"/>
              </a:defPPr>
              <a:lvl1pPr algn="l" defTabSz="914400" eaLnBrk="1" hangingPunct="1" latinLnBrk="0" marL="0" rtl="0">
                <a:defRPr kern="1200" sz="1800">
                  <a:solidFill>
                    <a:sysClr lastClr="000000" val="windowText"/>
                  </a:solidFill>
                  <a:latin charset="0" typeface="Lato"/>
                  <a:ea typeface="+mn-ea"/>
                  <a:cs typeface="+mn-ea"/>
                </a:defRPr>
              </a:lvl1pPr>
              <a:lvl2pPr algn="l" defTabSz="914400" eaLnBrk="1" hangingPunct="1" latinLnBrk="0" marL="457200" rtl="0">
                <a:defRPr kern="1200" sz="1800">
                  <a:solidFill>
                    <a:sysClr lastClr="000000" val="windowText"/>
                  </a:solidFill>
                  <a:latin charset="0" typeface="Lato"/>
                  <a:ea typeface="+mn-ea"/>
                  <a:cs typeface="+mn-ea"/>
                </a:defRPr>
              </a:lvl2pPr>
              <a:lvl3pPr algn="l" defTabSz="914400" eaLnBrk="1" hangingPunct="1" latinLnBrk="0" marL="914400" rtl="0">
                <a:defRPr kern="1200" sz="1800">
                  <a:solidFill>
                    <a:sysClr lastClr="000000" val="windowText"/>
                  </a:solidFill>
                  <a:latin charset="0" typeface="Lato"/>
                  <a:ea typeface="+mn-ea"/>
                  <a:cs typeface="+mn-ea"/>
                </a:defRPr>
              </a:lvl3pPr>
              <a:lvl4pPr algn="l" defTabSz="914400" eaLnBrk="1" hangingPunct="1" latinLnBrk="0" marL="1371600" rtl="0">
                <a:defRPr kern="1200" sz="1800">
                  <a:solidFill>
                    <a:sysClr lastClr="000000" val="windowText"/>
                  </a:solidFill>
                  <a:latin charset="0" typeface="Lato"/>
                  <a:ea typeface="+mn-ea"/>
                  <a:cs typeface="+mn-ea"/>
                </a:defRPr>
              </a:lvl4pPr>
              <a:lvl5pPr algn="l" defTabSz="914400" eaLnBrk="1" hangingPunct="1" latinLnBrk="0" marL="1828800" rtl="0">
                <a:defRPr kern="1200" sz="1800">
                  <a:solidFill>
                    <a:sysClr lastClr="000000" val="windowText"/>
                  </a:solidFill>
                  <a:latin charset="0" typeface="Lato"/>
                  <a:ea typeface="+mn-ea"/>
                  <a:cs typeface="+mn-ea"/>
                </a:defRPr>
              </a:lvl5pPr>
              <a:lvl6pPr algn="l" defTabSz="914400" eaLnBrk="1" hangingPunct="1" latinLnBrk="0" marL="2286000" rtl="0">
                <a:defRPr kern="1200" sz="1800">
                  <a:solidFill>
                    <a:sysClr lastClr="000000" val="windowText"/>
                  </a:solidFill>
                  <a:latin charset="0" typeface="Lato"/>
                  <a:ea typeface="+mn-ea"/>
                  <a:cs typeface="+mn-ea"/>
                </a:defRPr>
              </a:lvl6pPr>
              <a:lvl7pPr algn="l" defTabSz="914400" eaLnBrk="1" hangingPunct="1" latinLnBrk="0" marL="2743200" rtl="0">
                <a:defRPr kern="1200" sz="1800">
                  <a:solidFill>
                    <a:sysClr lastClr="000000" val="windowText"/>
                  </a:solidFill>
                  <a:latin charset="0" typeface="Lato"/>
                  <a:ea typeface="+mn-ea"/>
                  <a:cs typeface="+mn-ea"/>
                </a:defRPr>
              </a:lvl7pPr>
              <a:lvl8pPr algn="l" defTabSz="914400" eaLnBrk="1" hangingPunct="1" latinLnBrk="0" marL="3200400" rtl="0">
                <a:defRPr kern="1200" sz="1800">
                  <a:solidFill>
                    <a:sysClr lastClr="000000" val="windowText"/>
                  </a:solidFill>
                  <a:latin charset="0" typeface="Lato"/>
                  <a:ea typeface="+mn-ea"/>
                  <a:cs typeface="+mn-ea"/>
                </a:defRPr>
              </a:lvl8pPr>
              <a:lvl9pPr algn="l" defTabSz="914400" eaLnBrk="1" hangingPunct="1" latinLnBrk="0" marL="3657600" rtl="0">
                <a:defRPr kern="1200" sz="1800">
                  <a:solidFill>
                    <a:sysClr lastClr="000000" val="windowText"/>
                  </a:solidFill>
                  <a:latin charset="0" typeface="Lato"/>
                  <a:ea typeface="+mn-ea"/>
                  <a:cs typeface="+mn-ea"/>
                </a:defRPr>
              </a:lvl9pPr>
            </a:lstStyle>
            <a:p>
              <a:endParaRPr altLang="en-US" lang="zh-CN">
                <a:solidFill>
                  <a:prstClr val="black"/>
                </a:solidFill>
              </a:endParaRPr>
            </a:p>
          </p:txBody>
        </p:sp>
      </p:grpSp>
      <p:grpSp>
        <p:nvGrpSpPr>
          <p:cNvPr id="8" name="组合 7"/>
          <p:cNvGrpSpPr/>
          <p:nvPr/>
        </p:nvGrpSpPr>
        <p:grpSpPr>
          <a:xfrm>
            <a:off x="5805805" y="2242185"/>
            <a:ext cx="780415" cy="4292600"/>
            <a:chOff x="716" y="2333"/>
            <a:chExt cx="1435" cy="7886"/>
          </a:xfrm>
        </p:grpSpPr>
        <p:grpSp>
          <p:nvGrpSpPr>
            <p:cNvPr id="160" name="Group 46"/>
            <p:cNvGrpSpPr/>
            <p:nvPr/>
          </p:nvGrpSpPr>
          <p:grpSpPr>
            <a:xfrm>
              <a:off x="757" y="7238"/>
              <a:ext cx="1346" cy="1346"/>
              <a:chOff x="920223" y="4533445"/>
              <a:chExt cx="630646" cy="630646"/>
            </a:xfrm>
          </p:grpSpPr>
          <p:sp>
            <p:nvSpPr>
              <p:cNvPr id="161" name="Rounded Rectangle 140"/>
              <p:cNvSpPr/>
              <p:nvPr/>
            </p:nvSpPr>
            <p:spPr>
              <a:xfrm>
                <a:off x="920223" y="4533445"/>
                <a:ext cx="630646" cy="630646"/>
              </a:xfrm>
              <a:prstGeom prst="roundRect">
                <a:avLst/>
              </a:prstGeom>
              <a:solidFill>
                <a:srgbClr val="00B050"/>
              </a:solidFill>
              <a:ln>
                <a:noFill/>
              </a:ln>
            </p:spPr>
            <p:style>
              <a:lnRef idx="2">
                <a:srgbClr val="19AAE1">
                  <a:shade val="50000"/>
                </a:srgbClr>
              </a:lnRef>
              <a:fillRef idx="1">
                <a:srgbClr val="19AAE1"/>
              </a:fillRef>
              <a:effectRef idx="0">
                <a:srgbClr val="19AAE1"/>
              </a:effectRef>
              <a:fontRef idx="minor">
                <a:sysClr lastClr="FFFFFF" val="window"/>
              </a:fontRef>
            </p:style>
            <p:txBody>
              <a:bodyPr anchor="ctr" rtlCol="0"/>
              <a:lstStyle/>
              <a:p>
                <a:pPr algn="ctr"/>
                <a:endParaRPr lang="en-US" sz="2100">
                  <a:latin charset="0" typeface="Lato"/>
                </a:endParaRPr>
              </a:p>
            </p:txBody>
          </p:sp>
          <p:sp>
            <p:nvSpPr>
              <p:cNvPr id="162" name="Freeform 65"/>
              <p:cNvSpPr>
                <a:spLocks noEditPoints="1"/>
              </p:cNvSpPr>
              <p:nvPr/>
            </p:nvSpPr>
            <p:spPr bwMode="auto">
              <a:xfrm>
                <a:off x="1064211" y="4680578"/>
                <a:ext cx="377843" cy="362576"/>
              </a:xfrm>
              <a:custGeom>
                <a:gdLst>
                  <a:gd fmla="*/ 80 w 198" name="T0"/>
                  <a:gd fmla="*/ 39 h 190" name="T1"/>
                  <a:gd fmla="*/ 32 w 198" name="T2"/>
                  <a:gd fmla="*/ 39 h 190" name="T3"/>
                  <a:gd fmla="*/ 24 w 198" name="T4"/>
                  <a:gd fmla="*/ 52 h 190" name="T5"/>
                  <a:gd fmla="*/ 32 w 198" name="T6"/>
                  <a:gd fmla="*/ 65 h 190" name="T7"/>
                  <a:gd fmla="*/ 80 w 198" name="T8"/>
                  <a:gd fmla="*/ 65 h 190" name="T9"/>
                  <a:gd fmla="*/ 80 w 198" name="T10"/>
                  <a:gd fmla="*/ 39 h 190" name="T11"/>
                  <a:gd fmla="*/ 80 w 198" name="T12"/>
                  <a:gd fmla="*/ 39 h 190" name="T13"/>
                  <a:gd fmla="*/ 114 w 198" name="T14"/>
                  <a:gd fmla="*/ 65 h 190" name="T15"/>
                  <a:gd fmla="*/ 170 w 198" name="T16"/>
                  <a:gd fmla="*/ 65 h 190" name="T17"/>
                  <a:gd fmla="*/ 177 w 198" name="T18"/>
                  <a:gd fmla="*/ 65 h 190" name="T19"/>
                  <a:gd fmla="*/ 179 w 198" name="T20"/>
                  <a:gd fmla="*/ 69 h 190" name="T21"/>
                  <a:gd fmla="*/ 194 w 198" name="T22"/>
                  <a:gd fmla="*/ 93 h 190" name="T23"/>
                  <a:gd fmla="*/ 198 w 198" name="T24"/>
                  <a:gd fmla="*/ 99 h 190" name="T25"/>
                  <a:gd fmla="*/ 194 w 198" name="T26"/>
                  <a:gd fmla="*/ 103 h 190" name="T27"/>
                  <a:gd fmla="*/ 179 w 198" name="T28"/>
                  <a:gd fmla="*/ 127 h 190" name="T29"/>
                  <a:gd fmla="*/ 177 w 198" name="T30"/>
                  <a:gd fmla="*/ 134 h 190" name="T31"/>
                  <a:gd fmla="*/ 170 w 198" name="T32"/>
                  <a:gd fmla="*/ 134 h 190" name="T33"/>
                  <a:gd fmla="*/ 114 w 198" name="T34"/>
                  <a:gd fmla="*/ 134 h 190" name="T35"/>
                  <a:gd fmla="*/ 114 w 198" name="T36"/>
                  <a:gd fmla="*/ 164 h 190" name="T37"/>
                  <a:gd fmla="*/ 164 w 198" name="T38"/>
                  <a:gd fmla="*/ 164 h 190" name="T39"/>
                  <a:gd fmla="*/ 164 w 198" name="T40"/>
                  <a:gd fmla="*/ 190 h 190" name="T41"/>
                  <a:gd fmla="*/ 37 w 198" name="T42"/>
                  <a:gd fmla="*/ 190 h 190" name="T43"/>
                  <a:gd fmla="*/ 37 w 198" name="T44"/>
                  <a:gd fmla="*/ 164 h 190" name="T45"/>
                  <a:gd fmla="*/ 82 w 198" name="T46"/>
                  <a:gd fmla="*/ 164 h 190" name="T47"/>
                  <a:gd fmla="*/ 82 w 198" name="T48"/>
                  <a:gd fmla="*/ 86 h 190" name="T49"/>
                  <a:gd fmla="*/ 26 w 198" name="T50"/>
                  <a:gd fmla="*/ 86 h 190" name="T51"/>
                  <a:gd fmla="*/ 19 w 198" name="T52"/>
                  <a:gd fmla="*/ 86 h 190" name="T53"/>
                  <a:gd fmla="*/ 17 w 198" name="T54"/>
                  <a:gd fmla="*/ 80 h 190" name="T55"/>
                  <a:gd fmla="*/ 2 w 198" name="T56"/>
                  <a:gd fmla="*/ 56 h 190" name="T57"/>
                  <a:gd fmla="*/ 0 w 198" name="T58"/>
                  <a:gd fmla="*/ 52 h 190" name="T59"/>
                  <a:gd fmla="*/ 2 w 198" name="T60"/>
                  <a:gd fmla="*/ 45 h 190" name="T61"/>
                  <a:gd fmla="*/ 17 w 198" name="T62"/>
                  <a:gd fmla="*/ 21 h 190" name="T63"/>
                  <a:gd fmla="*/ 19 w 198" name="T64"/>
                  <a:gd fmla="*/ 17 h 190" name="T65"/>
                  <a:gd fmla="*/ 26 w 198" name="T66"/>
                  <a:gd fmla="*/ 17 h 190" name="T67"/>
                  <a:gd fmla="*/ 82 w 198" name="T68"/>
                  <a:gd fmla="*/ 17 h 190" name="T69"/>
                  <a:gd fmla="*/ 82 w 198" name="T70"/>
                  <a:gd fmla="*/ 13 h 190" name="T71"/>
                  <a:gd fmla="*/ 99 w 198" name="T72"/>
                  <a:gd fmla="*/ 0 h 190" name="T73"/>
                  <a:gd fmla="*/ 114 w 198" name="T74"/>
                  <a:gd fmla="*/ 13 h 190" name="T75"/>
                  <a:gd fmla="*/ 114 w 198" name="T76"/>
                  <a:gd fmla="*/ 65 h 190" name="T77"/>
                  <a:gd fmla="*/ 114 w 198" name="T78"/>
                  <a:gd fmla="*/ 65 h 190" name="T79"/>
                  <a:gd fmla="*/ 166 w 198" name="T80"/>
                  <a:gd fmla="*/ 84 h 190" name="T81"/>
                  <a:gd fmla="*/ 116 w 198" name="T82"/>
                  <a:gd fmla="*/ 84 h 190" name="T83"/>
                  <a:gd fmla="*/ 116 w 198" name="T84"/>
                  <a:gd fmla="*/ 112 h 190" name="T85"/>
                  <a:gd fmla="*/ 166 w 198" name="T86"/>
                  <a:gd fmla="*/ 112 h 190" name="T87"/>
                  <a:gd fmla="*/ 175 w 198" name="T88"/>
                  <a:gd fmla="*/ 99 h 190" name="T89"/>
                  <a:gd fmla="*/ 166 w 198" name="T90"/>
                  <a:gd fmla="*/ 84 h 190" name="T9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b="b" l="0" r="r" t="0"/>
                <a:pathLst>
                  <a:path h="190" w="198">
                    <a:moveTo>
                      <a:pt x="80" y="39"/>
                    </a:moveTo>
                    <a:lnTo>
                      <a:pt x="32" y="39"/>
                    </a:lnTo>
                    <a:lnTo>
                      <a:pt x="24" y="52"/>
                    </a:lnTo>
                    <a:lnTo>
                      <a:pt x="32" y="65"/>
                    </a:lnTo>
                    <a:lnTo>
                      <a:pt x="80" y="65"/>
                    </a:lnTo>
                    <a:lnTo>
                      <a:pt x="80" y="39"/>
                    </a:lnTo>
                    <a:lnTo>
                      <a:pt x="80" y="39"/>
                    </a:lnTo>
                    <a:close/>
                    <a:moveTo>
                      <a:pt x="114" y="65"/>
                    </a:moveTo>
                    <a:lnTo>
                      <a:pt x="170" y="65"/>
                    </a:lnTo>
                    <a:lnTo>
                      <a:pt x="177" y="65"/>
                    </a:lnTo>
                    <a:lnTo>
                      <a:pt x="179" y="69"/>
                    </a:lnTo>
                    <a:lnTo>
                      <a:pt x="194" y="93"/>
                    </a:lnTo>
                    <a:lnTo>
                      <a:pt x="198" y="99"/>
                    </a:lnTo>
                    <a:lnTo>
                      <a:pt x="194" y="103"/>
                    </a:lnTo>
                    <a:lnTo>
                      <a:pt x="179" y="127"/>
                    </a:lnTo>
                    <a:lnTo>
                      <a:pt x="177" y="134"/>
                    </a:lnTo>
                    <a:lnTo>
                      <a:pt x="170" y="134"/>
                    </a:lnTo>
                    <a:lnTo>
                      <a:pt x="114" y="134"/>
                    </a:lnTo>
                    <a:lnTo>
                      <a:pt x="114" y="164"/>
                    </a:lnTo>
                    <a:lnTo>
                      <a:pt x="164" y="164"/>
                    </a:lnTo>
                    <a:lnTo>
                      <a:pt x="164" y="190"/>
                    </a:lnTo>
                    <a:lnTo>
                      <a:pt x="37" y="190"/>
                    </a:lnTo>
                    <a:lnTo>
                      <a:pt x="37" y="164"/>
                    </a:lnTo>
                    <a:lnTo>
                      <a:pt x="82" y="164"/>
                    </a:lnTo>
                    <a:lnTo>
                      <a:pt x="82" y="86"/>
                    </a:lnTo>
                    <a:lnTo>
                      <a:pt x="26" y="86"/>
                    </a:lnTo>
                    <a:lnTo>
                      <a:pt x="19" y="86"/>
                    </a:lnTo>
                    <a:lnTo>
                      <a:pt x="17" y="80"/>
                    </a:lnTo>
                    <a:lnTo>
                      <a:pt x="2" y="56"/>
                    </a:lnTo>
                    <a:lnTo>
                      <a:pt x="0" y="52"/>
                    </a:lnTo>
                    <a:lnTo>
                      <a:pt x="2" y="45"/>
                    </a:lnTo>
                    <a:lnTo>
                      <a:pt x="17" y="21"/>
                    </a:lnTo>
                    <a:lnTo>
                      <a:pt x="19" y="17"/>
                    </a:lnTo>
                    <a:lnTo>
                      <a:pt x="26" y="17"/>
                    </a:lnTo>
                    <a:lnTo>
                      <a:pt x="82" y="17"/>
                    </a:lnTo>
                    <a:lnTo>
                      <a:pt x="82" y="13"/>
                    </a:lnTo>
                    <a:lnTo>
                      <a:pt x="99" y="0"/>
                    </a:lnTo>
                    <a:lnTo>
                      <a:pt x="114" y="13"/>
                    </a:lnTo>
                    <a:lnTo>
                      <a:pt x="114" y="65"/>
                    </a:lnTo>
                    <a:lnTo>
                      <a:pt x="114" y="65"/>
                    </a:lnTo>
                    <a:close/>
                    <a:moveTo>
                      <a:pt x="166" y="84"/>
                    </a:moveTo>
                    <a:lnTo>
                      <a:pt x="116" y="84"/>
                    </a:lnTo>
                    <a:lnTo>
                      <a:pt x="116" y="112"/>
                    </a:lnTo>
                    <a:lnTo>
                      <a:pt x="166" y="112"/>
                    </a:lnTo>
                    <a:lnTo>
                      <a:pt x="175" y="99"/>
                    </a:lnTo>
                    <a:lnTo>
                      <a:pt x="166" y="84"/>
                    </a:lnTo>
                    <a:close/>
                  </a:path>
                </a:pathLst>
              </a:custGeom>
              <a:solidFill>
                <a:sysClr lastClr="FFFFFF" val="window"/>
              </a:solidFill>
              <a:ln>
                <a:noFill/>
              </a:ln>
            </p:spPr>
            <p:txBody>
              <a:bodyPr anchor="t" anchorCtr="0" bIns="45720" compatLnSpc="1" lIns="91440" numCol="1" rIns="91440" tIns="45720" vert="horz" wrap="square"/>
              <a:lstStyle>
                <a:defPPr>
                  <a:defRPr lang="en-US"/>
                </a:defPPr>
                <a:lvl1pPr algn="l" defTabSz="914400" eaLnBrk="1" hangingPunct="1" latinLnBrk="0" marL="0" rtl="0">
                  <a:defRPr kern="1200" sz="1800">
                    <a:solidFill>
                      <a:sysClr lastClr="000000" val="windowText"/>
                    </a:solidFill>
                    <a:latin charset="0" typeface="Lato"/>
                    <a:ea typeface="+mn-ea"/>
                    <a:cs typeface="+mn-ea"/>
                  </a:defRPr>
                </a:lvl1pPr>
                <a:lvl2pPr algn="l" defTabSz="914400" eaLnBrk="1" hangingPunct="1" latinLnBrk="0" marL="457200" rtl="0">
                  <a:defRPr kern="1200" sz="1800">
                    <a:solidFill>
                      <a:sysClr lastClr="000000" val="windowText"/>
                    </a:solidFill>
                    <a:latin charset="0" typeface="Lato"/>
                    <a:ea typeface="+mn-ea"/>
                    <a:cs typeface="+mn-ea"/>
                  </a:defRPr>
                </a:lvl2pPr>
                <a:lvl3pPr algn="l" defTabSz="914400" eaLnBrk="1" hangingPunct="1" latinLnBrk="0" marL="914400" rtl="0">
                  <a:defRPr kern="1200" sz="1800">
                    <a:solidFill>
                      <a:sysClr lastClr="000000" val="windowText"/>
                    </a:solidFill>
                    <a:latin charset="0" typeface="Lato"/>
                    <a:ea typeface="+mn-ea"/>
                    <a:cs typeface="+mn-ea"/>
                  </a:defRPr>
                </a:lvl3pPr>
                <a:lvl4pPr algn="l" defTabSz="914400" eaLnBrk="1" hangingPunct="1" latinLnBrk="0" marL="1371600" rtl="0">
                  <a:defRPr kern="1200" sz="1800">
                    <a:solidFill>
                      <a:sysClr lastClr="000000" val="windowText"/>
                    </a:solidFill>
                    <a:latin charset="0" typeface="Lato"/>
                    <a:ea typeface="+mn-ea"/>
                    <a:cs typeface="+mn-ea"/>
                  </a:defRPr>
                </a:lvl4pPr>
                <a:lvl5pPr algn="l" defTabSz="914400" eaLnBrk="1" hangingPunct="1" latinLnBrk="0" marL="1828800" rtl="0">
                  <a:defRPr kern="1200" sz="1800">
                    <a:solidFill>
                      <a:sysClr lastClr="000000" val="windowText"/>
                    </a:solidFill>
                    <a:latin charset="0" typeface="Lato"/>
                    <a:ea typeface="+mn-ea"/>
                    <a:cs typeface="+mn-ea"/>
                  </a:defRPr>
                </a:lvl5pPr>
                <a:lvl6pPr algn="l" defTabSz="914400" eaLnBrk="1" hangingPunct="1" latinLnBrk="0" marL="2286000" rtl="0">
                  <a:defRPr kern="1200" sz="1800">
                    <a:solidFill>
                      <a:sysClr lastClr="000000" val="windowText"/>
                    </a:solidFill>
                    <a:latin charset="0" typeface="Lato"/>
                    <a:ea typeface="+mn-ea"/>
                    <a:cs typeface="+mn-ea"/>
                  </a:defRPr>
                </a:lvl6pPr>
                <a:lvl7pPr algn="l" defTabSz="914400" eaLnBrk="1" hangingPunct="1" latinLnBrk="0" marL="2743200" rtl="0">
                  <a:defRPr kern="1200" sz="1800">
                    <a:solidFill>
                      <a:sysClr lastClr="000000" val="windowText"/>
                    </a:solidFill>
                    <a:latin charset="0" typeface="Lato"/>
                    <a:ea typeface="+mn-ea"/>
                    <a:cs typeface="+mn-ea"/>
                  </a:defRPr>
                </a:lvl7pPr>
                <a:lvl8pPr algn="l" defTabSz="914400" eaLnBrk="1" hangingPunct="1" latinLnBrk="0" marL="3200400" rtl="0">
                  <a:defRPr kern="1200" sz="1800">
                    <a:solidFill>
                      <a:sysClr lastClr="000000" val="windowText"/>
                    </a:solidFill>
                    <a:latin charset="0" typeface="Lato"/>
                    <a:ea typeface="+mn-ea"/>
                    <a:cs typeface="+mn-ea"/>
                  </a:defRPr>
                </a:lvl8pPr>
                <a:lvl9pPr algn="l" defTabSz="914400" eaLnBrk="1" hangingPunct="1" latinLnBrk="0" marL="3657600" rtl="0">
                  <a:defRPr kern="1200" sz="1800">
                    <a:solidFill>
                      <a:sysClr lastClr="000000" val="windowText"/>
                    </a:solidFill>
                    <a:latin charset="0" typeface="Lato"/>
                    <a:ea typeface="+mn-ea"/>
                    <a:cs typeface="+mn-ea"/>
                  </a:defRPr>
                </a:lvl9pPr>
              </a:lstStyle>
              <a:p>
                <a:endParaRPr altLang="en-US" lang="zh-CN">
                  <a:solidFill>
                    <a:prstClr val="black"/>
                  </a:solidFill>
                </a:endParaRPr>
              </a:p>
            </p:txBody>
          </p:sp>
        </p:grpSp>
        <p:grpSp>
          <p:nvGrpSpPr>
            <p:cNvPr id="163" name="Group 44"/>
            <p:cNvGrpSpPr/>
            <p:nvPr/>
          </p:nvGrpSpPr>
          <p:grpSpPr>
            <a:xfrm>
              <a:off x="772" y="3968"/>
              <a:ext cx="1346" cy="1346"/>
              <a:chOff x="920223" y="2869271"/>
              <a:chExt cx="630646" cy="630646"/>
            </a:xfrm>
          </p:grpSpPr>
          <p:sp>
            <p:nvSpPr>
              <p:cNvPr id="164" name="Rounded Rectangle 134"/>
              <p:cNvSpPr/>
              <p:nvPr/>
            </p:nvSpPr>
            <p:spPr>
              <a:xfrm>
                <a:off x="920223" y="2869271"/>
                <a:ext cx="630646" cy="630646"/>
              </a:xfrm>
              <a:prstGeom prst="roundRect">
                <a:avLst/>
              </a:prstGeom>
              <a:solidFill>
                <a:srgbClr val="FFC000"/>
              </a:solidFill>
              <a:ln>
                <a:noFill/>
              </a:ln>
            </p:spPr>
            <p:style>
              <a:lnRef idx="2">
                <a:srgbClr val="19AAE1">
                  <a:shade val="50000"/>
                </a:srgbClr>
              </a:lnRef>
              <a:fillRef idx="1">
                <a:srgbClr val="19AAE1"/>
              </a:fillRef>
              <a:effectRef idx="0">
                <a:srgbClr val="19AAE1"/>
              </a:effectRef>
              <a:fontRef idx="minor">
                <a:sysClr lastClr="FFFFFF" val="window"/>
              </a:fontRef>
            </p:style>
            <p:txBody>
              <a:bodyPr anchor="ctr" rtlCol="0"/>
              <a:lstStyle/>
              <a:p>
                <a:pPr algn="ctr"/>
                <a:endParaRPr lang="en-US" sz="2100">
                  <a:latin charset="0" typeface="Lato"/>
                </a:endParaRPr>
              </a:p>
            </p:txBody>
          </p:sp>
          <p:sp>
            <p:nvSpPr>
              <p:cNvPr id="165" name="Freeform 66"/>
              <p:cNvSpPr>
                <a:spLocks noEditPoints="1"/>
              </p:cNvSpPr>
              <p:nvPr/>
            </p:nvSpPr>
            <p:spPr bwMode="auto">
              <a:xfrm>
                <a:off x="1029629" y="3017849"/>
                <a:ext cx="397284" cy="351122"/>
              </a:xfrm>
              <a:custGeom>
                <a:gdLst>
                  <a:gd fmla="*/ 74 w 82" name="T0"/>
                  <a:gd fmla="*/ 6 h 80" name="T1"/>
                  <a:gd fmla="*/ 67 w 82" name="T2"/>
                  <a:gd fmla="*/ 27 h 80" name="T3"/>
                  <a:gd fmla="*/ 65 w 82" name="T4"/>
                  <a:gd fmla="*/ 30 h 80" name="T5"/>
                  <a:gd fmla="*/ 75 w 82" name="T6"/>
                  <a:gd fmla="*/ 71 h 80" name="T7"/>
                  <a:gd fmla="*/ 66 w 82" name="T8"/>
                  <a:gd fmla="*/ 80 h 80" name="T9"/>
                  <a:gd fmla="*/ 44 w 82" name="T10"/>
                  <a:gd fmla="*/ 50 h 80" name="T11"/>
                  <a:gd fmla="*/ 36 w 82" name="T12"/>
                  <a:gd fmla="*/ 57 h 80" name="T13"/>
                  <a:gd fmla="*/ 39 w 82" name="T14"/>
                  <a:gd fmla="*/ 70 h 80" name="T15"/>
                  <a:gd fmla="*/ 34 w 82" name="T16"/>
                  <a:gd fmla="*/ 75 h 80" name="T17"/>
                  <a:gd fmla="*/ 26 w 82" name="T18"/>
                  <a:gd fmla="*/ 61 h 80" name="T19"/>
                  <a:gd fmla="*/ 21 w 82" name="T20"/>
                  <a:gd fmla="*/ 67 h 80" name="T21"/>
                  <a:gd fmla="*/ 16 w 82" name="T22"/>
                  <a:gd fmla="*/ 62 h 80" name="T23"/>
                  <a:gd fmla="*/ 21 w 82" name="T24"/>
                  <a:gd fmla="*/ 57 h 80" name="T25"/>
                  <a:gd fmla="*/ 7 w 82" name="T26"/>
                  <a:gd fmla="*/ 50 h 80" name="T27"/>
                  <a:gd fmla="*/ 12 w 82" name="T28"/>
                  <a:gd fmla="*/ 44 h 80" name="T29"/>
                  <a:gd fmla="*/ 25 w 82" name="T30"/>
                  <a:gd fmla="*/ 47 h 80" name="T31"/>
                  <a:gd fmla="*/ 32 w 82" name="T32"/>
                  <a:gd fmla="*/ 39 h 80" name="T33"/>
                  <a:gd fmla="*/ 0 w 82" name="T34"/>
                  <a:gd fmla="*/ 18 h 80" name="T35"/>
                  <a:gd fmla="*/ 9 w 82" name="T36"/>
                  <a:gd fmla="*/ 8 h 80" name="T37"/>
                  <a:gd fmla="*/ 51 w 82" name="T38"/>
                  <a:gd fmla="*/ 16 h 80" name="T39"/>
                  <a:gd fmla="*/ 53 w 82" name="T40"/>
                  <a:gd fmla="*/ 13 h 80" name="T41"/>
                  <a:gd fmla="*/ 74 w 82" name="T42"/>
                  <a:gd fmla="*/ 6 h 80" name="T43"/>
                  <a:gd fmla="*/ 82 w 82" name="T44"/>
                  <a:gd fmla="*/ 50 h 80" name="T45"/>
                  <a:gd fmla="*/ 74 w 82" name="T46"/>
                  <a:gd fmla="*/ 42 h 80" name="T47"/>
                  <a:gd fmla="*/ 72 w 82" name="T48"/>
                  <a:gd fmla="*/ 44 h 80" name="T49"/>
                  <a:gd fmla="*/ 76 w 82" name="T50"/>
                  <a:gd fmla="*/ 57 h 80" name="T51"/>
                  <a:gd fmla="*/ 82 w 82" name="T52"/>
                  <a:gd fmla="*/ 50 h 80" name="T53"/>
                  <a:gd fmla="*/ 29 w 82" name="T54"/>
                  <a:gd fmla="*/ 0 h 80" name="T55"/>
                  <a:gd fmla="*/ 23 w 82" name="T56"/>
                  <a:gd fmla="*/ 7 h 80" name="T57"/>
                  <a:gd fmla="*/ 36 w 82" name="T58"/>
                  <a:gd fmla="*/ 10 h 80" name="T59"/>
                  <a:gd fmla="*/ 37 w 82" name="T60"/>
                  <a:gd fmla="*/ 8 h 80" name="T61"/>
                  <a:gd fmla="*/ 29 w 82" name="T62"/>
                  <a:gd fmla="*/ 0 h 80"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80" w="82">
                    <a:moveTo>
                      <a:pt x="74" y="6"/>
                    </a:moveTo>
                    <a:cubicBezTo>
                      <a:pt x="76" y="15"/>
                      <a:pt x="74" y="21"/>
                      <a:pt x="67" y="27"/>
                    </a:cubicBezTo>
                    <a:cubicBezTo>
                      <a:pt x="65" y="30"/>
                      <a:pt x="65" y="30"/>
                      <a:pt x="65" y="30"/>
                    </a:cubicBezTo>
                    <a:cubicBezTo>
                      <a:pt x="75" y="71"/>
                      <a:pt x="75" y="71"/>
                      <a:pt x="75" y="71"/>
                    </a:cubicBezTo>
                    <a:cubicBezTo>
                      <a:pt x="66" y="80"/>
                      <a:pt x="66" y="80"/>
                      <a:pt x="66" y="80"/>
                    </a:cubicBezTo>
                    <a:cubicBezTo>
                      <a:pt x="44" y="50"/>
                      <a:pt x="44" y="50"/>
                      <a:pt x="44" y="50"/>
                    </a:cubicBezTo>
                    <a:cubicBezTo>
                      <a:pt x="36" y="57"/>
                      <a:pt x="36" y="57"/>
                      <a:pt x="36" y="57"/>
                    </a:cubicBezTo>
                    <a:cubicBezTo>
                      <a:pt x="39" y="70"/>
                      <a:pt x="39" y="70"/>
                      <a:pt x="39" y="70"/>
                    </a:cubicBezTo>
                    <a:cubicBezTo>
                      <a:pt x="34" y="75"/>
                      <a:pt x="34" y="75"/>
                      <a:pt x="34" y="75"/>
                    </a:cubicBezTo>
                    <a:cubicBezTo>
                      <a:pt x="26" y="61"/>
                      <a:pt x="26" y="61"/>
                      <a:pt x="26" y="61"/>
                    </a:cubicBezTo>
                    <a:cubicBezTo>
                      <a:pt x="21" y="67"/>
                      <a:pt x="21" y="67"/>
                      <a:pt x="21" y="67"/>
                    </a:cubicBezTo>
                    <a:cubicBezTo>
                      <a:pt x="16" y="62"/>
                      <a:pt x="16" y="62"/>
                      <a:pt x="16" y="62"/>
                    </a:cubicBezTo>
                    <a:cubicBezTo>
                      <a:pt x="21" y="57"/>
                      <a:pt x="21" y="57"/>
                      <a:pt x="21" y="57"/>
                    </a:cubicBezTo>
                    <a:cubicBezTo>
                      <a:pt x="7" y="50"/>
                      <a:pt x="7" y="50"/>
                      <a:pt x="7" y="50"/>
                    </a:cubicBezTo>
                    <a:cubicBezTo>
                      <a:pt x="12" y="44"/>
                      <a:pt x="12" y="44"/>
                      <a:pt x="12" y="44"/>
                    </a:cubicBezTo>
                    <a:cubicBezTo>
                      <a:pt x="25" y="47"/>
                      <a:pt x="25" y="47"/>
                      <a:pt x="25" y="47"/>
                    </a:cubicBezTo>
                    <a:cubicBezTo>
                      <a:pt x="32" y="39"/>
                      <a:pt x="32" y="39"/>
                      <a:pt x="32" y="39"/>
                    </a:cubicBezTo>
                    <a:cubicBezTo>
                      <a:pt x="0" y="18"/>
                      <a:pt x="0" y="18"/>
                      <a:pt x="0" y="18"/>
                    </a:cubicBezTo>
                    <a:cubicBezTo>
                      <a:pt x="9" y="8"/>
                      <a:pt x="9" y="8"/>
                      <a:pt x="9" y="8"/>
                    </a:cubicBezTo>
                    <a:cubicBezTo>
                      <a:pt x="51" y="16"/>
                      <a:pt x="51" y="16"/>
                      <a:pt x="51" y="16"/>
                    </a:cubicBezTo>
                    <a:cubicBezTo>
                      <a:pt x="53" y="13"/>
                      <a:pt x="53" y="13"/>
                      <a:pt x="53" y="13"/>
                    </a:cubicBezTo>
                    <a:cubicBezTo>
                      <a:pt x="60" y="5"/>
                      <a:pt x="67" y="4"/>
                      <a:pt x="74" y="6"/>
                    </a:cubicBezTo>
                    <a:close/>
                    <a:moveTo>
                      <a:pt x="82" y="50"/>
                    </a:moveTo>
                    <a:cubicBezTo>
                      <a:pt x="74" y="42"/>
                      <a:pt x="74" y="42"/>
                      <a:pt x="74" y="42"/>
                    </a:cubicBezTo>
                    <a:cubicBezTo>
                      <a:pt x="72" y="44"/>
                      <a:pt x="72" y="44"/>
                      <a:pt x="72" y="44"/>
                    </a:cubicBezTo>
                    <a:cubicBezTo>
                      <a:pt x="76" y="57"/>
                      <a:pt x="76" y="57"/>
                      <a:pt x="76" y="57"/>
                    </a:cubicBezTo>
                    <a:cubicBezTo>
                      <a:pt x="82" y="50"/>
                      <a:pt x="82" y="50"/>
                      <a:pt x="82" y="50"/>
                    </a:cubicBezTo>
                    <a:close/>
                    <a:moveTo>
                      <a:pt x="29" y="0"/>
                    </a:moveTo>
                    <a:cubicBezTo>
                      <a:pt x="23" y="7"/>
                      <a:pt x="23" y="7"/>
                      <a:pt x="23" y="7"/>
                    </a:cubicBezTo>
                    <a:cubicBezTo>
                      <a:pt x="36" y="10"/>
                      <a:pt x="36" y="10"/>
                      <a:pt x="36" y="10"/>
                    </a:cubicBezTo>
                    <a:cubicBezTo>
                      <a:pt x="37" y="8"/>
                      <a:pt x="37" y="8"/>
                      <a:pt x="37" y="8"/>
                    </a:cubicBezTo>
                    <a:lnTo>
                      <a:pt x="29" y="0"/>
                    </a:lnTo>
                    <a:close/>
                  </a:path>
                </a:pathLst>
              </a:custGeom>
              <a:solidFill>
                <a:sysClr lastClr="FFFFFF" val="window"/>
              </a:solidFill>
              <a:ln>
                <a:noFill/>
              </a:ln>
            </p:spPr>
            <p:txBody>
              <a:bodyPr anchor="t" anchorCtr="0" bIns="45720" compatLnSpc="1" lIns="91440" numCol="1" rIns="91440" tIns="45720" vert="horz" wrap="square"/>
              <a:lstStyle>
                <a:defPPr>
                  <a:defRPr lang="en-US"/>
                </a:defPPr>
                <a:lvl1pPr algn="l" defTabSz="914400" eaLnBrk="1" hangingPunct="1" latinLnBrk="0" marL="0" rtl="0">
                  <a:defRPr kern="1200" sz="1800">
                    <a:solidFill>
                      <a:sysClr lastClr="000000" val="windowText"/>
                    </a:solidFill>
                    <a:latin charset="0" typeface="Lato"/>
                    <a:ea typeface="+mn-ea"/>
                    <a:cs typeface="+mn-ea"/>
                  </a:defRPr>
                </a:lvl1pPr>
                <a:lvl2pPr algn="l" defTabSz="914400" eaLnBrk="1" hangingPunct="1" latinLnBrk="0" marL="457200" rtl="0">
                  <a:defRPr kern="1200" sz="1800">
                    <a:solidFill>
                      <a:sysClr lastClr="000000" val="windowText"/>
                    </a:solidFill>
                    <a:latin charset="0" typeface="Lato"/>
                    <a:ea typeface="+mn-ea"/>
                    <a:cs typeface="+mn-ea"/>
                  </a:defRPr>
                </a:lvl2pPr>
                <a:lvl3pPr algn="l" defTabSz="914400" eaLnBrk="1" hangingPunct="1" latinLnBrk="0" marL="914400" rtl="0">
                  <a:defRPr kern="1200" sz="1800">
                    <a:solidFill>
                      <a:sysClr lastClr="000000" val="windowText"/>
                    </a:solidFill>
                    <a:latin charset="0" typeface="Lato"/>
                    <a:ea typeface="+mn-ea"/>
                    <a:cs typeface="+mn-ea"/>
                  </a:defRPr>
                </a:lvl3pPr>
                <a:lvl4pPr algn="l" defTabSz="914400" eaLnBrk="1" hangingPunct="1" latinLnBrk="0" marL="1371600" rtl="0">
                  <a:defRPr kern="1200" sz="1800">
                    <a:solidFill>
                      <a:sysClr lastClr="000000" val="windowText"/>
                    </a:solidFill>
                    <a:latin charset="0" typeface="Lato"/>
                    <a:ea typeface="+mn-ea"/>
                    <a:cs typeface="+mn-ea"/>
                  </a:defRPr>
                </a:lvl4pPr>
                <a:lvl5pPr algn="l" defTabSz="914400" eaLnBrk="1" hangingPunct="1" latinLnBrk="0" marL="1828800" rtl="0">
                  <a:defRPr kern="1200" sz="1800">
                    <a:solidFill>
                      <a:sysClr lastClr="000000" val="windowText"/>
                    </a:solidFill>
                    <a:latin charset="0" typeface="Lato"/>
                    <a:ea typeface="+mn-ea"/>
                    <a:cs typeface="+mn-ea"/>
                  </a:defRPr>
                </a:lvl5pPr>
                <a:lvl6pPr algn="l" defTabSz="914400" eaLnBrk="1" hangingPunct="1" latinLnBrk="0" marL="2286000" rtl="0">
                  <a:defRPr kern="1200" sz="1800">
                    <a:solidFill>
                      <a:sysClr lastClr="000000" val="windowText"/>
                    </a:solidFill>
                    <a:latin charset="0" typeface="Lato"/>
                    <a:ea typeface="+mn-ea"/>
                    <a:cs typeface="+mn-ea"/>
                  </a:defRPr>
                </a:lvl6pPr>
                <a:lvl7pPr algn="l" defTabSz="914400" eaLnBrk="1" hangingPunct="1" latinLnBrk="0" marL="2743200" rtl="0">
                  <a:defRPr kern="1200" sz="1800">
                    <a:solidFill>
                      <a:sysClr lastClr="000000" val="windowText"/>
                    </a:solidFill>
                    <a:latin charset="0" typeface="Lato"/>
                    <a:ea typeface="+mn-ea"/>
                    <a:cs typeface="+mn-ea"/>
                  </a:defRPr>
                </a:lvl7pPr>
                <a:lvl8pPr algn="l" defTabSz="914400" eaLnBrk="1" hangingPunct="1" latinLnBrk="0" marL="3200400" rtl="0">
                  <a:defRPr kern="1200" sz="1800">
                    <a:solidFill>
                      <a:sysClr lastClr="000000" val="windowText"/>
                    </a:solidFill>
                    <a:latin charset="0" typeface="Lato"/>
                    <a:ea typeface="+mn-ea"/>
                    <a:cs typeface="+mn-ea"/>
                  </a:defRPr>
                </a:lvl8pPr>
                <a:lvl9pPr algn="l" defTabSz="914400" eaLnBrk="1" hangingPunct="1" latinLnBrk="0" marL="3657600" rtl="0">
                  <a:defRPr kern="1200" sz="1800">
                    <a:solidFill>
                      <a:sysClr lastClr="000000" val="windowText"/>
                    </a:solidFill>
                    <a:latin charset="0" typeface="Lato"/>
                    <a:ea typeface="+mn-ea"/>
                    <a:cs typeface="+mn-ea"/>
                  </a:defRPr>
                </a:lvl9pPr>
              </a:lstStyle>
              <a:p>
                <a:endParaRPr altLang="en-US" lang="zh-CN">
                  <a:solidFill>
                    <a:prstClr val="black"/>
                  </a:solidFill>
                </a:endParaRPr>
              </a:p>
            </p:txBody>
          </p:sp>
        </p:grpSp>
        <p:grpSp>
          <p:nvGrpSpPr>
            <p:cNvPr id="166" name="Group 47"/>
            <p:cNvGrpSpPr/>
            <p:nvPr/>
          </p:nvGrpSpPr>
          <p:grpSpPr>
            <a:xfrm>
              <a:off x="716" y="8873"/>
              <a:ext cx="1346" cy="1346"/>
              <a:chOff x="920223" y="5357067"/>
              <a:chExt cx="630646" cy="630646"/>
            </a:xfrm>
          </p:grpSpPr>
          <p:sp>
            <p:nvSpPr>
              <p:cNvPr id="167" name="Rounded Rectangle 143"/>
              <p:cNvSpPr/>
              <p:nvPr/>
            </p:nvSpPr>
            <p:spPr>
              <a:xfrm>
                <a:off x="920223" y="5357067"/>
                <a:ext cx="630646" cy="630646"/>
              </a:xfrm>
              <a:prstGeom prst="roundRect">
                <a:avLst/>
              </a:prstGeom>
              <a:solidFill>
                <a:srgbClr val="FFC000"/>
              </a:solidFill>
              <a:ln>
                <a:noFill/>
              </a:ln>
            </p:spPr>
            <p:style>
              <a:lnRef idx="2">
                <a:srgbClr val="19AAE1">
                  <a:shade val="50000"/>
                </a:srgbClr>
              </a:lnRef>
              <a:fillRef idx="1">
                <a:srgbClr val="19AAE1"/>
              </a:fillRef>
              <a:effectRef idx="0">
                <a:srgbClr val="19AAE1"/>
              </a:effectRef>
              <a:fontRef idx="minor">
                <a:sysClr lastClr="FFFFFF" val="window"/>
              </a:fontRef>
            </p:style>
            <p:txBody>
              <a:bodyPr anchor="ctr" rtlCol="0"/>
              <a:lstStyle/>
              <a:p>
                <a:pPr algn="ctr"/>
                <a:endParaRPr lang="en-US" sz="2100">
                  <a:latin charset="0" typeface="Lato"/>
                </a:endParaRPr>
              </a:p>
            </p:txBody>
          </p:sp>
          <p:sp>
            <p:nvSpPr>
              <p:cNvPr id="168" name="Freeform 67"/>
              <p:cNvSpPr>
                <a:spLocks noEditPoints="1"/>
              </p:cNvSpPr>
              <p:nvPr/>
            </p:nvSpPr>
            <p:spPr bwMode="auto">
              <a:xfrm>
                <a:off x="1080985" y="5453128"/>
                <a:ext cx="347706" cy="421018"/>
              </a:xfrm>
              <a:custGeom>
                <a:gdLst>
                  <a:gd fmla="*/ 0 w 77" name="T0"/>
                  <a:gd fmla="*/ 85 h 93" name="T1"/>
                  <a:gd fmla="*/ 30 w 77" name="T2"/>
                  <a:gd fmla="*/ 20 h 93" name="T3"/>
                  <a:gd fmla="*/ 38 w 77" name="T4"/>
                  <a:gd fmla="*/ 26 h 93" name="T5"/>
                  <a:gd fmla="*/ 39 w 77" name="T6"/>
                  <a:gd fmla="*/ 27 h 93" name="T7"/>
                  <a:gd fmla="*/ 39 w 77" name="T8"/>
                  <a:gd fmla="*/ 27 h 93" name="T9"/>
                  <a:gd fmla="*/ 40 w 77" name="T10"/>
                  <a:gd fmla="*/ 27 h 93" name="T11"/>
                  <a:gd fmla="*/ 40 w 77" name="T12"/>
                  <a:gd fmla="*/ 28 h 93" name="T13"/>
                  <a:gd fmla="*/ 40 w 77" name="T14"/>
                  <a:gd fmla="*/ 28 h 93" name="T15"/>
                  <a:gd fmla="*/ 41 w 77" name="T16"/>
                  <a:gd fmla="*/ 28 h 93" name="T17"/>
                  <a:gd fmla="*/ 41 w 77" name="T18"/>
                  <a:gd fmla="*/ 29 h 93" name="T19"/>
                  <a:gd fmla="*/ 42 w 77" name="T20"/>
                  <a:gd fmla="*/ 29 h 93" name="T21"/>
                  <a:gd fmla="*/ 42 w 77" name="T22"/>
                  <a:gd fmla="*/ 29 h 93" name="T23"/>
                  <a:gd fmla="*/ 43 w 77" name="T24"/>
                  <a:gd fmla="*/ 29 h 93" name="T25"/>
                  <a:gd fmla="*/ 43 w 77" name="T26"/>
                  <a:gd fmla="*/ 30 h 93" name="T27"/>
                  <a:gd fmla="*/ 43 w 77" name="T28"/>
                  <a:gd fmla="*/ 30 h 93" name="T29"/>
                  <a:gd fmla="*/ 48 w 77" name="T30"/>
                  <a:gd fmla="*/ 33 h 93" name="T31"/>
                  <a:gd fmla="*/ 48 w 77" name="T32"/>
                  <a:gd fmla="*/ 33 h 93" name="T33"/>
                  <a:gd fmla="*/ 49 w 77" name="T34"/>
                  <a:gd fmla="*/ 34 h 93" name="T35"/>
                  <a:gd fmla="*/ 49 w 77" name="T36"/>
                  <a:gd fmla="*/ 34 h 93" name="T37"/>
                  <a:gd fmla="*/ 50 w 77" name="T38"/>
                  <a:gd fmla="*/ 34 h 93" name="T39"/>
                  <a:gd fmla="*/ 50 w 77" name="T40"/>
                  <a:gd fmla="*/ 35 h 93" name="T41"/>
                  <a:gd fmla="*/ 50 w 77" name="T42"/>
                  <a:gd fmla="*/ 35 h 93" name="T43"/>
                  <a:gd fmla="*/ 51 w 77" name="T44"/>
                  <a:gd fmla="*/ 35 h 93" name="T45"/>
                  <a:gd fmla="*/ 51 w 77" name="T46"/>
                  <a:gd fmla="*/ 36 h 93" name="T47"/>
                  <a:gd fmla="*/ 52 w 77" name="T48"/>
                  <a:gd fmla="*/ 36 h 93" name="T49"/>
                  <a:gd fmla="*/ 52 w 77" name="T50"/>
                  <a:gd fmla="*/ 36 h 93" name="T51"/>
                  <a:gd fmla="*/ 53 w 77" name="T52"/>
                  <a:gd fmla="*/ 37 h 93" name="T53"/>
                  <a:gd fmla="*/ 53 w 77" name="T54"/>
                  <a:gd fmla="*/ 37 h 93" name="T55"/>
                  <a:gd fmla="*/ 48 w 77" name="T56"/>
                  <a:gd fmla="*/ 79 h 93" name="T57"/>
                  <a:gd fmla="*/ 7 w 77" name="T58"/>
                  <a:gd fmla="*/ 91 h 93" name="T59"/>
                  <a:gd fmla="*/ 35 w 77" name="T60"/>
                  <a:gd fmla="*/ 64 h 93" name="T61"/>
                  <a:gd fmla="*/ 19 w 77" name="T62"/>
                  <a:gd fmla="*/ 53 h 93" name="T63"/>
                  <a:gd fmla="*/ 3 w 77" name="T64"/>
                  <a:gd fmla="*/ 88 h 93" name="T65"/>
                  <a:gd fmla="*/ 73 w 77" name="T66"/>
                  <a:gd fmla="*/ 93 h 93" name="T67"/>
                  <a:gd fmla="*/ 54 w 77" name="T68"/>
                  <a:gd fmla="*/ 83 h 93" name="T69"/>
                  <a:gd fmla="*/ 69 w 77" name="T70"/>
                  <a:gd fmla="*/ 42 h 93" name="T71"/>
                  <a:gd fmla="*/ 34 w 77" name="T72"/>
                  <a:gd fmla="*/ 0 h 93" name="T73"/>
                  <a:gd fmla="*/ 69 w 77" name="T74"/>
                  <a:gd fmla="*/ 42 h 93"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93" w="77">
                    <a:moveTo>
                      <a:pt x="3" y="88"/>
                    </a:moveTo>
                    <a:cubicBezTo>
                      <a:pt x="2" y="87"/>
                      <a:pt x="1" y="86"/>
                      <a:pt x="0" y="85"/>
                    </a:cubicBezTo>
                    <a:cubicBezTo>
                      <a:pt x="0" y="72"/>
                      <a:pt x="0" y="58"/>
                      <a:pt x="0" y="45"/>
                    </a:cubicBezTo>
                    <a:cubicBezTo>
                      <a:pt x="12" y="40"/>
                      <a:pt x="21" y="32"/>
                      <a:pt x="30" y="20"/>
                    </a:cubicBezTo>
                    <a:cubicBezTo>
                      <a:pt x="38" y="26"/>
                      <a:pt x="38" y="26"/>
                      <a:pt x="38" y="26"/>
                    </a:cubicBezTo>
                    <a:cubicBezTo>
                      <a:pt x="38" y="26"/>
                      <a:pt x="38" y="26"/>
                      <a:pt x="38" y="26"/>
                    </a:cubicBezTo>
                    <a:cubicBezTo>
                      <a:pt x="38" y="27"/>
                      <a:pt x="38" y="27"/>
                      <a:pt x="38" y="27"/>
                    </a:cubicBezTo>
                    <a:cubicBezTo>
                      <a:pt x="39" y="27"/>
                      <a:pt x="39" y="27"/>
                      <a:pt x="39" y="27"/>
                    </a:cubicBezTo>
                    <a:cubicBezTo>
                      <a:pt x="39" y="27"/>
                      <a:pt x="39" y="27"/>
                      <a:pt x="39" y="27"/>
                    </a:cubicBezTo>
                    <a:cubicBezTo>
                      <a:pt x="39" y="27"/>
                      <a:pt x="39" y="27"/>
                      <a:pt x="39" y="27"/>
                    </a:cubicBezTo>
                    <a:cubicBezTo>
                      <a:pt x="39" y="27"/>
                      <a:pt x="39" y="27"/>
                      <a:pt x="39" y="27"/>
                    </a:cubicBezTo>
                    <a:cubicBezTo>
                      <a:pt x="40" y="27"/>
                      <a:pt x="40" y="27"/>
                      <a:pt x="40" y="27"/>
                    </a:cubicBezTo>
                    <a:cubicBezTo>
                      <a:pt x="40" y="27"/>
                      <a:pt x="40" y="27"/>
                      <a:pt x="40" y="27"/>
                    </a:cubicBezTo>
                    <a:cubicBezTo>
                      <a:pt x="40" y="28"/>
                      <a:pt x="40" y="28"/>
                      <a:pt x="40" y="28"/>
                    </a:cubicBezTo>
                    <a:cubicBezTo>
                      <a:pt x="40" y="28"/>
                      <a:pt x="40" y="28"/>
                      <a:pt x="40" y="28"/>
                    </a:cubicBezTo>
                    <a:cubicBezTo>
                      <a:pt x="40" y="28"/>
                      <a:pt x="40" y="28"/>
                      <a:pt x="40" y="28"/>
                    </a:cubicBezTo>
                    <a:cubicBezTo>
                      <a:pt x="41" y="28"/>
                      <a:pt x="41" y="28"/>
                      <a:pt x="41" y="28"/>
                    </a:cubicBezTo>
                    <a:cubicBezTo>
                      <a:pt x="41" y="28"/>
                      <a:pt x="41" y="28"/>
                      <a:pt x="41" y="28"/>
                    </a:cubicBezTo>
                    <a:cubicBezTo>
                      <a:pt x="41" y="28"/>
                      <a:pt x="41" y="28"/>
                      <a:pt x="41" y="28"/>
                    </a:cubicBezTo>
                    <a:cubicBezTo>
                      <a:pt x="41" y="29"/>
                      <a:pt x="41" y="29"/>
                      <a:pt x="41" y="29"/>
                    </a:cubicBezTo>
                    <a:cubicBezTo>
                      <a:pt x="42" y="29"/>
                      <a:pt x="42" y="29"/>
                      <a:pt x="42" y="29"/>
                    </a:cubicBezTo>
                    <a:cubicBezTo>
                      <a:pt x="42" y="29"/>
                      <a:pt x="42" y="29"/>
                      <a:pt x="42" y="29"/>
                    </a:cubicBezTo>
                    <a:cubicBezTo>
                      <a:pt x="42" y="29"/>
                      <a:pt x="42" y="29"/>
                      <a:pt x="42" y="29"/>
                    </a:cubicBezTo>
                    <a:cubicBezTo>
                      <a:pt x="42" y="29"/>
                      <a:pt x="42" y="29"/>
                      <a:pt x="42" y="29"/>
                    </a:cubicBezTo>
                    <a:cubicBezTo>
                      <a:pt x="42" y="29"/>
                      <a:pt x="42" y="29"/>
                      <a:pt x="42" y="29"/>
                    </a:cubicBezTo>
                    <a:cubicBezTo>
                      <a:pt x="43" y="29"/>
                      <a:pt x="43" y="29"/>
                      <a:pt x="43" y="29"/>
                    </a:cubicBezTo>
                    <a:cubicBezTo>
                      <a:pt x="43" y="30"/>
                      <a:pt x="43" y="30"/>
                      <a:pt x="43" y="30"/>
                    </a:cubicBezTo>
                    <a:cubicBezTo>
                      <a:pt x="43" y="30"/>
                      <a:pt x="43" y="30"/>
                      <a:pt x="43" y="30"/>
                    </a:cubicBezTo>
                    <a:cubicBezTo>
                      <a:pt x="43" y="30"/>
                      <a:pt x="43" y="30"/>
                      <a:pt x="43" y="30"/>
                    </a:cubicBezTo>
                    <a:cubicBezTo>
                      <a:pt x="43" y="30"/>
                      <a:pt x="43" y="30"/>
                      <a:pt x="43" y="30"/>
                    </a:cubicBezTo>
                    <a:cubicBezTo>
                      <a:pt x="44" y="30"/>
                      <a:pt x="44" y="30"/>
                      <a:pt x="44" y="30"/>
                    </a:cubicBezTo>
                    <a:cubicBezTo>
                      <a:pt x="48" y="33"/>
                      <a:pt x="48" y="33"/>
                      <a:pt x="48" y="33"/>
                    </a:cubicBezTo>
                    <a:cubicBezTo>
                      <a:pt x="48" y="33"/>
                      <a:pt x="48" y="33"/>
                      <a:pt x="48" y="33"/>
                    </a:cubicBezTo>
                    <a:cubicBezTo>
                      <a:pt x="48" y="33"/>
                      <a:pt x="48" y="33"/>
                      <a:pt x="48" y="33"/>
                    </a:cubicBezTo>
                    <a:cubicBezTo>
                      <a:pt x="48" y="34"/>
                      <a:pt x="48" y="34"/>
                      <a:pt x="48" y="34"/>
                    </a:cubicBezTo>
                    <a:cubicBezTo>
                      <a:pt x="49" y="34"/>
                      <a:pt x="49" y="34"/>
                      <a:pt x="49" y="34"/>
                    </a:cubicBezTo>
                    <a:cubicBezTo>
                      <a:pt x="49" y="34"/>
                      <a:pt x="49" y="34"/>
                      <a:pt x="49" y="34"/>
                    </a:cubicBezTo>
                    <a:cubicBezTo>
                      <a:pt x="49" y="34"/>
                      <a:pt x="49" y="34"/>
                      <a:pt x="49" y="34"/>
                    </a:cubicBezTo>
                    <a:cubicBezTo>
                      <a:pt x="49" y="34"/>
                      <a:pt x="49" y="34"/>
                      <a:pt x="49" y="34"/>
                    </a:cubicBezTo>
                    <a:cubicBezTo>
                      <a:pt x="50" y="34"/>
                      <a:pt x="50" y="34"/>
                      <a:pt x="50" y="34"/>
                    </a:cubicBezTo>
                    <a:cubicBezTo>
                      <a:pt x="50" y="35"/>
                      <a:pt x="50" y="35"/>
                      <a:pt x="50" y="35"/>
                    </a:cubicBezTo>
                    <a:cubicBezTo>
                      <a:pt x="50" y="35"/>
                      <a:pt x="50" y="35"/>
                      <a:pt x="50" y="35"/>
                    </a:cubicBezTo>
                    <a:cubicBezTo>
                      <a:pt x="50" y="35"/>
                      <a:pt x="50" y="35"/>
                      <a:pt x="50" y="35"/>
                    </a:cubicBezTo>
                    <a:cubicBezTo>
                      <a:pt x="50" y="35"/>
                      <a:pt x="50" y="35"/>
                      <a:pt x="50" y="35"/>
                    </a:cubicBezTo>
                    <a:cubicBezTo>
                      <a:pt x="51" y="35"/>
                      <a:pt x="51" y="35"/>
                      <a:pt x="51" y="35"/>
                    </a:cubicBezTo>
                    <a:cubicBezTo>
                      <a:pt x="51" y="35"/>
                      <a:pt x="51" y="35"/>
                      <a:pt x="51" y="35"/>
                    </a:cubicBezTo>
                    <a:cubicBezTo>
                      <a:pt x="51" y="35"/>
                      <a:pt x="51" y="35"/>
                      <a:pt x="51" y="35"/>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7"/>
                      <a:pt x="53" y="37"/>
                      <a:pt x="53" y="37"/>
                    </a:cubicBezTo>
                    <a:cubicBezTo>
                      <a:pt x="53" y="37"/>
                      <a:pt x="53" y="37"/>
                      <a:pt x="53" y="37"/>
                    </a:cubicBezTo>
                    <a:cubicBezTo>
                      <a:pt x="53" y="37"/>
                      <a:pt x="53" y="37"/>
                      <a:pt x="53" y="37"/>
                    </a:cubicBezTo>
                    <a:cubicBezTo>
                      <a:pt x="62" y="43"/>
                      <a:pt x="62" y="43"/>
                      <a:pt x="62" y="43"/>
                    </a:cubicBezTo>
                    <a:cubicBezTo>
                      <a:pt x="53" y="55"/>
                      <a:pt x="49" y="67"/>
                      <a:pt x="48" y="79"/>
                    </a:cubicBezTo>
                    <a:cubicBezTo>
                      <a:pt x="36" y="84"/>
                      <a:pt x="23" y="88"/>
                      <a:pt x="11" y="93"/>
                    </a:cubicBezTo>
                    <a:cubicBezTo>
                      <a:pt x="9" y="92"/>
                      <a:pt x="8" y="91"/>
                      <a:pt x="7" y="91"/>
                    </a:cubicBezTo>
                    <a:cubicBezTo>
                      <a:pt x="23" y="68"/>
                      <a:pt x="23" y="68"/>
                      <a:pt x="23" y="68"/>
                    </a:cubicBezTo>
                    <a:cubicBezTo>
                      <a:pt x="27" y="69"/>
                      <a:pt x="32" y="68"/>
                      <a:pt x="35" y="64"/>
                    </a:cubicBezTo>
                    <a:cubicBezTo>
                      <a:pt x="38" y="60"/>
                      <a:pt x="37" y="54"/>
                      <a:pt x="32" y="51"/>
                    </a:cubicBezTo>
                    <a:cubicBezTo>
                      <a:pt x="28" y="47"/>
                      <a:pt x="22" y="49"/>
                      <a:pt x="19" y="53"/>
                    </a:cubicBezTo>
                    <a:cubicBezTo>
                      <a:pt x="16" y="57"/>
                      <a:pt x="16" y="62"/>
                      <a:pt x="19" y="65"/>
                    </a:cubicBezTo>
                    <a:cubicBezTo>
                      <a:pt x="3" y="88"/>
                      <a:pt x="3" y="88"/>
                      <a:pt x="3" y="88"/>
                    </a:cubicBezTo>
                    <a:close/>
                    <a:moveTo>
                      <a:pt x="27" y="93"/>
                    </a:moveTo>
                    <a:cubicBezTo>
                      <a:pt x="73" y="93"/>
                      <a:pt x="73" y="93"/>
                      <a:pt x="73" y="93"/>
                    </a:cubicBezTo>
                    <a:cubicBezTo>
                      <a:pt x="73" y="83"/>
                      <a:pt x="73" y="83"/>
                      <a:pt x="73" y="83"/>
                    </a:cubicBezTo>
                    <a:cubicBezTo>
                      <a:pt x="54" y="83"/>
                      <a:pt x="54" y="83"/>
                      <a:pt x="54" y="83"/>
                    </a:cubicBezTo>
                    <a:cubicBezTo>
                      <a:pt x="27" y="93"/>
                      <a:pt x="27" y="93"/>
                      <a:pt x="27" y="93"/>
                    </a:cubicBezTo>
                    <a:close/>
                    <a:moveTo>
                      <a:pt x="69" y="42"/>
                    </a:moveTo>
                    <a:cubicBezTo>
                      <a:pt x="77" y="31"/>
                      <a:pt x="77" y="31"/>
                      <a:pt x="77" y="31"/>
                    </a:cubicBezTo>
                    <a:cubicBezTo>
                      <a:pt x="34" y="0"/>
                      <a:pt x="34" y="0"/>
                      <a:pt x="34" y="0"/>
                    </a:cubicBezTo>
                    <a:cubicBezTo>
                      <a:pt x="26" y="12"/>
                      <a:pt x="26" y="12"/>
                      <a:pt x="26" y="12"/>
                    </a:cubicBezTo>
                    <a:lnTo>
                      <a:pt x="69" y="42"/>
                    </a:lnTo>
                    <a:close/>
                  </a:path>
                </a:pathLst>
              </a:custGeom>
              <a:solidFill>
                <a:sysClr lastClr="FFFFFF" val="window"/>
              </a:solidFill>
              <a:ln>
                <a:noFill/>
              </a:ln>
            </p:spPr>
            <p:txBody>
              <a:bodyPr anchor="t" anchorCtr="0" bIns="45720" compatLnSpc="1" lIns="91440" numCol="1" rIns="91440" tIns="45720" vert="horz" wrap="square"/>
              <a:lstStyle>
                <a:defPPr>
                  <a:defRPr lang="en-US"/>
                </a:defPPr>
                <a:lvl1pPr algn="l" defTabSz="914400" eaLnBrk="1" hangingPunct="1" latinLnBrk="0" marL="0" rtl="0">
                  <a:defRPr kern="1200" sz="1800">
                    <a:solidFill>
                      <a:sysClr lastClr="000000" val="windowText"/>
                    </a:solidFill>
                    <a:latin charset="0" typeface="Lato"/>
                    <a:ea typeface="+mn-ea"/>
                    <a:cs typeface="+mn-ea"/>
                  </a:defRPr>
                </a:lvl1pPr>
                <a:lvl2pPr algn="l" defTabSz="914400" eaLnBrk="1" hangingPunct="1" latinLnBrk="0" marL="457200" rtl="0">
                  <a:defRPr kern="1200" sz="1800">
                    <a:solidFill>
                      <a:sysClr lastClr="000000" val="windowText"/>
                    </a:solidFill>
                    <a:latin charset="0" typeface="Lato"/>
                    <a:ea typeface="+mn-ea"/>
                    <a:cs typeface="+mn-ea"/>
                  </a:defRPr>
                </a:lvl2pPr>
                <a:lvl3pPr algn="l" defTabSz="914400" eaLnBrk="1" hangingPunct="1" latinLnBrk="0" marL="914400" rtl="0">
                  <a:defRPr kern="1200" sz="1800">
                    <a:solidFill>
                      <a:sysClr lastClr="000000" val="windowText"/>
                    </a:solidFill>
                    <a:latin charset="0" typeface="Lato"/>
                    <a:ea typeface="+mn-ea"/>
                    <a:cs typeface="+mn-ea"/>
                  </a:defRPr>
                </a:lvl3pPr>
                <a:lvl4pPr algn="l" defTabSz="914400" eaLnBrk="1" hangingPunct="1" latinLnBrk="0" marL="1371600" rtl="0">
                  <a:defRPr kern="1200" sz="1800">
                    <a:solidFill>
                      <a:sysClr lastClr="000000" val="windowText"/>
                    </a:solidFill>
                    <a:latin charset="0" typeface="Lato"/>
                    <a:ea typeface="+mn-ea"/>
                    <a:cs typeface="+mn-ea"/>
                  </a:defRPr>
                </a:lvl4pPr>
                <a:lvl5pPr algn="l" defTabSz="914400" eaLnBrk="1" hangingPunct="1" latinLnBrk="0" marL="1828800" rtl="0">
                  <a:defRPr kern="1200" sz="1800">
                    <a:solidFill>
                      <a:sysClr lastClr="000000" val="windowText"/>
                    </a:solidFill>
                    <a:latin charset="0" typeface="Lato"/>
                    <a:ea typeface="+mn-ea"/>
                    <a:cs typeface="+mn-ea"/>
                  </a:defRPr>
                </a:lvl5pPr>
                <a:lvl6pPr algn="l" defTabSz="914400" eaLnBrk="1" hangingPunct="1" latinLnBrk="0" marL="2286000" rtl="0">
                  <a:defRPr kern="1200" sz="1800">
                    <a:solidFill>
                      <a:sysClr lastClr="000000" val="windowText"/>
                    </a:solidFill>
                    <a:latin charset="0" typeface="Lato"/>
                    <a:ea typeface="+mn-ea"/>
                    <a:cs typeface="+mn-ea"/>
                  </a:defRPr>
                </a:lvl6pPr>
                <a:lvl7pPr algn="l" defTabSz="914400" eaLnBrk="1" hangingPunct="1" latinLnBrk="0" marL="2743200" rtl="0">
                  <a:defRPr kern="1200" sz="1800">
                    <a:solidFill>
                      <a:sysClr lastClr="000000" val="windowText"/>
                    </a:solidFill>
                    <a:latin charset="0" typeface="Lato"/>
                    <a:ea typeface="+mn-ea"/>
                    <a:cs typeface="+mn-ea"/>
                  </a:defRPr>
                </a:lvl7pPr>
                <a:lvl8pPr algn="l" defTabSz="914400" eaLnBrk="1" hangingPunct="1" latinLnBrk="0" marL="3200400" rtl="0">
                  <a:defRPr kern="1200" sz="1800">
                    <a:solidFill>
                      <a:sysClr lastClr="000000" val="windowText"/>
                    </a:solidFill>
                    <a:latin charset="0" typeface="Lato"/>
                    <a:ea typeface="+mn-ea"/>
                    <a:cs typeface="+mn-ea"/>
                  </a:defRPr>
                </a:lvl8pPr>
                <a:lvl9pPr algn="l" defTabSz="914400" eaLnBrk="1" hangingPunct="1" latinLnBrk="0" marL="3657600" rtl="0">
                  <a:defRPr kern="1200" sz="1800">
                    <a:solidFill>
                      <a:sysClr lastClr="000000" val="windowText"/>
                    </a:solidFill>
                    <a:latin charset="0" typeface="Lato"/>
                    <a:ea typeface="+mn-ea"/>
                    <a:cs typeface="+mn-ea"/>
                  </a:defRPr>
                </a:lvl9pPr>
              </a:lstStyle>
              <a:p>
                <a:endParaRPr altLang="en-US" lang="zh-CN">
                  <a:solidFill>
                    <a:prstClr val="black"/>
                  </a:solidFill>
                </a:endParaRPr>
              </a:p>
            </p:txBody>
          </p:sp>
        </p:grpSp>
        <p:grpSp>
          <p:nvGrpSpPr>
            <p:cNvPr id="169" name="Group 43"/>
            <p:cNvGrpSpPr/>
            <p:nvPr/>
          </p:nvGrpSpPr>
          <p:grpSpPr>
            <a:xfrm>
              <a:off x="805" y="2333"/>
              <a:ext cx="1346" cy="1346"/>
              <a:chOff x="920223" y="2028717"/>
              <a:chExt cx="630646" cy="630646"/>
            </a:xfrm>
          </p:grpSpPr>
          <p:sp>
            <p:nvSpPr>
              <p:cNvPr id="170" name="Rounded Rectangle 131"/>
              <p:cNvSpPr/>
              <p:nvPr/>
            </p:nvSpPr>
            <p:spPr>
              <a:xfrm>
                <a:off x="920223" y="2028717"/>
                <a:ext cx="630646" cy="630646"/>
              </a:xfrm>
              <a:prstGeom prst="roundRect">
                <a:avLst/>
              </a:prstGeom>
              <a:solidFill>
                <a:srgbClr val="2E7E38"/>
              </a:solidFill>
              <a:ln>
                <a:noFill/>
              </a:ln>
            </p:spPr>
            <p:style>
              <a:lnRef idx="2">
                <a:srgbClr val="19AAE1">
                  <a:shade val="50000"/>
                </a:srgbClr>
              </a:lnRef>
              <a:fillRef idx="1">
                <a:srgbClr val="19AAE1"/>
              </a:fillRef>
              <a:effectRef idx="0">
                <a:srgbClr val="19AAE1"/>
              </a:effectRef>
              <a:fontRef idx="minor">
                <a:sysClr lastClr="FFFFFF" val="window"/>
              </a:fontRef>
            </p:style>
            <p:txBody>
              <a:bodyPr anchor="ctr" rtlCol="0"/>
              <a:lstStyle/>
              <a:p>
                <a:pPr algn="ctr"/>
                <a:endParaRPr lang="en-US" sz="2100">
                  <a:latin charset="0" typeface="Lato"/>
                </a:endParaRPr>
              </a:p>
            </p:txBody>
          </p:sp>
          <p:sp>
            <p:nvSpPr>
              <p:cNvPr id="171" name="Freeform 147"/>
              <p:cNvSpPr>
                <a:spLocks noEditPoints="1"/>
              </p:cNvSpPr>
              <p:nvPr/>
            </p:nvSpPr>
            <p:spPr bwMode="auto">
              <a:xfrm>
                <a:off x="1091698" y="2138111"/>
                <a:ext cx="276702" cy="437000"/>
              </a:xfrm>
              <a:custGeom>
                <a:gdLst>
                  <a:gd fmla="*/ 57 w 67" name="T0"/>
                  <a:gd fmla="*/ 10 h 106" name="T1"/>
                  <a:gd fmla="*/ 62 w 67" name="T2"/>
                  <a:gd fmla="*/ 51 h 106" name="T3"/>
                  <a:gd fmla="*/ 51 w 67" name="T4"/>
                  <a:gd fmla="*/ 66 h 106" name="T5"/>
                  <a:gd fmla="*/ 55 w 67" name="T6"/>
                  <a:gd fmla="*/ 65 h 106" name="T7"/>
                  <a:gd fmla="*/ 57 w 67" name="T8"/>
                  <a:gd fmla="*/ 73 h 106" name="T9"/>
                  <a:gd fmla="*/ 56 w 67" name="T10"/>
                  <a:gd fmla="*/ 80 h 106" name="T11"/>
                  <a:gd fmla="*/ 57 w 67" name="T12"/>
                  <a:gd fmla="*/ 86 h 106" name="T13"/>
                  <a:gd fmla="*/ 55 w 67" name="T14"/>
                  <a:gd fmla="*/ 93 h 106" name="T15"/>
                  <a:gd fmla="*/ 15 w 67" name="T16"/>
                  <a:gd fmla="*/ 97 h 106" name="T17"/>
                  <a:gd fmla="*/ 12 w 67" name="T18"/>
                  <a:gd fmla="*/ 95 h 106" name="T19"/>
                  <a:gd fmla="*/ 12 w 67" name="T20"/>
                  <a:gd fmla="*/ 83 h 106" name="T21"/>
                  <a:gd fmla="*/ 12 w 67" name="T22"/>
                  <a:gd fmla="*/ 82 h 106" name="T23"/>
                  <a:gd fmla="*/ 12 w 67" name="T24"/>
                  <a:gd fmla="*/ 71 h 106" name="T25"/>
                  <a:gd fmla="*/ 15 w 67" name="T26"/>
                  <a:gd fmla="*/ 69 h 106" name="T27"/>
                  <a:gd fmla="*/ 16 w 67" name="T28"/>
                  <a:gd fmla="*/ 63 h 106" name="T29"/>
                  <a:gd fmla="*/ 0 w 67" name="T30"/>
                  <a:gd fmla="*/ 34 h 106" name="T31"/>
                  <a:gd fmla="*/ 33 w 67" name="T32"/>
                  <a:gd fmla="*/ 0 h 106" name="T33"/>
                  <a:gd fmla="*/ 28 w 67" name="T34"/>
                  <a:gd fmla="*/ 41 h 106" name="T35"/>
                  <a:gd fmla="*/ 30 w 67" name="T36"/>
                  <a:gd fmla="*/ 39 h 106" name="T37"/>
                  <a:gd fmla="*/ 33 w 67" name="T38"/>
                  <a:gd fmla="*/ 41 h 106" name="T39"/>
                  <a:gd fmla="*/ 36 w 67" name="T40"/>
                  <a:gd fmla="*/ 39 h 106" name="T41"/>
                  <a:gd fmla="*/ 39 w 67" name="T42"/>
                  <a:gd fmla="*/ 41 h 106" name="T43"/>
                  <a:gd fmla="*/ 43 w 67" name="T44"/>
                  <a:gd fmla="*/ 38 h 106" name="T45"/>
                  <a:gd fmla="*/ 39 w 67" name="T46"/>
                  <a:gd fmla="*/ 52 h 106" name="T47"/>
                  <a:gd fmla="*/ 44 w 67" name="T48"/>
                  <a:gd fmla="*/ 66 h 106" name="T49"/>
                  <a:gd fmla="*/ 44 w 67" name="T50"/>
                  <a:gd fmla="*/ 58 h 106" name="T51"/>
                  <a:gd fmla="*/ 56 w 67" name="T52"/>
                  <a:gd fmla="*/ 47 h 106" name="T53"/>
                  <a:gd fmla="*/ 52 w 67" name="T54"/>
                  <a:gd fmla="*/ 15 h 106" name="T55"/>
                  <a:gd fmla="*/ 15 w 67" name="T56"/>
                  <a:gd fmla="*/ 15 h 106" name="T57"/>
                  <a:gd fmla="*/ 11 w 67" name="T58"/>
                  <a:gd fmla="*/ 48 h 106" name="T59"/>
                  <a:gd fmla="*/ 23 w 67" name="T60"/>
                  <a:gd fmla="*/ 59 h 106" name="T61"/>
                  <a:gd fmla="*/ 23 w 67" name="T62"/>
                  <a:gd fmla="*/ 67 h 106" name="T63"/>
                  <a:gd fmla="*/ 29 w 67" name="T64"/>
                  <a:gd fmla="*/ 52 h 106" name="T65"/>
                  <a:gd fmla="*/ 25 w 67" name="T66"/>
                  <a:gd fmla="*/ 38 h 106" name="T67"/>
                  <a:gd fmla="*/ 40 w 67" name="T68"/>
                  <a:gd fmla="*/ 43 h 106" name="T69"/>
                  <a:gd fmla="*/ 36 w 67" name="T70"/>
                  <a:gd fmla="*/ 42 h 106" name="T71"/>
                  <a:gd fmla="*/ 30 w 67" name="T72"/>
                  <a:gd fmla="*/ 42 h 106" name="T73"/>
                  <a:gd fmla="*/ 27 w 67" name="T74"/>
                  <a:gd fmla="*/ 42 h 106" name="T75"/>
                  <a:gd fmla="*/ 32 w 67" name="T76"/>
                  <a:gd fmla="*/ 51 h 106" name="T77"/>
                  <a:gd fmla="*/ 32 w 67" name="T78"/>
                  <a:gd fmla="*/ 67 h 106" name="T79"/>
                  <a:gd fmla="*/ 35 w 67" name="T80"/>
                  <a:gd fmla="*/ 51 h 106" name="T81"/>
                  <a:gd fmla="*/ 35 w 67" name="T82"/>
                  <a:gd fmla="*/ 50 h 106" name="T83"/>
                  <a:gd fmla="*/ 43 w 67" name="T84"/>
                  <a:gd fmla="*/ 96 h 106" name="T85"/>
                  <a:gd fmla="*/ 34 w 67" name="T86"/>
                  <a:gd fmla="*/ 106 h 106" name="T87"/>
                  <a:gd fmla="*/ 43 w 67" name="T88"/>
                  <a:gd fmla="*/ 96 h 106" name="T89"/>
                  <a:gd fmla="*/ 17 w 67" name="T90"/>
                  <a:gd fmla="*/ 88 h 106" name="T91"/>
                  <a:gd fmla="*/ 17 w 67" name="T92"/>
                  <a:gd fmla="*/ 90 h 106" name="T93"/>
                  <a:gd fmla="*/ 50 w 67" name="T94"/>
                  <a:gd fmla="*/ 86 h 106" name="T95"/>
                  <a:gd fmla="*/ 50 w 67" name="T96"/>
                  <a:gd fmla="*/ 73 h 106" name="T97"/>
                  <a:gd fmla="*/ 17 w 67" name="T98"/>
                  <a:gd fmla="*/ 77 h 106" name="T99"/>
                  <a:gd fmla="*/ 50 w 67" name="T100"/>
                  <a:gd fmla="*/ 74 h 106" name="T101"/>
                  <a:gd fmla="*/ 50 w 67" name="T102"/>
                  <a:gd fmla="*/ 73 h 106" name="T1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b="b" l="0" r="r" t="0"/>
                <a:pathLst>
                  <a:path h="105" w="67">
                    <a:moveTo>
                      <a:pt x="33" y="0"/>
                    </a:moveTo>
                    <a:cubicBezTo>
                      <a:pt x="43" y="0"/>
                      <a:pt x="51" y="4"/>
                      <a:pt x="57" y="10"/>
                    </a:cubicBezTo>
                    <a:cubicBezTo>
                      <a:pt x="63" y="16"/>
                      <a:pt x="67" y="25"/>
                      <a:pt x="67" y="34"/>
                    </a:cubicBezTo>
                    <a:cubicBezTo>
                      <a:pt x="67" y="40"/>
                      <a:pt x="65" y="46"/>
                      <a:pt x="62" y="51"/>
                    </a:cubicBezTo>
                    <a:cubicBezTo>
                      <a:pt x="59" y="56"/>
                      <a:pt x="56" y="59"/>
                      <a:pt x="51" y="62"/>
                    </a:cubicBezTo>
                    <a:cubicBezTo>
                      <a:pt x="51" y="66"/>
                      <a:pt x="51" y="66"/>
                      <a:pt x="51" y="66"/>
                    </a:cubicBezTo>
                    <a:cubicBezTo>
                      <a:pt x="53" y="66"/>
                      <a:pt x="53" y="66"/>
                      <a:pt x="53" y="66"/>
                    </a:cubicBezTo>
                    <a:cubicBezTo>
                      <a:pt x="55" y="65"/>
                      <a:pt x="55" y="65"/>
                      <a:pt x="55" y="65"/>
                    </a:cubicBezTo>
                    <a:cubicBezTo>
                      <a:pt x="56" y="68"/>
                      <a:pt x="56" y="68"/>
                      <a:pt x="56" y="68"/>
                    </a:cubicBezTo>
                    <a:cubicBezTo>
                      <a:pt x="57" y="70"/>
                      <a:pt x="57" y="72"/>
                      <a:pt x="57" y="73"/>
                    </a:cubicBezTo>
                    <a:cubicBezTo>
                      <a:pt x="57" y="75"/>
                      <a:pt x="57" y="77"/>
                      <a:pt x="56" y="79"/>
                    </a:cubicBezTo>
                    <a:cubicBezTo>
                      <a:pt x="56" y="80"/>
                      <a:pt x="56" y="80"/>
                      <a:pt x="56" y="80"/>
                    </a:cubicBezTo>
                    <a:cubicBezTo>
                      <a:pt x="56" y="80"/>
                      <a:pt x="56" y="80"/>
                      <a:pt x="56" y="80"/>
                    </a:cubicBezTo>
                    <a:cubicBezTo>
                      <a:pt x="57" y="82"/>
                      <a:pt x="57" y="84"/>
                      <a:pt x="57" y="86"/>
                    </a:cubicBezTo>
                    <a:cubicBezTo>
                      <a:pt x="57" y="88"/>
                      <a:pt x="57" y="90"/>
                      <a:pt x="56" y="92"/>
                    </a:cubicBezTo>
                    <a:cubicBezTo>
                      <a:pt x="55" y="93"/>
                      <a:pt x="55" y="93"/>
                      <a:pt x="55" y="93"/>
                    </a:cubicBezTo>
                    <a:cubicBezTo>
                      <a:pt x="53" y="94"/>
                      <a:pt x="53" y="94"/>
                      <a:pt x="53" y="94"/>
                    </a:cubicBezTo>
                    <a:cubicBezTo>
                      <a:pt x="15" y="97"/>
                      <a:pt x="15" y="97"/>
                      <a:pt x="15" y="97"/>
                    </a:cubicBezTo>
                    <a:cubicBezTo>
                      <a:pt x="13" y="97"/>
                      <a:pt x="13" y="97"/>
                      <a:pt x="13" y="97"/>
                    </a:cubicBezTo>
                    <a:cubicBezTo>
                      <a:pt x="12" y="95"/>
                      <a:pt x="12" y="95"/>
                      <a:pt x="12" y="95"/>
                    </a:cubicBezTo>
                    <a:cubicBezTo>
                      <a:pt x="11" y="93"/>
                      <a:pt x="11" y="91"/>
                      <a:pt x="10" y="90"/>
                    </a:cubicBezTo>
                    <a:cubicBezTo>
                      <a:pt x="10" y="88"/>
                      <a:pt x="11" y="86"/>
                      <a:pt x="12" y="83"/>
                    </a:cubicBezTo>
                    <a:cubicBezTo>
                      <a:pt x="12" y="83"/>
                      <a:pt x="12" y="83"/>
                      <a:pt x="12" y="83"/>
                    </a:cubicBezTo>
                    <a:cubicBezTo>
                      <a:pt x="12" y="82"/>
                      <a:pt x="12" y="82"/>
                      <a:pt x="12" y="82"/>
                    </a:cubicBezTo>
                    <a:cubicBezTo>
                      <a:pt x="11" y="81"/>
                      <a:pt x="11" y="79"/>
                      <a:pt x="10" y="77"/>
                    </a:cubicBezTo>
                    <a:cubicBezTo>
                      <a:pt x="10" y="75"/>
                      <a:pt x="11" y="73"/>
                      <a:pt x="12" y="71"/>
                    </a:cubicBezTo>
                    <a:cubicBezTo>
                      <a:pt x="13" y="69"/>
                      <a:pt x="13" y="69"/>
                      <a:pt x="13" y="69"/>
                    </a:cubicBezTo>
                    <a:cubicBezTo>
                      <a:pt x="15" y="69"/>
                      <a:pt x="15" y="69"/>
                      <a:pt x="15" y="69"/>
                    </a:cubicBezTo>
                    <a:cubicBezTo>
                      <a:pt x="16" y="69"/>
                      <a:pt x="16" y="69"/>
                      <a:pt x="16" y="69"/>
                    </a:cubicBezTo>
                    <a:cubicBezTo>
                      <a:pt x="16" y="63"/>
                      <a:pt x="16" y="63"/>
                      <a:pt x="16" y="63"/>
                    </a:cubicBezTo>
                    <a:cubicBezTo>
                      <a:pt x="11" y="60"/>
                      <a:pt x="7" y="56"/>
                      <a:pt x="5" y="51"/>
                    </a:cubicBezTo>
                    <a:cubicBezTo>
                      <a:pt x="2" y="46"/>
                      <a:pt x="0" y="40"/>
                      <a:pt x="0" y="34"/>
                    </a:cubicBezTo>
                    <a:cubicBezTo>
                      <a:pt x="0" y="25"/>
                      <a:pt x="4" y="16"/>
                      <a:pt x="10" y="10"/>
                    </a:cubicBezTo>
                    <a:cubicBezTo>
                      <a:pt x="16" y="4"/>
                      <a:pt x="24" y="0"/>
                      <a:pt x="33" y="0"/>
                    </a:cubicBezTo>
                    <a:close/>
                    <a:moveTo>
                      <a:pt x="26" y="40"/>
                    </a:moveTo>
                    <a:cubicBezTo>
                      <a:pt x="27" y="41"/>
                      <a:pt x="27" y="41"/>
                      <a:pt x="28" y="41"/>
                    </a:cubicBezTo>
                    <a:cubicBezTo>
                      <a:pt x="28" y="41"/>
                      <a:pt x="29" y="41"/>
                      <a:pt x="30" y="40"/>
                    </a:cubicBezTo>
                    <a:cubicBezTo>
                      <a:pt x="30" y="39"/>
                      <a:pt x="30" y="39"/>
                      <a:pt x="30" y="39"/>
                    </a:cubicBezTo>
                    <a:cubicBezTo>
                      <a:pt x="31" y="40"/>
                      <a:pt x="31" y="40"/>
                      <a:pt x="31" y="40"/>
                    </a:cubicBezTo>
                    <a:cubicBezTo>
                      <a:pt x="32" y="41"/>
                      <a:pt x="32" y="41"/>
                      <a:pt x="33" y="41"/>
                    </a:cubicBezTo>
                    <a:cubicBezTo>
                      <a:pt x="34" y="41"/>
                      <a:pt x="35" y="41"/>
                      <a:pt x="35" y="40"/>
                    </a:cubicBezTo>
                    <a:cubicBezTo>
                      <a:pt x="36" y="39"/>
                      <a:pt x="36" y="39"/>
                      <a:pt x="36" y="39"/>
                    </a:cubicBezTo>
                    <a:cubicBezTo>
                      <a:pt x="36" y="40"/>
                      <a:pt x="36" y="40"/>
                      <a:pt x="36" y="40"/>
                    </a:cubicBezTo>
                    <a:cubicBezTo>
                      <a:pt x="37" y="41"/>
                      <a:pt x="38" y="41"/>
                      <a:pt x="39" y="41"/>
                    </a:cubicBezTo>
                    <a:cubicBezTo>
                      <a:pt x="40" y="41"/>
                      <a:pt x="41" y="41"/>
                      <a:pt x="42" y="40"/>
                    </a:cubicBezTo>
                    <a:cubicBezTo>
                      <a:pt x="43" y="38"/>
                      <a:pt x="43" y="38"/>
                      <a:pt x="43" y="38"/>
                    </a:cubicBezTo>
                    <a:cubicBezTo>
                      <a:pt x="46" y="40"/>
                      <a:pt x="46" y="40"/>
                      <a:pt x="46" y="40"/>
                    </a:cubicBezTo>
                    <a:cubicBezTo>
                      <a:pt x="39" y="52"/>
                      <a:pt x="39" y="52"/>
                      <a:pt x="39" y="52"/>
                    </a:cubicBezTo>
                    <a:cubicBezTo>
                      <a:pt x="39" y="67"/>
                      <a:pt x="39" y="67"/>
                      <a:pt x="39" y="67"/>
                    </a:cubicBezTo>
                    <a:cubicBezTo>
                      <a:pt x="44" y="66"/>
                      <a:pt x="44" y="66"/>
                      <a:pt x="44" y="66"/>
                    </a:cubicBezTo>
                    <a:cubicBezTo>
                      <a:pt x="44" y="60"/>
                      <a:pt x="44" y="60"/>
                      <a:pt x="44" y="60"/>
                    </a:cubicBezTo>
                    <a:cubicBezTo>
                      <a:pt x="44" y="58"/>
                      <a:pt x="44" y="58"/>
                      <a:pt x="44" y="58"/>
                    </a:cubicBezTo>
                    <a:cubicBezTo>
                      <a:pt x="46" y="57"/>
                      <a:pt x="46" y="57"/>
                      <a:pt x="46" y="57"/>
                    </a:cubicBezTo>
                    <a:cubicBezTo>
                      <a:pt x="50" y="55"/>
                      <a:pt x="54" y="52"/>
                      <a:pt x="56" y="47"/>
                    </a:cubicBezTo>
                    <a:cubicBezTo>
                      <a:pt x="59" y="44"/>
                      <a:pt x="60" y="39"/>
                      <a:pt x="60" y="34"/>
                    </a:cubicBezTo>
                    <a:cubicBezTo>
                      <a:pt x="60" y="27"/>
                      <a:pt x="57" y="20"/>
                      <a:pt x="52" y="15"/>
                    </a:cubicBezTo>
                    <a:cubicBezTo>
                      <a:pt x="47" y="10"/>
                      <a:pt x="41" y="7"/>
                      <a:pt x="33" y="7"/>
                    </a:cubicBezTo>
                    <a:cubicBezTo>
                      <a:pt x="26" y="7"/>
                      <a:pt x="19" y="10"/>
                      <a:pt x="15" y="15"/>
                    </a:cubicBezTo>
                    <a:cubicBezTo>
                      <a:pt x="10" y="20"/>
                      <a:pt x="7" y="27"/>
                      <a:pt x="7" y="34"/>
                    </a:cubicBezTo>
                    <a:cubicBezTo>
                      <a:pt x="7" y="39"/>
                      <a:pt x="8" y="44"/>
                      <a:pt x="11" y="48"/>
                    </a:cubicBezTo>
                    <a:cubicBezTo>
                      <a:pt x="13" y="52"/>
                      <a:pt x="17" y="55"/>
                      <a:pt x="21" y="58"/>
                    </a:cubicBezTo>
                    <a:cubicBezTo>
                      <a:pt x="23" y="59"/>
                      <a:pt x="23" y="59"/>
                      <a:pt x="23" y="59"/>
                    </a:cubicBezTo>
                    <a:cubicBezTo>
                      <a:pt x="23" y="61"/>
                      <a:pt x="23" y="61"/>
                      <a:pt x="23" y="61"/>
                    </a:cubicBezTo>
                    <a:cubicBezTo>
                      <a:pt x="23" y="67"/>
                      <a:pt x="23" y="67"/>
                      <a:pt x="23" y="67"/>
                    </a:cubicBezTo>
                    <a:cubicBezTo>
                      <a:pt x="29" y="67"/>
                      <a:pt x="29" y="67"/>
                      <a:pt x="29" y="67"/>
                    </a:cubicBezTo>
                    <a:cubicBezTo>
                      <a:pt x="29" y="52"/>
                      <a:pt x="29" y="52"/>
                      <a:pt x="29" y="52"/>
                    </a:cubicBezTo>
                    <a:cubicBezTo>
                      <a:pt x="22" y="40"/>
                      <a:pt x="22" y="40"/>
                      <a:pt x="22" y="40"/>
                    </a:cubicBezTo>
                    <a:cubicBezTo>
                      <a:pt x="25" y="38"/>
                      <a:pt x="25" y="38"/>
                      <a:pt x="25" y="38"/>
                    </a:cubicBezTo>
                    <a:cubicBezTo>
                      <a:pt x="26" y="40"/>
                      <a:pt x="26" y="40"/>
                      <a:pt x="26" y="40"/>
                    </a:cubicBezTo>
                    <a:close/>
                    <a:moveTo>
                      <a:pt x="40" y="43"/>
                    </a:moveTo>
                    <a:cubicBezTo>
                      <a:pt x="40" y="43"/>
                      <a:pt x="40" y="43"/>
                      <a:pt x="39" y="43"/>
                    </a:cubicBezTo>
                    <a:cubicBezTo>
                      <a:pt x="38" y="43"/>
                      <a:pt x="37" y="43"/>
                      <a:pt x="36" y="42"/>
                    </a:cubicBezTo>
                    <a:cubicBezTo>
                      <a:pt x="35" y="42"/>
                      <a:pt x="34" y="43"/>
                      <a:pt x="33" y="43"/>
                    </a:cubicBezTo>
                    <a:cubicBezTo>
                      <a:pt x="32" y="43"/>
                      <a:pt x="31" y="42"/>
                      <a:pt x="30" y="42"/>
                    </a:cubicBezTo>
                    <a:cubicBezTo>
                      <a:pt x="29" y="42"/>
                      <a:pt x="28" y="43"/>
                      <a:pt x="28" y="43"/>
                    </a:cubicBezTo>
                    <a:cubicBezTo>
                      <a:pt x="27" y="43"/>
                      <a:pt x="27" y="43"/>
                      <a:pt x="27" y="42"/>
                    </a:cubicBezTo>
                    <a:cubicBezTo>
                      <a:pt x="32" y="50"/>
                      <a:pt x="32" y="50"/>
                      <a:pt x="32" y="50"/>
                    </a:cubicBezTo>
                    <a:cubicBezTo>
                      <a:pt x="32" y="51"/>
                      <a:pt x="32" y="51"/>
                      <a:pt x="32" y="51"/>
                    </a:cubicBezTo>
                    <a:cubicBezTo>
                      <a:pt x="32" y="51"/>
                      <a:pt x="32" y="51"/>
                      <a:pt x="32" y="51"/>
                    </a:cubicBezTo>
                    <a:cubicBezTo>
                      <a:pt x="32" y="67"/>
                      <a:pt x="32" y="67"/>
                      <a:pt x="32" y="67"/>
                    </a:cubicBezTo>
                    <a:cubicBezTo>
                      <a:pt x="35" y="67"/>
                      <a:pt x="35" y="67"/>
                      <a:pt x="35" y="67"/>
                    </a:cubicBezTo>
                    <a:cubicBezTo>
                      <a:pt x="35" y="51"/>
                      <a:pt x="35" y="51"/>
                      <a:pt x="35" y="51"/>
                    </a:cubicBezTo>
                    <a:cubicBezTo>
                      <a:pt x="35" y="51"/>
                      <a:pt x="35" y="51"/>
                      <a:pt x="35" y="51"/>
                    </a:cubicBezTo>
                    <a:cubicBezTo>
                      <a:pt x="35" y="50"/>
                      <a:pt x="35" y="50"/>
                      <a:pt x="35" y="50"/>
                    </a:cubicBezTo>
                    <a:cubicBezTo>
                      <a:pt x="40" y="43"/>
                      <a:pt x="40" y="43"/>
                      <a:pt x="40" y="43"/>
                    </a:cubicBezTo>
                    <a:close/>
                    <a:moveTo>
                      <a:pt x="43" y="96"/>
                    </a:moveTo>
                    <a:cubicBezTo>
                      <a:pt x="24" y="98"/>
                      <a:pt x="24" y="98"/>
                      <a:pt x="24" y="98"/>
                    </a:cubicBezTo>
                    <a:cubicBezTo>
                      <a:pt x="25" y="103"/>
                      <a:pt x="29" y="106"/>
                      <a:pt x="34" y="106"/>
                    </a:cubicBezTo>
                    <a:cubicBezTo>
                      <a:pt x="39" y="106"/>
                      <a:pt x="43" y="102"/>
                      <a:pt x="43" y="97"/>
                    </a:cubicBezTo>
                    <a:cubicBezTo>
                      <a:pt x="43" y="97"/>
                      <a:pt x="43" y="97"/>
                      <a:pt x="43" y="96"/>
                    </a:cubicBezTo>
                    <a:close/>
                    <a:moveTo>
                      <a:pt x="50" y="85"/>
                    </a:moveTo>
                    <a:cubicBezTo>
                      <a:pt x="17" y="88"/>
                      <a:pt x="17" y="88"/>
                      <a:pt x="17" y="88"/>
                    </a:cubicBezTo>
                    <a:cubicBezTo>
                      <a:pt x="17" y="89"/>
                      <a:pt x="17" y="89"/>
                      <a:pt x="17" y="89"/>
                    </a:cubicBezTo>
                    <a:cubicBezTo>
                      <a:pt x="17" y="89"/>
                      <a:pt x="17" y="90"/>
                      <a:pt x="17" y="90"/>
                    </a:cubicBezTo>
                    <a:cubicBezTo>
                      <a:pt x="50" y="87"/>
                      <a:pt x="50" y="87"/>
                      <a:pt x="50" y="87"/>
                    </a:cubicBezTo>
                    <a:cubicBezTo>
                      <a:pt x="50" y="87"/>
                      <a:pt x="50" y="86"/>
                      <a:pt x="50" y="86"/>
                    </a:cubicBezTo>
                    <a:cubicBezTo>
                      <a:pt x="50" y="86"/>
                      <a:pt x="50" y="86"/>
                      <a:pt x="50" y="85"/>
                    </a:cubicBezTo>
                    <a:close/>
                    <a:moveTo>
                      <a:pt x="50" y="73"/>
                    </a:moveTo>
                    <a:cubicBezTo>
                      <a:pt x="17" y="76"/>
                      <a:pt x="17" y="76"/>
                      <a:pt x="17" y="76"/>
                    </a:cubicBezTo>
                    <a:cubicBezTo>
                      <a:pt x="17" y="76"/>
                      <a:pt x="17" y="76"/>
                      <a:pt x="17" y="77"/>
                    </a:cubicBezTo>
                    <a:cubicBezTo>
                      <a:pt x="17" y="77"/>
                      <a:pt x="17" y="77"/>
                      <a:pt x="17" y="77"/>
                    </a:cubicBezTo>
                    <a:cubicBezTo>
                      <a:pt x="50" y="74"/>
                      <a:pt x="50" y="74"/>
                      <a:pt x="50" y="74"/>
                    </a:cubicBezTo>
                    <a:cubicBezTo>
                      <a:pt x="50" y="74"/>
                      <a:pt x="50" y="74"/>
                      <a:pt x="50" y="73"/>
                    </a:cubicBezTo>
                    <a:cubicBezTo>
                      <a:pt x="50" y="73"/>
                      <a:pt x="50" y="73"/>
                      <a:pt x="50" y="73"/>
                    </a:cubicBezTo>
                    <a:close/>
                  </a:path>
                </a:pathLst>
              </a:custGeom>
              <a:solidFill>
                <a:sysClr lastClr="FFFFFF" val="window"/>
              </a:solidFill>
              <a:ln>
                <a:noFill/>
              </a:ln>
            </p:spPr>
            <p:txBody>
              <a:bodyPr anchor="t" anchorCtr="0" bIns="45720" compatLnSpc="1" lIns="91440" numCol="1" rIns="91440" tIns="45720" vert="horz" wrap="square"/>
              <a:lstStyle/>
              <a:p>
                <a:endParaRPr altLang="en-US" lang="zh-CN">
                  <a:solidFill>
                    <a:prstClr val="black"/>
                  </a:solidFill>
                </a:endParaRPr>
              </a:p>
            </p:txBody>
          </p:sp>
        </p:grpSp>
        <p:grpSp>
          <p:nvGrpSpPr>
            <p:cNvPr id="172" name="Group 45"/>
            <p:cNvGrpSpPr/>
            <p:nvPr/>
          </p:nvGrpSpPr>
          <p:grpSpPr>
            <a:xfrm>
              <a:off x="761" y="5603"/>
              <a:ext cx="1346" cy="1346"/>
              <a:chOff x="920223" y="3692891"/>
              <a:chExt cx="630646" cy="630646"/>
            </a:xfrm>
          </p:grpSpPr>
          <p:sp>
            <p:nvSpPr>
              <p:cNvPr id="173" name="Rounded Rectangle 137"/>
              <p:cNvSpPr/>
              <p:nvPr/>
            </p:nvSpPr>
            <p:spPr>
              <a:xfrm>
                <a:off x="920223" y="3692891"/>
                <a:ext cx="630646" cy="630646"/>
              </a:xfrm>
              <a:prstGeom prst="roundRect">
                <a:avLst/>
              </a:prstGeom>
              <a:solidFill>
                <a:schemeClr val="bg1">
                  <a:lumMod val="65000"/>
                </a:schemeClr>
              </a:solidFill>
              <a:ln>
                <a:noFill/>
              </a:ln>
            </p:spPr>
            <p:style>
              <a:lnRef idx="2">
                <a:srgbClr val="19AAE1">
                  <a:shade val="50000"/>
                </a:srgbClr>
              </a:lnRef>
              <a:fillRef idx="1">
                <a:srgbClr val="19AAE1"/>
              </a:fillRef>
              <a:effectRef idx="0">
                <a:srgbClr val="19AAE1"/>
              </a:effectRef>
              <a:fontRef idx="minor">
                <a:sysClr lastClr="FFFFFF" val="window"/>
              </a:fontRef>
            </p:style>
            <p:txBody>
              <a:bodyPr anchor="ctr" rtlCol="0"/>
              <a:lstStyle/>
              <a:p>
                <a:pPr algn="ctr"/>
                <a:endParaRPr lang="en-US" sz="2100">
                  <a:latin charset="0" typeface="Lato"/>
                </a:endParaRPr>
              </a:p>
            </p:txBody>
          </p:sp>
          <p:sp>
            <p:nvSpPr>
              <p:cNvPr id="174" name="Freeform 69"/>
              <p:cNvSpPr>
                <a:spLocks noEditPoints="1"/>
              </p:cNvSpPr>
              <p:nvPr/>
            </p:nvSpPr>
            <p:spPr bwMode="auto">
              <a:xfrm>
                <a:off x="1063910" y="3810343"/>
                <a:ext cx="375934" cy="383568"/>
              </a:xfrm>
              <a:custGeom>
                <a:gdLst>
                  <a:gd fmla="*/ 87 w 91" name="T0"/>
                  <a:gd fmla="*/ 39 h 93" name="T1"/>
                  <a:gd fmla="*/ 91 w 91" name="T2"/>
                  <a:gd fmla="*/ 46 h 93" name="T3"/>
                  <a:gd fmla="*/ 91 w 91" name="T4"/>
                  <a:gd fmla="*/ 83 h 93" name="T5"/>
                  <a:gd fmla="*/ 81 w 91" name="T6"/>
                  <a:gd fmla="*/ 93 h 93" name="T7"/>
                  <a:gd fmla="*/ 10 w 91" name="T8"/>
                  <a:gd fmla="*/ 93 h 93" name="T9"/>
                  <a:gd fmla="*/ 0 w 91" name="T10"/>
                  <a:gd fmla="*/ 83 h 93" name="T11"/>
                  <a:gd fmla="*/ 0 w 91" name="T12"/>
                  <a:gd fmla="*/ 46 h 93" name="T13"/>
                  <a:gd fmla="*/ 3 w 91" name="T14"/>
                  <a:gd fmla="*/ 40 h 93" name="T15"/>
                  <a:gd fmla="*/ 3 w 91" name="T16"/>
                  <a:gd fmla="*/ 40 h 93" name="T17"/>
                  <a:gd fmla="*/ 3 w 91" name="T18"/>
                  <a:gd fmla="*/ 40 h 93" name="T19"/>
                  <a:gd fmla="*/ 3 w 91" name="T20"/>
                  <a:gd fmla="*/ 39 h 93" name="T21"/>
                  <a:gd fmla="*/ 40 w 91" name="T22"/>
                  <a:gd fmla="*/ 3 h 93" name="T23"/>
                  <a:gd fmla="*/ 51 w 91" name="T24"/>
                  <a:gd fmla="*/ 3 h 93" name="T25"/>
                  <a:gd fmla="*/ 87 w 91" name="T26"/>
                  <a:gd fmla="*/ 39 h 93" name="T27"/>
                  <a:gd fmla="*/ 16 w 91" name="T28"/>
                  <a:gd fmla="*/ 30 h 93" name="T29"/>
                  <a:gd fmla="*/ 16 w 91" name="T30"/>
                  <a:gd fmla="*/ 52 h 93" name="T31"/>
                  <a:gd fmla="*/ 46 w 91" name="T32"/>
                  <a:gd fmla="*/ 75 h 93" name="T33"/>
                  <a:gd fmla="*/ 73 w 91" name="T34"/>
                  <a:gd fmla="*/ 54 h 93" name="T35"/>
                  <a:gd fmla="*/ 73 w 91" name="T36"/>
                  <a:gd fmla="*/ 30 h 93" name="T37"/>
                  <a:gd fmla="*/ 16 w 91" name="T38"/>
                  <a:gd fmla="*/ 30 h 93" name="T39"/>
                  <a:gd fmla="*/ 26 w 91" name="T40"/>
                  <a:gd fmla="*/ 35 h 93" name="T41"/>
                  <a:gd fmla="*/ 26 w 91" name="T42"/>
                  <a:gd fmla="*/ 39 h 93" name="T43"/>
                  <a:gd fmla="*/ 64 w 91" name="T44"/>
                  <a:gd fmla="*/ 39 h 93" name="T45"/>
                  <a:gd fmla="*/ 64 w 91" name="T46"/>
                  <a:gd fmla="*/ 35 h 93" name="T47"/>
                  <a:gd fmla="*/ 26 w 91" name="T48"/>
                  <a:gd fmla="*/ 35 h 93" name="T49"/>
                  <a:gd fmla="*/ 26 w 91" name="T50"/>
                  <a:gd fmla="*/ 51 h 93" name="T51"/>
                  <a:gd fmla="*/ 26 w 91" name="T52"/>
                  <a:gd fmla="*/ 55 h 93" name="T53"/>
                  <a:gd fmla="*/ 64 w 91" name="T54"/>
                  <a:gd fmla="*/ 55 h 93" name="T55"/>
                  <a:gd fmla="*/ 64 w 91" name="T56"/>
                  <a:gd fmla="*/ 51 h 93" name="T57"/>
                  <a:gd fmla="*/ 26 w 91" name="T58"/>
                  <a:gd fmla="*/ 51 h 93" name="T59"/>
                  <a:gd fmla="*/ 26 w 91" name="T60"/>
                  <a:gd fmla="*/ 43 h 93" name="T61"/>
                  <a:gd fmla="*/ 26 w 91" name="T62"/>
                  <a:gd fmla="*/ 47 h 93" name="T63"/>
                  <a:gd fmla="*/ 64 w 91" name="T64"/>
                  <a:gd fmla="*/ 47 h 93" name="T65"/>
                  <a:gd fmla="*/ 64 w 91" name="T66"/>
                  <a:gd fmla="*/ 43 h 93" name="T67"/>
                  <a:gd fmla="*/ 26 w 91" name="T68"/>
                  <a:gd fmla="*/ 43 h 93" name="T69"/>
                  <a:gd fmla="*/ 10 w 91" name="T70"/>
                  <a:gd fmla="*/ 87 h 93" name="T71"/>
                  <a:gd fmla="*/ 28 w 91" name="T72"/>
                  <a:gd fmla="*/ 70 h 93" name="T73"/>
                  <a:gd fmla="*/ 28 w 91" name="T74"/>
                  <a:gd fmla="*/ 67 h 93" name="T75"/>
                  <a:gd fmla="*/ 26 w 91" name="T76"/>
                  <a:gd fmla="*/ 67 h 93" name="T77"/>
                  <a:gd fmla="*/ 8 w 91" name="T78"/>
                  <a:gd fmla="*/ 84 h 93" name="T79"/>
                  <a:gd fmla="*/ 8 w 91" name="T80"/>
                  <a:gd fmla="*/ 87 h 93" name="T81"/>
                  <a:gd fmla="*/ 10 w 91" name="T82"/>
                  <a:gd fmla="*/ 87 h 93" name="T83"/>
                  <a:gd fmla="*/ 85 w 91" name="T84"/>
                  <a:gd fmla="*/ 84 h 93" name="T85"/>
                  <a:gd fmla="*/ 67 w 91" name="T86"/>
                  <a:gd fmla="*/ 67 h 93" name="T87"/>
                  <a:gd fmla="*/ 64 w 91" name="T88"/>
                  <a:gd fmla="*/ 67 h 93" name="T89"/>
                  <a:gd fmla="*/ 64 w 91" name="T90"/>
                  <a:gd fmla="*/ 70 h 93" name="T91"/>
                  <a:gd fmla="*/ 82 w 91" name="T92"/>
                  <a:gd fmla="*/ 87 h 93" name="T93"/>
                  <a:gd fmla="*/ 85 w 91" name="T94"/>
                  <a:gd fmla="*/ 87 h 93" name="T95"/>
                  <a:gd fmla="*/ 85 w 91" name="T96"/>
                  <a:gd fmla="*/ 84 h 93" name="T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b="b" l="0" r="r" t="0"/>
                <a:pathLst>
                  <a:path h="93" w="91">
                    <a:moveTo>
                      <a:pt x="87" y="39"/>
                    </a:moveTo>
                    <a:cubicBezTo>
                      <a:pt x="89" y="40"/>
                      <a:pt x="91" y="43"/>
                      <a:pt x="91" y="46"/>
                    </a:cubicBezTo>
                    <a:cubicBezTo>
                      <a:pt x="91" y="83"/>
                      <a:pt x="91" y="83"/>
                      <a:pt x="91" y="83"/>
                    </a:cubicBezTo>
                    <a:cubicBezTo>
                      <a:pt x="91" y="89"/>
                      <a:pt x="86" y="93"/>
                      <a:pt x="81" y="93"/>
                    </a:cubicBezTo>
                    <a:cubicBezTo>
                      <a:pt x="10" y="93"/>
                      <a:pt x="10" y="93"/>
                      <a:pt x="10" y="93"/>
                    </a:cubicBezTo>
                    <a:cubicBezTo>
                      <a:pt x="5" y="93"/>
                      <a:pt x="0" y="89"/>
                      <a:pt x="0" y="83"/>
                    </a:cubicBezTo>
                    <a:cubicBezTo>
                      <a:pt x="0" y="46"/>
                      <a:pt x="0" y="46"/>
                      <a:pt x="0" y="46"/>
                    </a:cubicBezTo>
                    <a:cubicBezTo>
                      <a:pt x="0" y="44"/>
                      <a:pt x="1" y="41"/>
                      <a:pt x="3" y="40"/>
                    </a:cubicBezTo>
                    <a:cubicBezTo>
                      <a:pt x="3" y="40"/>
                      <a:pt x="3" y="40"/>
                      <a:pt x="3" y="40"/>
                    </a:cubicBezTo>
                    <a:cubicBezTo>
                      <a:pt x="3" y="40"/>
                      <a:pt x="3" y="40"/>
                      <a:pt x="3" y="40"/>
                    </a:cubicBezTo>
                    <a:cubicBezTo>
                      <a:pt x="3" y="40"/>
                      <a:pt x="3" y="40"/>
                      <a:pt x="3" y="39"/>
                    </a:cubicBezTo>
                    <a:cubicBezTo>
                      <a:pt x="40" y="3"/>
                      <a:pt x="40" y="3"/>
                      <a:pt x="40" y="3"/>
                    </a:cubicBezTo>
                    <a:cubicBezTo>
                      <a:pt x="43" y="0"/>
                      <a:pt x="47" y="0"/>
                      <a:pt x="51" y="3"/>
                    </a:cubicBezTo>
                    <a:cubicBezTo>
                      <a:pt x="87" y="39"/>
                      <a:pt x="87" y="39"/>
                      <a:pt x="87" y="39"/>
                    </a:cubicBezTo>
                    <a:close/>
                    <a:moveTo>
                      <a:pt x="16" y="30"/>
                    </a:moveTo>
                    <a:cubicBezTo>
                      <a:pt x="16" y="52"/>
                      <a:pt x="16" y="52"/>
                      <a:pt x="16" y="52"/>
                    </a:cubicBezTo>
                    <a:cubicBezTo>
                      <a:pt x="46" y="75"/>
                      <a:pt x="46" y="75"/>
                      <a:pt x="46" y="75"/>
                    </a:cubicBezTo>
                    <a:cubicBezTo>
                      <a:pt x="73" y="54"/>
                      <a:pt x="73" y="54"/>
                      <a:pt x="73" y="54"/>
                    </a:cubicBezTo>
                    <a:cubicBezTo>
                      <a:pt x="73" y="30"/>
                      <a:pt x="73" y="30"/>
                      <a:pt x="73" y="30"/>
                    </a:cubicBezTo>
                    <a:cubicBezTo>
                      <a:pt x="16" y="30"/>
                      <a:pt x="16" y="30"/>
                      <a:pt x="16" y="30"/>
                    </a:cubicBezTo>
                    <a:close/>
                    <a:moveTo>
                      <a:pt x="26" y="35"/>
                    </a:moveTo>
                    <a:cubicBezTo>
                      <a:pt x="26" y="39"/>
                      <a:pt x="26" y="39"/>
                      <a:pt x="26" y="39"/>
                    </a:cubicBezTo>
                    <a:cubicBezTo>
                      <a:pt x="64" y="39"/>
                      <a:pt x="64" y="39"/>
                      <a:pt x="64" y="39"/>
                    </a:cubicBezTo>
                    <a:cubicBezTo>
                      <a:pt x="64" y="35"/>
                      <a:pt x="64" y="35"/>
                      <a:pt x="64" y="35"/>
                    </a:cubicBezTo>
                    <a:cubicBezTo>
                      <a:pt x="26" y="35"/>
                      <a:pt x="26" y="35"/>
                      <a:pt x="26" y="35"/>
                    </a:cubicBezTo>
                    <a:close/>
                    <a:moveTo>
                      <a:pt x="26" y="51"/>
                    </a:moveTo>
                    <a:cubicBezTo>
                      <a:pt x="26" y="55"/>
                      <a:pt x="26" y="55"/>
                      <a:pt x="26" y="55"/>
                    </a:cubicBezTo>
                    <a:cubicBezTo>
                      <a:pt x="64" y="55"/>
                      <a:pt x="64" y="55"/>
                      <a:pt x="64" y="55"/>
                    </a:cubicBezTo>
                    <a:cubicBezTo>
                      <a:pt x="64" y="51"/>
                      <a:pt x="64" y="51"/>
                      <a:pt x="64" y="51"/>
                    </a:cubicBezTo>
                    <a:cubicBezTo>
                      <a:pt x="26" y="51"/>
                      <a:pt x="26" y="51"/>
                      <a:pt x="26" y="51"/>
                    </a:cubicBezTo>
                    <a:close/>
                    <a:moveTo>
                      <a:pt x="26" y="43"/>
                    </a:moveTo>
                    <a:cubicBezTo>
                      <a:pt x="26" y="47"/>
                      <a:pt x="26" y="47"/>
                      <a:pt x="26" y="47"/>
                    </a:cubicBezTo>
                    <a:cubicBezTo>
                      <a:pt x="64" y="47"/>
                      <a:pt x="64" y="47"/>
                      <a:pt x="64" y="47"/>
                    </a:cubicBezTo>
                    <a:cubicBezTo>
                      <a:pt x="64" y="43"/>
                      <a:pt x="64" y="43"/>
                      <a:pt x="64" y="43"/>
                    </a:cubicBezTo>
                    <a:cubicBezTo>
                      <a:pt x="26" y="43"/>
                      <a:pt x="26" y="43"/>
                      <a:pt x="26" y="43"/>
                    </a:cubicBezTo>
                    <a:close/>
                    <a:moveTo>
                      <a:pt x="10" y="87"/>
                    </a:moveTo>
                    <a:cubicBezTo>
                      <a:pt x="28" y="70"/>
                      <a:pt x="28" y="70"/>
                      <a:pt x="28" y="70"/>
                    </a:cubicBezTo>
                    <a:cubicBezTo>
                      <a:pt x="29" y="69"/>
                      <a:pt x="29" y="68"/>
                      <a:pt x="28" y="67"/>
                    </a:cubicBezTo>
                    <a:cubicBezTo>
                      <a:pt x="28" y="66"/>
                      <a:pt x="27" y="66"/>
                      <a:pt x="26" y="67"/>
                    </a:cubicBezTo>
                    <a:cubicBezTo>
                      <a:pt x="8" y="84"/>
                      <a:pt x="8" y="84"/>
                      <a:pt x="8" y="84"/>
                    </a:cubicBezTo>
                    <a:cubicBezTo>
                      <a:pt x="7" y="85"/>
                      <a:pt x="7" y="86"/>
                      <a:pt x="8" y="87"/>
                    </a:cubicBezTo>
                    <a:cubicBezTo>
                      <a:pt x="8" y="88"/>
                      <a:pt x="10" y="88"/>
                      <a:pt x="10" y="87"/>
                    </a:cubicBezTo>
                    <a:close/>
                    <a:moveTo>
                      <a:pt x="85" y="84"/>
                    </a:moveTo>
                    <a:cubicBezTo>
                      <a:pt x="67" y="67"/>
                      <a:pt x="67" y="67"/>
                      <a:pt x="67" y="67"/>
                    </a:cubicBezTo>
                    <a:cubicBezTo>
                      <a:pt x="66" y="66"/>
                      <a:pt x="65" y="66"/>
                      <a:pt x="64" y="67"/>
                    </a:cubicBezTo>
                    <a:cubicBezTo>
                      <a:pt x="63" y="68"/>
                      <a:pt x="63" y="69"/>
                      <a:pt x="64" y="70"/>
                    </a:cubicBezTo>
                    <a:cubicBezTo>
                      <a:pt x="82" y="87"/>
                      <a:pt x="82" y="87"/>
                      <a:pt x="82" y="87"/>
                    </a:cubicBezTo>
                    <a:cubicBezTo>
                      <a:pt x="83" y="88"/>
                      <a:pt x="84" y="88"/>
                      <a:pt x="85" y="87"/>
                    </a:cubicBezTo>
                    <a:cubicBezTo>
                      <a:pt x="85" y="86"/>
                      <a:pt x="85" y="85"/>
                      <a:pt x="85" y="84"/>
                    </a:cubicBezTo>
                    <a:close/>
                  </a:path>
                </a:pathLst>
              </a:custGeom>
              <a:solidFill>
                <a:sysClr lastClr="FFFFFF" val="window"/>
              </a:solidFill>
              <a:ln>
                <a:noFill/>
              </a:ln>
            </p:spPr>
            <p:txBody>
              <a:bodyPr anchor="t" anchorCtr="0" bIns="45720" compatLnSpc="1" lIns="91440" numCol="1" rIns="91440" tIns="45720" vert="horz" wrap="square"/>
              <a:lstStyle>
                <a:defPPr>
                  <a:defRPr lang="en-US"/>
                </a:defPPr>
                <a:lvl1pPr algn="l" defTabSz="914400" eaLnBrk="1" hangingPunct="1" latinLnBrk="0" marL="0" rtl="0">
                  <a:defRPr kern="1200" sz="1800">
                    <a:solidFill>
                      <a:sysClr lastClr="000000" val="windowText"/>
                    </a:solidFill>
                    <a:latin charset="0" typeface="Lato"/>
                    <a:ea typeface="+mn-ea"/>
                    <a:cs typeface="+mn-ea"/>
                  </a:defRPr>
                </a:lvl1pPr>
                <a:lvl2pPr algn="l" defTabSz="914400" eaLnBrk="1" hangingPunct="1" latinLnBrk="0" marL="457200" rtl="0">
                  <a:defRPr kern="1200" sz="1800">
                    <a:solidFill>
                      <a:sysClr lastClr="000000" val="windowText"/>
                    </a:solidFill>
                    <a:latin charset="0" typeface="Lato"/>
                    <a:ea typeface="+mn-ea"/>
                    <a:cs typeface="+mn-ea"/>
                  </a:defRPr>
                </a:lvl2pPr>
                <a:lvl3pPr algn="l" defTabSz="914400" eaLnBrk="1" hangingPunct="1" latinLnBrk="0" marL="914400" rtl="0">
                  <a:defRPr kern="1200" sz="1800">
                    <a:solidFill>
                      <a:sysClr lastClr="000000" val="windowText"/>
                    </a:solidFill>
                    <a:latin charset="0" typeface="Lato"/>
                    <a:ea typeface="+mn-ea"/>
                    <a:cs typeface="+mn-ea"/>
                  </a:defRPr>
                </a:lvl3pPr>
                <a:lvl4pPr algn="l" defTabSz="914400" eaLnBrk="1" hangingPunct="1" latinLnBrk="0" marL="1371600" rtl="0">
                  <a:defRPr kern="1200" sz="1800">
                    <a:solidFill>
                      <a:sysClr lastClr="000000" val="windowText"/>
                    </a:solidFill>
                    <a:latin charset="0" typeface="Lato"/>
                    <a:ea typeface="+mn-ea"/>
                    <a:cs typeface="+mn-ea"/>
                  </a:defRPr>
                </a:lvl4pPr>
                <a:lvl5pPr algn="l" defTabSz="914400" eaLnBrk="1" hangingPunct="1" latinLnBrk="0" marL="1828800" rtl="0">
                  <a:defRPr kern="1200" sz="1800">
                    <a:solidFill>
                      <a:sysClr lastClr="000000" val="windowText"/>
                    </a:solidFill>
                    <a:latin charset="0" typeface="Lato"/>
                    <a:ea typeface="+mn-ea"/>
                    <a:cs typeface="+mn-ea"/>
                  </a:defRPr>
                </a:lvl5pPr>
                <a:lvl6pPr algn="l" defTabSz="914400" eaLnBrk="1" hangingPunct="1" latinLnBrk="0" marL="2286000" rtl="0">
                  <a:defRPr kern="1200" sz="1800">
                    <a:solidFill>
                      <a:sysClr lastClr="000000" val="windowText"/>
                    </a:solidFill>
                    <a:latin charset="0" typeface="Lato"/>
                    <a:ea typeface="+mn-ea"/>
                    <a:cs typeface="+mn-ea"/>
                  </a:defRPr>
                </a:lvl6pPr>
                <a:lvl7pPr algn="l" defTabSz="914400" eaLnBrk="1" hangingPunct="1" latinLnBrk="0" marL="2743200" rtl="0">
                  <a:defRPr kern="1200" sz="1800">
                    <a:solidFill>
                      <a:sysClr lastClr="000000" val="windowText"/>
                    </a:solidFill>
                    <a:latin charset="0" typeface="Lato"/>
                    <a:ea typeface="+mn-ea"/>
                    <a:cs typeface="+mn-ea"/>
                  </a:defRPr>
                </a:lvl7pPr>
                <a:lvl8pPr algn="l" defTabSz="914400" eaLnBrk="1" hangingPunct="1" latinLnBrk="0" marL="3200400" rtl="0">
                  <a:defRPr kern="1200" sz="1800">
                    <a:solidFill>
                      <a:sysClr lastClr="000000" val="windowText"/>
                    </a:solidFill>
                    <a:latin charset="0" typeface="Lato"/>
                    <a:ea typeface="+mn-ea"/>
                    <a:cs typeface="+mn-ea"/>
                  </a:defRPr>
                </a:lvl8pPr>
                <a:lvl9pPr algn="l" defTabSz="914400" eaLnBrk="1" hangingPunct="1" latinLnBrk="0" marL="3657600" rtl="0">
                  <a:defRPr kern="1200" sz="1800">
                    <a:solidFill>
                      <a:sysClr lastClr="000000" val="windowText"/>
                    </a:solidFill>
                    <a:latin charset="0" typeface="Lato"/>
                    <a:ea typeface="+mn-ea"/>
                    <a:cs typeface="+mn-ea"/>
                  </a:defRPr>
                </a:lvl9pPr>
              </a:lstStyle>
              <a:p>
                <a:endParaRPr altLang="en-US" lang="zh-CN">
                  <a:solidFill>
                    <a:prstClr val="black"/>
                  </a:solidFill>
                </a:endParaRPr>
              </a:p>
            </p:txBody>
          </p:sp>
        </p:grpSp>
      </p:grpSp>
      <p:sp>
        <p:nvSpPr>
          <p:cNvPr id="236" name="Content Placeholder 19"/>
          <p:cNvSpPr txBox="1"/>
          <p:nvPr/>
        </p:nvSpPr>
        <p:spPr>
          <a:xfrm>
            <a:off x="6753860" y="2189480"/>
            <a:ext cx="4539615" cy="755650"/>
          </a:xfrm>
          <a:prstGeom prst="rect">
            <a:avLst/>
          </a:prstGeom>
        </p:spPr>
        <p:txBody>
          <a:bodyPr bIns="45788" lIns="91577" rIns="91577" rtlCol="0" tIns="45788" vert="horz">
            <a:noAutofit/>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rgbClr val="FFFFFF"/>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rgbClr val="FFFFFF"/>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rgbClr val="FFFFFF"/>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rgbClr val="FFFFFF"/>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rgbClr val="FFFFFF"/>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rgbClr val="FFFFFF"/>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rgbClr val="FFFFFF"/>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rgbClr val="FFFFFF"/>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rgbClr val="FFFFFF"/>
                </a:solidFill>
                <a:latin typeface="+mn-lt"/>
                <a:ea typeface="+mn-ea"/>
                <a:cs typeface="+mn-cs"/>
              </a:defRPr>
            </a:lvl9pPr>
          </a:lstStyle>
          <a:p>
            <a:pPr indent="0" marL="0">
              <a:lnSpc>
                <a:spcPct val="110000"/>
              </a:lnSpc>
              <a:spcBef>
                <a:spcPct val="0"/>
              </a:spcBef>
              <a:buNone/>
            </a:pPr>
            <a:r>
              <a:rPr altLang="en-US" lang="zh-CN" sz="1600">
                <a:solidFill>
                  <a:schemeClr val="tx1"/>
                </a:solidFill>
                <a:latin charset="-122" panose="00020600040101010101" typeface="字体管家棉花糖"/>
                <a:ea charset="-122" panose="00020600040101010101" typeface="字体管家棉花糖"/>
              </a:rPr>
              <a:t>此处添加详细文本描述，建议与标题相关并符合整体语言风格，语言描述尽量简洁生动。</a:t>
            </a:r>
          </a:p>
        </p:txBody>
      </p:sp>
      <p:sp>
        <p:nvSpPr>
          <p:cNvPr id="4" name="Content Placeholder 19"/>
          <p:cNvSpPr txBox="1"/>
          <p:nvPr/>
        </p:nvSpPr>
        <p:spPr>
          <a:xfrm>
            <a:off x="6753860" y="3147060"/>
            <a:ext cx="4539615" cy="755650"/>
          </a:xfrm>
          <a:prstGeom prst="rect">
            <a:avLst/>
          </a:prstGeom>
        </p:spPr>
        <p:txBody>
          <a:bodyPr bIns="45788" lIns="91577" rIns="91577" rtlCol="0" tIns="45788" vert="horz">
            <a:noAutofit/>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rgbClr val="FFFFFF"/>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rgbClr val="FFFFFF"/>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rgbClr val="FFFFFF"/>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rgbClr val="FFFFFF"/>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rgbClr val="FFFFFF"/>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rgbClr val="FFFFFF"/>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rgbClr val="FFFFFF"/>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rgbClr val="FFFFFF"/>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rgbClr val="FFFFFF"/>
                </a:solidFill>
                <a:latin typeface="+mn-lt"/>
                <a:ea typeface="+mn-ea"/>
                <a:cs typeface="+mn-cs"/>
              </a:defRPr>
            </a:lvl9pPr>
          </a:lstStyle>
          <a:p>
            <a:pPr indent="0" marL="0">
              <a:lnSpc>
                <a:spcPct val="110000"/>
              </a:lnSpc>
              <a:spcBef>
                <a:spcPct val="0"/>
              </a:spcBef>
              <a:buNone/>
            </a:pPr>
            <a:r>
              <a:rPr altLang="en-US" lang="zh-CN" sz="1600">
                <a:solidFill>
                  <a:schemeClr val="tx1"/>
                </a:solidFill>
                <a:latin charset="-122" panose="00020600040101010101" typeface="字体管家棉花糖"/>
                <a:ea charset="-122" panose="00020600040101010101" typeface="字体管家棉花糖"/>
              </a:rPr>
              <a:t>此处添加详细文本描述，建议与标题相关并符合整体语言风格，语言描述尽量简洁生动。</a:t>
            </a:r>
          </a:p>
        </p:txBody>
      </p:sp>
      <p:sp>
        <p:nvSpPr>
          <p:cNvPr id="5" name="Content Placeholder 19"/>
          <p:cNvSpPr txBox="1"/>
          <p:nvPr/>
        </p:nvSpPr>
        <p:spPr>
          <a:xfrm>
            <a:off x="6753860" y="4022090"/>
            <a:ext cx="4539615" cy="755650"/>
          </a:xfrm>
          <a:prstGeom prst="rect">
            <a:avLst/>
          </a:prstGeom>
        </p:spPr>
        <p:txBody>
          <a:bodyPr bIns="45788" lIns="91577" rIns="91577" rtlCol="0" tIns="45788" vert="horz">
            <a:noAutofit/>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rgbClr val="FFFFFF"/>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rgbClr val="FFFFFF"/>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rgbClr val="FFFFFF"/>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rgbClr val="FFFFFF"/>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rgbClr val="FFFFFF"/>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rgbClr val="FFFFFF"/>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rgbClr val="FFFFFF"/>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rgbClr val="FFFFFF"/>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rgbClr val="FFFFFF"/>
                </a:solidFill>
                <a:latin typeface="+mn-lt"/>
                <a:ea typeface="+mn-ea"/>
                <a:cs typeface="+mn-cs"/>
              </a:defRPr>
            </a:lvl9pPr>
          </a:lstStyle>
          <a:p>
            <a:pPr indent="0" marL="0">
              <a:lnSpc>
                <a:spcPct val="110000"/>
              </a:lnSpc>
              <a:spcBef>
                <a:spcPct val="0"/>
              </a:spcBef>
              <a:buNone/>
            </a:pPr>
            <a:r>
              <a:rPr altLang="en-US" lang="zh-CN" sz="1600">
                <a:solidFill>
                  <a:schemeClr val="tx1"/>
                </a:solidFill>
                <a:latin charset="-122" panose="00020600040101010101" typeface="字体管家棉花糖"/>
                <a:ea charset="-122" panose="00020600040101010101" typeface="字体管家棉花糖"/>
              </a:rPr>
              <a:t>此处添加详细文本描述，建议与标题相关并符合整体语言风格，语言描述尽量简洁生动。</a:t>
            </a:r>
          </a:p>
        </p:txBody>
      </p:sp>
      <p:sp>
        <p:nvSpPr>
          <p:cNvPr id="6" name="Content Placeholder 19"/>
          <p:cNvSpPr txBox="1"/>
          <p:nvPr/>
        </p:nvSpPr>
        <p:spPr>
          <a:xfrm>
            <a:off x="6753860" y="4916170"/>
            <a:ext cx="4539615" cy="755650"/>
          </a:xfrm>
          <a:prstGeom prst="rect">
            <a:avLst/>
          </a:prstGeom>
        </p:spPr>
        <p:txBody>
          <a:bodyPr bIns="45788" lIns="91577" rIns="91577" rtlCol="0" tIns="45788" vert="horz">
            <a:noAutofit/>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rgbClr val="FFFFFF"/>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rgbClr val="FFFFFF"/>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rgbClr val="FFFFFF"/>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rgbClr val="FFFFFF"/>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rgbClr val="FFFFFF"/>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rgbClr val="FFFFFF"/>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rgbClr val="FFFFFF"/>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rgbClr val="FFFFFF"/>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rgbClr val="FFFFFF"/>
                </a:solidFill>
                <a:latin typeface="+mn-lt"/>
                <a:ea typeface="+mn-ea"/>
                <a:cs typeface="+mn-cs"/>
              </a:defRPr>
            </a:lvl9pPr>
          </a:lstStyle>
          <a:p>
            <a:pPr indent="0" marL="0">
              <a:lnSpc>
                <a:spcPct val="110000"/>
              </a:lnSpc>
              <a:spcBef>
                <a:spcPct val="0"/>
              </a:spcBef>
              <a:buNone/>
            </a:pPr>
            <a:r>
              <a:rPr altLang="en-US" lang="zh-CN" sz="1600">
                <a:solidFill>
                  <a:schemeClr val="tx1"/>
                </a:solidFill>
                <a:latin charset="-122" panose="00020600040101010101" typeface="字体管家棉花糖"/>
                <a:ea charset="-122" panose="00020600040101010101" typeface="字体管家棉花糖"/>
              </a:rPr>
              <a:t>此处添加详细文本描述，建议与标题相关并符合整体语言风格，语言描述尽量简洁生动。</a:t>
            </a:r>
          </a:p>
        </p:txBody>
      </p:sp>
      <p:sp>
        <p:nvSpPr>
          <p:cNvPr id="7" name="Content Placeholder 19"/>
          <p:cNvSpPr txBox="1"/>
          <p:nvPr/>
        </p:nvSpPr>
        <p:spPr>
          <a:xfrm>
            <a:off x="6753860" y="5790565"/>
            <a:ext cx="4539615" cy="755650"/>
          </a:xfrm>
          <a:prstGeom prst="rect">
            <a:avLst/>
          </a:prstGeom>
        </p:spPr>
        <p:txBody>
          <a:bodyPr bIns="45788" lIns="91577" rIns="91577" rtlCol="0" tIns="45788" vert="horz">
            <a:noAutofit/>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rgbClr val="FFFFFF"/>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rgbClr val="FFFFFF"/>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rgbClr val="FFFFFF"/>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rgbClr val="FFFFFF"/>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rgbClr val="FFFFFF"/>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rgbClr val="FFFFFF"/>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rgbClr val="FFFFFF"/>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rgbClr val="FFFFFF"/>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rgbClr val="FFFFFF"/>
                </a:solidFill>
                <a:latin typeface="+mn-lt"/>
                <a:ea typeface="+mn-ea"/>
                <a:cs typeface="+mn-cs"/>
              </a:defRPr>
            </a:lvl9pPr>
          </a:lstStyle>
          <a:p>
            <a:pPr indent="0" marL="0">
              <a:lnSpc>
                <a:spcPct val="110000"/>
              </a:lnSpc>
              <a:spcBef>
                <a:spcPct val="0"/>
              </a:spcBef>
              <a:buNone/>
            </a:pPr>
            <a:r>
              <a:rPr altLang="en-US" lang="zh-CN" sz="1600">
                <a:solidFill>
                  <a:schemeClr val="tx1"/>
                </a:solidFill>
                <a:latin charset="-122" panose="00020600040101010101" typeface="字体管家棉花糖"/>
                <a:ea charset="-122" panose="00020600040101010101" typeface="字体管家棉花糖"/>
              </a:rPr>
              <a:t>此处添加详细文本描述，建议与标题相关并符合整体语言风格，语言描述尽量简洁生动。</a:t>
            </a:r>
          </a:p>
        </p:txBody>
      </p:sp>
    </p:spTree>
  </p:cSld>
  <p:clrMapOvr>
    <a:masterClrMapping/>
  </p:clrMapOvr>
  <mc:AlternateContent>
    <mc:Choice Requires="p15">
      <p:transition p14:dur="1250" spd="slow">
        <p15:prstTrans prst="pageCurlDouble"/>
      </p:transition>
    </mc:Choice>
    <mc:Fallback>
      <p:transition spd="slow">
        <p:fade/>
      </p:transition>
    </mc:Fallback>
  </mc:AlternateContent>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rotWithShape="1">
          <a:blip r:embed="rId5"/>
          <a:stretch>
            <a:fillRect/>
          </a:stretch>
        </a:blipFill>
        <a:effectLst/>
      </p:bgPr>
    </p:bg>
    <p:spTree>
      <p:nvGrpSpPr>
        <p:cNvPr id="1" name=""/>
        <p:cNvGrpSpPr/>
        <p:nvPr/>
      </p:nvGrpSpPr>
      <p:grpSpPr>
        <a:xfrm>
          <a:off x="0" y="0"/>
          <a:ext cx="0" cy="0"/>
        </a:xfrm>
      </p:grpSpPr>
      <p:pic>
        <p:nvPicPr>
          <p:cNvPr id="5" name="图片 4"/>
          <p:cNvPicPr>
            <a:picLocks noChangeAspect="1"/>
          </p:cNvPicPr>
          <p:nvPr/>
        </p:nvPicPr>
        <p:blipFill>
          <a:blip r:embed="rId3">
            <a:extLst>
              <a:ext uri="{28A0092B-C50C-407E-A947-70E740481C1C}">
                <a14:useLocalDpi val="0"/>
              </a:ext>
            </a:extLst>
          </a:blip>
          <a:stretch>
            <a:fillRect/>
          </a:stretch>
        </p:blipFill>
        <p:spPr>
          <a:xfrm>
            <a:off x="-344805" y="1998630"/>
            <a:ext cx="4771390" cy="4935920"/>
          </a:xfrm>
          <a:prstGeom prst="rect">
            <a:avLst/>
          </a:prstGeom>
        </p:spPr>
      </p:pic>
      <p:grpSp>
        <p:nvGrpSpPr>
          <p:cNvPr id="8" name="组合 7"/>
          <p:cNvGrpSpPr/>
          <p:nvPr/>
        </p:nvGrpSpPr>
        <p:grpSpPr>
          <a:xfrm>
            <a:off x="6195695" y="3932555"/>
            <a:ext cx="4992370" cy="1050290"/>
            <a:chOff x="9586" y="4618"/>
            <a:chExt cx="7862" cy="1654"/>
          </a:xfrm>
        </p:grpSpPr>
        <p:cxnSp>
          <p:nvCxnSpPr>
            <p:cNvPr id="7" name="直接连接符 6"/>
            <p:cNvCxnSpPr/>
            <p:nvPr/>
          </p:nvCxnSpPr>
          <p:spPr>
            <a:xfrm>
              <a:off x="9586" y="6272"/>
              <a:ext cx="7685" cy="0"/>
            </a:xfrm>
            <a:prstGeom prst="line">
              <a:avLst/>
            </a:prstGeom>
            <a:ln>
              <a:solidFill>
                <a:srgbClr val="2E7E38"/>
              </a:solidFill>
              <a:prstDash val="dashDot"/>
            </a:ln>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9828" y="4618"/>
              <a:ext cx="7620" cy="2736"/>
            </a:xfrm>
            <a:prstGeom prst="rect">
              <a:avLst/>
            </a:prstGeom>
            <a:noFill/>
          </p:spPr>
          <p:txBody>
            <a:bodyPr rtlCol="0" wrap="square">
              <a:spAutoFit/>
            </a:bodyPr>
            <a:lstStyle/>
            <a:p>
              <a:pPr algn="ctr"/>
              <a:r>
                <a:rPr altLang="en-US" lang="zh-CN" sz="3600">
                  <a:solidFill>
                    <a:srgbClr val="2E7E38"/>
                  </a:solidFill>
                  <a:latin charset="-122" panose="00020600040101010101" typeface="字体管家棉花糖"/>
                  <a:ea charset="-122" panose="00020600040101010101" typeface="字体管家棉花糖"/>
                </a:rPr>
                <a:t>点击此处添加标题</a:t>
              </a:r>
            </a:p>
            <a:p>
              <a:pPr algn="ctr"/>
              <a:r>
                <a:rPr altLang="en-US" lang="zh-CN" sz="3600">
                  <a:solidFill>
                    <a:srgbClr val="2E7E38"/>
                  </a:solidFill>
                  <a:latin charset="-122" panose="00020600040101010101" typeface="字体管家棉花糖"/>
                  <a:ea charset="-122" panose="00020600040101010101" typeface="字体管家棉花糖"/>
                </a:rPr>
                <a:t>Click here to add title</a:t>
              </a:r>
            </a:p>
          </p:txBody>
        </p:sp>
      </p:grpSp>
      <p:grpSp>
        <p:nvGrpSpPr>
          <p:cNvPr id="12" name="组合 11"/>
          <p:cNvGrpSpPr/>
          <p:nvPr/>
        </p:nvGrpSpPr>
        <p:grpSpPr>
          <a:xfrm>
            <a:off x="7172325" y="708025"/>
            <a:ext cx="2858135" cy="2984500"/>
            <a:chOff x="11295" y="1307"/>
            <a:chExt cx="3874" cy="4046"/>
          </a:xfrm>
        </p:grpSpPr>
        <p:pic>
          <p:nvPicPr>
            <p:cNvPr descr="f7d30ea4b628d33971365e72821aa1c5" id="9" name="图片 8"/>
            <p:cNvPicPr>
              <a:picLocks noChangeAspect="1"/>
            </p:cNvPicPr>
            <p:nvPr/>
          </p:nvPicPr>
          <p:blipFill>
            <a:blip r:embed="rId4"/>
            <a:srcRect b="24954" l="16885" r="18795" t="7870"/>
            <a:stretch>
              <a:fillRect/>
            </a:stretch>
          </p:blipFill>
          <p:spPr>
            <a:xfrm>
              <a:off x="11295" y="1307"/>
              <a:ext cx="3874" cy="4046"/>
            </a:xfrm>
            <a:prstGeom prst="rect">
              <a:avLst/>
            </a:prstGeom>
          </p:spPr>
        </p:pic>
        <p:sp>
          <p:nvSpPr>
            <p:cNvPr id="11" name="文本框 10"/>
            <p:cNvSpPr txBox="1"/>
            <p:nvPr/>
          </p:nvSpPr>
          <p:spPr>
            <a:xfrm rot="20760000">
              <a:off x="12314" y="2298"/>
              <a:ext cx="2229" cy="1777"/>
            </a:xfrm>
            <a:prstGeom prst="rect">
              <a:avLst/>
            </a:prstGeom>
            <a:noFill/>
          </p:spPr>
          <p:txBody>
            <a:bodyPr rtlCol="0" wrap="square">
              <a:spAutoFit/>
            </a:bodyPr>
            <a:lstStyle/>
            <a:p>
              <a:pPr algn="ctr"/>
              <a:r>
                <a:rPr altLang="zh-CN" lang="en-US" sz="8000">
                  <a:latin charset="-122" panose="02010600030101010101" typeface="锐字工房洪荒之光中黑简1.0"/>
                  <a:ea charset="-122" panose="02010600030101010101" typeface="锐字工房洪荒之光中黑简1.0"/>
                </a:rPr>
                <a:t>4</a:t>
              </a:r>
            </a:p>
          </p:txBody>
        </p:sp>
      </p:grpSp>
      <p:grpSp>
        <p:nvGrpSpPr>
          <p:cNvPr id="25" name="组合 24"/>
          <p:cNvGrpSpPr/>
          <p:nvPr/>
        </p:nvGrpSpPr>
        <p:grpSpPr>
          <a:xfrm>
            <a:off x="6485255" y="5142230"/>
            <a:ext cx="4590415" cy="966470"/>
            <a:chOff x="10213" y="7678"/>
            <a:chExt cx="7229" cy="1522"/>
          </a:xfrm>
        </p:grpSpPr>
        <p:grpSp>
          <p:nvGrpSpPr>
            <p:cNvPr id="15" name="组合 14"/>
            <p:cNvGrpSpPr/>
            <p:nvPr/>
          </p:nvGrpSpPr>
          <p:grpSpPr>
            <a:xfrm>
              <a:off x="10213" y="7739"/>
              <a:ext cx="3614" cy="661"/>
              <a:chOff x="10213" y="7634"/>
              <a:chExt cx="3614" cy="661"/>
            </a:xfrm>
          </p:grpSpPr>
          <p:sp>
            <p:nvSpPr>
              <p:cNvPr id="13" name="五角星 12"/>
              <p:cNvSpPr/>
              <p:nvPr/>
            </p:nvSpPr>
            <p:spPr>
              <a:xfrm>
                <a:off x="10213" y="7739"/>
                <a:ext cx="323" cy="323"/>
              </a:xfrm>
              <a:prstGeom prst="star5">
                <a:avLst/>
              </a:prstGeom>
              <a:solidFill>
                <a:srgbClr val="2E7E3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 name="文本框 13"/>
              <p:cNvSpPr txBox="1"/>
              <p:nvPr/>
            </p:nvSpPr>
            <p:spPr>
              <a:xfrm>
                <a:off x="10537" y="7634"/>
                <a:ext cx="3290" cy="624"/>
              </a:xfrm>
              <a:prstGeom prst="rect">
                <a:avLst/>
              </a:prstGeom>
              <a:noFill/>
            </p:spPr>
            <p:txBody>
              <a:bodyPr rtlCol="0" wrap="square">
                <a:spAutoFit/>
              </a:bodyPr>
              <a:lstStyle/>
              <a:p>
                <a:pPr algn="ctr"/>
                <a:r>
                  <a:rPr altLang="en-US" lang="zh-CN" sz="2000">
                    <a:solidFill>
                      <a:srgbClr val="2E7E38"/>
                    </a:solidFill>
                    <a:latin charset="-122" panose="00020600040101010101" typeface="字体管家棉花糖"/>
                    <a:ea charset="-122" panose="00020600040101010101" typeface="字体管家棉花糖"/>
                  </a:rPr>
                  <a:t>添加小标题</a:t>
                </a:r>
              </a:p>
            </p:txBody>
          </p:sp>
        </p:grpSp>
        <p:grpSp>
          <p:nvGrpSpPr>
            <p:cNvPr id="16" name="组合 15"/>
            <p:cNvGrpSpPr/>
            <p:nvPr/>
          </p:nvGrpSpPr>
          <p:grpSpPr>
            <a:xfrm>
              <a:off x="13828" y="7678"/>
              <a:ext cx="3614" cy="661"/>
              <a:chOff x="10213" y="7634"/>
              <a:chExt cx="3614" cy="661"/>
            </a:xfrm>
          </p:grpSpPr>
          <p:sp>
            <p:nvSpPr>
              <p:cNvPr id="17" name="五角星 16"/>
              <p:cNvSpPr/>
              <p:nvPr/>
            </p:nvSpPr>
            <p:spPr>
              <a:xfrm>
                <a:off x="10213" y="7739"/>
                <a:ext cx="323" cy="323"/>
              </a:xfrm>
              <a:prstGeom prst="star5">
                <a:avLst/>
              </a:prstGeom>
              <a:solidFill>
                <a:srgbClr val="2E7E3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8" name="文本框 17"/>
              <p:cNvSpPr txBox="1"/>
              <p:nvPr/>
            </p:nvSpPr>
            <p:spPr>
              <a:xfrm>
                <a:off x="10537" y="7634"/>
                <a:ext cx="3290" cy="624"/>
              </a:xfrm>
              <a:prstGeom prst="rect">
                <a:avLst/>
              </a:prstGeom>
              <a:noFill/>
            </p:spPr>
            <p:txBody>
              <a:bodyPr rtlCol="0" wrap="square">
                <a:spAutoFit/>
              </a:bodyPr>
              <a:lstStyle/>
              <a:p>
                <a:pPr algn="ctr"/>
                <a:r>
                  <a:rPr altLang="en-US" lang="zh-CN" sz="2000">
                    <a:solidFill>
                      <a:srgbClr val="2E7E38"/>
                    </a:solidFill>
                    <a:latin charset="-122" panose="00020600040101010101" typeface="字体管家棉花糖"/>
                    <a:ea charset="-122" panose="00020600040101010101" typeface="字体管家棉花糖"/>
                  </a:rPr>
                  <a:t>添加小标题</a:t>
                </a:r>
              </a:p>
            </p:txBody>
          </p:sp>
        </p:grpSp>
        <p:grpSp>
          <p:nvGrpSpPr>
            <p:cNvPr id="19" name="组合 18"/>
            <p:cNvGrpSpPr/>
            <p:nvPr/>
          </p:nvGrpSpPr>
          <p:grpSpPr>
            <a:xfrm>
              <a:off x="10213" y="8540"/>
              <a:ext cx="3614" cy="661"/>
              <a:chOff x="10213" y="7634"/>
              <a:chExt cx="3614" cy="661"/>
            </a:xfrm>
          </p:grpSpPr>
          <p:sp>
            <p:nvSpPr>
              <p:cNvPr id="20" name="五角星 19"/>
              <p:cNvSpPr/>
              <p:nvPr/>
            </p:nvSpPr>
            <p:spPr>
              <a:xfrm>
                <a:off x="10213" y="7739"/>
                <a:ext cx="323" cy="323"/>
              </a:xfrm>
              <a:prstGeom prst="star5">
                <a:avLst/>
              </a:prstGeom>
              <a:solidFill>
                <a:srgbClr val="2E7E3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1" name="文本框 20"/>
              <p:cNvSpPr txBox="1"/>
              <p:nvPr/>
            </p:nvSpPr>
            <p:spPr>
              <a:xfrm>
                <a:off x="10537" y="7634"/>
                <a:ext cx="3290" cy="624"/>
              </a:xfrm>
              <a:prstGeom prst="rect">
                <a:avLst/>
              </a:prstGeom>
              <a:noFill/>
            </p:spPr>
            <p:txBody>
              <a:bodyPr rtlCol="0" wrap="square">
                <a:spAutoFit/>
              </a:bodyPr>
              <a:lstStyle/>
              <a:p>
                <a:pPr algn="ctr"/>
                <a:r>
                  <a:rPr altLang="en-US" lang="zh-CN" sz="2000">
                    <a:solidFill>
                      <a:srgbClr val="2E7E38"/>
                    </a:solidFill>
                    <a:latin charset="-122" panose="00020600040101010101" typeface="字体管家棉花糖"/>
                    <a:ea charset="-122" panose="00020600040101010101" typeface="字体管家棉花糖"/>
                  </a:rPr>
                  <a:t>添加小标题</a:t>
                </a:r>
              </a:p>
            </p:txBody>
          </p:sp>
        </p:grpSp>
        <p:grpSp>
          <p:nvGrpSpPr>
            <p:cNvPr id="22" name="组合 21"/>
            <p:cNvGrpSpPr/>
            <p:nvPr/>
          </p:nvGrpSpPr>
          <p:grpSpPr>
            <a:xfrm>
              <a:off x="13828" y="8479"/>
              <a:ext cx="3614" cy="661"/>
              <a:chOff x="10213" y="7634"/>
              <a:chExt cx="3614" cy="661"/>
            </a:xfrm>
          </p:grpSpPr>
          <p:sp>
            <p:nvSpPr>
              <p:cNvPr id="23" name="五角星 22"/>
              <p:cNvSpPr/>
              <p:nvPr/>
            </p:nvSpPr>
            <p:spPr>
              <a:xfrm>
                <a:off x="10213" y="7739"/>
                <a:ext cx="323" cy="323"/>
              </a:xfrm>
              <a:prstGeom prst="star5">
                <a:avLst/>
              </a:prstGeom>
              <a:solidFill>
                <a:srgbClr val="2E7E3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4" name="文本框 23"/>
              <p:cNvSpPr txBox="1"/>
              <p:nvPr/>
            </p:nvSpPr>
            <p:spPr>
              <a:xfrm>
                <a:off x="10537" y="7634"/>
                <a:ext cx="3290" cy="624"/>
              </a:xfrm>
              <a:prstGeom prst="rect">
                <a:avLst/>
              </a:prstGeom>
              <a:noFill/>
            </p:spPr>
            <p:txBody>
              <a:bodyPr rtlCol="0" wrap="square">
                <a:spAutoFit/>
              </a:bodyPr>
              <a:lstStyle/>
              <a:p>
                <a:pPr algn="ctr"/>
                <a:r>
                  <a:rPr altLang="en-US" lang="zh-CN" sz="2000">
                    <a:solidFill>
                      <a:srgbClr val="2E7E38"/>
                    </a:solidFill>
                    <a:latin charset="-122" panose="00020600040101010101" typeface="字体管家棉花糖"/>
                    <a:ea charset="-122" panose="00020600040101010101" typeface="字体管家棉花糖"/>
                  </a:rPr>
                  <a:t>添加小标题</a:t>
                </a:r>
              </a:p>
            </p:txBody>
          </p:sp>
        </p:grpSp>
      </p:grpSp>
    </p:spTree>
  </p:cSld>
  <p:clrMapOvr>
    <a:masterClrMapping/>
  </p:clrMapOvr>
  <mc:AlternateContent>
    <mc:Choice Requires="p15">
      <p:transition p14:dur="1250" spd="slow">
        <p15:prstTrans prst="pageCurlDouble"/>
      </p:transition>
    </mc:Choice>
    <mc:Fallback>
      <p:transition spd="slow">
        <p:fade/>
      </p:transition>
    </mc:Fallback>
  </mc:AlternateContent>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rotWithShape="1">
          <a:blip r:embed="rId6"/>
          <a:stretch>
            <a:fillRect/>
          </a:stretch>
        </a:blipFill>
        <a:effectLst/>
      </p:bgPr>
    </p:bg>
    <p:spTree>
      <p:nvGrpSpPr>
        <p:cNvPr id="1" name=""/>
        <p:cNvGrpSpPr/>
        <p:nvPr/>
      </p:nvGrpSpPr>
      <p:grpSpPr>
        <a:xfrm>
          <a:off x="0" y="0"/>
          <a:ext cx="0" cy="0"/>
        </a:xfrm>
      </p:grpSpPr>
      <p:grpSp>
        <p:nvGrpSpPr>
          <p:cNvPr id="12" name="组合 11"/>
          <p:cNvGrpSpPr/>
          <p:nvPr/>
        </p:nvGrpSpPr>
        <p:grpSpPr>
          <a:xfrm>
            <a:off x="354965" y="240030"/>
            <a:ext cx="965200" cy="1009015"/>
            <a:chOff x="11295" y="1307"/>
            <a:chExt cx="3874" cy="4046"/>
          </a:xfrm>
        </p:grpSpPr>
        <p:pic>
          <p:nvPicPr>
            <p:cNvPr descr="f7d30ea4b628d33971365e72821aa1c5" id="9" name="图片 8"/>
            <p:cNvPicPr>
              <a:picLocks noChangeAspect="1"/>
            </p:cNvPicPr>
            <p:nvPr/>
          </p:nvPicPr>
          <p:blipFill>
            <a:blip r:embed="rId3"/>
            <a:srcRect b="24954" l="16885" r="18795" t="7870"/>
            <a:stretch>
              <a:fillRect/>
            </a:stretch>
          </p:blipFill>
          <p:spPr>
            <a:xfrm>
              <a:off x="11295" y="1307"/>
              <a:ext cx="3874" cy="4046"/>
            </a:xfrm>
            <a:prstGeom prst="rect">
              <a:avLst/>
            </a:prstGeom>
          </p:spPr>
        </p:pic>
        <p:sp>
          <p:nvSpPr>
            <p:cNvPr id="11" name="文本框 10"/>
            <p:cNvSpPr txBox="1"/>
            <p:nvPr/>
          </p:nvSpPr>
          <p:spPr>
            <a:xfrm rot="20760000">
              <a:off x="12314" y="2298"/>
              <a:ext cx="2229" cy="1833"/>
            </a:xfrm>
            <a:prstGeom prst="rect">
              <a:avLst/>
            </a:prstGeom>
            <a:noFill/>
          </p:spPr>
          <p:txBody>
            <a:bodyPr rtlCol="0" wrap="square">
              <a:spAutoFit/>
            </a:bodyPr>
            <a:lstStyle/>
            <a:p>
              <a:pPr algn="ctr"/>
              <a:r>
                <a:rPr altLang="zh-CN" lang="en-US" sz="2400">
                  <a:latin charset="-122" panose="02010600030101010101" typeface="锐字工房洪荒之光中黑简1.0"/>
                  <a:ea charset="-122" panose="02010600030101010101" typeface="锐字工房洪荒之光中黑简1.0"/>
                </a:rPr>
                <a:t>4</a:t>
              </a:r>
            </a:p>
          </p:txBody>
        </p:sp>
      </p:grpSp>
      <p:pic>
        <p:nvPicPr>
          <p:cNvPr descr="8b0fccb2e21d61b25266c16d7d822443" id="30" name="图片 29"/>
          <p:cNvPicPr>
            <a:picLocks noChangeAspect="1"/>
          </p:cNvPicPr>
          <p:nvPr/>
        </p:nvPicPr>
        <p:blipFill>
          <a:blip r:embed="rId4"/>
          <a:srcRect r="3242"/>
          <a:stretch>
            <a:fillRect/>
          </a:stretch>
        </p:blipFill>
        <p:spPr>
          <a:xfrm>
            <a:off x="9330690" y="240030"/>
            <a:ext cx="2880360" cy="1807210"/>
          </a:xfrm>
          <a:prstGeom prst="rect">
            <a:avLst/>
          </a:prstGeom>
        </p:spPr>
      </p:pic>
      <p:sp>
        <p:nvSpPr>
          <p:cNvPr id="10" name="文本框 9"/>
          <p:cNvSpPr txBox="1"/>
          <p:nvPr/>
        </p:nvSpPr>
        <p:spPr>
          <a:xfrm>
            <a:off x="1471295" y="454660"/>
            <a:ext cx="3148330" cy="1371600"/>
          </a:xfrm>
          <a:prstGeom prst="rect">
            <a:avLst/>
          </a:prstGeom>
          <a:noFill/>
        </p:spPr>
        <p:txBody>
          <a:bodyPr rtlCol="0" wrap="square">
            <a:spAutoFit/>
          </a:bodyPr>
          <a:lstStyle/>
          <a:p>
            <a:pPr algn="l"/>
            <a:r>
              <a:rPr altLang="en-US" lang="zh-CN" sz="2800">
                <a:solidFill>
                  <a:srgbClr val="2E7E38"/>
                </a:solidFill>
                <a:latin charset="-122" panose="00020600040101010101" typeface="字体管家棉花糖"/>
                <a:ea charset="-122" panose="00020600040101010101" typeface="字体管家棉花糖"/>
              </a:rPr>
              <a:t>点击此处添加标题</a:t>
            </a:r>
          </a:p>
          <a:p>
            <a:pPr algn="l"/>
            <a:r>
              <a:rPr altLang="en-US" lang="zh-CN" sz="2800">
                <a:solidFill>
                  <a:srgbClr val="2E7E38"/>
                </a:solidFill>
                <a:latin charset="-122" panose="00020600040101010101" typeface="字体管家棉花糖"/>
                <a:ea charset="-122" panose="00020600040101010101" typeface="字体管家棉花糖"/>
              </a:rPr>
              <a:t>Click here to add title</a:t>
            </a:r>
          </a:p>
        </p:txBody>
      </p:sp>
      <p:grpSp>
        <p:nvGrpSpPr>
          <p:cNvPr id="22" name="组合 21"/>
          <p:cNvGrpSpPr/>
          <p:nvPr/>
        </p:nvGrpSpPr>
        <p:grpSpPr>
          <a:xfrm>
            <a:off x="566420" y="2047240"/>
            <a:ext cx="8764270" cy="4307562"/>
            <a:chOff x="3141" y="2805"/>
            <a:chExt cx="12918" cy="6350"/>
          </a:xfrm>
        </p:grpSpPr>
        <p:grpSp>
          <p:nvGrpSpPr>
            <p:cNvPr id="4" name="组合 3"/>
            <p:cNvGrpSpPr/>
            <p:nvPr/>
          </p:nvGrpSpPr>
          <p:grpSpPr>
            <a:xfrm>
              <a:off x="3141" y="2805"/>
              <a:ext cx="12918" cy="4922"/>
              <a:chOff x="3141" y="2805"/>
              <a:chExt cx="12918" cy="4922"/>
            </a:xfrm>
          </p:grpSpPr>
          <p:grpSp>
            <p:nvGrpSpPr>
              <p:cNvPr id="119" name="Group 118"/>
              <p:cNvGrpSpPr/>
              <p:nvPr/>
            </p:nvGrpSpPr>
            <p:grpSpPr>
              <a:xfrm>
                <a:off x="3141" y="2805"/>
                <a:ext cx="929" cy="1147"/>
                <a:chOff x="1994399" y="2158871"/>
                <a:chExt cx="589804" cy="728170"/>
              </a:xfrm>
            </p:grpSpPr>
            <p:sp>
              <p:nvSpPr>
                <p:cNvPr id="120" name="Freeform 5"/>
                <p:cNvSpPr/>
                <p:nvPr/>
              </p:nvSpPr>
              <p:spPr bwMode="auto">
                <a:xfrm>
                  <a:off x="1994399" y="2158871"/>
                  <a:ext cx="459824" cy="728170"/>
                </a:xfrm>
                <a:custGeom>
                  <a:gdLst>
                    <a:gd fmla="*/ 139 w 139" name="T0"/>
                    <a:gd fmla="*/ 218 h 218" name="T1"/>
                    <a:gd fmla="*/ 139 w 139" name="T2"/>
                    <a:gd fmla="*/ 0 h 218" name="T3"/>
                    <a:gd fmla="*/ 109 w 139" name="T4"/>
                    <a:gd fmla="*/ 0 h 218" name="T5"/>
                    <a:gd fmla="*/ 0 w 139" name="T6"/>
                    <a:gd fmla="*/ 109 h 218" name="T7"/>
                    <a:gd fmla="*/ 0 w 139" name="T8"/>
                    <a:gd fmla="*/ 109 h 218" name="T9"/>
                    <a:gd fmla="*/ 109 w 139" name="T10"/>
                    <a:gd fmla="*/ 218 h 218" name="T11"/>
                    <a:gd fmla="*/ 139 w 139" name="T12"/>
                    <a:gd fmla="*/ 218 h 218" name="T13"/>
                  </a:gdLst>
                  <a:cxnLst>
                    <a:cxn ang="0">
                      <a:pos x="T0" y="T1"/>
                    </a:cxn>
                    <a:cxn ang="0">
                      <a:pos x="T2" y="T3"/>
                    </a:cxn>
                    <a:cxn ang="0">
                      <a:pos x="T4" y="T5"/>
                    </a:cxn>
                    <a:cxn ang="0">
                      <a:pos x="T6" y="T7"/>
                    </a:cxn>
                    <a:cxn ang="0">
                      <a:pos x="T8" y="T9"/>
                    </a:cxn>
                    <a:cxn ang="0">
                      <a:pos x="T10" y="T11"/>
                    </a:cxn>
                    <a:cxn ang="0">
                      <a:pos x="T12" y="T13"/>
                    </a:cxn>
                  </a:cxnLst>
                  <a:rect b="b" l="0" r="r" t="0"/>
                  <a:pathLst>
                    <a:path h="218" w="139">
                      <a:moveTo>
                        <a:pt x="139" y="218"/>
                      </a:moveTo>
                      <a:cubicBezTo>
                        <a:pt x="139" y="0"/>
                        <a:pt x="139" y="0"/>
                        <a:pt x="139" y="0"/>
                      </a:cubicBezTo>
                      <a:cubicBezTo>
                        <a:pt x="109" y="0"/>
                        <a:pt x="109" y="0"/>
                        <a:pt x="109" y="0"/>
                      </a:cubicBezTo>
                      <a:cubicBezTo>
                        <a:pt x="49" y="0"/>
                        <a:pt x="0" y="49"/>
                        <a:pt x="0" y="109"/>
                      </a:cubicBezTo>
                      <a:cubicBezTo>
                        <a:pt x="0" y="109"/>
                        <a:pt x="0" y="109"/>
                        <a:pt x="0" y="109"/>
                      </a:cubicBezTo>
                      <a:cubicBezTo>
                        <a:pt x="0" y="169"/>
                        <a:pt x="49" y="218"/>
                        <a:pt x="109" y="218"/>
                      </a:cubicBezTo>
                      <a:lnTo>
                        <a:pt x="139" y="218"/>
                      </a:lnTo>
                      <a:close/>
                    </a:path>
                  </a:pathLst>
                </a:custGeom>
                <a:solidFill>
                  <a:srgbClr val="F2F2F2"/>
                </a:solidFill>
                <a:ln>
                  <a:noFill/>
                </a:ln>
              </p:spPr>
              <p:txBody>
                <a:bodyPr anchor="t" anchorCtr="0" bIns="45720" compatLnSpc="1" lIns="91440" numCol="1" rIns="91440" tIns="45720" vert="horz" wrap="square"/>
                <a:lstStyle/>
                <a:p>
                  <a:endParaRPr lang="id-ID">
                    <a:solidFill>
                      <a:schemeClr val="tx1"/>
                    </a:solidFill>
                  </a:endParaRPr>
                </a:p>
              </p:txBody>
            </p:sp>
            <p:sp>
              <p:nvSpPr>
                <p:cNvPr id="121" name="Rectangle 6"/>
                <p:cNvSpPr>
                  <a:spLocks noChangeArrowheads="1"/>
                </p:cNvSpPr>
                <p:nvPr/>
              </p:nvSpPr>
              <p:spPr bwMode="auto">
                <a:xfrm>
                  <a:off x="2417884" y="2158871"/>
                  <a:ext cx="166319" cy="728170"/>
                </a:xfrm>
                <a:prstGeom prst="rect">
                  <a:avLst/>
                </a:prstGeom>
                <a:solidFill>
                  <a:srgbClr val="262526">
                    <a:lumMod val="65000"/>
                    <a:lumOff val="35000"/>
                  </a:srgbClr>
                </a:solidFill>
                <a:ln>
                  <a:noFill/>
                </a:ln>
              </p:spPr>
              <p:txBody>
                <a:bodyPr anchor="t" anchorCtr="0" bIns="45720" compatLnSpc="1" lIns="91440" numCol="1" rIns="91440" tIns="45720" vert="horz" wrap="square"/>
                <a:lstStyle/>
                <a:p>
                  <a:endParaRPr lang="id-ID">
                    <a:solidFill>
                      <a:schemeClr val="tx1"/>
                    </a:solidFill>
                  </a:endParaRPr>
                </a:p>
              </p:txBody>
            </p:sp>
            <p:sp>
              <p:nvSpPr>
                <p:cNvPr id="122" name="Freeform 9"/>
                <p:cNvSpPr/>
                <p:nvPr/>
              </p:nvSpPr>
              <p:spPr bwMode="auto">
                <a:xfrm>
                  <a:off x="1994399" y="2523655"/>
                  <a:ext cx="585611" cy="363386"/>
                </a:xfrm>
                <a:custGeom>
                  <a:gdLst>
                    <a:gd fmla="*/ 0 w 177" name="T0"/>
                    <a:gd fmla="*/ 0 h 109" name="T1"/>
                    <a:gd fmla="*/ 177 w 177" name="T2"/>
                    <a:gd fmla="*/ 0 h 109" name="T3"/>
                    <a:gd fmla="*/ 177 w 177" name="T4"/>
                    <a:gd fmla="*/ 109 h 109" name="T5"/>
                    <a:gd fmla="*/ 139 w 177" name="T6"/>
                    <a:gd fmla="*/ 109 h 109" name="T7"/>
                    <a:gd fmla="*/ 128 w 177" name="T8"/>
                    <a:gd fmla="*/ 109 h 109" name="T9"/>
                    <a:gd fmla="*/ 109 w 177" name="T10"/>
                    <a:gd fmla="*/ 109 h 109" name="T11"/>
                    <a:gd fmla="*/ 0 w 177" name="T12"/>
                    <a:gd fmla="*/ 0 h 109" name="T13"/>
                  </a:gdLst>
                  <a:cxnLst>
                    <a:cxn ang="0">
                      <a:pos x="T0" y="T1"/>
                    </a:cxn>
                    <a:cxn ang="0">
                      <a:pos x="T2" y="T3"/>
                    </a:cxn>
                    <a:cxn ang="0">
                      <a:pos x="T4" y="T5"/>
                    </a:cxn>
                    <a:cxn ang="0">
                      <a:pos x="T6" y="T7"/>
                    </a:cxn>
                    <a:cxn ang="0">
                      <a:pos x="T8" y="T9"/>
                    </a:cxn>
                    <a:cxn ang="0">
                      <a:pos x="T10" y="T11"/>
                    </a:cxn>
                    <a:cxn ang="0">
                      <a:pos x="T12" y="T13"/>
                    </a:cxn>
                  </a:cxnLst>
                  <a:rect b="b" l="0" r="r" t="0"/>
                  <a:pathLst>
                    <a:path h="109" w="177">
                      <a:moveTo>
                        <a:pt x="0" y="0"/>
                      </a:moveTo>
                      <a:cubicBezTo>
                        <a:pt x="177" y="0"/>
                        <a:pt x="177" y="0"/>
                        <a:pt x="177" y="0"/>
                      </a:cubicBezTo>
                      <a:cubicBezTo>
                        <a:pt x="177" y="109"/>
                        <a:pt x="177" y="109"/>
                        <a:pt x="177" y="109"/>
                      </a:cubicBezTo>
                      <a:cubicBezTo>
                        <a:pt x="139" y="109"/>
                        <a:pt x="139" y="109"/>
                        <a:pt x="139" y="109"/>
                      </a:cubicBezTo>
                      <a:cubicBezTo>
                        <a:pt x="128" y="109"/>
                        <a:pt x="128" y="109"/>
                        <a:pt x="128" y="109"/>
                      </a:cubicBezTo>
                      <a:cubicBezTo>
                        <a:pt x="109" y="109"/>
                        <a:pt x="109" y="109"/>
                        <a:pt x="109" y="109"/>
                      </a:cubicBezTo>
                      <a:cubicBezTo>
                        <a:pt x="49" y="109"/>
                        <a:pt x="0" y="60"/>
                        <a:pt x="0" y="0"/>
                      </a:cubicBezTo>
                      <a:close/>
                    </a:path>
                  </a:pathLst>
                </a:custGeom>
                <a:solidFill>
                  <a:srgbClr val="333333">
                    <a:alpha val="10000"/>
                  </a:srgbClr>
                </a:solidFill>
                <a:ln>
                  <a:noFill/>
                </a:ln>
              </p:spPr>
              <p:txBody>
                <a:bodyPr anchor="t" anchorCtr="0" bIns="45720" compatLnSpc="1" lIns="91440" numCol="1" rIns="91440" tIns="45720" vert="horz" wrap="square"/>
                <a:lstStyle/>
                <a:p>
                  <a:endParaRPr lang="id-ID">
                    <a:solidFill>
                      <a:schemeClr val="tx1"/>
                    </a:solidFill>
                  </a:endParaRPr>
                </a:p>
              </p:txBody>
            </p:sp>
          </p:grpSp>
          <p:grpSp>
            <p:nvGrpSpPr>
              <p:cNvPr id="123" name="Group 122"/>
              <p:cNvGrpSpPr/>
              <p:nvPr/>
            </p:nvGrpSpPr>
            <p:grpSpPr>
              <a:xfrm>
                <a:off x="4070" y="2805"/>
                <a:ext cx="1596" cy="1147"/>
                <a:chOff x="4530194" y="4285619"/>
                <a:chExt cx="382215" cy="532444"/>
              </a:xfrm>
            </p:grpSpPr>
            <p:sp>
              <p:nvSpPr>
                <p:cNvPr id="124" name="Rectangle 7"/>
                <p:cNvSpPr>
                  <a:spLocks noChangeArrowheads="1"/>
                </p:cNvSpPr>
                <p:nvPr/>
              </p:nvSpPr>
              <p:spPr bwMode="auto">
                <a:xfrm>
                  <a:off x="4530194" y="4285619"/>
                  <a:ext cx="382215" cy="532444"/>
                </a:xfrm>
                <a:prstGeom prst="rect">
                  <a:avLst/>
                </a:prstGeom>
                <a:solidFill>
                  <a:srgbClr val="FFC000"/>
                </a:solidFill>
                <a:ln>
                  <a:noFill/>
                </a:ln>
                <a:extLst>
                  <a:ext uri="{91240B29-F687-4F45-9708-019B960494DF}">
                    <a14:hiddenLine w="9525">
                      <a:solidFill>
                        <a:srgbClr val="000000"/>
                      </a:solidFill>
                      <a:miter lim="800000"/>
                      <a:headEnd/>
                      <a:tailEnd/>
                    </a14:hiddenLine>
                  </a:ext>
                </a:extLst>
              </p:spPr>
              <p:txBody>
                <a:bodyPr anchor="ctr" anchorCtr="0" bIns="45720" compatLnSpc="1" lIns="91440" numCol="1" rIns="91440" tIns="45720" vert="horz" wrap="square"/>
                <a:lstStyle/>
                <a:p>
                  <a:pPr algn="ctr"/>
                  <a:r>
                    <a:rPr lang="en-US">
                      <a:solidFill>
                        <a:schemeClr val="tx1"/>
                      </a:solidFill>
                      <a:latin charset="0" panose="020b0806030902050204" pitchFamily="34" typeface="Impact"/>
                    </a:rPr>
                    <a:t>2012</a:t>
                  </a:r>
                </a:p>
              </p:txBody>
            </p:sp>
            <p:sp>
              <p:nvSpPr>
                <p:cNvPr id="125" name="Rectangle 8"/>
                <p:cNvSpPr>
                  <a:spLocks noChangeArrowheads="1"/>
                </p:cNvSpPr>
                <p:nvPr/>
              </p:nvSpPr>
              <p:spPr bwMode="auto">
                <a:xfrm>
                  <a:off x="4530194" y="4552352"/>
                  <a:ext cx="382215" cy="265711"/>
                </a:xfrm>
                <a:prstGeom prst="rect">
                  <a:avLst/>
                </a:prstGeom>
                <a:solidFill>
                  <a:srgbClr val="333333">
                    <a:alpha val="10000"/>
                  </a:srgbClr>
                </a:solidFill>
                <a:ln>
                  <a:noFill/>
                </a:ln>
              </p:spPr>
              <p:txBody>
                <a:bodyPr anchor="t" anchorCtr="0" bIns="45720" compatLnSpc="1" lIns="91440" numCol="1" rIns="91440" tIns="45720" vert="horz" wrap="square"/>
                <a:lstStyle/>
                <a:p>
                  <a:endParaRPr lang="id-ID">
                    <a:solidFill>
                      <a:schemeClr val="tx1"/>
                    </a:solidFill>
                  </a:endParaRPr>
                </a:p>
              </p:txBody>
            </p:sp>
          </p:grpSp>
          <p:grpSp>
            <p:nvGrpSpPr>
              <p:cNvPr id="126" name="Group 125"/>
              <p:cNvGrpSpPr/>
              <p:nvPr/>
            </p:nvGrpSpPr>
            <p:grpSpPr>
              <a:xfrm>
                <a:off x="5666" y="2805"/>
                <a:ext cx="2242" cy="1147"/>
                <a:chOff x="4912409" y="4285619"/>
                <a:chExt cx="382215" cy="532444"/>
              </a:xfrm>
            </p:grpSpPr>
            <p:sp>
              <p:nvSpPr>
                <p:cNvPr id="127" name="Rectangle 10"/>
                <p:cNvSpPr>
                  <a:spLocks noChangeArrowheads="1"/>
                </p:cNvSpPr>
                <p:nvPr/>
              </p:nvSpPr>
              <p:spPr bwMode="auto">
                <a:xfrm>
                  <a:off x="4912409" y="4285619"/>
                  <a:ext cx="382215" cy="532444"/>
                </a:xfrm>
                <a:prstGeom prst="rect">
                  <a:avLst/>
                </a:prstGeom>
                <a:solidFill>
                  <a:srgbClr val="00B050"/>
                </a:solidFill>
                <a:ln>
                  <a:noFill/>
                </a:ln>
                <a:extLst>
                  <a:ext uri="{91240B29-F687-4F45-9708-019B960494DF}">
                    <a14:hiddenLine w="9525">
                      <a:solidFill>
                        <a:srgbClr val="000000"/>
                      </a:solidFill>
                      <a:miter lim="800000"/>
                      <a:headEnd/>
                      <a:tailEnd/>
                    </a14:hiddenLine>
                  </a:ext>
                </a:extLst>
              </p:spPr>
              <p:txBody>
                <a:bodyPr anchor="ctr" anchorCtr="0" bIns="45720" compatLnSpc="1" lIns="91440" numCol="1" rIns="91440" tIns="45720" vert="horz" wrap="square"/>
                <a:lstStyle/>
                <a:p>
                  <a:pPr algn="ctr"/>
                  <a:r>
                    <a:rPr lang="en-US">
                      <a:solidFill>
                        <a:schemeClr val="tx1"/>
                      </a:solidFill>
                      <a:latin charset="0" panose="020b0806030902050204" pitchFamily="34" typeface="Impact"/>
                    </a:rPr>
                    <a:t>2013</a:t>
                  </a:r>
                </a:p>
              </p:txBody>
            </p:sp>
            <p:sp>
              <p:nvSpPr>
                <p:cNvPr id="128" name="Rectangle 11"/>
                <p:cNvSpPr>
                  <a:spLocks noChangeArrowheads="1"/>
                </p:cNvSpPr>
                <p:nvPr/>
              </p:nvSpPr>
              <p:spPr bwMode="auto">
                <a:xfrm>
                  <a:off x="4912409" y="4552352"/>
                  <a:ext cx="382215" cy="265711"/>
                </a:xfrm>
                <a:prstGeom prst="rect">
                  <a:avLst/>
                </a:prstGeom>
                <a:solidFill>
                  <a:srgbClr val="333333">
                    <a:alpha val="10000"/>
                  </a:srgbClr>
                </a:solidFill>
                <a:ln>
                  <a:noFill/>
                </a:ln>
              </p:spPr>
              <p:txBody>
                <a:bodyPr anchor="ctr" anchorCtr="0" bIns="45720" compatLnSpc="1" lIns="91440" numCol="1" rIns="91440" tIns="45720" vert="horz" wrap="square"/>
                <a:lstStyle/>
                <a:p>
                  <a:pPr algn="ctr"/>
                  <a:endParaRPr lang="id-ID">
                    <a:solidFill>
                      <a:schemeClr val="tx1"/>
                    </a:solidFill>
                  </a:endParaRPr>
                </a:p>
              </p:txBody>
            </p:sp>
          </p:grpSp>
          <p:grpSp>
            <p:nvGrpSpPr>
              <p:cNvPr id="129" name="Group 128"/>
              <p:cNvGrpSpPr/>
              <p:nvPr/>
            </p:nvGrpSpPr>
            <p:grpSpPr>
              <a:xfrm>
                <a:off x="7907" y="2805"/>
                <a:ext cx="3293" cy="1147"/>
                <a:chOff x="5294624" y="4285619"/>
                <a:chExt cx="383237" cy="532444"/>
              </a:xfrm>
            </p:grpSpPr>
            <p:sp>
              <p:nvSpPr>
                <p:cNvPr id="130" name="Rectangle 12"/>
                <p:cNvSpPr>
                  <a:spLocks noChangeArrowheads="1"/>
                </p:cNvSpPr>
                <p:nvPr/>
              </p:nvSpPr>
              <p:spPr bwMode="auto">
                <a:xfrm>
                  <a:off x="5294624" y="4285619"/>
                  <a:ext cx="383237" cy="532444"/>
                </a:xfrm>
                <a:prstGeom prst="rect">
                  <a:avLst/>
                </a:prstGeom>
                <a:solidFill>
                  <a:srgbClr val="FFC000"/>
                </a:solidFill>
                <a:ln>
                  <a:noFill/>
                </a:ln>
                <a:extLst>
                  <a:ext uri="{91240B29-F687-4F45-9708-019B960494DF}">
                    <a14:hiddenLine w="9525">
                      <a:solidFill>
                        <a:srgbClr val="000000"/>
                      </a:solidFill>
                      <a:miter lim="800000"/>
                      <a:headEnd/>
                      <a:tailEnd/>
                    </a14:hiddenLine>
                  </a:ext>
                </a:extLst>
              </p:spPr>
              <p:txBody>
                <a:bodyPr anchor="ctr" anchorCtr="0" bIns="45720" compatLnSpc="1" lIns="91440" numCol="1" rIns="91440" tIns="45720" vert="horz" wrap="square"/>
                <a:lstStyle/>
                <a:p>
                  <a:pPr algn="ctr"/>
                  <a:r>
                    <a:rPr lang="en-US">
                      <a:solidFill>
                        <a:schemeClr val="tx1"/>
                      </a:solidFill>
                      <a:latin charset="0" panose="020b0806030902050204" pitchFamily="34" typeface="Impact"/>
                    </a:rPr>
                    <a:t>2014</a:t>
                  </a:r>
                </a:p>
              </p:txBody>
            </p:sp>
            <p:sp>
              <p:nvSpPr>
                <p:cNvPr id="131" name="Rectangle 13"/>
                <p:cNvSpPr>
                  <a:spLocks noChangeArrowheads="1"/>
                </p:cNvSpPr>
                <p:nvPr/>
              </p:nvSpPr>
              <p:spPr bwMode="auto">
                <a:xfrm>
                  <a:off x="5294624" y="4552352"/>
                  <a:ext cx="383237" cy="265711"/>
                </a:xfrm>
                <a:prstGeom prst="rect">
                  <a:avLst/>
                </a:prstGeom>
                <a:solidFill>
                  <a:srgbClr val="333333">
                    <a:alpha val="10000"/>
                  </a:srgbClr>
                </a:solidFill>
                <a:ln>
                  <a:noFill/>
                </a:ln>
              </p:spPr>
              <p:txBody>
                <a:bodyPr anchor="ctr" anchorCtr="0" bIns="45720" compatLnSpc="1" lIns="91440" numCol="1" rIns="91440" tIns="45720" vert="horz" wrap="square"/>
                <a:lstStyle/>
                <a:p>
                  <a:pPr algn="ctr"/>
                  <a:endParaRPr lang="id-ID">
                    <a:solidFill>
                      <a:schemeClr val="tx1"/>
                    </a:solidFill>
                  </a:endParaRPr>
                </a:p>
              </p:txBody>
            </p:sp>
          </p:grpSp>
          <p:grpSp>
            <p:nvGrpSpPr>
              <p:cNvPr id="132" name="Group 131"/>
              <p:cNvGrpSpPr/>
              <p:nvPr/>
            </p:nvGrpSpPr>
            <p:grpSpPr>
              <a:xfrm>
                <a:off x="11200" y="2805"/>
                <a:ext cx="2221" cy="1147"/>
                <a:chOff x="5677862" y="4285619"/>
                <a:chExt cx="382215" cy="532444"/>
              </a:xfrm>
            </p:grpSpPr>
            <p:sp>
              <p:nvSpPr>
                <p:cNvPr id="133" name="Rectangle 14"/>
                <p:cNvSpPr>
                  <a:spLocks noChangeArrowheads="1"/>
                </p:cNvSpPr>
                <p:nvPr/>
              </p:nvSpPr>
              <p:spPr bwMode="auto">
                <a:xfrm>
                  <a:off x="5677862" y="4285619"/>
                  <a:ext cx="382215" cy="532444"/>
                </a:xfrm>
                <a:prstGeom prst="rect">
                  <a:avLst/>
                </a:prstGeom>
                <a:solidFill>
                  <a:srgbClr val="00B050"/>
                </a:solidFill>
                <a:ln>
                  <a:noFill/>
                </a:ln>
                <a:extLst>
                  <a:ext uri="{91240B29-F687-4F45-9708-019B960494DF}">
                    <a14:hiddenLine w="9525">
                      <a:solidFill>
                        <a:srgbClr val="000000"/>
                      </a:solidFill>
                      <a:miter lim="800000"/>
                      <a:headEnd/>
                      <a:tailEnd/>
                    </a14:hiddenLine>
                  </a:ext>
                </a:extLst>
              </p:spPr>
              <p:txBody>
                <a:bodyPr anchor="ctr" anchorCtr="0" bIns="45720" compatLnSpc="1" lIns="91440" numCol="1" rIns="91440" tIns="45720" vert="horz" wrap="square"/>
                <a:lstStyle/>
                <a:p>
                  <a:pPr algn="ctr"/>
                  <a:r>
                    <a:rPr lang="en-US">
                      <a:solidFill>
                        <a:schemeClr val="tx1"/>
                      </a:solidFill>
                      <a:latin charset="0" panose="020b0806030902050204" pitchFamily="34" typeface="Impact"/>
                    </a:rPr>
                    <a:t>2015</a:t>
                  </a:r>
                </a:p>
              </p:txBody>
            </p:sp>
            <p:sp>
              <p:nvSpPr>
                <p:cNvPr id="134" name="Rectangle 15"/>
                <p:cNvSpPr>
                  <a:spLocks noChangeArrowheads="1"/>
                </p:cNvSpPr>
                <p:nvPr/>
              </p:nvSpPr>
              <p:spPr bwMode="auto">
                <a:xfrm>
                  <a:off x="5677862" y="4552352"/>
                  <a:ext cx="382215" cy="265711"/>
                </a:xfrm>
                <a:prstGeom prst="rect">
                  <a:avLst/>
                </a:prstGeom>
                <a:solidFill>
                  <a:srgbClr val="333333">
                    <a:alpha val="10000"/>
                  </a:srgbClr>
                </a:solidFill>
                <a:ln>
                  <a:noFill/>
                </a:ln>
              </p:spPr>
              <p:txBody>
                <a:bodyPr anchor="ctr" anchorCtr="0" bIns="45720" compatLnSpc="1" lIns="91440" numCol="1" rIns="91440" tIns="45720" vert="horz" wrap="square"/>
                <a:lstStyle/>
                <a:p>
                  <a:pPr algn="ctr"/>
                  <a:endParaRPr lang="id-ID">
                    <a:solidFill>
                      <a:schemeClr val="tx1"/>
                    </a:solidFill>
                  </a:endParaRPr>
                </a:p>
              </p:txBody>
            </p:sp>
          </p:grpSp>
          <p:grpSp>
            <p:nvGrpSpPr>
              <p:cNvPr id="135" name="Group 134"/>
              <p:cNvGrpSpPr/>
              <p:nvPr/>
            </p:nvGrpSpPr>
            <p:grpSpPr>
              <a:xfrm>
                <a:off x="13421" y="2805"/>
                <a:ext cx="1596" cy="1147"/>
                <a:chOff x="6060077" y="4285619"/>
                <a:chExt cx="382215" cy="532444"/>
              </a:xfrm>
            </p:grpSpPr>
            <p:sp>
              <p:nvSpPr>
                <p:cNvPr id="136" name="Rectangle 16"/>
                <p:cNvSpPr>
                  <a:spLocks noChangeArrowheads="1"/>
                </p:cNvSpPr>
                <p:nvPr/>
              </p:nvSpPr>
              <p:spPr bwMode="auto">
                <a:xfrm>
                  <a:off x="6060077" y="4285619"/>
                  <a:ext cx="382215" cy="532444"/>
                </a:xfrm>
                <a:prstGeom prst="rect">
                  <a:avLst/>
                </a:prstGeom>
                <a:solidFill>
                  <a:srgbClr val="FFC000"/>
                </a:solidFill>
                <a:ln>
                  <a:noFill/>
                </a:ln>
                <a:extLst>
                  <a:ext uri="{91240B29-F687-4F45-9708-019B960494DF}">
                    <a14:hiddenLine w="9525">
                      <a:solidFill>
                        <a:srgbClr val="000000"/>
                      </a:solidFill>
                      <a:miter lim="800000"/>
                      <a:headEnd/>
                      <a:tailEnd/>
                    </a14:hiddenLine>
                  </a:ext>
                </a:extLst>
              </p:spPr>
              <p:txBody>
                <a:bodyPr anchor="ctr" anchorCtr="0" bIns="45720" compatLnSpc="1" lIns="91440" numCol="1" rIns="91440" tIns="45720" vert="horz" wrap="square"/>
                <a:lstStyle/>
                <a:p>
                  <a:pPr algn="ctr"/>
                  <a:r>
                    <a:rPr lang="en-US">
                      <a:solidFill>
                        <a:schemeClr val="tx1"/>
                      </a:solidFill>
                      <a:latin charset="0" panose="020b0806030902050204" pitchFamily="34" typeface="Impact"/>
                    </a:rPr>
                    <a:t>2016</a:t>
                  </a:r>
                </a:p>
              </p:txBody>
            </p:sp>
            <p:sp>
              <p:nvSpPr>
                <p:cNvPr id="137" name="Rectangle 17"/>
                <p:cNvSpPr>
                  <a:spLocks noChangeArrowheads="1"/>
                </p:cNvSpPr>
                <p:nvPr/>
              </p:nvSpPr>
              <p:spPr bwMode="auto">
                <a:xfrm>
                  <a:off x="6060077" y="4552352"/>
                  <a:ext cx="382215" cy="265711"/>
                </a:xfrm>
                <a:prstGeom prst="rect">
                  <a:avLst/>
                </a:prstGeom>
                <a:solidFill>
                  <a:srgbClr val="00A8D2">
                    <a:alpha val="10000"/>
                  </a:srgbClr>
                </a:solidFill>
                <a:ln>
                  <a:noFill/>
                </a:ln>
              </p:spPr>
              <p:txBody>
                <a:bodyPr anchor="ctr" anchorCtr="0" bIns="45720" compatLnSpc="1" lIns="91440" numCol="1" rIns="91440" tIns="45720" vert="horz" wrap="square"/>
                <a:lstStyle/>
                <a:p>
                  <a:pPr algn="ctr"/>
                  <a:endParaRPr lang="id-ID">
                    <a:solidFill>
                      <a:schemeClr val="tx1"/>
                    </a:solidFill>
                    <a:latin charset="0" panose="020b0806030902050204" pitchFamily="34" typeface="Impact"/>
                  </a:endParaRPr>
                </a:p>
              </p:txBody>
            </p:sp>
          </p:grpSp>
          <p:grpSp>
            <p:nvGrpSpPr>
              <p:cNvPr id="138" name="Group 137"/>
              <p:cNvGrpSpPr/>
              <p:nvPr/>
            </p:nvGrpSpPr>
            <p:grpSpPr>
              <a:xfrm>
                <a:off x="15017" y="2805"/>
                <a:ext cx="1042" cy="1147"/>
                <a:chOff x="7739063" y="3990975"/>
                <a:chExt cx="414338" cy="827088"/>
              </a:xfrm>
            </p:grpSpPr>
            <p:sp>
              <p:nvSpPr>
                <p:cNvPr id="139" name="Freeform 18"/>
                <p:cNvSpPr/>
                <p:nvPr/>
              </p:nvSpPr>
              <p:spPr bwMode="auto">
                <a:xfrm>
                  <a:off x="7739063" y="3990975"/>
                  <a:ext cx="414338" cy="827088"/>
                </a:xfrm>
                <a:custGeom>
                  <a:gdLst>
                    <a:gd fmla="*/ 261 w 261" name="T0"/>
                    <a:gd fmla="*/ 261 h 521" name="T1"/>
                    <a:gd fmla="*/ 0 w 261" name="T2"/>
                    <a:gd fmla="*/ 0 h 521" name="T3"/>
                    <a:gd fmla="*/ 0 w 261" name="T4"/>
                    <a:gd fmla="*/ 521 h 521" name="T5"/>
                    <a:gd fmla="*/ 261 w 261" name="T6"/>
                    <a:gd fmla="*/ 261 h 521" name="T7"/>
                  </a:gdLst>
                  <a:cxnLst>
                    <a:cxn ang="0">
                      <a:pos x="T0" y="T1"/>
                    </a:cxn>
                    <a:cxn ang="0">
                      <a:pos x="T2" y="T3"/>
                    </a:cxn>
                    <a:cxn ang="0">
                      <a:pos x="T4" y="T5"/>
                    </a:cxn>
                    <a:cxn ang="0">
                      <a:pos x="T6" y="T7"/>
                    </a:cxn>
                  </a:cxnLst>
                  <a:rect b="b" l="0" r="r" t="0"/>
                  <a:pathLst>
                    <a:path h="521" w="261">
                      <a:moveTo>
                        <a:pt x="261" y="261"/>
                      </a:moveTo>
                      <a:lnTo>
                        <a:pt x="0" y="0"/>
                      </a:lnTo>
                      <a:lnTo>
                        <a:pt x="0" y="521"/>
                      </a:lnTo>
                      <a:lnTo>
                        <a:pt x="261" y="261"/>
                      </a:lnTo>
                      <a:close/>
                    </a:path>
                  </a:pathLst>
                </a:custGeom>
                <a:solidFill>
                  <a:srgbClr val="ECAE7D"/>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id-ID">
                    <a:solidFill>
                      <a:schemeClr val="tx1"/>
                    </a:solidFill>
                  </a:endParaRPr>
                </a:p>
              </p:txBody>
            </p:sp>
            <p:sp>
              <p:nvSpPr>
                <p:cNvPr id="140" name="Freeform 19"/>
                <p:cNvSpPr/>
                <p:nvPr/>
              </p:nvSpPr>
              <p:spPr bwMode="auto">
                <a:xfrm>
                  <a:off x="8027988" y="4283075"/>
                  <a:ext cx="125413" cy="242888"/>
                </a:xfrm>
                <a:custGeom>
                  <a:gdLst>
                    <a:gd fmla="*/ 79 w 79" name="T0"/>
                    <a:gd fmla="*/ 77 h 153" name="T1"/>
                    <a:gd fmla="*/ 0 w 79" name="T2"/>
                    <a:gd fmla="*/ 153 h 153" name="T3"/>
                    <a:gd fmla="*/ 0 w 79" name="T4"/>
                    <a:gd fmla="*/ 0 h 153" name="T5"/>
                    <a:gd fmla="*/ 0 w 79" name="T6"/>
                    <a:gd fmla="*/ 0 h 153" name="T7"/>
                    <a:gd fmla="*/ 79 w 79" name="T8"/>
                    <a:gd fmla="*/ 77 h 153" name="T9"/>
                  </a:gdLst>
                  <a:cxnLst>
                    <a:cxn ang="0">
                      <a:pos x="T0" y="T1"/>
                    </a:cxn>
                    <a:cxn ang="0">
                      <a:pos x="T2" y="T3"/>
                    </a:cxn>
                    <a:cxn ang="0">
                      <a:pos x="T4" y="T5"/>
                    </a:cxn>
                    <a:cxn ang="0">
                      <a:pos x="T6" y="T7"/>
                    </a:cxn>
                    <a:cxn ang="0">
                      <a:pos x="T8" y="T9"/>
                    </a:cxn>
                  </a:cxnLst>
                  <a:rect b="b" l="0" r="r" t="0"/>
                  <a:pathLst>
                    <a:path h="153" w="79">
                      <a:moveTo>
                        <a:pt x="79" y="77"/>
                      </a:moveTo>
                      <a:lnTo>
                        <a:pt x="0" y="153"/>
                      </a:lnTo>
                      <a:lnTo>
                        <a:pt x="0" y="0"/>
                      </a:lnTo>
                      <a:lnTo>
                        <a:pt x="0" y="0"/>
                      </a:lnTo>
                      <a:lnTo>
                        <a:pt x="79" y="77"/>
                      </a:lnTo>
                      <a:close/>
                    </a:path>
                  </a:pathLst>
                </a:custGeom>
                <a:solidFill>
                  <a:srgbClr val="333333"/>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id-ID">
                    <a:solidFill>
                      <a:schemeClr val="tx1"/>
                    </a:solidFill>
                  </a:endParaRPr>
                </a:p>
              </p:txBody>
            </p:sp>
            <p:sp>
              <p:nvSpPr>
                <p:cNvPr id="141" name="Freeform 20"/>
                <p:cNvSpPr/>
                <p:nvPr/>
              </p:nvSpPr>
              <p:spPr bwMode="auto">
                <a:xfrm>
                  <a:off x="7739063" y="4405313"/>
                  <a:ext cx="414338" cy="412750"/>
                </a:xfrm>
                <a:custGeom>
                  <a:gdLst>
                    <a:gd fmla="*/ 261 w 261" name="T0"/>
                    <a:gd fmla="*/ 0 h 260" name="T1"/>
                    <a:gd fmla="*/ 0 w 261" name="T2"/>
                    <a:gd fmla="*/ 260 h 260" name="T3"/>
                    <a:gd fmla="*/ 0 w 261" name="T4"/>
                    <a:gd fmla="*/ 0 h 260" name="T5"/>
                    <a:gd fmla="*/ 261 w 261" name="T6"/>
                    <a:gd fmla="*/ 0 h 260" name="T7"/>
                  </a:gdLst>
                  <a:cxnLst>
                    <a:cxn ang="0">
                      <a:pos x="T0" y="T1"/>
                    </a:cxn>
                    <a:cxn ang="0">
                      <a:pos x="T2" y="T3"/>
                    </a:cxn>
                    <a:cxn ang="0">
                      <a:pos x="T4" y="T5"/>
                    </a:cxn>
                    <a:cxn ang="0">
                      <a:pos x="T6" y="T7"/>
                    </a:cxn>
                  </a:cxnLst>
                  <a:rect b="b" l="0" r="r" t="0"/>
                  <a:pathLst>
                    <a:path h="260" w="261">
                      <a:moveTo>
                        <a:pt x="261" y="0"/>
                      </a:moveTo>
                      <a:lnTo>
                        <a:pt x="0" y="260"/>
                      </a:lnTo>
                      <a:lnTo>
                        <a:pt x="0" y="0"/>
                      </a:lnTo>
                      <a:lnTo>
                        <a:pt x="261" y="0"/>
                      </a:lnTo>
                      <a:close/>
                    </a:path>
                  </a:pathLst>
                </a:custGeom>
                <a:solidFill>
                  <a:srgbClr val="333333">
                    <a:alpha val="10000"/>
                  </a:srgbClr>
                </a:solidFill>
                <a:ln>
                  <a:noFill/>
                </a:ln>
              </p:spPr>
              <p:txBody>
                <a:bodyPr anchor="t" anchorCtr="0" bIns="45720" compatLnSpc="1" lIns="91440" numCol="1" rIns="91440" tIns="45720" vert="horz" wrap="square"/>
                <a:lstStyle/>
                <a:p>
                  <a:endParaRPr lang="id-ID">
                    <a:solidFill>
                      <a:schemeClr val="tx1"/>
                    </a:solidFill>
                  </a:endParaRPr>
                </a:p>
              </p:txBody>
            </p:sp>
          </p:grpSp>
          <p:grpSp>
            <p:nvGrpSpPr>
              <p:cNvPr id="3" name="Group 1"/>
              <p:cNvGrpSpPr/>
              <p:nvPr/>
            </p:nvGrpSpPr>
            <p:grpSpPr>
              <a:xfrm>
                <a:off x="4359" y="4303"/>
                <a:ext cx="869" cy="1286"/>
                <a:chOff x="2768028" y="2732605"/>
                <a:chExt cx="551992" cy="816672"/>
              </a:xfrm>
            </p:grpSpPr>
            <p:cxnSp>
              <p:nvCxnSpPr>
                <p:cNvPr id="143" name="Straight Connector 142"/>
                <p:cNvCxnSpPr/>
                <p:nvPr/>
              </p:nvCxnSpPr>
              <p:spPr>
                <a:xfrm flipH="1" rot="10800000">
                  <a:off x="3044025" y="2732605"/>
                  <a:ext cx="0" cy="360191"/>
                </a:xfrm>
                <a:prstGeom prst="line">
                  <a:avLst/>
                </a:prstGeom>
                <a:ln>
                  <a:solidFill>
                    <a:schemeClr val="accent4">
                      <a:lumMod val="75000"/>
                    </a:schemeClr>
                  </a:solidFill>
                  <a:tailEnd type="oval"/>
                </a:ln>
              </p:spPr>
              <p:style>
                <a:lnRef idx="1">
                  <a:srgbClr val="A6A6A6"/>
                </a:lnRef>
                <a:fillRef idx="0">
                  <a:srgbClr val="A6A6A6"/>
                </a:fillRef>
                <a:effectRef idx="0">
                  <a:srgbClr val="A6A6A6"/>
                </a:effectRef>
                <a:fontRef idx="minor">
                  <a:srgbClr val="262526"/>
                </a:fontRef>
              </p:style>
            </p:cxnSp>
            <p:sp>
              <p:nvSpPr>
                <p:cNvPr id="144" name="Oval 143"/>
                <p:cNvSpPr>
                  <a:spLocks noChangeAspect="1"/>
                </p:cNvSpPr>
                <p:nvPr/>
              </p:nvSpPr>
              <p:spPr>
                <a:xfrm>
                  <a:off x="2768028" y="2997285"/>
                  <a:ext cx="551992" cy="551992"/>
                </a:xfrm>
                <a:prstGeom prst="ellipse">
                  <a:avLst/>
                </a:prstGeom>
                <a:solidFill>
                  <a:srgbClr val="FFC000"/>
                </a:solidFill>
                <a:ln>
                  <a:noFill/>
                </a:ln>
              </p:spPr>
              <p:style>
                <a:lnRef idx="2">
                  <a:srgbClr val="A6A6A6">
                    <a:shade val="50000"/>
                  </a:srgbClr>
                </a:lnRef>
                <a:fillRef idx="1">
                  <a:srgbClr val="A6A6A6"/>
                </a:fillRef>
                <a:effectRef idx="0">
                  <a:srgbClr val="A6A6A6"/>
                </a:effectRef>
                <a:fontRef idx="minor">
                  <a:srgbClr val="FFFFFF"/>
                </a:fontRef>
              </p:style>
              <p:txBody>
                <a:bodyPr anchor="ctr" anchorCtr="0" bIns="45720" compatLnSpc="1" forceAA="0" fromWordArt="0" horzOverflow="overflow" lIns="91440" numCol="1" rIns="91440" rot="0" rtlCol="0" spcCol="0" spcFirstLastPara="0" tIns="45720" vert="horz" vertOverflow="overflow" wrap="square">
                  <a:noAutofit/>
                </a:bodyPr>
                <a:lstStyle/>
                <a:p>
                  <a:pPr algn="ctr"/>
                  <a:r>
                    <a:rPr lang="en-AU">
                      <a:solidFill>
                        <a:schemeClr val="tx1"/>
                      </a:solidFill>
                      <a:latin charset="0" pitchFamily="2" typeface="FontAwesome"/>
                    </a:rPr>
                    <a:t></a:t>
                  </a:r>
                </a:p>
              </p:txBody>
            </p:sp>
          </p:grpSp>
          <p:grpSp>
            <p:nvGrpSpPr>
              <p:cNvPr id="13" name="Group 4"/>
              <p:cNvGrpSpPr/>
              <p:nvPr/>
            </p:nvGrpSpPr>
            <p:grpSpPr>
              <a:xfrm>
                <a:off x="9067" y="4303"/>
                <a:ext cx="869" cy="1286"/>
                <a:chOff x="5757807" y="2732605"/>
                <a:chExt cx="551992" cy="816672"/>
              </a:xfrm>
            </p:grpSpPr>
            <p:cxnSp>
              <p:nvCxnSpPr>
                <p:cNvPr id="148" name="Straight Connector 147"/>
                <p:cNvCxnSpPr/>
                <p:nvPr/>
              </p:nvCxnSpPr>
              <p:spPr>
                <a:xfrm flipH="1" rot="10800000">
                  <a:off x="6033804" y="2732605"/>
                  <a:ext cx="0" cy="360191"/>
                </a:xfrm>
                <a:prstGeom prst="line">
                  <a:avLst/>
                </a:prstGeom>
                <a:ln>
                  <a:solidFill>
                    <a:schemeClr val="accent4">
                      <a:lumMod val="75000"/>
                    </a:schemeClr>
                  </a:solidFill>
                  <a:tailEnd type="oval"/>
                </a:ln>
              </p:spPr>
              <p:style>
                <a:lnRef idx="1">
                  <a:srgbClr val="A6A6A6"/>
                </a:lnRef>
                <a:fillRef idx="0">
                  <a:srgbClr val="A6A6A6"/>
                </a:fillRef>
                <a:effectRef idx="0">
                  <a:srgbClr val="A6A6A6"/>
                </a:effectRef>
                <a:fontRef idx="minor">
                  <a:srgbClr val="262526"/>
                </a:fontRef>
              </p:style>
            </p:cxnSp>
            <p:sp>
              <p:nvSpPr>
                <p:cNvPr id="149" name="Oval 148"/>
                <p:cNvSpPr>
                  <a:spLocks noChangeAspect="1"/>
                </p:cNvSpPr>
                <p:nvPr/>
              </p:nvSpPr>
              <p:spPr>
                <a:xfrm>
                  <a:off x="5757807" y="2997285"/>
                  <a:ext cx="551992" cy="551992"/>
                </a:xfrm>
                <a:prstGeom prst="ellipse">
                  <a:avLst/>
                </a:prstGeom>
                <a:solidFill>
                  <a:srgbClr val="FFC000"/>
                </a:solidFill>
                <a:ln>
                  <a:noFill/>
                </a:ln>
              </p:spPr>
              <p:style>
                <a:lnRef idx="2">
                  <a:srgbClr val="A6A6A6">
                    <a:shade val="50000"/>
                  </a:srgbClr>
                </a:lnRef>
                <a:fillRef idx="1">
                  <a:srgbClr val="A6A6A6"/>
                </a:fillRef>
                <a:effectRef idx="0">
                  <a:srgbClr val="A6A6A6"/>
                </a:effectRef>
                <a:fontRef idx="minor">
                  <a:srgbClr val="FFFFFF"/>
                </a:fontRef>
              </p:style>
              <p:txBody>
                <a:bodyPr anchor="ctr" anchorCtr="0" bIns="45720" compatLnSpc="1" forceAA="0" fromWordArt="0" horzOverflow="overflow" lIns="91440" numCol="1" rIns="91440" rot="0" rtlCol="0" spcCol="0" spcFirstLastPara="0" tIns="45720" vert="horz" vertOverflow="overflow" wrap="square">
                  <a:noAutofit/>
                </a:bodyPr>
                <a:lstStyle/>
                <a:p>
                  <a:pPr algn="ctr"/>
                  <a:r>
                    <a:rPr lang="en-US">
                      <a:solidFill>
                        <a:schemeClr val="tx1"/>
                      </a:solidFill>
                      <a:latin charset="0" pitchFamily="2" typeface="FontAwesome"/>
                    </a:rPr>
                    <a:t></a:t>
                  </a:r>
                </a:p>
              </p:txBody>
            </p:sp>
          </p:grpSp>
          <p:grpSp>
            <p:nvGrpSpPr>
              <p:cNvPr id="14" name="Group 2"/>
              <p:cNvGrpSpPr/>
              <p:nvPr/>
            </p:nvGrpSpPr>
            <p:grpSpPr>
              <a:xfrm>
                <a:off x="6375" y="4303"/>
                <a:ext cx="869" cy="3425"/>
                <a:chOff x="4048268" y="2732606"/>
                <a:chExt cx="551992" cy="2174827"/>
              </a:xfrm>
            </p:grpSpPr>
            <p:cxnSp>
              <p:nvCxnSpPr>
                <p:cNvPr id="153" name="Straight Connector 152"/>
                <p:cNvCxnSpPr/>
                <p:nvPr/>
              </p:nvCxnSpPr>
              <p:spPr>
                <a:xfrm flipH="1" flipV="1">
                  <a:off x="4324265" y="2732606"/>
                  <a:ext cx="0" cy="1848567"/>
                </a:xfrm>
                <a:prstGeom prst="line">
                  <a:avLst/>
                </a:prstGeom>
                <a:ln>
                  <a:solidFill>
                    <a:srgbClr val="2E7E38"/>
                  </a:solidFill>
                  <a:tailEnd type="oval"/>
                </a:ln>
              </p:spPr>
              <p:style>
                <a:lnRef idx="1">
                  <a:srgbClr val="A6A6A6"/>
                </a:lnRef>
                <a:fillRef idx="0">
                  <a:srgbClr val="A6A6A6"/>
                </a:fillRef>
                <a:effectRef idx="0">
                  <a:srgbClr val="A6A6A6"/>
                </a:effectRef>
                <a:fontRef idx="minor">
                  <a:srgbClr val="262526"/>
                </a:fontRef>
              </p:style>
            </p:cxnSp>
            <p:sp>
              <p:nvSpPr>
                <p:cNvPr id="154" name="Oval 153"/>
                <p:cNvSpPr>
                  <a:spLocks noChangeAspect="1"/>
                </p:cNvSpPr>
                <p:nvPr/>
              </p:nvSpPr>
              <p:spPr>
                <a:xfrm>
                  <a:off x="4048268" y="4355441"/>
                  <a:ext cx="551992" cy="551992"/>
                </a:xfrm>
                <a:prstGeom prst="ellipse">
                  <a:avLst/>
                </a:prstGeom>
                <a:solidFill>
                  <a:srgbClr val="00B050"/>
                </a:solidFill>
                <a:ln>
                  <a:noFill/>
                </a:ln>
              </p:spPr>
              <p:style>
                <a:lnRef idx="2">
                  <a:srgbClr val="A6A6A6">
                    <a:shade val="50000"/>
                  </a:srgbClr>
                </a:lnRef>
                <a:fillRef idx="1">
                  <a:srgbClr val="A6A6A6"/>
                </a:fillRef>
                <a:effectRef idx="0">
                  <a:srgbClr val="A6A6A6"/>
                </a:effectRef>
                <a:fontRef idx="minor">
                  <a:srgbClr val="FFFFFF"/>
                </a:fontRef>
              </p:style>
              <p:txBody>
                <a:bodyPr anchor="ctr" anchorCtr="0" bIns="45720" compatLnSpc="1" forceAA="0" fromWordArt="0" horzOverflow="overflow" lIns="91440" numCol="1" rIns="91440" rot="0" rtlCol="0" spcCol="0" spcFirstLastPara="0" tIns="45720" vert="horz" vertOverflow="overflow" wrap="square">
                  <a:noAutofit/>
                </a:bodyPr>
                <a:lstStyle/>
                <a:p>
                  <a:pPr algn="ctr"/>
                  <a:r>
                    <a:rPr lang="en-AU">
                      <a:solidFill>
                        <a:schemeClr val="tx1"/>
                      </a:solidFill>
                      <a:latin charset="0" pitchFamily="2" typeface="FontAwesome"/>
                    </a:rPr>
                    <a:t></a:t>
                  </a:r>
                </a:p>
              </p:txBody>
            </p:sp>
          </p:grpSp>
          <p:grpSp>
            <p:nvGrpSpPr>
              <p:cNvPr id="15" name="Group 5"/>
              <p:cNvGrpSpPr/>
              <p:nvPr/>
            </p:nvGrpSpPr>
            <p:grpSpPr>
              <a:xfrm>
                <a:off x="11875" y="4303"/>
                <a:ext cx="869" cy="3425"/>
                <a:chOff x="7540429" y="2732606"/>
                <a:chExt cx="551992" cy="2174827"/>
              </a:xfrm>
            </p:grpSpPr>
            <p:cxnSp>
              <p:nvCxnSpPr>
                <p:cNvPr id="158" name="Straight Connector 157"/>
                <p:cNvCxnSpPr/>
                <p:nvPr/>
              </p:nvCxnSpPr>
              <p:spPr>
                <a:xfrm flipH="1" flipV="1">
                  <a:off x="7816426" y="2732606"/>
                  <a:ext cx="0" cy="1848567"/>
                </a:xfrm>
                <a:prstGeom prst="line">
                  <a:avLst/>
                </a:prstGeom>
                <a:ln>
                  <a:solidFill>
                    <a:srgbClr val="2E7E38"/>
                  </a:solidFill>
                  <a:tailEnd type="oval"/>
                </a:ln>
              </p:spPr>
              <p:style>
                <a:lnRef idx="1">
                  <a:srgbClr val="A6A6A6"/>
                </a:lnRef>
                <a:fillRef idx="0">
                  <a:srgbClr val="A6A6A6"/>
                </a:fillRef>
                <a:effectRef idx="0">
                  <a:srgbClr val="A6A6A6"/>
                </a:effectRef>
                <a:fontRef idx="minor">
                  <a:srgbClr val="262526"/>
                </a:fontRef>
              </p:style>
            </p:cxnSp>
            <p:sp>
              <p:nvSpPr>
                <p:cNvPr id="159" name="Oval 158"/>
                <p:cNvSpPr>
                  <a:spLocks noChangeAspect="1"/>
                </p:cNvSpPr>
                <p:nvPr/>
              </p:nvSpPr>
              <p:spPr>
                <a:xfrm>
                  <a:off x="7540429" y="4355441"/>
                  <a:ext cx="551992" cy="551992"/>
                </a:xfrm>
                <a:prstGeom prst="ellipse">
                  <a:avLst/>
                </a:prstGeom>
                <a:solidFill>
                  <a:srgbClr val="00B050"/>
                </a:solidFill>
                <a:ln>
                  <a:noFill/>
                </a:ln>
              </p:spPr>
              <p:style>
                <a:lnRef idx="2">
                  <a:srgbClr val="A6A6A6">
                    <a:shade val="50000"/>
                  </a:srgbClr>
                </a:lnRef>
                <a:fillRef idx="1">
                  <a:srgbClr val="A6A6A6"/>
                </a:fillRef>
                <a:effectRef idx="0">
                  <a:srgbClr val="A6A6A6"/>
                </a:effectRef>
                <a:fontRef idx="minor">
                  <a:srgbClr val="FFFFFF"/>
                </a:fontRef>
              </p:style>
              <p:txBody>
                <a:bodyPr anchor="ctr" anchorCtr="0" bIns="45720" compatLnSpc="1" forceAA="0" fromWordArt="0" horzOverflow="overflow" lIns="91440" numCol="1" rIns="91440" rot="0" rtlCol="0" spcCol="0" spcFirstLastPara="0" tIns="45720" vert="horz" vertOverflow="overflow" wrap="square">
                  <a:noAutofit/>
                </a:bodyPr>
                <a:lstStyle/>
                <a:p>
                  <a:pPr algn="ctr"/>
                  <a:r>
                    <a:rPr lang="en-AU">
                      <a:solidFill>
                        <a:schemeClr val="tx1"/>
                      </a:solidFill>
                      <a:latin charset="0" pitchFamily="2" typeface="FontAwesome"/>
                    </a:rPr>
                    <a:t></a:t>
                  </a:r>
                </a:p>
              </p:txBody>
            </p:sp>
          </p:grpSp>
          <p:grpSp>
            <p:nvGrpSpPr>
              <p:cNvPr id="16" name="Group 6"/>
              <p:cNvGrpSpPr/>
              <p:nvPr/>
            </p:nvGrpSpPr>
            <p:grpSpPr>
              <a:xfrm>
                <a:off x="13776" y="4303"/>
                <a:ext cx="869" cy="1286"/>
                <a:chOff x="8747586" y="2732605"/>
                <a:chExt cx="551992" cy="816672"/>
              </a:xfrm>
            </p:grpSpPr>
            <p:cxnSp>
              <p:nvCxnSpPr>
                <p:cNvPr id="163" name="Straight Connector 162"/>
                <p:cNvCxnSpPr/>
                <p:nvPr/>
              </p:nvCxnSpPr>
              <p:spPr>
                <a:xfrm flipH="1" rot="10800000">
                  <a:off x="9023583" y="2732605"/>
                  <a:ext cx="0" cy="360191"/>
                </a:xfrm>
                <a:prstGeom prst="line">
                  <a:avLst/>
                </a:prstGeom>
                <a:ln>
                  <a:solidFill>
                    <a:schemeClr val="accent4">
                      <a:lumMod val="75000"/>
                    </a:schemeClr>
                  </a:solidFill>
                  <a:tailEnd type="oval"/>
                </a:ln>
              </p:spPr>
              <p:style>
                <a:lnRef idx="1">
                  <a:srgbClr val="A6A6A6"/>
                </a:lnRef>
                <a:fillRef idx="0">
                  <a:srgbClr val="A6A6A6"/>
                </a:fillRef>
                <a:effectRef idx="0">
                  <a:srgbClr val="A6A6A6"/>
                </a:effectRef>
                <a:fontRef idx="minor">
                  <a:srgbClr val="262526"/>
                </a:fontRef>
              </p:style>
            </p:cxnSp>
            <p:sp>
              <p:nvSpPr>
                <p:cNvPr id="164" name="Oval 163"/>
                <p:cNvSpPr>
                  <a:spLocks noChangeAspect="1"/>
                </p:cNvSpPr>
                <p:nvPr/>
              </p:nvSpPr>
              <p:spPr>
                <a:xfrm>
                  <a:off x="8747586" y="2997285"/>
                  <a:ext cx="551992" cy="551992"/>
                </a:xfrm>
                <a:prstGeom prst="ellipse">
                  <a:avLst/>
                </a:prstGeom>
                <a:solidFill>
                  <a:srgbClr val="FFC000"/>
                </a:solidFill>
                <a:ln>
                  <a:noFill/>
                </a:ln>
              </p:spPr>
              <p:style>
                <a:lnRef idx="2">
                  <a:srgbClr val="A6A6A6">
                    <a:shade val="50000"/>
                  </a:srgbClr>
                </a:lnRef>
                <a:fillRef idx="1">
                  <a:srgbClr val="A6A6A6"/>
                </a:fillRef>
                <a:effectRef idx="0">
                  <a:srgbClr val="A6A6A6"/>
                </a:effectRef>
                <a:fontRef idx="minor">
                  <a:srgbClr val="FFFFFF"/>
                </a:fontRef>
              </p:style>
              <p:txBody>
                <a:bodyPr anchor="ctr" anchorCtr="0" bIns="45720" compatLnSpc="1" forceAA="0" fromWordArt="0" horzOverflow="overflow" lIns="91440" numCol="1" rIns="91440" rot="0" rtlCol="0" spcCol="0" spcFirstLastPara="0" tIns="45720" vert="horz" vertOverflow="overflow" wrap="square">
                  <a:noAutofit/>
                </a:bodyPr>
                <a:lstStyle/>
                <a:p>
                  <a:pPr algn="ctr" lvl="0"/>
                  <a:r>
                    <a:rPr lang="en-AU">
                      <a:solidFill>
                        <a:schemeClr val="tx1"/>
                      </a:solidFill>
                      <a:latin charset="0" pitchFamily="2" typeface="FontAwesome"/>
                    </a:rPr>
                    <a:t></a:t>
                  </a:r>
                </a:p>
              </p:txBody>
            </p:sp>
          </p:grpSp>
        </p:grpSp>
        <p:sp>
          <p:nvSpPr>
            <p:cNvPr id="17" name="文本框 16"/>
            <p:cNvSpPr txBox="1"/>
            <p:nvPr/>
          </p:nvSpPr>
          <p:spPr>
            <a:xfrm>
              <a:off x="3206" y="5678"/>
              <a:ext cx="3007" cy="1429"/>
            </a:xfrm>
            <a:prstGeom prst="rect">
              <a:avLst/>
            </a:prstGeom>
            <a:noFill/>
          </p:spPr>
          <p:txBody>
            <a:bodyPr rtlCol="0" wrap="square">
              <a:spAutoFit/>
            </a:bodyPr>
            <a:lstStyle/>
            <a:p>
              <a:pPr algn="ctr">
                <a:lnSpc>
                  <a:spcPct val="120000"/>
                </a:lnSpc>
              </a:pPr>
              <a:r>
                <a:rPr altLang="en-US" lang="zh-CN" sz="1600">
                  <a:solidFill>
                    <a:schemeClr val="tx1"/>
                  </a:solidFill>
                  <a:latin charset="-122" panose="00020600040101010101" typeface="字体管家棉花糖"/>
                  <a:ea charset="-122" panose="00020600040101010101" typeface="字体管家棉花糖"/>
                  <a:cs typeface="方正兰亭纤黑简体"/>
                  <a:sym typeface="+mn-ea"/>
                </a:rPr>
                <a:t>单击此处添加文字阐述，添加简短问题说明文字</a:t>
              </a:r>
            </a:p>
          </p:txBody>
        </p:sp>
        <p:sp>
          <p:nvSpPr>
            <p:cNvPr id="18" name="文本框 17"/>
            <p:cNvSpPr txBox="1"/>
            <p:nvPr/>
          </p:nvSpPr>
          <p:spPr>
            <a:xfrm>
              <a:off x="5307" y="7728"/>
              <a:ext cx="3007" cy="1429"/>
            </a:xfrm>
            <a:prstGeom prst="rect">
              <a:avLst/>
            </a:prstGeom>
            <a:noFill/>
          </p:spPr>
          <p:txBody>
            <a:bodyPr rtlCol="0" wrap="square">
              <a:spAutoFit/>
            </a:bodyPr>
            <a:lstStyle/>
            <a:p>
              <a:pPr algn="ctr">
                <a:lnSpc>
                  <a:spcPct val="120000"/>
                </a:lnSpc>
              </a:pPr>
              <a:r>
                <a:rPr altLang="en-US" lang="zh-CN" sz="1600">
                  <a:solidFill>
                    <a:schemeClr val="tx1"/>
                  </a:solidFill>
                  <a:latin charset="-122" panose="00020600040101010101" typeface="字体管家棉花糖"/>
                  <a:ea charset="-122" panose="00020600040101010101" typeface="字体管家棉花糖"/>
                  <a:cs typeface="方正兰亭纤黑简体"/>
                  <a:sym typeface="+mn-ea"/>
                </a:rPr>
                <a:t>单击此处添加文字阐述，添加简短问题说明文字</a:t>
              </a:r>
            </a:p>
          </p:txBody>
        </p:sp>
        <p:sp>
          <p:nvSpPr>
            <p:cNvPr id="19" name="文本框 18"/>
            <p:cNvSpPr txBox="1"/>
            <p:nvPr/>
          </p:nvSpPr>
          <p:spPr>
            <a:xfrm>
              <a:off x="7999" y="5589"/>
              <a:ext cx="3007" cy="1429"/>
            </a:xfrm>
            <a:prstGeom prst="rect">
              <a:avLst/>
            </a:prstGeom>
            <a:noFill/>
          </p:spPr>
          <p:txBody>
            <a:bodyPr rtlCol="0" wrap="square">
              <a:spAutoFit/>
            </a:bodyPr>
            <a:lstStyle/>
            <a:p>
              <a:pPr algn="ctr">
                <a:lnSpc>
                  <a:spcPct val="120000"/>
                </a:lnSpc>
              </a:pPr>
              <a:r>
                <a:rPr altLang="en-US" lang="zh-CN" sz="1600">
                  <a:solidFill>
                    <a:schemeClr val="tx1"/>
                  </a:solidFill>
                  <a:latin charset="-122" panose="00020600040101010101" typeface="字体管家棉花糖"/>
                  <a:ea charset="-122" panose="00020600040101010101" typeface="字体管家棉花糖"/>
                  <a:cs typeface="方正兰亭纤黑简体"/>
                  <a:sym typeface="+mn-ea"/>
                </a:rPr>
                <a:t>单击此处添加文字阐述，添加简短问题说明文字</a:t>
              </a:r>
            </a:p>
          </p:txBody>
        </p:sp>
        <p:sp>
          <p:nvSpPr>
            <p:cNvPr id="20" name="文本框 19"/>
            <p:cNvSpPr txBox="1"/>
            <p:nvPr/>
          </p:nvSpPr>
          <p:spPr>
            <a:xfrm>
              <a:off x="10769" y="7728"/>
              <a:ext cx="3007" cy="1429"/>
            </a:xfrm>
            <a:prstGeom prst="rect">
              <a:avLst/>
            </a:prstGeom>
            <a:noFill/>
          </p:spPr>
          <p:txBody>
            <a:bodyPr rtlCol="0" wrap="square">
              <a:spAutoFit/>
            </a:bodyPr>
            <a:lstStyle/>
            <a:p>
              <a:pPr algn="ctr">
                <a:lnSpc>
                  <a:spcPct val="120000"/>
                </a:lnSpc>
              </a:pPr>
              <a:r>
                <a:rPr altLang="en-US" lang="zh-CN" sz="1600">
                  <a:solidFill>
                    <a:schemeClr val="tx1"/>
                  </a:solidFill>
                  <a:latin charset="-122" panose="00020600040101010101" typeface="字体管家棉花糖"/>
                  <a:ea charset="-122" panose="00020600040101010101" typeface="字体管家棉花糖"/>
                  <a:cs typeface="方正兰亭纤黑简体"/>
                  <a:sym typeface="+mn-ea"/>
                </a:rPr>
                <a:t>单击此处添加文字阐述，添加简短问题说明文字</a:t>
              </a:r>
            </a:p>
          </p:txBody>
        </p:sp>
        <p:sp>
          <p:nvSpPr>
            <p:cNvPr id="21" name="文本框 20"/>
            <p:cNvSpPr txBox="1"/>
            <p:nvPr/>
          </p:nvSpPr>
          <p:spPr>
            <a:xfrm>
              <a:off x="12744" y="5589"/>
              <a:ext cx="3007" cy="1429"/>
            </a:xfrm>
            <a:prstGeom prst="rect">
              <a:avLst/>
            </a:prstGeom>
            <a:noFill/>
          </p:spPr>
          <p:txBody>
            <a:bodyPr rtlCol="0" wrap="square">
              <a:spAutoFit/>
            </a:bodyPr>
            <a:lstStyle/>
            <a:p>
              <a:pPr algn="ctr">
                <a:lnSpc>
                  <a:spcPct val="120000"/>
                </a:lnSpc>
              </a:pPr>
              <a:r>
                <a:rPr altLang="en-US" lang="zh-CN" sz="1600">
                  <a:solidFill>
                    <a:schemeClr val="tx1"/>
                  </a:solidFill>
                  <a:latin charset="-122" panose="00020600040101010101" typeface="字体管家棉花糖"/>
                  <a:ea charset="-122" panose="00020600040101010101" typeface="字体管家棉花糖"/>
                  <a:cs typeface="方正兰亭纤黑简体"/>
                  <a:sym typeface="+mn-ea"/>
                </a:rPr>
                <a:t>单击此处添加文字阐述，添加简短问题说明文字</a:t>
              </a:r>
            </a:p>
          </p:txBody>
        </p:sp>
      </p:grpSp>
      <p:pic>
        <p:nvPicPr>
          <p:cNvPr descr="8fd71eaf8677ef70d2293deb973682b3" id="5" name="图片 4"/>
          <p:cNvPicPr>
            <a:picLocks noChangeAspect="1"/>
          </p:cNvPicPr>
          <p:nvPr/>
        </p:nvPicPr>
        <p:blipFill>
          <a:blip r:embed="rId5"/>
          <a:stretch>
            <a:fillRect/>
          </a:stretch>
        </p:blipFill>
        <p:spPr>
          <a:xfrm>
            <a:off x="9330690" y="4058920"/>
            <a:ext cx="2575560" cy="2353945"/>
          </a:xfrm>
          <a:prstGeom prst="rect">
            <a:avLst/>
          </a:prstGeom>
        </p:spPr>
      </p:pic>
    </p:spTree>
  </p:cSld>
  <p:clrMapOvr>
    <a:masterClrMapping/>
  </p:clrMapOvr>
  <mc:AlternateContent>
    <mc:Choice Requires="p15">
      <p:transition p14:dur="1250" spd="slow">
        <p15:prstTrans prst="pageCurlDouble"/>
      </p:transition>
    </mc:Choice>
    <mc:Fallback>
      <p:transition spd="slow">
        <p:fade/>
      </p:transition>
    </mc:Fallback>
  </mc:AlternateContent>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rotWithShape="1">
          <a:blip r:embed="rId7"/>
          <a:stretch>
            <a:fillRect/>
          </a:stretch>
        </a:blipFill>
        <a:effectLst/>
      </p:bgPr>
    </p:bg>
    <p:spTree>
      <p:nvGrpSpPr>
        <p:cNvPr id="1" name=""/>
        <p:cNvGrpSpPr/>
        <p:nvPr/>
      </p:nvGrpSpPr>
      <p:grpSpPr>
        <a:xfrm>
          <a:off x="0" y="0"/>
          <a:ext cx="0" cy="0"/>
        </a:xfrm>
      </p:grpSpPr>
      <p:pic>
        <p:nvPicPr>
          <p:cNvPr id="5" name="图片 4"/>
          <p:cNvPicPr>
            <a:picLocks noChangeAspect="1"/>
          </p:cNvPicPr>
          <p:nvPr/>
        </p:nvPicPr>
        <p:blipFill>
          <a:blip r:embed="rId3">
            <a:extLst>
              <a:ext uri="{28A0092B-C50C-407E-A947-70E740481C1C}">
                <a14:useLocalDpi val="0"/>
              </a:ext>
            </a:extLst>
          </a:blip>
          <a:stretch>
            <a:fillRect/>
          </a:stretch>
        </p:blipFill>
        <p:spPr>
          <a:xfrm>
            <a:off x="-755183" y="3072130"/>
            <a:ext cx="5563570" cy="4424045"/>
          </a:xfrm>
          <a:prstGeom prst="ellipse">
            <a:avLst/>
          </a:prstGeom>
        </p:spPr>
      </p:pic>
      <p:grpSp>
        <p:nvGrpSpPr>
          <p:cNvPr id="8" name="组合 7"/>
          <p:cNvGrpSpPr/>
          <p:nvPr/>
        </p:nvGrpSpPr>
        <p:grpSpPr>
          <a:xfrm>
            <a:off x="9454515" y="364490"/>
            <a:ext cx="2439670" cy="2567940"/>
            <a:chOff x="13633" y="617"/>
            <a:chExt cx="3842" cy="4044"/>
          </a:xfrm>
        </p:grpSpPr>
        <p:pic>
          <p:nvPicPr>
            <p:cNvPr descr="317bb1fc8d85c3cf0cc20b70fb72da9d" id="6" name="图片 5"/>
            <p:cNvPicPr>
              <a:picLocks noChangeAspect="1"/>
            </p:cNvPicPr>
            <p:nvPr/>
          </p:nvPicPr>
          <p:blipFill>
            <a:blip r:embed="rId4"/>
            <a:stretch>
              <a:fillRect/>
            </a:stretch>
          </p:blipFill>
          <p:spPr>
            <a:xfrm>
              <a:off x="15419" y="2187"/>
              <a:ext cx="1718" cy="2475"/>
            </a:xfrm>
            <a:prstGeom prst="rect">
              <a:avLst/>
            </a:prstGeom>
          </p:spPr>
        </p:pic>
        <p:pic>
          <p:nvPicPr>
            <p:cNvPr descr="dbbdf7ebe7fa68866d08b93311b00402" id="4" name="图片 3"/>
            <p:cNvPicPr>
              <a:picLocks noChangeAspect="1"/>
            </p:cNvPicPr>
            <p:nvPr/>
          </p:nvPicPr>
          <p:blipFill>
            <a:blip r:embed="rId5"/>
            <a:stretch>
              <a:fillRect/>
            </a:stretch>
          </p:blipFill>
          <p:spPr>
            <a:xfrm>
              <a:off x="13633" y="617"/>
              <a:ext cx="3843" cy="2472"/>
            </a:xfrm>
            <a:prstGeom prst="rect">
              <a:avLst/>
            </a:prstGeom>
          </p:spPr>
        </p:pic>
        <p:sp>
          <p:nvSpPr>
            <p:cNvPr id="7" name="文本框 6"/>
            <p:cNvSpPr txBox="1"/>
            <p:nvPr/>
          </p:nvSpPr>
          <p:spPr>
            <a:xfrm>
              <a:off x="14128" y="1562"/>
              <a:ext cx="2684" cy="2448"/>
            </a:xfrm>
            <a:prstGeom prst="rect">
              <a:avLst/>
            </a:prstGeom>
            <a:noFill/>
          </p:spPr>
          <p:txBody>
            <a:bodyPr rtlCol="0" wrap="square">
              <a:spAutoFit/>
            </a:bodyPr>
            <a:lstStyle/>
            <a:p>
              <a:pPr algn="ctr">
                <a:lnSpc>
                  <a:spcPct val="50000"/>
                </a:lnSpc>
              </a:pPr>
              <a:r>
                <a:rPr altLang="en-US" lang="zh-CN" sz="4800">
                  <a:solidFill>
                    <a:schemeClr val="accent1">
                      <a:lumMod val="75000"/>
                    </a:schemeClr>
                  </a:solidFill>
                  <a:latin charset="-122" panose="00020600040101010101" typeface="字体管家棉花糖"/>
                  <a:ea charset="-122" panose="00020600040101010101" typeface="字体管家棉花糖"/>
                </a:rPr>
                <a:t>目 录</a:t>
              </a:r>
            </a:p>
            <a:p>
              <a:pPr algn="ctr">
                <a:lnSpc>
                  <a:spcPct val="50000"/>
                </a:lnSpc>
              </a:pPr>
              <a:r>
                <a:rPr altLang="en-US" lang="zh-CN" sz="4800">
                  <a:solidFill>
                    <a:schemeClr val="accent1">
                      <a:lumMod val="75000"/>
                    </a:schemeClr>
                  </a:solidFill>
                  <a:latin charset="-122" panose="00020600040101010101" typeface="字体管家棉花糖"/>
                  <a:ea charset="-122" panose="00020600040101010101" typeface="字体管家棉花糖"/>
                </a:rPr>
                <a:t>CONTENTS</a:t>
              </a:r>
            </a:p>
          </p:txBody>
        </p:sp>
      </p:grpSp>
      <p:grpSp>
        <p:nvGrpSpPr>
          <p:cNvPr id="29" name="组合 28"/>
          <p:cNvGrpSpPr/>
          <p:nvPr/>
        </p:nvGrpSpPr>
        <p:grpSpPr>
          <a:xfrm>
            <a:off x="4811395" y="1903730"/>
            <a:ext cx="5601335" cy="4535805"/>
            <a:chOff x="7770" y="3574"/>
            <a:chExt cx="8821" cy="7143"/>
          </a:xfrm>
        </p:grpSpPr>
        <p:grpSp>
          <p:nvGrpSpPr>
            <p:cNvPr id="13" name="组合 12"/>
            <p:cNvGrpSpPr/>
            <p:nvPr/>
          </p:nvGrpSpPr>
          <p:grpSpPr>
            <a:xfrm>
              <a:off x="7770" y="3574"/>
              <a:ext cx="8377" cy="1602"/>
              <a:chOff x="7770" y="3574"/>
              <a:chExt cx="8377" cy="1602"/>
            </a:xfrm>
          </p:grpSpPr>
          <p:grpSp>
            <p:nvGrpSpPr>
              <p:cNvPr id="11" name="组合 10"/>
              <p:cNvGrpSpPr/>
              <p:nvPr/>
            </p:nvGrpSpPr>
            <p:grpSpPr>
              <a:xfrm>
                <a:off x="7770" y="3574"/>
                <a:ext cx="8248" cy="1602"/>
                <a:chOff x="7770" y="3574"/>
                <a:chExt cx="8248" cy="1602"/>
              </a:xfrm>
            </p:grpSpPr>
            <p:sp>
              <p:nvSpPr>
                <p:cNvPr id="9" name="云形 8"/>
                <p:cNvSpPr/>
                <p:nvPr/>
              </p:nvSpPr>
              <p:spPr>
                <a:xfrm>
                  <a:off x="7770" y="3574"/>
                  <a:ext cx="8249" cy="1603"/>
                </a:xfrm>
                <a:prstGeom prst="cloud">
                  <a:avLst/>
                </a:prstGeom>
                <a:solidFill>
                  <a:schemeClr val="bg1"/>
                </a:solidFill>
                <a:ln>
                  <a:noFill/>
                </a:ln>
                <a:effectLst>
                  <a:outerShdw algn="tl" blurRad="50800" dir="2700000" dist="38100" rotWithShape="0">
                    <a:srgbClr val="A0D4E1">
                      <a:alpha val="6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 name="文本框 9"/>
                <p:cNvSpPr txBox="1"/>
                <p:nvPr/>
              </p:nvSpPr>
              <p:spPr>
                <a:xfrm>
                  <a:off x="7770" y="3815"/>
                  <a:ext cx="7620" cy="2160"/>
                </a:xfrm>
                <a:prstGeom prst="rect">
                  <a:avLst/>
                </a:prstGeom>
                <a:noFill/>
              </p:spPr>
              <p:txBody>
                <a:bodyPr rtlCol="0" wrap="square">
                  <a:spAutoFit/>
                </a:bodyPr>
                <a:lstStyle/>
                <a:p>
                  <a:pPr algn="ctr"/>
                  <a:r>
                    <a:rPr altLang="en-US" lang="zh-CN" sz="2800">
                      <a:solidFill>
                        <a:srgbClr val="2E7E38"/>
                      </a:solidFill>
                      <a:latin charset="-122" panose="00020600040101010101" typeface="字体管家棉花糖"/>
                      <a:ea charset="-122" panose="00020600040101010101" typeface="字体管家棉花糖"/>
                    </a:rPr>
                    <a:t>点击此处添加标题</a:t>
                  </a:r>
                </a:p>
                <a:p>
                  <a:pPr algn="ctr"/>
                  <a:r>
                    <a:rPr altLang="en-US" lang="zh-CN" sz="2800">
                      <a:solidFill>
                        <a:srgbClr val="2E7E38"/>
                      </a:solidFill>
                      <a:latin charset="-122" panose="00020600040101010101" typeface="字体管家棉花糖"/>
                      <a:ea charset="-122" panose="00020600040101010101" typeface="字体管家棉花糖"/>
                    </a:rPr>
                    <a:t>Click here to add title</a:t>
                  </a:r>
                </a:p>
              </p:txBody>
            </p:sp>
          </p:grpSp>
          <p:sp>
            <p:nvSpPr>
              <p:cNvPr id="212" name=" 212"/>
              <p:cNvSpPr/>
              <p:nvPr/>
            </p:nvSpPr>
            <p:spPr>
              <a:xfrm rot="20940000">
                <a:off x="14978" y="3676"/>
                <a:ext cx="1169" cy="1045"/>
              </a:xfrm>
              <a:prstGeom prst="heart">
                <a:avLst/>
              </a:prstGeom>
              <a:solidFill>
                <a:schemeClr val="accent6">
                  <a:lumMod val="60000"/>
                  <a:lumOff val="40000"/>
                </a:schemeClr>
              </a:solid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r>
                  <a:rPr altLang="zh-CN" lang="en-US" sz="3200">
                    <a:solidFill>
                      <a:srgbClr val="2E7E38"/>
                    </a:solidFill>
                    <a:latin charset="-122" panose="00020600040101010101" typeface="字体管家棉花糖"/>
                    <a:ea charset="-122" panose="00020600040101010101" typeface="字体管家棉花糖"/>
                  </a:rPr>
                  <a:t>1</a:t>
                </a:r>
              </a:p>
            </p:txBody>
          </p:sp>
        </p:grpSp>
        <p:grpSp>
          <p:nvGrpSpPr>
            <p:cNvPr id="14" name="组合 13"/>
            <p:cNvGrpSpPr/>
            <p:nvPr/>
          </p:nvGrpSpPr>
          <p:grpSpPr>
            <a:xfrm>
              <a:off x="7900" y="5421"/>
              <a:ext cx="8377" cy="1602"/>
              <a:chOff x="7770" y="3574"/>
              <a:chExt cx="8377" cy="1602"/>
            </a:xfrm>
          </p:grpSpPr>
          <p:grpSp>
            <p:nvGrpSpPr>
              <p:cNvPr id="15" name="组合 14"/>
              <p:cNvGrpSpPr/>
              <p:nvPr/>
            </p:nvGrpSpPr>
            <p:grpSpPr>
              <a:xfrm>
                <a:off x="7770" y="3574"/>
                <a:ext cx="8248" cy="1602"/>
                <a:chOff x="7770" y="3574"/>
                <a:chExt cx="8248" cy="1602"/>
              </a:xfrm>
            </p:grpSpPr>
            <p:sp>
              <p:nvSpPr>
                <p:cNvPr id="16" name="云形 15"/>
                <p:cNvSpPr/>
                <p:nvPr/>
              </p:nvSpPr>
              <p:spPr>
                <a:xfrm>
                  <a:off x="7770" y="3574"/>
                  <a:ext cx="8249" cy="1603"/>
                </a:xfrm>
                <a:prstGeom prst="cloud">
                  <a:avLst/>
                </a:prstGeom>
                <a:solidFill>
                  <a:schemeClr val="bg1"/>
                </a:solidFill>
                <a:ln>
                  <a:noFill/>
                </a:ln>
                <a:effectLst>
                  <a:outerShdw algn="tl" blurRad="50800" dir="2700000" dist="38100" rotWithShape="0">
                    <a:srgbClr val="A0D4E1">
                      <a:alpha val="6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7" name="文本框 16"/>
                <p:cNvSpPr txBox="1"/>
                <p:nvPr/>
              </p:nvSpPr>
              <p:spPr>
                <a:xfrm>
                  <a:off x="7770" y="3815"/>
                  <a:ext cx="7620" cy="2160"/>
                </a:xfrm>
                <a:prstGeom prst="rect">
                  <a:avLst/>
                </a:prstGeom>
                <a:noFill/>
              </p:spPr>
              <p:txBody>
                <a:bodyPr rtlCol="0" wrap="square">
                  <a:spAutoFit/>
                </a:bodyPr>
                <a:lstStyle/>
                <a:p>
                  <a:pPr algn="ctr"/>
                  <a:r>
                    <a:rPr altLang="en-US" lang="zh-CN" sz="2800">
                      <a:solidFill>
                        <a:srgbClr val="2E7E38"/>
                      </a:solidFill>
                      <a:latin charset="-122" panose="00020600040101010101" typeface="字体管家棉花糖"/>
                      <a:ea charset="-122" panose="00020600040101010101" typeface="字体管家棉花糖"/>
                    </a:rPr>
                    <a:t>点击此处添加标题</a:t>
                  </a:r>
                </a:p>
                <a:p>
                  <a:pPr algn="ctr"/>
                  <a:r>
                    <a:rPr altLang="en-US" lang="zh-CN" sz="2800">
                      <a:solidFill>
                        <a:srgbClr val="2E7E38"/>
                      </a:solidFill>
                      <a:latin charset="-122" panose="00020600040101010101" typeface="字体管家棉花糖"/>
                      <a:ea charset="-122" panose="00020600040101010101" typeface="字体管家棉花糖"/>
                    </a:rPr>
                    <a:t>Click here to add title</a:t>
                  </a:r>
                </a:p>
              </p:txBody>
            </p:sp>
          </p:grpSp>
          <p:sp>
            <p:nvSpPr>
              <p:cNvPr id="18" name=" 212"/>
              <p:cNvSpPr/>
              <p:nvPr/>
            </p:nvSpPr>
            <p:spPr>
              <a:xfrm rot="20940000">
                <a:off x="14978" y="3676"/>
                <a:ext cx="1169" cy="1045"/>
              </a:xfrm>
              <a:prstGeom prst="heart">
                <a:avLst/>
              </a:prstGeom>
              <a:solidFill>
                <a:srgbClr val="FFD055"/>
              </a:solid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r>
                  <a:rPr altLang="zh-CN" lang="en-US" sz="3200">
                    <a:solidFill>
                      <a:srgbClr val="2E7E38"/>
                    </a:solidFill>
                    <a:latin charset="-122" panose="00020600040101010101" typeface="字体管家棉花糖"/>
                    <a:ea charset="-122" panose="00020600040101010101" typeface="字体管家棉花糖"/>
                  </a:rPr>
                  <a:t>2</a:t>
                </a:r>
              </a:p>
            </p:txBody>
          </p:sp>
        </p:grpSp>
        <p:grpSp>
          <p:nvGrpSpPr>
            <p:cNvPr id="19" name="组合 18"/>
            <p:cNvGrpSpPr/>
            <p:nvPr/>
          </p:nvGrpSpPr>
          <p:grpSpPr>
            <a:xfrm>
              <a:off x="8073" y="7268"/>
              <a:ext cx="8377" cy="1602"/>
              <a:chOff x="7770" y="3574"/>
              <a:chExt cx="8377" cy="1602"/>
            </a:xfrm>
          </p:grpSpPr>
          <p:grpSp>
            <p:nvGrpSpPr>
              <p:cNvPr id="20" name="组合 19"/>
              <p:cNvGrpSpPr/>
              <p:nvPr/>
            </p:nvGrpSpPr>
            <p:grpSpPr>
              <a:xfrm>
                <a:off x="7770" y="3574"/>
                <a:ext cx="8248" cy="1602"/>
                <a:chOff x="7770" y="3574"/>
                <a:chExt cx="8248" cy="1602"/>
              </a:xfrm>
            </p:grpSpPr>
            <p:sp>
              <p:nvSpPr>
                <p:cNvPr id="21" name="云形 20"/>
                <p:cNvSpPr/>
                <p:nvPr/>
              </p:nvSpPr>
              <p:spPr>
                <a:xfrm>
                  <a:off x="7770" y="3574"/>
                  <a:ext cx="8249" cy="1603"/>
                </a:xfrm>
                <a:prstGeom prst="cloud">
                  <a:avLst/>
                </a:prstGeom>
                <a:solidFill>
                  <a:schemeClr val="bg1"/>
                </a:solidFill>
                <a:ln>
                  <a:noFill/>
                </a:ln>
                <a:effectLst>
                  <a:outerShdw algn="tl" blurRad="50800" dir="2700000" dist="38100" rotWithShape="0">
                    <a:srgbClr val="A0D4E1">
                      <a:alpha val="6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2" name="文本框 21"/>
                <p:cNvSpPr txBox="1"/>
                <p:nvPr/>
              </p:nvSpPr>
              <p:spPr>
                <a:xfrm>
                  <a:off x="7770" y="3815"/>
                  <a:ext cx="7620" cy="2160"/>
                </a:xfrm>
                <a:prstGeom prst="rect">
                  <a:avLst/>
                </a:prstGeom>
                <a:noFill/>
              </p:spPr>
              <p:txBody>
                <a:bodyPr rtlCol="0" wrap="square">
                  <a:spAutoFit/>
                </a:bodyPr>
                <a:lstStyle/>
                <a:p>
                  <a:pPr algn="ctr"/>
                  <a:r>
                    <a:rPr altLang="en-US" lang="zh-CN" sz="2800">
                      <a:solidFill>
                        <a:srgbClr val="2E7E38"/>
                      </a:solidFill>
                      <a:latin charset="-122" panose="00020600040101010101" typeface="字体管家棉花糖"/>
                      <a:ea charset="-122" panose="00020600040101010101" typeface="字体管家棉花糖"/>
                    </a:rPr>
                    <a:t>点击此处添加标题</a:t>
                  </a:r>
                </a:p>
                <a:p>
                  <a:pPr algn="ctr"/>
                  <a:r>
                    <a:rPr altLang="en-US" lang="zh-CN" sz="2800">
                      <a:solidFill>
                        <a:srgbClr val="2E7E38"/>
                      </a:solidFill>
                      <a:latin charset="-122" panose="00020600040101010101" typeface="字体管家棉花糖"/>
                      <a:ea charset="-122" panose="00020600040101010101" typeface="字体管家棉花糖"/>
                    </a:rPr>
                    <a:t>Click here to add title</a:t>
                  </a:r>
                </a:p>
              </p:txBody>
            </p:sp>
          </p:grpSp>
          <p:sp>
            <p:nvSpPr>
              <p:cNvPr id="23" name=" 212"/>
              <p:cNvSpPr/>
              <p:nvPr/>
            </p:nvSpPr>
            <p:spPr>
              <a:xfrm rot="20940000">
                <a:off x="14978" y="3676"/>
                <a:ext cx="1169" cy="1045"/>
              </a:xfrm>
              <a:prstGeom prst="heart">
                <a:avLst/>
              </a:prstGeom>
              <a:solidFill>
                <a:srgbClr val="A9D18E"/>
              </a:solid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r>
                  <a:rPr altLang="zh-CN" lang="en-US" sz="3200">
                    <a:solidFill>
                      <a:srgbClr val="2E7E38"/>
                    </a:solidFill>
                    <a:latin charset="-122" panose="00020600040101010101" typeface="字体管家棉花糖"/>
                    <a:ea charset="-122" panose="00020600040101010101" typeface="字体管家棉花糖"/>
                  </a:rPr>
                  <a:t>3</a:t>
                </a:r>
              </a:p>
            </p:txBody>
          </p:sp>
        </p:grpSp>
        <p:grpSp>
          <p:nvGrpSpPr>
            <p:cNvPr id="24" name="组合 23"/>
            <p:cNvGrpSpPr/>
            <p:nvPr/>
          </p:nvGrpSpPr>
          <p:grpSpPr>
            <a:xfrm>
              <a:off x="8215" y="9115"/>
              <a:ext cx="8377" cy="1602"/>
              <a:chOff x="7770" y="3574"/>
              <a:chExt cx="8377" cy="1602"/>
            </a:xfrm>
          </p:grpSpPr>
          <p:grpSp>
            <p:nvGrpSpPr>
              <p:cNvPr id="25" name="组合 24"/>
              <p:cNvGrpSpPr/>
              <p:nvPr/>
            </p:nvGrpSpPr>
            <p:grpSpPr>
              <a:xfrm>
                <a:off x="7770" y="3574"/>
                <a:ext cx="8248" cy="1602"/>
                <a:chOff x="7770" y="3574"/>
                <a:chExt cx="8248" cy="1602"/>
              </a:xfrm>
            </p:grpSpPr>
            <p:sp>
              <p:nvSpPr>
                <p:cNvPr id="26" name="云形 25"/>
                <p:cNvSpPr/>
                <p:nvPr/>
              </p:nvSpPr>
              <p:spPr>
                <a:xfrm>
                  <a:off x="7770" y="3574"/>
                  <a:ext cx="8249" cy="1603"/>
                </a:xfrm>
                <a:prstGeom prst="cloud">
                  <a:avLst/>
                </a:prstGeom>
                <a:solidFill>
                  <a:schemeClr val="bg1"/>
                </a:solidFill>
                <a:ln>
                  <a:noFill/>
                </a:ln>
                <a:effectLst>
                  <a:outerShdw algn="tl" blurRad="50800" dir="2700000" dist="38100" rotWithShape="0">
                    <a:srgbClr val="A0D4E1">
                      <a:alpha val="6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7" name="文本框 26"/>
                <p:cNvSpPr txBox="1"/>
                <p:nvPr/>
              </p:nvSpPr>
              <p:spPr>
                <a:xfrm>
                  <a:off x="7770" y="3815"/>
                  <a:ext cx="7620" cy="2160"/>
                </a:xfrm>
                <a:prstGeom prst="rect">
                  <a:avLst/>
                </a:prstGeom>
                <a:noFill/>
              </p:spPr>
              <p:txBody>
                <a:bodyPr rtlCol="0" wrap="square">
                  <a:spAutoFit/>
                </a:bodyPr>
                <a:lstStyle/>
                <a:p>
                  <a:pPr algn="ctr"/>
                  <a:r>
                    <a:rPr altLang="en-US" lang="zh-CN" sz="2800">
                      <a:solidFill>
                        <a:srgbClr val="2E7E38"/>
                      </a:solidFill>
                      <a:latin charset="-122" panose="00020600040101010101" typeface="字体管家棉花糖"/>
                      <a:ea charset="-122" panose="00020600040101010101" typeface="字体管家棉花糖"/>
                    </a:rPr>
                    <a:t>点击此处添加标题</a:t>
                  </a:r>
                </a:p>
                <a:p>
                  <a:pPr algn="ctr"/>
                  <a:r>
                    <a:rPr altLang="en-US" lang="zh-CN" sz="2800">
                      <a:solidFill>
                        <a:srgbClr val="2E7E38"/>
                      </a:solidFill>
                      <a:latin charset="-122" panose="00020600040101010101" typeface="字体管家棉花糖"/>
                      <a:ea charset="-122" panose="00020600040101010101" typeface="字体管家棉花糖"/>
                    </a:rPr>
                    <a:t>Click here to add title</a:t>
                  </a:r>
                </a:p>
              </p:txBody>
            </p:sp>
          </p:grpSp>
          <p:sp>
            <p:nvSpPr>
              <p:cNvPr id="28" name=" 212"/>
              <p:cNvSpPr/>
              <p:nvPr/>
            </p:nvSpPr>
            <p:spPr>
              <a:xfrm rot="20940000">
                <a:off x="14978" y="3676"/>
                <a:ext cx="1169" cy="1045"/>
              </a:xfrm>
              <a:prstGeom prst="heart">
                <a:avLst/>
              </a:prstGeom>
              <a:solidFill>
                <a:srgbClr val="FFD055"/>
              </a:solid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r>
                  <a:rPr altLang="zh-CN" lang="en-US" sz="3200">
                    <a:solidFill>
                      <a:srgbClr val="2E7E38"/>
                    </a:solidFill>
                    <a:latin charset="-122" panose="00020600040101010101" typeface="字体管家棉花糖"/>
                    <a:ea charset="-122" panose="00020600040101010101" typeface="字体管家棉花糖"/>
                  </a:rPr>
                  <a:t>4</a:t>
                </a:r>
              </a:p>
            </p:txBody>
          </p:sp>
        </p:grpSp>
      </p:grpSp>
      <p:pic>
        <p:nvPicPr>
          <p:cNvPr descr="8b0fccb2e21d61b25266c16d7d822443" id="30" name="图片 29"/>
          <p:cNvPicPr>
            <a:picLocks noChangeAspect="1"/>
          </p:cNvPicPr>
          <p:nvPr/>
        </p:nvPicPr>
        <p:blipFill>
          <a:blip r:embed="rId6"/>
          <a:stretch>
            <a:fillRect/>
          </a:stretch>
        </p:blipFill>
        <p:spPr>
          <a:xfrm flipH="1">
            <a:off x="635" y="364490"/>
            <a:ext cx="4719320" cy="2864485"/>
          </a:xfrm>
          <a:prstGeom prst="rect">
            <a:avLst/>
          </a:prstGeom>
        </p:spPr>
      </p:pic>
    </p:spTree>
  </p:cSld>
  <p:clrMapOvr>
    <a:masterClrMapping/>
  </p:clrMapOvr>
  <mc:AlternateContent>
    <mc:Choice Requires="p15">
      <p:transition p14:dur="1250" spd="slow">
        <p15:prstTrans prst="pageCurlDouble"/>
      </p:transition>
    </mc:Choice>
    <mc:Fallback>
      <p:transition spd="slow">
        <p:fade/>
      </p:transition>
    </mc:Fallback>
  </mc:AlternateContent>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rotWithShape="1">
          <a:blip r:embed="rId6"/>
          <a:stretch>
            <a:fillRect/>
          </a:stretch>
        </a:blipFill>
        <a:effectLst/>
      </p:bgPr>
    </p:bg>
    <p:spTree>
      <p:nvGrpSpPr>
        <p:cNvPr id="1" name=""/>
        <p:cNvGrpSpPr/>
        <p:nvPr/>
      </p:nvGrpSpPr>
      <p:grpSpPr>
        <a:xfrm>
          <a:off x="0" y="0"/>
          <a:ext cx="0" cy="0"/>
        </a:xfrm>
      </p:grpSpPr>
      <p:grpSp>
        <p:nvGrpSpPr>
          <p:cNvPr id="12" name="组合 11"/>
          <p:cNvGrpSpPr/>
          <p:nvPr/>
        </p:nvGrpSpPr>
        <p:grpSpPr>
          <a:xfrm>
            <a:off x="354965" y="240030"/>
            <a:ext cx="965200" cy="1009015"/>
            <a:chOff x="11295" y="1307"/>
            <a:chExt cx="3874" cy="4046"/>
          </a:xfrm>
        </p:grpSpPr>
        <p:pic>
          <p:nvPicPr>
            <p:cNvPr descr="f7d30ea4b628d33971365e72821aa1c5" id="9" name="图片 8"/>
            <p:cNvPicPr>
              <a:picLocks noChangeAspect="1"/>
            </p:cNvPicPr>
            <p:nvPr/>
          </p:nvPicPr>
          <p:blipFill>
            <a:blip r:embed="rId3"/>
            <a:srcRect b="24954" l="16885" r="18795" t="7870"/>
            <a:stretch>
              <a:fillRect/>
            </a:stretch>
          </p:blipFill>
          <p:spPr>
            <a:xfrm>
              <a:off x="11295" y="1307"/>
              <a:ext cx="3874" cy="4046"/>
            </a:xfrm>
            <a:prstGeom prst="rect">
              <a:avLst/>
            </a:prstGeom>
          </p:spPr>
        </p:pic>
        <p:sp>
          <p:nvSpPr>
            <p:cNvPr id="11" name="文本框 10"/>
            <p:cNvSpPr txBox="1"/>
            <p:nvPr/>
          </p:nvSpPr>
          <p:spPr>
            <a:xfrm rot="20760000">
              <a:off x="12314" y="2298"/>
              <a:ext cx="2229" cy="1833"/>
            </a:xfrm>
            <a:prstGeom prst="rect">
              <a:avLst/>
            </a:prstGeom>
            <a:noFill/>
          </p:spPr>
          <p:txBody>
            <a:bodyPr rtlCol="0" wrap="square">
              <a:spAutoFit/>
            </a:bodyPr>
            <a:lstStyle/>
            <a:p>
              <a:pPr algn="ctr"/>
              <a:r>
                <a:rPr altLang="zh-CN" lang="en-US" sz="2400">
                  <a:latin charset="-122" panose="02010600030101010101" typeface="锐字工房洪荒之光中黑简1.0"/>
                  <a:ea charset="-122" panose="02010600030101010101" typeface="锐字工房洪荒之光中黑简1.0"/>
                </a:rPr>
                <a:t>4</a:t>
              </a:r>
            </a:p>
          </p:txBody>
        </p:sp>
      </p:grpSp>
      <p:pic>
        <p:nvPicPr>
          <p:cNvPr descr="8b0fccb2e21d61b25266c16d7d822443" id="30" name="图片 29"/>
          <p:cNvPicPr>
            <a:picLocks noChangeAspect="1"/>
          </p:cNvPicPr>
          <p:nvPr/>
        </p:nvPicPr>
        <p:blipFill>
          <a:blip r:embed="rId4"/>
          <a:srcRect r="3242"/>
          <a:stretch>
            <a:fillRect/>
          </a:stretch>
        </p:blipFill>
        <p:spPr>
          <a:xfrm>
            <a:off x="9330690" y="240030"/>
            <a:ext cx="2880360" cy="1807210"/>
          </a:xfrm>
          <a:prstGeom prst="rect">
            <a:avLst/>
          </a:prstGeom>
        </p:spPr>
      </p:pic>
      <p:sp>
        <p:nvSpPr>
          <p:cNvPr id="10" name="文本框 9"/>
          <p:cNvSpPr txBox="1"/>
          <p:nvPr/>
        </p:nvSpPr>
        <p:spPr>
          <a:xfrm>
            <a:off x="1471295" y="454660"/>
            <a:ext cx="3148330" cy="1371600"/>
          </a:xfrm>
          <a:prstGeom prst="rect">
            <a:avLst/>
          </a:prstGeom>
          <a:noFill/>
        </p:spPr>
        <p:txBody>
          <a:bodyPr rtlCol="0" wrap="square">
            <a:spAutoFit/>
          </a:bodyPr>
          <a:lstStyle/>
          <a:p>
            <a:pPr algn="l"/>
            <a:r>
              <a:rPr altLang="en-US" lang="zh-CN" sz="2800">
                <a:solidFill>
                  <a:srgbClr val="2E7E38"/>
                </a:solidFill>
                <a:latin charset="-122" panose="00020600040101010101" typeface="字体管家棉花糖"/>
                <a:ea charset="-122" panose="00020600040101010101" typeface="字体管家棉花糖"/>
              </a:rPr>
              <a:t>点击此处添加标题</a:t>
            </a:r>
          </a:p>
          <a:p>
            <a:pPr algn="l"/>
            <a:r>
              <a:rPr altLang="en-US" lang="zh-CN" sz="2800">
                <a:solidFill>
                  <a:srgbClr val="2E7E38"/>
                </a:solidFill>
                <a:latin charset="-122" panose="00020600040101010101" typeface="字体管家棉花糖"/>
                <a:ea charset="-122" panose="00020600040101010101" typeface="字体管家棉花糖"/>
              </a:rPr>
              <a:t>Click here to add title</a:t>
            </a:r>
          </a:p>
        </p:txBody>
      </p:sp>
      <p:grpSp>
        <p:nvGrpSpPr>
          <p:cNvPr id="2" name="组合 1"/>
          <p:cNvGrpSpPr/>
          <p:nvPr/>
        </p:nvGrpSpPr>
        <p:grpSpPr>
          <a:xfrm>
            <a:off x="-28575" y="1923415"/>
            <a:ext cx="12226925" cy="4973320"/>
            <a:chOff x="-45" y="3029"/>
            <a:chExt cx="19255" cy="7832"/>
          </a:xfrm>
        </p:grpSpPr>
        <p:sp>
          <p:nvSpPr>
            <p:cNvPr id="195" name="Rectangle 194"/>
            <p:cNvSpPr/>
            <p:nvPr/>
          </p:nvSpPr>
          <p:spPr bwMode="auto">
            <a:xfrm>
              <a:off x="-45" y="8089"/>
              <a:ext cx="19255" cy="2772"/>
            </a:xfrm>
            <a:prstGeom prst="rect">
              <a:avLst/>
            </a:prstGeom>
            <a:solidFill>
              <a:schemeClr val="bg1">
                <a:lumMod val="75000"/>
              </a:schemeClr>
            </a:solidFill>
            <a:ln w="9525">
              <a:noFill/>
              <a:round/>
            </a:ln>
          </p:spPr>
          <p:txBody>
            <a:bodyPr anchor="t" anchorCtr="0" bIns="45720" compatLnSpc="1" lIns="91440" numCol="1" rIns="91440" rtlCol="0" tIns="45720" vert="horz" wrap="square"/>
            <a:lstStyle/>
            <a:p>
              <a:pPr algn="ctr"/>
              <a:endParaRPr lang="en-US"/>
            </a:p>
          </p:txBody>
        </p:sp>
        <p:grpSp>
          <p:nvGrpSpPr>
            <p:cNvPr id="3" name="Group 193"/>
            <p:cNvGrpSpPr/>
            <p:nvPr/>
          </p:nvGrpSpPr>
          <p:grpSpPr>
            <a:xfrm>
              <a:off x="4381" y="6889"/>
              <a:ext cx="1671" cy="942"/>
              <a:chOff x="1720849" y="3103563"/>
              <a:chExt cx="793751" cy="555625"/>
            </a:xfrm>
          </p:grpSpPr>
          <p:sp>
            <p:nvSpPr>
              <p:cNvPr id="1129" name="Freeform 105"/>
              <p:cNvSpPr/>
              <p:nvPr/>
            </p:nvSpPr>
            <p:spPr bwMode="auto">
              <a:xfrm>
                <a:off x="1720849" y="3211513"/>
                <a:ext cx="430213" cy="306388"/>
              </a:xfrm>
              <a:custGeom>
                <a:cxnLst>
                  <a:cxn ang="0">
                    <a:pos x="104" y="64"/>
                  </a:cxn>
                  <a:cxn ang="0">
                    <a:pos x="18" y="15"/>
                  </a:cxn>
                  <a:cxn ang="0">
                    <a:pos x="78" y="63"/>
                  </a:cxn>
                  <a:cxn ang="0">
                    <a:pos x="0" y="7"/>
                  </a:cxn>
                  <a:cxn ang="0">
                    <a:pos x="91" y="43"/>
                  </a:cxn>
                  <a:cxn ang="0">
                    <a:pos x="104" y="64"/>
                  </a:cxn>
                </a:cxnLst>
                <a:rect b="b" l="0" r="r" t="0"/>
                <a:pathLst>
                  <a:path h="74" w="104">
                    <a:moveTo>
                      <a:pt x="104" y="64"/>
                    </a:moveTo>
                    <a:cubicBezTo>
                      <a:pt x="84" y="37"/>
                      <a:pt x="55" y="21"/>
                      <a:pt x="18" y="15"/>
                    </a:cubicBezTo>
                    <a:cubicBezTo>
                      <a:pt x="76" y="36"/>
                      <a:pt x="96" y="51"/>
                      <a:pt x="78" y="63"/>
                    </a:cubicBezTo>
                    <a:cubicBezTo>
                      <a:pt x="60" y="74"/>
                      <a:pt x="34" y="55"/>
                      <a:pt x="0" y="7"/>
                    </a:cubicBezTo>
                    <a:cubicBezTo>
                      <a:pt x="60" y="0"/>
                      <a:pt x="90" y="12"/>
                      <a:pt x="91" y="43"/>
                    </a:cubicBezTo>
                    <a:cubicBezTo>
                      <a:pt x="98" y="51"/>
                      <a:pt x="102" y="58"/>
                      <a:pt x="104" y="64"/>
                    </a:cubicBezTo>
                    <a:close/>
                  </a:path>
                </a:pathLst>
              </a:custGeom>
              <a:solidFill>
                <a:schemeClr val="accent4"/>
              </a:solidFill>
              <a:ln w="9525">
                <a:noFill/>
                <a:round/>
              </a:ln>
            </p:spPr>
            <p:txBody>
              <a:bodyPr anchor="t" anchorCtr="0" bIns="45720" compatLnSpc="1" lIns="91440" numCol="1" rIns="91440" tIns="45720" vert="horz" wrap="square"/>
              <a:lstStyle/>
              <a:p>
                <a:endParaRPr lang="en-US"/>
              </a:p>
            </p:txBody>
          </p:sp>
          <p:sp>
            <p:nvSpPr>
              <p:cNvPr id="1130" name="Freeform 106"/>
              <p:cNvSpPr/>
              <p:nvPr/>
            </p:nvSpPr>
            <p:spPr bwMode="auto">
              <a:xfrm>
                <a:off x="2163762" y="3160713"/>
                <a:ext cx="350838" cy="249238"/>
              </a:xfrm>
              <a:custGeom>
                <a:cxnLst>
                  <a:cxn ang="0">
                    <a:pos x="0" y="52"/>
                  </a:cxn>
                  <a:cxn ang="0">
                    <a:pos x="70" y="12"/>
                  </a:cxn>
                  <a:cxn ang="0">
                    <a:pos x="22" y="51"/>
                  </a:cxn>
                  <a:cxn ang="0">
                    <a:pos x="85" y="6"/>
                  </a:cxn>
                  <a:cxn ang="0">
                    <a:pos x="11" y="35"/>
                  </a:cxn>
                  <a:cxn ang="0">
                    <a:pos x="0" y="52"/>
                  </a:cxn>
                </a:cxnLst>
                <a:rect b="b" l="0" r="r" t="0"/>
                <a:pathLst>
                  <a:path h="60" w="85">
                    <a:moveTo>
                      <a:pt x="0" y="52"/>
                    </a:moveTo>
                    <a:cubicBezTo>
                      <a:pt x="17" y="31"/>
                      <a:pt x="40" y="17"/>
                      <a:pt x="70" y="12"/>
                    </a:cubicBezTo>
                    <a:cubicBezTo>
                      <a:pt x="23" y="29"/>
                      <a:pt x="7" y="42"/>
                      <a:pt x="22" y="51"/>
                    </a:cubicBezTo>
                    <a:cubicBezTo>
                      <a:pt x="36" y="60"/>
                      <a:pt x="57" y="45"/>
                      <a:pt x="85" y="6"/>
                    </a:cubicBezTo>
                    <a:cubicBezTo>
                      <a:pt x="36" y="0"/>
                      <a:pt x="12" y="10"/>
                      <a:pt x="11" y="35"/>
                    </a:cubicBezTo>
                    <a:cubicBezTo>
                      <a:pt x="5" y="42"/>
                      <a:pt x="2" y="48"/>
                      <a:pt x="0" y="52"/>
                    </a:cubicBezTo>
                    <a:close/>
                  </a:path>
                </a:pathLst>
              </a:custGeom>
              <a:solidFill>
                <a:schemeClr val="accent4"/>
              </a:solidFill>
              <a:ln w="9525">
                <a:noFill/>
                <a:round/>
              </a:ln>
            </p:spPr>
            <p:txBody>
              <a:bodyPr anchor="t" anchorCtr="0" bIns="45720" compatLnSpc="1" lIns="91440" numCol="1" rIns="91440" tIns="45720" vert="horz" wrap="square"/>
              <a:lstStyle/>
              <a:p>
                <a:endParaRPr lang="en-US"/>
              </a:p>
            </p:txBody>
          </p:sp>
          <p:sp>
            <p:nvSpPr>
              <p:cNvPr id="1131" name="Freeform 107"/>
              <p:cNvSpPr/>
              <p:nvPr/>
            </p:nvSpPr>
            <p:spPr bwMode="auto">
              <a:xfrm>
                <a:off x="2051049" y="3103563"/>
                <a:ext cx="174625" cy="555625"/>
              </a:xfrm>
              <a:custGeom>
                <a:cxnLst>
                  <a:cxn ang="0">
                    <a:pos x="29" y="134"/>
                  </a:cxn>
                  <a:cxn ang="0">
                    <a:pos x="18" y="134"/>
                  </a:cxn>
                  <a:cxn ang="0">
                    <a:pos x="0" y="0"/>
                  </a:cxn>
                  <a:cxn ang="0">
                    <a:pos x="29" y="134"/>
                  </a:cxn>
                </a:cxnLst>
                <a:rect b="b" l="0" r="r" t="0"/>
                <a:pathLst>
                  <a:path h="134" w="42">
                    <a:moveTo>
                      <a:pt x="29" y="134"/>
                    </a:moveTo>
                    <a:cubicBezTo>
                      <a:pt x="18" y="134"/>
                      <a:pt x="18" y="134"/>
                      <a:pt x="18" y="134"/>
                    </a:cubicBezTo>
                    <a:cubicBezTo>
                      <a:pt x="32" y="88"/>
                      <a:pt x="26" y="43"/>
                      <a:pt x="0" y="0"/>
                    </a:cubicBezTo>
                    <a:cubicBezTo>
                      <a:pt x="33" y="43"/>
                      <a:pt x="42" y="88"/>
                      <a:pt x="29" y="134"/>
                    </a:cubicBezTo>
                    <a:close/>
                  </a:path>
                </a:pathLst>
              </a:custGeom>
              <a:solidFill>
                <a:schemeClr val="bg1">
                  <a:lumMod val="75000"/>
                </a:schemeClr>
              </a:solidFill>
              <a:ln w="9525">
                <a:noFill/>
                <a:round/>
              </a:ln>
            </p:spPr>
            <p:txBody>
              <a:bodyPr anchor="t" anchorCtr="0" bIns="45720" compatLnSpc="1" lIns="91440" numCol="1" rIns="91440" tIns="45720" vert="horz" wrap="square"/>
              <a:lstStyle/>
              <a:p>
                <a:endParaRPr lang="en-US"/>
              </a:p>
            </p:txBody>
          </p:sp>
        </p:grpSp>
        <p:grpSp>
          <p:nvGrpSpPr>
            <p:cNvPr id="4" name="Group 192"/>
            <p:cNvGrpSpPr/>
            <p:nvPr/>
          </p:nvGrpSpPr>
          <p:grpSpPr>
            <a:xfrm>
              <a:off x="7015" y="6157"/>
              <a:ext cx="2337" cy="1946"/>
              <a:chOff x="2636838" y="2879725"/>
              <a:chExt cx="793750" cy="820738"/>
            </a:xfrm>
          </p:grpSpPr>
          <p:sp>
            <p:nvSpPr>
              <p:cNvPr id="1123" name="Freeform 99"/>
              <p:cNvSpPr/>
              <p:nvPr/>
            </p:nvSpPr>
            <p:spPr bwMode="auto">
              <a:xfrm>
                <a:off x="2843213" y="2928938"/>
                <a:ext cx="298450" cy="771525"/>
              </a:xfrm>
              <a:custGeom>
                <a:cxnLst>
                  <a:cxn ang="0">
                    <a:pos x="59" y="185"/>
                  </a:cxn>
                  <a:cxn ang="0">
                    <a:pos x="48" y="186"/>
                  </a:cxn>
                  <a:cxn ang="0">
                    <a:pos x="0" y="0"/>
                  </a:cxn>
                  <a:cxn ang="0">
                    <a:pos x="59" y="185"/>
                  </a:cxn>
                </a:cxnLst>
                <a:rect b="b" l="0" r="r" t="0"/>
                <a:pathLst>
                  <a:path h="186" w="72">
                    <a:moveTo>
                      <a:pt x="59" y="185"/>
                    </a:moveTo>
                    <a:cubicBezTo>
                      <a:pt x="48" y="186"/>
                      <a:pt x="48" y="186"/>
                      <a:pt x="48" y="186"/>
                    </a:cubicBezTo>
                    <a:cubicBezTo>
                      <a:pt x="61" y="140"/>
                      <a:pt x="46" y="78"/>
                      <a:pt x="0" y="0"/>
                    </a:cubicBezTo>
                    <a:cubicBezTo>
                      <a:pt x="53" y="78"/>
                      <a:pt x="72" y="139"/>
                      <a:pt x="59" y="185"/>
                    </a:cubicBezTo>
                    <a:close/>
                  </a:path>
                </a:pathLst>
              </a:custGeom>
              <a:solidFill>
                <a:schemeClr val="bg1">
                  <a:lumMod val="75000"/>
                </a:schemeClr>
              </a:solidFill>
              <a:ln w="9525">
                <a:noFill/>
                <a:round/>
              </a:ln>
            </p:spPr>
            <p:txBody>
              <a:bodyPr anchor="t" anchorCtr="0" bIns="45720" compatLnSpc="1" lIns="91440" numCol="1" rIns="91440" tIns="45720" vert="horz" wrap="square"/>
              <a:lstStyle/>
              <a:p>
                <a:endParaRPr lang="en-US"/>
              </a:p>
            </p:txBody>
          </p:sp>
          <p:sp>
            <p:nvSpPr>
              <p:cNvPr id="1132" name="Freeform 108"/>
              <p:cNvSpPr/>
              <p:nvPr/>
            </p:nvSpPr>
            <p:spPr bwMode="auto">
              <a:xfrm>
                <a:off x="2636838" y="3252788"/>
                <a:ext cx="430213" cy="306388"/>
              </a:xfrm>
              <a:custGeom>
                <a:cxnLst>
                  <a:cxn ang="0">
                    <a:pos x="104" y="64"/>
                  </a:cxn>
                  <a:cxn ang="0">
                    <a:pos x="18" y="15"/>
                  </a:cxn>
                  <a:cxn ang="0">
                    <a:pos x="78" y="62"/>
                  </a:cxn>
                  <a:cxn ang="0">
                    <a:pos x="0" y="6"/>
                  </a:cxn>
                  <a:cxn ang="0">
                    <a:pos x="91" y="42"/>
                  </a:cxn>
                  <a:cxn ang="0">
                    <a:pos x="104" y="64"/>
                  </a:cxn>
                </a:cxnLst>
                <a:rect b="b" l="0" r="r" t="0"/>
                <a:pathLst>
                  <a:path h="74" w="104">
                    <a:moveTo>
                      <a:pt x="104" y="64"/>
                    </a:moveTo>
                    <a:cubicBezTo>
                      <a:pt x="84" y="37"/>
                      <a:pt x="55" y="21"/>
                      <a:pt x="18" y="15"/>
                    </a:cubicBezTo>
                    <a:cubicBezTo>
                      <a:pt x="76" y="35"/>
                      <a:pt x="95" y="51"/>
                      <a:pt x="78" y="62"/>
                    </a:cubicBezTo>
                    <a:cubicBezTo>
                      <a:pt x="60" y="74"/>
                      <a:pt x="34" y="55"/>
                      <a:pt x="0" y="6"/>
                    </a:cubicBezTo>
                    <a:cubicBezTo>
                      <a:pt x="59" y="0"/>
                      <a:pt x="90" y="12"/>
                      <a:pt x="91" y="42"/>
                    </a:cubicBezTo>
                    <a:cubicBezTo>
                      <a:pt x="98" y="51"/>
                      <a:pt x="102" y="58"/>
                      <a:pt x="104" y="64"/>
                    </a:cubicBezTo>
                    <a:close/>
                  </a:path>
                </a:pathLst>
              </a:custGeom>
              <a:solidFill>
                <a:srgbClr val="00B050"/>
              </a:solidFill>
              <a:ln w="9525">
                <a:noFill/>
                <a:round/>
              </a:ln>
            </p:spPr>
            <p:txBody>
              <a:bodyPr anchor="t" anchorCtr="0" bIns="45720" compatLnSpc="1" lIns="91440" numCol="1" rIns="91440" tIns="45720" vert="horz" wrap="square"/>
              <a:lstStyle/>
              <a:p>
                <a:endParaRPr lang="en-US"/>
              </a:p>
            </p:txBody>
          </p:sp>
          <p:sp>
            <p:nvSpPr>
              <p:cNvPr id="1133" name="Freeform 109"/>
              <p:cNvSpPr/>
              <p:nvPr/>
            </p:nvSpPr>
            <p:spPr bwMode="auto">
              <a:xfrm>
                <a:off x="3079750" y="3203575"/>
                <a:ext cx="350838" cy="247650"/>
              </a:xfrm>
              <a:custGeom>
                <a:cxnLst>
                  <a:cxn ang="0">
                    <a:pos x="70" y="12"/>
                  </a:cxn>
                  <a:cxn ang="0">
                    <a:pos x="0" y="52"/>
                  </a:cxn>
                  <a:cxn ang="0">
                    <a:pos x="10" y="34"/>
                  </a:cxn>
                  <a:cxn ang="0">
                    <a:pos x="85" y="5"/>
                  </a:cxn>
                  <a:cxn ang="0">
                    <a:pos x="21" y="51"/>
                  </a:cxn>
                  <a:cxn ang="0">
                    <a:pos x="70" y="12"/>
                  </a:cxn>
                </a:cxnLst>
                <a:rect b="b" l="0" r="r" t="0"/>
                <a:pathLst>
                  <a:path h="60" w="85">
                    <a:moveTo>
                      <a:pt x="70" y="12"/>
                    </a:moveTo>
                    <a:cubicBezTo>
                      <a:pt x="40" y="17"/>
                      <a:pt x="16" y="30"/>
                      <a:pt x="0" y="52"/>
                    </a:cubicBezTo>
                    <a:cubicBezTo>
                      <a:pt x="1" y="47"/>
                      <a:pt x="5" y="41"/>
                      <a:pt x="10" y="34"/>
                    </a:cubicBezTo>
                    <a:cubicBezTo>
                      <a:pt x="11" y="10"/>
                      <a:pt x="36" y="0"/>
                      <a:pt x="85" y="5"/>
                    </a:cubicBezTo>
                    <a:cubicBezTo>
                      <a:pt x="57" y="45"/>
                      <a:pt x="36" y="60"/>
                      <a:pt x="21" y="51"/>
                    </a:cubicBezTo>
                    <a:cubicBezTo>
                      <a:pt x="7" y="42"/>
                      <a:pt x="23" y="29"/>
                      <a:pt x="70" y="12"/>
                    </a:cubicBezTo>
                    <a:close/>
                  </a:path>
                </a:pathLst>
              </a:custGeom>
              <a:solidFill>
                <a:srgbClr val="00B050"/>
              </a:solidFill>
              <a:ln w="9525">
                <a:noFill/>
                <a:round/>
              </a:ln>
            </p:spPr>
            <p:txBody>
              <a:bodyPr anchor="t" anchorCtr="0" bIns="45720" compatLnSpc="1" lIns="91440" numCol="1" rIns="91440" tIns="45720" vert="horz" wrap="square"/>
              <a:lstStyle/>
              <a:p>
                <a:endParaRPr lang="en-US"/>
              </a:p>
            </p:txBody>
          </p:sp>
          <p:sp>
            <p:nvSpPr>
              <p:cNvPr id="1134" name="Freeform 110"/>
              <p:cNvSpPr/>
              <p:nvPr/>
            </p:nvSpPr>
            <p:spPr bwMode="auto">
              <a:xfrm>
                <a:off x="3033713" y="3041650"/>
                <a:ext cx="223838" cy="293688"/>
              </a:xfrm>
              <a:custGeom>
                <a:cxnLst>
                  <a:cxn ang="0">
                    <a:pos x="0" y="59"/>
                  </a:cxn>
                  <a:cxn ang="0">
                    <a:pos x="54" y="0"/>
                  </a:cxn>
                  <a:cxn ang="0">
                    <a:pos x="5" y="71"/>
                  </a:cxn>
                  <a:cxn ang="0">
                    <a:pos x="0" y="59"/>
                  </a:cxn>
                </a:cxnLst>
                <a:rect b="b" l="0" r="r" t="0"/>
                <a:pathLst>
                  <a:path h="71" w="54">
                    <a:moveTo>
                      <a:pt x="0" y="59"/>
                    </a:moveTo>
                    <a:cubicBezTo>
                      <a:pt x="7" y="32"/>
                      <a:pt x="25" y="12"/>
                      <a:pt x="54" y="0"/>
                    </a:cubicBezTo>
                    <a:cubicBezTo>
                      <a:pt x="28" y="14"/>
                      <a:pt x="12" y="38"/>
                      <a:pt x="5" y="71"/>
                    </a:cubicBezTo>
                    <a:lnTo>
                      <a:pt x="0" y="59"/>
                    </a:lnTo>
                    <a:close/>
                  </a:path>
                </a:pathLst>
              </a:custGeom>
              <a:solidFill>
                <a:schemeClr val="bg1">
                  <a:lumMod val="75000"/>
                </a:schemeClr>
              </a:solidFill>
              <a:ln w="9525">
                <a:noFill/>
                <a:round/>
              </a:ln>
            </p:spPr>
            <p:txBody>
              <a:bodyPr anchor="t" anchorCtr="0" bIns="45720" compatLnSpc="1" lIns="91440" numCol="1" rIns="91440" tIns="45720" vert="horz" wrap="square"/>
              <a:lstStyle/>
              <a:p>
                <a:endParaRPr lang="en-US"/>
              </a:p>
            </p:txBody>
          </p:sp>
          <p:sp>
            <p:nvSpPr>
              <p:cNvPr id="1135" name="Freeform 111"/>
              <p:cNvSpPr/>
              <p:nvPr/>
            </p:nvSpPr>
            <p:spPr bwMode="auto">
              <a:xfrm>
                <a:off x="2693988" y="3044825"/>
                <a:ext cx="273050" cy="166688"/>
              </a:xfrm>
              <a:custGeom>
                <a:cxnLst>
                  <a:cxn ang="0">
                    <a:pos x="12" y="14"/>
                  </a:cxn>
                  <a:cxn ang="0">
                    <a:pos x="66" y="29"/>
                  </a:cxn>
                  <a:cxn ang="0">
                    <a:pos x="56" y="19"/>
                  </a:cxn>
                  <a:cxn ang="0">
                    <a:pos x="0" y="12"/>
                  </a:cxn>
                  <a:cxn ang="0">
                    <a:pos x="51" y="32"/>
                  </a:cxn>
                  <a:cxn ang="0">
                    <a:pos x="12" y="14"/>
                  </a:cxn>
                </a:cxnLst>
                <a:rect b="b" l="0" r="r" t="0"/>
                <a:pathLst>
                  <a:path h="40" w="66">
                    <a:moveTo>
                      <a:pt x="12" y="14"/>
                    </a:moveTo>
                    <a:cubicBezTo>
                      <a:pt x="33" y="12"/>
                      <a:pt x="51" y="17"/>
                      <a:pt x="66" y="29"/>
                    </a:cubicBezTo>
                    <a:cubicBezTo>
                      <a:pt x="64" y="25"/>
                      <a:pt x="61" y="22"/>
                      <a:pt x="56" y="19"/>
                    </a:cubicBezTo>
                    <a:cubicBezTo>
                      <a:pt x="51" y="2"/>
                      <a:pt x="32" y="0"/>
                      <a:pt x="0" y="12"/>
                    </a:cubicBezTo>
                    <a:cubicBezTo>
                      <a:pt x="26" y="34"/>
                      <a:pt x="43" y="40"/>
                      <a:pt x="51" y="32"/>
                    </a:cubicBezTo>
                    <a:cubicBezTo>
                      <a:pt x="59" y="23"/>
                      <a:pt x="46" y="17"/>
                      <a:pt x="12" y="14"/>
                    </a:cubicBezTo>
                    <a:close/>
                  </a:path>
                </a:pathLst>
              </a:custGeom>
              <a:solidFill>
                <a:srgbClr val="00B050"/>
              </a:solidFill>
              <a:ln w="9525">
                <a:noFill/>
                <a:round/>
              </a:ln>
            </p:spPr>
            <p:txBody>
              <a:bodyPr anchor="t" anchorCtr="0" bIns="45720" compatLnSpc="1" lIns="91440" numCol="1" rIns="91440" tIns="45720" vert="horz" wrap="square"/>
              <a:lstStyle/>
              <a:p>
                <a:endParaRPr lang="en-US"/>
              </a:p>
            </p:txBody>
          </p:sp>
          <p:sp>
            <p:nvSpPr>
              <p:cNvPr id="1136" name="Freeform 112"/>
              <p:cNvSpPr/>
              <p:nvPr/>
            </p:nvSpPr>
            <p:spPr bwMode="auto">
              <a:xfrm>
                <a:off x="2930525" y="2879725"/>
                <a:ext cx="177800" cy="239713"/>
              </a:xfrm>
              <a:custGeom>
                <a:cxnLst>
                  <a:cxn ang="0">
                    <a:pos x="43" y="0"/>
                  </a:cxn>
                  <a:cxn ang="0">
                    <a:pos x="21" y="50"/>
                  </a:cxn>
                  <a:cxn ang="0">
                    <a:pos x="37" y="10"/>
                  </a:cxn>
                  <a:cxn ang="0">
                    <a:pos x="8" y="58"/>
                  </a:cxn>
                  <a:cxn ang="0">
                    <a:pos x="8" y="44"/>
                  </a:cxn>
                  <a:cxn ang="0">
                    <a:pos x="43" y="0"/>
                  </a:cxn>
                </a:cxnLst>
                <a:rect b="b" l="0" r="r" t="0"/>
                <a:pathLst>
                  <a:path h="57" w="43">
                    <a:moveTo>
                      <a:pt x="43" y="0"/>
                    </a:moveTo>
                    <a:cubicBezTo>
                      <a:pt x="40" y="34"/>
                      <a:pt x="33" y="51"/>
                      <a:pt x="21" y="50"/>
                    </a:cubicBezTo>
                    <a:cubicBezTo>
                      <a:pt x="9" y="50"/>
                      <a:pt x="14" y="36"/>
                      <a:pt x="37" y="10"/>
                    </a:cubicBezTo>
                    <a:cubicBezTo>
                      <a:pt x="20" y="23"/>
                      <a:pt x="11" y="39"/>
                      <a:pt x="8" y="58"/>
                    </a:cubicBezTo>
                    <a:cubicBezTo>
                      <a:pt x="7" y="55"/>
                      <a:pt x="8" y="50"/>
                      <a:pt x="8" y="44"/>
                    </a:cubicBezTo>
                    <a:cubicBezTo>
                      <a:pt x="0" y="29"/>
                      <a:pt x="12" y="14"/>
                      <a:pt x="43" y="0"/>
                    </a:cubicBezTo>
                    <a:close/>
                  </a:path>
                </a:pathLst>
              </a:custGeom>
              <a:solidFill>
                <a:srgbClr val="00B050"/>
              </a:solidFill>
              <a:ln w="9525">
                <a:noFill/>
                <a:round/>
              </a:ln>
            </p:spPr>
            <p:txBody>
              <a:bodyPr anchor="t" anchorCtr="0" bIns="45720" compatLnSpc="1" lIns="91440" numCol="1" rIns="91440" tIns="45720" vert="horz" wrap="square"/>
              <a:lstStyle/>
              <a:p>
                <a:endParaRPr lang="en-US"/>
              </a:p>
            </p:txBody>
          </p:sp>
        </p:grpSp>
        <p:grpSp>
          <p:nvGrpSpPr>
            <p:cNvPr id="5" name="Group 191"/>
            <p:cNvGrpSpPr/>
            <p:nvPr/>
          </p:nvGrpSpPr>
          <p:grpSpPr>
            <a:xfrm>
              <a:off x="9903" y="4614"/>
              <a:ext cx="3015" cy="3695"/>
              <a:chOff x="3752850" y="1544638"/>
              <a:chExt cx="1431926" cy="2179638"/>
            </a:xfrm>
          </p:grpSpPr>
          <p:sp>
            <p:nvSpPr>
              <p:cNvPr id="1124" name="Freeform 100"/>
              <p:cNvSpPr/>
              <p:nvPr/>
            </p:nvSpPr>
            <p:spPr bwMode="auto">
              <a:xfrm>
                <a:off x="4129088" y="2344738"/>
                <a:ext cx="533400" cy="1379538"/>
              </a:xfrm>
              <a:custGeom>
                <a:cxnLst>
                  <a:cxn ang="0">
                    <a:pos x="105" y="333"/>
                  </a:cxn>
                  <a:cxn ang="0">
                    <a:pos x="85" y="333"/>
                  </a:cxn>
                  <a:cxn ang="0">
                    <a:pos x="0" y="0"/>
                  </a:cxn>
                  <a:cxn ang="0">
                    <a:pos x="105" y="333"/>
                  </a:cxn>
                </a:cxnLst>
                <a:rect b="b" l="0" r="r" t="0"/>
                <a:pathLst>
                  <a:path h="333" w="129">
                    <a:moveTo>
                      <a:pt x="105" y="333"/>
                    </a:moveTo>
                    <a:cubicBezTo>
                      <a:pt x="85" y="333"/>
                      <a:pt x="85" y="333"/>
                      <a:pt x="85" y="333"/>
                    </a:cubicBezTo>
                    <a:cubicBezTo>
                      <a:pt x="110" y="251"/>
                      <a:pt x="82" y="140"/>
                      <a:pt x="0" y="0"/>
                    </a:cubicBezTo>
                    <a:cubicBezTo>
                      <a:pt x="94" y="139"/>
                      <a:pt x="129" y="251"/>
                      <a:pt x="105" y="333"/>
                    </a:cubicBezTo>
                    <a:close/>
                  </a:path>
                </a:pathLst>
              </a:custGeom>
              <a:solidFill>
                <a:schemeClr val="bg1">
                  <a:lumMod val="75000"/>
                </a:schemeClr>
              </a:solidFill>
              <a:ln w="9525">
                <a:noFill/>
                <a:round/>
              </a:ln>
            </p:spPr>
            <p:txBody>
              <a:bodyPr anchor="t" anchorCtr="0" bIns="45720" compatLnSpc="1" lIns="91440" numCol="1" rIns="91440" tIns="45720" vert="horz" wrap="square"/>
              <a:lstStyle/>
              <a:p>
                <a:endParaRPr lang="en-US"/>
              </a:p>
            </p:txBody>
          </p:sp>
          <p:sp>
            <p:nvSpPr>
              <p:cNvPr id="1137" name="Freeform 113"/>
              <p:cNvSpPr/>
              <p:nvPr/>
            </p:nvSpPr>
            <p:spPr bwMode="auto">
              <a:xfrm>
                <a:off x="3752850" y="2925763"/>
                <a:ext cx="773113" cy="550863"/>
              </a:xfrm>
              <a:custGeom>
                <a:cxnLst>
                  <a:cxn ang="0">
                    <a:pos x="187" y="115"/>
                  </a:cxn>
                  <a:cxn ang="0">
                    <a:pos x="33" y="27"/>
                  </a:cxn>
                  <a:cxn ang="0">
                    <a:pos x="140" y="112"/>
                  </a:cxn>
                  <a:cxn ang="0">
                    <a:pos x="0" y="11"/>
                  </a:cxn>
                  <a:cxn ang="0">
                    <a:pos x="164" y="76"/>
                  </a:cxn>
                  <a:cxn ang="0">
                    <a:pos x="187" y="115"/>
                  </a:cxn>
                </a:cxnLst>
                <a:rect b="b" l="0" r="r" t="0"/>
                <a:pathLst>
                  <a:path h="133" w="187">
                    <a:moveTo>
                      <a:pt x="187" y="115"/>
                    </a:moveTo>
                    <a:cubicBezTo>
                      <a:pt x="151" y="67"/>
                      <a:pt x="100" y="37"/>
                      <a:pt x="33" y="27"/>
                    </a:cubicBezTo>
                    <a:cubicBezTo>
                      <a:pt x="137" y="63"/>
                      <a:pt x="172" y="92"/>
                      <a:pt x="140" y="112"/>
                    </a:cubicBezTo>
                    <a:cubicBezTo>
                      <a:pt x="108" y="133"/>
                      <a:pt x="62" y="99"/>
                      <a:pt x="0" y="11"/>
                    </a:cubicBezTo>
                    <a:cubicBezTo>
                      <a:pt x="108" y="0"/>
                      <a:pt x="162" y="22"/>
                      <a:pt x="164" y="76"/>
                    </a:cubicBezTo>
                    <a:cubicBezTo>
                      <a:pt x="177" y="91"/>
                      <a:pt x="184" y="104"/>
                      <a:pt x="187" y="115"/>
                    </a:cubicBezTo>
                    <a:close/>
                  </a:path>
                </a:pathLst>
              </a:custGeom>
              <a:solidFill>
                <a:srgbClr val="FFC000"/>
              </a:solidFill>
              <a:ln w="9525">
                <a:noFill/>
                <a:round/>
              </a:ln>
            </p:spPr>
            <p:txBody>
              <a:bodyPr anchor="t" anchorCtr="0" bIns="45720" compatLnSpc="1" lIns="91440" numCol="1" rIns="91440" tIns="45720" vert="horz" wrap="square"/>
              <a:lstStyle/>
              <a:p>
                <a:endParaRPr lang="en-US"/>
              </a:p>
            </p:txBody>
          </p:sp>
          <p:sp>
            <p:nvSpPr>
              <p:cNvPr id="1138" name="Freeform 114"/>
              <p:cNvSpPr/>
              <p:nvPr/>
            </p:nvSpPr>
            <p:spPr bwMode="auto">
              <a:xfrm>
                <a:off x="4551363" y="2833688"/>
                <a:ext cx="633413" cy="447675"/>
              </a:xfrm>
              <a:custGeom>
                <a:cxnLst>
                  <a:cxn ang="0">
                    <a:pos x="153" y="10"/>
                  </a:cxn>
                  <a:cxn ang="0">
                    <a:pos x="39" y="92"/>
                  </a:cxn>
                  <a:cxn ang="0">
                    <a:pos x="126" y="22"/>
                  </a:cxn>
                  <a:cxn ang="0">
                    <a:pos x="0" y="94"/>
                  </a:cxn>
                  <a:cxn ang="0">
                    <a:pos x="19" y="62"/>
                  </a:cxn>
                  <a:cxn ang="0">
                    <a:pos x="153" y="10"/>
                  </a:cxn>
                </a:cxnLst>
                <a:rect b="b" l="0" r="r" t="0"/>
                <a:pathLst>
                  <a:path h="108" w="153">
                    <a:moveTo>
                      <a:pt x="153" y="10"/>
                    </a:moveTo>
                    <a:cubicBezTo>
                      <a:pt x="103" y="81"/>
                      <a:pt x="65" y="108"/>
                      <a:pt x="39" y="92"/>
                    </a:cubicBezTo>
                    <a:cubicBezTo>
                      <a:pt x="13" y="75"/>
                      <a:pt x="42" y="52"/>
                      <a:pt x="126" y="22"/>
                    </a:cubicBezTo>
                    <a:cubicBezTo>
                      <a:pt x="72" y="31"/>
                      <a:pt x="30" y="55"/>
                      <a:pt x="0" y="94"/>
                    </a:cubicBezTo>
                    <a:cubicBezTo>
                      <a:pt x="3" y="85"/>
                      <a:pt x="9" y="74"/>
                      <a:pt x="19" y="62"/>
                    </a:cubicBezTo>
                    <a:cubicBezTo>
                      <a:pt x="21" y="18"/>
                      <a:pt x="65" y="0"/>
                      <a:pt x="153" y="10"/>
                    </a:cubicBezTo>
                    <a:close/>
                  </a:path>
                </a:pathLst>
              </a:custGeom>
              <a:solidFill>
                <a:srgbClr val="FFC000"/>
              </a:solidFill>
              <a:ln w="9525">
                <a:noFill/>
                <a:round/>
              </a:ln>
            </p:spPr>
            <p:txBody>
              <a:bodyPr anchor="t" anchorCtr="0" bIns="45720" compatLnSpc="1" lIns="91440" numCol="1" rIns="91440" tIns="45720" vert="horz" wrap="square"/>
              <a:lstStyle/>
              <a:p>
                <a:endParaRPr lang="en-US"/>
              </a:p>
            </p:txBody>
          </p:sp>
          <p:sp>
            <p:nvSpPr>
              <p:cNvPr id="1139" name="Freeform 115"/>
              <p:cNvSpPr/>
              <p:nvPr/>
            </p:nvSpPr>
            <p:spPr bwMode="auto">
              <a:xfrm>
                <a:off x="3976688" y="1914525"/>
                <a:ext cx="600075" cy="790575"/>
              </a:xfrm>
              <a:custGeom>
                <a:cxnLst>
                  <a:cxn ang="0">
                    <a:pos x="131" y="191"/>
                  </a:cxn>
                  <a:cxn ang="0">
                    <a:pos x="145" y="160"/>
                  </a:cxn>
                  <a:cxn ang="0">
                    <a:pos x="0" y="0"/>
                  </a:cxn>
                  <a:cxn ang="0">
                    <a:pos x="131" y="191"/>
                  </a:cxn>
                </a:cxnLst>
                <a:rect b="b" l="0" r="r" t="0"/>
                <a:pathLst>
                  <a:path h="191" w="145">
                    <a:moveTo>
                      <a:pt x="131" y="191"/>
                    </a:moveTo>
                    <a:cubicBezTo>
                      <a:pt x="145" y="160"/>
                      <a:pt x="145" y="160"/>
                      <a:pt x="145" y="160"/>
                    </a:cubicBezTo>
                    <a:cubicBezTo>
                      <a:pt x="127" y="88"/>
                      <a:pt x="79" y="34"/>
                      <a:pt x="0" y="0"/>
                    </a:cubicBezTo>
                    <a:cubicBezTo>
                      <a:pt x="70" y="39"/>
                      <a:pt x="113" y="103"/>
                      <a:pt x="131" y="191"/>
                    </a:cubicBezTo>
                    <a:close/>
                  </a:path>
                </a:pathLst>
              </a:custGeom>
              <a:solidFill>
                <a:schemeClr val="bg1">
                  <a:lumMod val="75000"/>
                </a:schemeClr>
              </a:solidFill>
              <a:ln w="9525">
                <a:noFill/>
                <a:round/>
              </a:ln>
            </p:spPr>
            <p:txBody>
              <a:bodyPr anchor="t" anchorCtr="0" bIns="45720" compatLnSpc="1" lIns="91440" numCol="1" rIns="91440" tIns="45720" vert="horz" wrap="square"/>
              <a:lstStyle/>
              <a:p>
                <a:endParaRPr lang="en-US"/>
              </a:p>
            </p:txBody>
          </p:sp>
          <p:sp>
            <p:nvSpPr>
              <p:cNvPr id="1140" name="Freeform 116"/>
              <p:cNvSpPr/>
              <p:nvPr/>
            </p:nvSpPr>
            <p:spPr bwMode="auto">
              <a:xfrm>
                <a:off x="4431188" y="2187567"/>
                <a:ext cx="612775" cy="808038"/>
              </a:xfrm>
              <a:custGeom>
                <a:cxnLst>
                  <a:cxn ang="0">
                    <a:pos x="148" y="0"/>
                  </a:cxn>
                  <a:cxn ang="0">
                    <a:pos x="14" y="195"/>
                  </a:cxn>
                  <a:cxn ang="0">
                    <a:pos x="0" y="163"/>
                  </a:cxn>
                  <a:cxn ang="0">
                    <a:pos x="148" y="0"/>
                  </a:cxn>
                </a:cxnLst>
                <a:rect b="b" l="0" r="r" t="0"/>
                <a:pathLst>
                  <a:path h="195" w="148">
                    <a:moveTo>
                      <a:pt x="148" y="0"/>
                    </a:moveTo>
                    <a:cubicBezTo>
                      <a:pt x="77" y="40"/>
                      <a:pt x="32" y="105"/>
                      <a:pt x="14" y="195"/>
                    </a:cubicBezTo>
                    <a:cubicBezTo>
                      <a:pt x="0" y="163"/>
                      <a:pt x="0" y="163"/>
                      <a:pt x="0" y="163"/>
                    </a:cubicBezTo>
                    <a:cubicBezTo>
                      <a:pt x="18" y="89"/>
                      <a:pt x="68" y="35"/>
                      <a:pt x="148" y="0"/>
                    </a:cubicBezTo>
                    <a:close/>
                  </a:path>
                </a:pathLst>
              </a:custGeom>
              <a:solidFill>
                <a:schemeClr val="bg1">
                  <a:lumMod val="75000"/>
                </a:schemeClr>
              </a:solidFill>
              <a:ln w="9525">
                <a:noFill/>
                <a:round/>
              </a:ln>
            </p:spPr>
            <p:txBody>
              <a:bodyPr anchor="t" anchorCtr="0" bIns="45720" compatLnSpc="1" lIns="91440" numCol="1" rIns="91440" tIns="45720" vert="horz" wrap="square"/>
              <a:lstStyle/>
              <a:p>
                <a:endParaRPr lang="en-US"/>
              </a:p>
            </p:txBody>
          </p:sp>
          <p:sp>
            <p:nvSpPr>
              <p:cNvPr id="1141" name="Freeform 117"/>
              <p:cNvSpPr/>
              <p:nvPr/>
            </p:nvSpPr>
            <p:spPr bwMode="auto">
              <a:xfrm>
                <a:off x="3860800" y="2552700"/>
                <a:ext cx="492125" cy="301625"/>
              </a:xfrm>
              <a:custGeom>
                <a:cxnLst>
                  <a:cxn ang="0">
                    <a:pos x="100" y="33"/>
                  </a:cxn>
                  <a:cxn ang="0">
                    <a:pos x="119" y="51"/>
                  </a:cxn>
                  <a:cxn ang="0">
                    <a:pos x="21" y="26"/>
                  </a:cxn>
                  <a:cxn ang="0">
                    <a:pos x="92" y="57"/>
                  </a:cxn>
                  <a:cxn ang="0">
                    <a:pos x="0" y="22"/>
                  </a:cxn>
                  <a:cxn ang="0">
                    <a:pos x="100" y="33"/>
                  </a:cxn>
                </a:cxnLst>
                <a:rect b="b" l="0" r="r" t="0"/>
                <a:pathLst>
                  <a:path h="73" w="119">
                    <a:moveTo>
                      <a:pt x="100" y="33"/>
                    </a:moveTo>
                    <a:cubicBezTo>
                      <a:pt x="109" y="40"/>
                      <a:pt x="115" y="46"/>
                      <a:pt x="119" y="51"/>
                    </a:cubicBezTo>
                    <a:cubicBezTo>
                      <a:pt x="92" y="30"/>
                      <a:pt x="59" y="22"/>
                      <a:pt x="21" y="26"/>
                    </a:cubicBezTo>
                    <a:cubicBezTo>
                      <a:pt x="83" y="31"/>
                      <a:pt x="107" y="41"/>
                      <a:pt x="92" y="57"/>
                    </a:cubicBezTo>
                    <a:cubicBezTo>
                      <a:pt x="78" y="73"/>
                      <a:pt x="47" y="61"/>
                      <a:pt x="0" y="22"/>
                    </a:cubicBezTo>
                    <a:cubicBezTo>
                      <a:pt x="58" y="0"/>
                      <a:pt x="91" y="4"/>
                      <a:pt x="100" y="33"/>
                    </a:cubicBezTo>
                    <a:close/>
                  </a:path>
                </a:pathLst>
              </a:custGeom>
              <a:solidFill>
                <a:srgbClr val="FFC000"/>
              </a:solidFill>
              <a:ln w="9525">
                <a:noFill/>
                <a:round/>
              </a:ln>
            </p:spPr>
            <p:txBody>
              <a:bodyPr anchor="t" anchorCtr="0" bIns="45720" compatLnSpc="1" lIns="91440" numCol="1" rIns="91440" tIns="45720" vert="horz" wrap="square"/>
              <a:lstStyle/>
              <a:p>
                <a:endParaRPr lang="en-US"/>
              </a:p>
            </p:txBody>
          </p:sp>
          <p:sp>
            <p:nvSpPr>
              <p:cNvPr id="1142" name="Freeform 118"/>
              <p:cNvSpPr/>
              <p:nvPr/>
            </p:nvSpPr>
            <p:spPr bwMode="auto">
              <a:xfrm>
                <a:off x="3852863" y="2112963"/>
                <a:ext cx="504825" cy="290513"/>
              </a:xfrm>
              <a:custGeom>
                <a:cxnLst>
                  <a:cxn ang="0">
                    <a:pos x="122" y="39"/>
                  </a:cxn>
                  <a:cxn ang="0">
                    <a:pos x="21" y="40"/>
                  </a:cxn>
                  <a:cxn ang="0">
                    <a:pos x="98" y="51"/>
                  </a:cxn>
                  <a:cxn ang="0">
                    <a:pos x="0" y="41"/>
                  </a:cxn>
                  <a:cxn ang="0">
                    <a:pos x="100" y="26"/>
                  </a:cxn>
                  <a:cxn ang="0">
                    <a:pos x="122" y="39"/>
                  </a:cxn>
                </a:cxnLst>
                <a:rect b="b" l="0" r="r" t="0"/>
                <a:pathLst>
                  <a:path h="70" w="122">
                    <a:moveTo>
                      <a:pt x="122" y="39"/>
                    </a:moveTo>
                    <a:cubicBezTo>
                      <a:pt x="91" y="26"/>
                      <a:pt x="57" y="26"/>
                      <a:pt x="21" y="40"/>
                    </a:cubicBezTo>
                    <a:cubicBezTo>
                      <a:pt x="83" y="28"/>
                      <a:pt x="108" y="32"/>
                      <a:pt x="98" y="51"/>
                    </a:cubicBezTo>
                    <a:cubicBezTo>
                      <a:pt x="89" y="70"/>
                      <a:pt x="56" y="67"/>
                      <a:pt x="0" y="41"/>
                    </a:cubicBezTo>
                    <a:cubicBezTo>
                      <a:pt x="50" y="5"/>
                      <a:pt x="83" y="0"/>
                      <a:pt x="100" y="26"/>
                    </a:cubicBezTo>
                    <a:cubicBezTo>
                      <a:pt x="110" y="30"/>
                      <a:pt x="117" y="34"/>
                      <a:pt x="122" y="39"/>
                    </a:cubicBezTo>
                    <a:close/>
                  </a:path>
                </a:pathLst>
              </a:custGeom>
              <a:solidFill>
                <a:srgbClr val="FFC000"/>
              </a:solidFill>
              <a:ln w="9525">
                <a:noFill/>
                <a:round/>
              </a:ln>
            </p:spPr>
            <p:txBody>
              <a:bodyPr anchor="t" anchorCtr="0" bIns="45720" compatLnSpc="1" lIns="91440" numCol="1" rIns="91440" tIns="45720" vert="horz" wrap="square"/>
              <a:lstStyle/>
              <a:p>
                <a:endParaRPr lang="en-US"/>
              </a:p>
            </p:txBody>
          </p:sp>
          <p:sp>
            <p:nvSpPr>
              <p:cNvPr id="1143" name="Freeform 119"/>
              <p:cNvSpPr/>
              <p:nvPr/>
            </p:nvSpPr>
            <p:spPr bwMode="auto">
              <a:xfrm>
                <a:off x="4241800" y="1544638"/>
                <a:ext cx="446088" cy="614363"/>
              </a:xfrm>
              <a:custGeom>
                <a:cxnLst>
                  <a:cxn ang="0">
                    <a:pos x="19" y="148"/>
                  </a:cxn>
                  <a:cxn ang="0">
                    <a:pos x="20" y="111"/>
                  </a:cxn>
                  <a:cxn ang="0">
                    <a:pos x="108" y="0"/>
                  </a:cxn>
                  <a:cxn ang="0">
                    <a:pos x="51" y="127"/>
                  </a:cxn>
                  <a:cxn ang="0">
                    <a:pos x="91" y="25"/>
                  </a:cxn>
                  <a:cxn ang="0">
                    <a:pos x="19" y="148"/>
                  </a:cxn>
                </a:cxnLst>
                <a:rect b="b" l="0" r="r" t="0"/>
                <a:pathLst>
                  <a:path h="148" w="108">
                    <a:moveTo>
                      <a:pt x="19" y="148"/>
                    </a:moveTo>
                    <a:cubicBezTo>
                      <a:pt x="17" y="139"/>
                      <a:pt x="17" y="127"/>
                      <a:pt x="20" y="111"/>
                    </a:cubicBezTo>
                    <a:cubicBezTo>
                      <a:pt x="0" y="73"/>
                      <a:pt x="29" y="35"/>
                      <a:pt x="108" y="0"/>
                    </a:cubicBezTo>
                    <a:cubicBezTo>
                      <a:pt x="100" y="86"/>
                      <a:pt x="81" y="128"/>
                      <a:pt x="51" y="127"/>
                    </a:cubicBezTo>
                    <a:cubicBezTo>
                      <a:pt x="21" y="125"/>
                      <a:pt x="34" y="91"/>
                      <a:pt x="91" y="25"/>
                    </a:cubicBezTo>
                    <a:cubicBezTo>
                      <a:pt x="49" y="59"/>
                      <a:pt x="25" y="100"/>
                      <a:pt x="19" y="148"/>
                    </a:cubicBezTo>
                    <a:close/>
                  </a:path>
                </a:pathLst>
              </a:custGeom>
              <a:solidFill>
                <a:srgbClr val="FFC000"/>
              </a:solidFill>
              <a:ln w="9525">
                <a:noFill/>
                <a:round/>
              </a:ln>
            </p:spPr>
            <p:txBody>
              <a:bodyPr anchor="t" anchorCtr="0" bIns="45720" compatLnSpc="1" lIns="91440" numCol="1" rIns="91440" tIns="45720" vert="horz" wrap="square"/>
              <a:lstStyle/>
              <a:p>
                <a:endParaRPr lang="en-US"/>
              </a:p>
            </p:txBody>
          </p:sp>
          <p:sp>
            <p:nvSpPr>
              <p:cNvPr id="1144" name="Freeform 120"/>
              <p:cNvSpPr/>
              <p:nvPr/>
            </p:nvSpPr>
            <p:spPr bwMode="auto">
              <a:xfrm>
                <a:off x="4613275" y="2439988"/>
                <a:ext cx="492125" cy="303213"/>
              </a:xfrm>
              <a:custGeom>
                <a:cxnLst>
                  <a:cxn ang="0">
                    <a:pos x="0" y="52"/>
                  </a:cxn>
                  <a:cxn ang="0">
                    <a:pos x="98" y="26"/>
                  </a:cxn>
                  <a:cxn ang="0">
                    <a:pos x="26" y="57"/>
                  </a:cxn>
                  <a:cxn ang="0">
                    <a:pos x="119" y="22"/>
                  </a:cxn>
                  <a:cxn ang="0">
                    <a:pos x="19" y="34"/>
                  </a:cxn>
                  <a:cxn ang="0">
                    <a:pos x="0" y="52"/>
                  </a:cxn>
                </a:cxnLst>
                <a:rect b="b" l="0" r="r" t="0"/>
                <a:pathLst>
                  <a:path h="73" w="119">
                    <a:moveTo>
                      <a:pt x="0" y="52"/>
                    </a:moveTo>
                    <a:cubicBezTo>
                      <a:pt x="27" y="31"/>
                      <a:pt x="60" y="22"/>
                      <a:pt x="98" y="26"/>
                    </a:cubicBezTo>
                    <a:cubicBezTo>
                      <a:pt x="36" y="31"/>
                      <a:pt x="12" y="41"/>
                      <a:pt x="26" y="57"/>
                    </a:cubicBezTo>
                    <a:cubicBezTo>
                      <a:pt x="41" y="73"/>
                      <a:pt x="72" y="61"/>
                      <a:pt x="119" y="22"/>
                    </a:cubicBezTo>
                    <a:cubicBezTo>
                      <a:pt x="61" y="0"/>
                      <a:pt x="28" y="4"/>
                      <a:pt x="19" y="34"/>
                    </a:cubicBezTo>
                    <a:cubicBezTo>
                      <a:pt x="10" y="40"/>
                      <a:pt x="4" y="46"/>
                      <a:pt x="0" y="52"/>
                    </a:cubicBezTo>
                    <a:close/>
                  </a:path>
                </a:pathLst>
              </a:custGeom>
              <a:solidFill>
                <a:srgbClr val="FFC000"/>
              </a:solidFill>
              <a:ln w="9525">
                <a:noFill/>
                <a:round/>
              </a:ln>
            </p:spPr>
            <p:txBody>
              <a:bodyPr anchor="t" anchorCtr="0" bIns="45720" compatLnSpc="1" lIns="91440" numCol="1" rIns="91440" tIns="45720" vert="horz" wrap="square"/>
              <a:lstStyle/>
              <a:p>
                <a:endParaRPr lang="en-US"/>
              </a:p>
            </p:txBody>
          </p:sp>
          <p:sp>
            <p:nvSpPr>
              <p:cNvPr id="1145" name="Freeform 121"/>
              <p:cNvSpPr/>
              <p:nvPr/>
            </p:nvSpPr>
            <p:spPr bwMode="auto">
              <a:xfrm>
                <a:off x="4481513" y="2079625"/>
                <a:ext cx="293688" cy="285750"/>
              </a:xfrm>
              <a:custGeom>
                <a:cxnLst>
                  <a:cxn ang="0">
                    <a:pos x="58" y="11"/>
                  </a:cxn>
                  <a:cxn ang="0">
                    <a:pos x="0" y="69"/>
                  </a:cxn>
                  <a:cxn ang="0">
                    <a:pos x="5" y="48"/>
                  </a:cxn>
                  <a:cxn ang="0">
                    <a:pos x="71" y="0"/>
                  </a:cxn>
                  <a:cxn ang="0">
                    <a:pos x="20" y="62"/>
                  </a:cxn>
                  <a:cxn ang="0">
                    <a:pos x="58" y="11"/>
                  </a:cxn>
                </a:cxnLst>
                <a:rect b="b" l="0" r="r" t="0"/>
                <a:pathLst>
                  <a:path h="69" w="71">
                    <a:moveTo>
                      <a:pt x="58" y="11"/>
                    </a:moveTo>
                    <a:cubicBezTo>
                      <a:pt x="30" y="24"/>
                      <a:pt x="10" y="43"/>
                      <a:pt x="0" y="69"/>
                    </a:cubicBezTo>
                    <a:cubicBezTo>
                      <a:pt x="0" y="63"/>
                      <a:pt x="2" y="56"/>
                      <a:pt x="5" y="48"/>
                    </a:cubicBezTo>
                    <a:cubicBezTo>
                      <a:pt x="0" y="24"/>
                      <a:pt x="22" y="8"/>
                      <a:pt x="71" y="0"/>
                    </a:cubicBezTo>
                    <a:cubicBezTo>
                      <a:pt x="54" y="47"/>
                      <a:pt x="37" y="67"/>
                      <a:pt x="20" y="62"/>
                    </a:cubicBezTo>
                    <a:cubicBezTo>
                      <a:pt x="4" y="57"/>
                      <a:pt x="16" y="40"/>
                      <a:pt x="58" y="11"/>
                    </a:cubicBezTo>
                    <a:close/>
                  </a:path>
                </a:pathLst>
              </a:custGeom>
              <a:solidFill>
                <a:srgbClr val="FFC000"/>
              </a:solidFill>
              <a:ln w="9525">
                <a:noFill/>
                <a:round/>
              </a:ln>
            </p:spPr>
            <p:txBody>
              <a:bodyPr anchor="t" anchorCtr="0" bIns="45720" compatLnSpc="1" lIns="91440" numCol="1" rIns="91440" tIns="45720" vert="horz" wrap="square"/>
              <a:lstStyle/>
              <a:p>
                <a:endParaRPr lang="en-US"/>
              </a:p>
            </p:txBody>
          </p:sp>
        </p:grpSp>
        <p:grpSp>
          <p:nvGrpSpPr>
            <p:cNvPr id="6" name="Group 234"/>
            <p:cNvGrpSpPr/>
            <p:nvPr/>
          </p:nvGrpSpPr>
          <p:grpSpPr>
            <a:xfrm>
              <a:off x="12528" y="3029"/>
              <a:ext cx="5790" cy="5410"/>
              <a:chOff x="5818187" y="438150"/>
              <a:chExt cx="2749550" cy="3190876"/>
            </a:xfrm>
          </p:grpSpPr>
          <p:grpSp>
            <p:nvGrpSpPr>
              <p:cNvPr id="7" name="Group 198"/>
              <p:cNvGrpSpPr/>
              <p:nvPr/>
            </p:nvGrpSpPr>
            <p:grpSpPr>
              <a:xfrm>
                <a:off x="6153150" y="604838"/>
                <a:ext cx="2290763" cy="3024188"/>
                <a:chOff x="6153150" y="604838"/>
                <a:chExt cx="2290763" cy="3024188"/>
              </a:xfrm>
              <a:solidFill>
                <a:srgbClr val="262626">
                  <a:lumMod val="75000"/>
                  <a:lumOff val="25000"/>
                </a:srgbClr>
              </a:solidFill>
            </p:grpSpPr>
            <p:sp>
              <p:nvSpPr>
                <p:cNvPr id="1146" name="Freeform 122"/>
                <p:cNvSpPr/>
                <p:nvPr/>
              </p:nvSpPr>
              <p:spPr bwMode="auto">
                <a:xfrm>
                  <a:off x="6153150" y="604838"/>
                  <a:ext cx="2290763" cy="3024188"/>
                </a:xfrm>
                <a:custGeom>
                  <a:cxnLst>
                    <a:cxn ang="0">
                      <a:pos x="316" y="54"/>
                    </a:cxn>
                    <a:cxn ang="0">
                      <a:pos x="318" y="68"/>
                    </a:cxn>
                    <a:cxn ang="0">
                      <a:pos x="327" y="117"/>
                    </a:cxn>
                    <a:cxn ang="0">
                      <a:pos x="327" y="273"/>
                    </a:cxn>
                    <a:cxn ang="0">
                      <a:pos x="313" y="331"/>
                    </a:cxn>
                    <a:cxn ang="0">
                      <a:pos x="390" y="322"/>
                    </a:cxn>
                    <a:cxn ang="0">
                      <a:pos x="465" y="265"/>
                    </a:cxn>
                    <a:cxn ang="0">
                      <a:pos x="502" y="220"/>
                    </a:cxn>
                    <a:cxn ang="0">
                      <a:pos x="448" y="289"/>
                    </a:cxn>
                    <a:cxn ang="0">
                      <a:pos x="383" y="339"/>
                    </a:cxn>
                    <a:cxn ang="0">
                      <a:pos x="365" y="350"/>
                    </a:cxn>
                    <a:cxn ang="0">
                      <a:pos x="335" y="383"/>
                    </a:cxn>
                    <a:cxn ang="0">
                      <a:pos x="445" y="344"/>
                    </a:cxn>
                    <a:cxn ang="0">
                      <a:pos x="472" y="320"/>
                    </a:cxn>
                    <a:cxn ang="0">
                      <a:pos x="554" y="223"/>
                    </a:cxn>
                    <a:cxn ang="0">
                      <a:pos x="479" y="328"/>
                    </a:cxn>
                    <a:cxn ang="0">
                      <a:pos x="471" y="337"/>
                    </a:cxn>
                    <a:cxn ang="0">
                      <a:pos x="422" y="374"/>
                    </a:cxn>
                    <a:cxn ang="0">
                      <a:pos x="309" y="453"/>
                    </a:cxn>
                    <a:cxn ang="0">
                      <a:pos x="320" y="708"/>
                    </a:cxn>
                    <a:cxn ang="0">
                      <a:pos x="230" y="708"/>
                    </a:cxn>
                    <a:cxn ang="0">
                      <a:pos x="203" y="385"/>
                    </a:cxn>
                    <a:cxn ang="0">
                      <a:pos x="175" y="367"/>
                    </a:cxn>
                    <a:cxn ang="0">
                      <a:pos x="80" y="315"/>
                    </a:cxn>
                    <a:cxn ang="0">
                      <a:pos x="0" y="267"/>
                    </a:cxn>
                    <a:cxn ang="0">
                      <a:pos x="72" y="301"/>
                    </a:cxn>
                    <a:cxn ang="0">
                      <a:pos x="100" y="249"/>
                    </a:cxn>
                    <a:cxn ang="0">
                      <a:pos x="91" y="222"/>
                    </a:cxn>
                    <a:cxn ang="0">
                      <a:pos x="112" y="246"/>
                    </a:cxn>
                    <a:cxn ang="0">
                      <a:pos x="119" y="266"/>
                    </a:cxn>
                    <a:cxn ang="0">
                      <a:pos x="134" y="300"/>
                    </a:cxn>
                    <a:cxn ang="0">
                      <a:pos x="172" y="343"/>
                    </a:cxn>
                    <a:cxn ang="0">
                      <a:pos x="208" y="328"/>
                    </a:cxn>
                    <a:cxn ang="0">
                      <a:pos x="191" y="278"/>
                    </a:cxn>
                    <a:cxn ang="0">
                      <a:pos x="173" y="142"/>
                    </a:cxn>
                    <a:cxn ang="0">
                      <a:pos x="190" y="28"/>
                    </a:cxn>
                    <a:cxn ang="0">
                      <a:pos x="184" y="174"/>
                    </a:cxn>
                    <a:cxn ang="0">
                      <a:pos x="209" y="273"/>
                    </a:cxn>
                    <a:cxn ang="0">
                      <a:pos x="246" y="339"/>
                    </a:cxn>
                    <a:cxn ang="0">
                      <a:pos x="307" y="268"/>
                    </a:cxn>
                    <a:cxn ang="0">
                      <a:pos x="321" y="127"/>
                    </a:cxn>
                    <a:cxn ang="0">
                      <a:pos x="314" y="60"/>
                    </a:cxn>
                    <a:cxn ang="0">
                      <a:pos x="302" y="0"/>
                    </a:cxn>
                  </a:cxnLst>
                  <a:rect b="b" l="0" r="r" t="0"/>
                  <a:pathLst>
                    <a:path h="730" w="554">
                      <a:moveTo>
                        <a:pt x="302" y="0"/>
                      </a:moveTo>
                      <a:cubicBezTo>
                        <a:pt x="303" y="4"/>
                        <a:pt x="304" y="8"/>
                        <a:pt x="306" y="11"/>
                      </a:cubicBezTo>
                      <a:cubicBezTo>
                        <a:pt x="309" y="26"/>
                        <a:pt x="313" y="40"/>
                        <a:pt x="316" y="54"/>
                      </a:cubicBezTo>
                      <a:cubicBezTo>
                        <a:pt x="316" y="54"/>
                        <a:pt x="316" y="54"/>
                        <a:pt x="316" y="54"/>
                      </a:cubicBezTo>
                      <a:cubicBezTo>
                        <a:pt x="316" y="56"/>
                        <a:pt x="316" y="58"/>
                        <a:pt x="317" y="60"/>
                      </a:cubicBezTo>
                      <a:cubicBezTo>
                        <a:pt x="317" y="63"/>
                        <a:pt x="318" y="65"/>
                        <a:pt x="318" y="68"/>
                      </a:cubicBezTo>
                      <a:cubicBezTo>
                        <a:pt x="321" y="84"/>
                        <a:pt x="324" y="100"/>
                        <a:pt x="326" y="115"/>
                      </a:cubicBezTo>
                      <a:cubicBezTo>
                        <a:pt x="326" y="115"/>
                        <a:pt x="326" y="115"/>
                        <a:pt x="326" y="115"/>
                      </a:cubicBezTo>
                      <a:cubicBezTo>
                        <a:pt x="326" y="116"/>
                        <a:pt x="326" y="117"/>
                        <a:pt x="327" y="117"/>
                      </a:cubicBezTo>
                      <a:cubicBezTo>
                        <a:pt x="327" y="118"/>
                        <a:pt x="327" y="119"/>
                        <a:pt x="327" y="120"/>
                      </a:cubicBezTo>
                      <a:cubicBezTo>
                        <a:pt x="334" y="176"/>
                        <a:pt x="334" y="226"/>
                        <a:pt x="327" y="272"/>
                      </a:cubicBezTo>
                      <a:cubicBezTo>
                        <a:pt x="327" y="272"/>
                        <a:pt x="327" y="273"/>
                        <a:pt x="327" y="273"/>
                      </a:cubicBezTo>
                      <a:cubicBezTo>
                        <a:pt x="326" y="278"/>
                        <a:pt x="325" y="283"/>
                        <a:pt x="324" y="288"/>
                      </a:cubicBezTo>
                      <a:cubicBezTo>
                        <a:pt x="324" y="289"/>
                        <a:pt x="324" y="291"/>
                        <a:pt x="324" y="292"/>
                      </a:cubicBezTo>
                      <a:cubicBezTo>
                        <a:pt x="321" y="305"/>
                        <a:pt x="317" y="318"/>
                        <a:pt x="313" y="331"/>
                      </a:cubicBezTo>
                      <a:cubicBezTo>
                        <a:pt x="308" y="345"/>
                        <a:pt x="302" y="359"/>
                        <a:pt x="295" y="373"/>
                      </a:cubicBezTo>
                      <a:cubicBezTo>
                        <a:pt x="315" y="367"/>
                        <a:pt x="333" y="359"/>
                        <a:pt x="349" y="348"/>
                      </a:cubicBezTo>
                      <a:cubicBezTo>
                        <a:pt x="390" y="322"/>
                        <a:pt x="390" y="322"/>
                        <a:pt x="390" y="322"/>
                      </a:cubicBezTo>
                      <a:cubicBezTo>
                        <a:pt x="409" y="312"/>
                        <a:pt x="427" y="299"/>
                        <a:pt x="443" y="285"/>
                      </a:cubicBezTo>
                      <a:cubicBezTo>
                        <a:pt x="444" y="285"/>
                        <a:pt x="444" y="285"/>
                        <a:pt x="444" y="285"/>
                      </a:cubicBezTo>
                      <a:cubicBezTo>
                        <a:pt x="451" y="279"/>
                        <a:pt x="458" y="273"/>
                        <a:pt x="465" y="265"/>
                      </a:cubicBezTo>
                      <a:cubicBezTo>
                        <a:pt x="465" y="265"/>
                        <a:pt x="465" y="265"/>
                        <a:pt x="465" y="265"/>
                      </a:cubicBezTo>
                      <a:cubicBezTo>
                        <a:pt x="465" y="265"/>
                        <a:pt x="465" y="265"/>
                        <a:pt x="465" y="265"/>
                      </a:cubicBezTo>
                      <a:cubicBezTo>
                        <a:pt x="478" y="252"/>
                        <a:pt x="491" y="236"/>
                        <a:pt x="502" y="220"/>
                      </a:cubicBezTo>
                      <a:cubicBezTo>
                        <a:pt x="492" y="237"/>
                        <a:pt x="481" y="253"/>
                        <a:pt x="468" y="268"/>
                      </a:cubicBezTo>
                      <a:cubicBezTo>
                        <a:pt x="468" y="268"/>
                        <a:pt x="468" y="268"/>
                        <a:pt x="468" y="268"/>
                      </a:cubicBezTo>
                      <a:cubicBezTo>
                        <a:pt x="461" y="275"/>
                        <a:pt x="455" y="282"/>
                        <a:pt x="448" y="289"/>
                      </a:cubicBezTo>
                      <a:cubicBezTo>
                        <a:pt x="447" y="289"/>
                        <a:pt x="447" y="289"/>
                        <a:pt x="447" y="289"/>
                      </a:cubicBezTo>
                      <a:cubicBezTo>
                        <a:pt x="447" y="290"/>
                        <a:pt x="447" y="290"/>
                        <a:pt x="447" y="290"/>
                      </a:cubicBezTo>
                      <a:cubicBezTo>
                        <a:pt x="428" y="308"/>
                        <a:pt x="407" y="324"/>
                        <a:pt x="383" y="339"/>
                      </a:cubicBezTo>
                      <a:cubicBezTo>
                        <a:pt x="382" y="339"/>
                        <a:pt x="382" y="340"/>
                        <a:pt x="381" y="340"/>
                      </a:cubicBezTo>
                      <a:cubicBezTo>
                        <a:pt x="377" y="342"/>
                        <a:pt x="374" y="345"/>
                        <a:pt x="370" y="347"/>
                      </a:cubicBezTo>
                      <a:cubicBezTo>
                        <a:pt x="368" y="348"/>
                        <a:pt x="366" y="349"/>
                        <a:pt x="365" y="350"/>
                      </a:cubicBezTo>
                      <a:cubicBezTo>
                        <a:pt x="364" y="351"/>
                        <a:pt x="363" y="351"/>
                        <a:pt x="362" y="352"/>
                      </a:cubicBezTo>
                      <a:cubicBezTo>
                        <a:pt x="360" y="353"/>
                        <a:pt x="359" y="354"/>
                        <a:pt x="358" y="355"/>
                      </a:cubicBezTo>
                      <a:cubicBezTo>
                        <a:pt x="347" y="364"/>
                        <a:pt x="339" y="374"/>
                        <a:pt x="335" y="383"/>
                      </a:cubicBezTo>
                      <a:cubicBezTo>
                        <a:pt x="354" y="388"/>
                        <a:pt x="375" y="385"/>
                        <a:pt x="399" y="373"/>
                      </a:cubicBezTo>
                      <a:cubicBezTo>
                        <a:pt x="405" y="371"/>
                        <a:pt x="410" y="368"/>
                        <a:pt x="415" y="364"/>
                      </a:cubicBezTo>
                      <a:cubicBezTo>
                        <a:pt x="425" y="359"/>
                        <a:pt x="435" y="352"/>
                        <a:pt x="445" y="344"/>
                      </a:cubicBezTo>
                      <a:cubicBezTo>
                        <a:pt x="451" y="339"/>
                        <a:pt x="457" y="334"/>
                        <a:pt x="463" y="328"/>
                      </a:cubicBezTo>
                      <a:cubicBezTo>
                        <a:pt x="463" y="328"/>
                        <a:pt x="464" y="328"/>
                        <a:pt x="464" y="327"/>
                      </a:cubicBezTo>
                      <a:cubicBezTo>
                        <a:pt x="466" y="325"/>
                        <a:pt x="469" y="323"/>
                        <a:pt x="472" y="320"/>
                      </a:cubicBezTo>
                      <a:cubicBezTo>
                        <a:pt x="476" y="316"/>
                        <a:pt x="481" y="311"/>
                        <a:pt x="486" y="306"/>
                      </a:cubicBezTo>
                      <a:cubicBezTo>
                        <a:pt x="489" y="303"/>
                        <a:pt x="492" y="300"/>
                        <a:pt x="494" y="298"/>
                      </a:cubicBezTo>
                      <a:cubicBezTo>
                        <a:pt x="554" y="223"/>
                        <a:pt x="554" y="223"/>
                        <a:pt x="554" y="223"/>
                      </a:cubicBezTo>
                      <a:cubicBezTo>
                        <a:pt x="493" y="312"/>
                        <a:pt x="493" y="312"/>
                        <a:pt x="493" y="312"/>
                      </a:cubicBezTo>
                      <a:cubicBezTo>
                        <a:pt x="493" y="312"/>
                        <a:pt x="493" y="312"/>
                        <a:pt x="493" y="313"/>
                      </a:cubicBezTo>
                      <a:cubicBezTo>
                        <a:pt x="489" y="318"/>
                        <a:pt x="484" y="323"/>
                        <a:pt x="479" y="328"/>
                      </a:cubicBezTo>
                      <a:cubicBezTo>
                        <a:pt x="479" y="328"/>
                        <a:pt x="479" y="328"/>
                        <a:pt x="479" y="328"/>
                      </a:cubicBezTo>
                      <a:cubicBezTo>
                        <a:pt x="479" y="329"/>
                        <a:pt x="479" y="329"/>
                        <a:pt x="478" y="329"/>
                      </a:cubicBezTo>
                      <a:cubicBezTo>
                        <a:pt x="476" y="332"/>
                        <a:pt x="474" y="334"/>
                        <a:pt x="471" y="337"/>
                      </a:cubicBezTo>
                      <a:cubicBezTo>
                        <a:pt x="463" y="345"/>
                        <a:pt x="455" y="352"/>
                        <a:pt x="446" y="358"/>
                      </a:cubicBezTo>
                      <a:cubicBezTo>
                        <a:pt x="446" y="359"/>
                        <a:pt x="445" y="359"/>
                        <a:pt x="445" y="359"/>
                      </a:cubicBezTo>
                      <a:cubicBezTo>
                        <a:pt x="438" y="365"/>
                        <a:pt x="430" y="370"/>
                        <a:pt x="422" y="374"/>
                      </a:cubicBezTo>
                      <a:cubicBezTo>
                        <a:pt x="416" y="378"/>
                        <a:pt x="410" y="381"/>
                        <a:pt x="404" y="384"/>
                      </a:cubicBezTo>
                      <a:cubicBezTo>
                        <a:pt x="393" y="389"/>
                        <a:pt x="381" y="393"/>
                        <a:pt x="368" y="397"/>
                      </a:cubicBezTo>
                      <a:cubicBezTo>
                        <a:pt x="335" y="410"/>
                        <a:pt x="315" y="429"/>
                        <a:pt x="309" y="453"/>
                      </a:cubicBezTo>
                      <a:cubicBezTo>
                        <a:pt x="304" y="471"/>
                        <a:pt x="301" y="493"/>
                        <a:pt x="301" y="519"/>
                      </a:cubicBezTo>
                      <a:cubicBezTo>
                        <a:pt x="301" y="519"/>
                        <a:pt x="301" y="520"/>
                        <a:pt x="301" y="521"/>
                      </a:cubicBezTo>
                      <a:cubicBezTo>
                        <a:pt x="300" y="584"/>
                        <a:pt x="306" y="646"/>
                        <a:pt x="320" y="708"/>
                      </a:cubicBezTo>
                      <a:cubicBezTo>
                        <a:pt x="320" y="708"/>
                        <a:pt x="320" y="709"/>
                        <a:pt x="320" y="710"/>
                      </a:cubicBezTo>
                      <a:cubicBezTo>
                        <a:pt x="291" y="730"/>
                        <a:pt x="261" y="729"/>
                        <a:pt x="229" y="710"/>
                      </a:cubicBezTo>
                      <a:cubicBezTo>
                        <a:pt x="229" y="709"/>
                        <a:pt x="230" y="708"/>
                        <a:pt x="230" y="708"/>
                      </a:cubicBezTo>
                      <a:cubicBezTo>
                        <a:pt x="246" y="646"/>
                        <a:pt x="253" y="580"/>
                        <a:pt x="252" y="511"/>
                      </a:cubicBezTo>
                      <a:cubicBezTo>
                        <a:pt x="252" y="510"/>
                        <a:pt x="252" y="509"/>
                        <a:pt x="252" y="509"/>
                      </a:cubicBezTo>
                      <a:cubicBezTo>
                        <a:pt x="252" y="444"/>
                        <a:pt x="235" y="402"/>
                        <a:pt x="203" y="385"/>
                      </a:cubicBezTo>
                      <a:cubicBezTo>
                        <a:pt x="202" y="385"/>
                        <a:pt x="202" y="385"/>
                        <a:pt x="201" y="384"/>
                      </a:cubicBezTo>
                      <a:cubicBezTo>
                        <a:pt x="176" y="367"/>
                        <a:pt x="176" y="367"/>
                        <a:pt x="176" y="367"/>
                      </a:cubicBezTo>
                      <a:cubicBezTo>
                        <a:pt x="176" y="367"/>
                        <a:pt x="175" y="367"/>
                        <a:pt x="175" y="367"/>
                      </a:cubicBezTo>
                      <a:cubicBezTo>
                        <a:pt x="171" y="363"/>
                        <a:pt x="167" y="358"/>
                        <a:pt x="162" y="354"/>
                      </a:cubicBezTo>
                      <a:cubicBezTo>
                        <a:pt x="147" y="341"/>
                        <a:pt x="130" y="331"/>
                        <a:pt x="111" y="325"/>
                      </a:cubicBezTo>
                      <a:cubicBezTo>
                        <a:pt x="100" y="322"/>
                        <a:pt x="90" y="318"/>
                        <a:pt x="80" y="315"/>
                      </a:cubicBezTo>
                      <a:cubicBezTo>
                        <a:pt x="76" y="313"/>
                        <a:pt x="72" y="311"/>
                        <a:pt x="68" y="310"/>
                      </a:cubicBezTo>
                      <a:cubicBezTo>
                        <a:pt x="65" y="309"/>
                        <a:pt x="63" y="308"/>
                        <a:pt x="61" y="307"/>
                      </a:cubicBezTo>
                      <a:cubicBezTo>
                        <a:pt x="37" y="296"/>
                        <a:pt x="17" y="283"/>
                        <a:pt x="0" y="267"/>
                      </a:cubicBezTo>
                      <a:cubicBezTo>
                        <a:pt x="25" y="281"/>
                        <a:pt x="47" y="292"/>
                        <a:pt x="65" y="298"/>
                      </a:cubicBezTo>
                      <a:cubicBezTo>
                        <a:pt x="67" y="299"/>
                        <a:pt x="69" y="300"/>
                        <a:pt x="71" y="300"/>
                      </a:cubicBezTo>
                      <a:cubicBezTo>
                        <a:pt x="72" y="300"/>
                        <a:pt x="72" y="301"/>
                        <a:pt x="72" y="301"/>
                      </a:cubicBezTo>
                      <a:cubicBezTo>
                        <a:pt x="94" y="308"/>
                        <a:pt x="111" y="309"/>
                        <a:pt x="122" y="304"/>
                      </a:cubicBezTo>
                      <a:cubicBezTo>
                        <a:pt x="111" y="290"/>
                        <a:pt x="105" y="276"/>
                        <a:pt x="103" y="261"/>
                      </a:cubicBezTo>
                      <a:cubicBezTo>
                        <a:pt x="102" y="257"/>
                        <a:pt x="101" y="253"/>
                        <a:pt x="100" y="249"/>
                      </a:cubicBezTo>
                      <a:cubicBezTo>
                        <a:pt x="99" y="244"/>
                        <a:pt x="97" y="240"/>
                        <a:pt x="96" y="235"/>
                      </a:cubicBezTo>
                      <a:cubicBezTo>
                        <a:pt x="94" y="231"/>
                        <a:pt x="93" y="227"/>
                        <a:pt x="91" y="222"/>
                      </a:cubicBezTo>
                      <a:cubicBezTo>
                        <a:pt x="91" y="222"/>
                        <a:pt x="91" y="222"/>
                        <a:pt x="91" y="222"/>
                      </a:cubicBezTo>
                      <a:cubicBezTo>
                        <a:pt x="86" y="211"/>
                        <a:pt x="81" y="200"/>
                        <a:pt x="74" y="189"/>
                      </a:cubicBezTo>
                      <a:cubicBezTo>
                        <a:pt x="86" y="203"/>
                        <a:pt x="97" y="217"/>
                        <a:pt x="104" y="231"/>
                      </a:cubicBezTo>
                      <a:cubicBezTo>
                        <a:pt x="107" y="236"/>
                        <a:pt x="110" y="241"/>
                        <a:pt x="112" y="246"/>
                      </a:cubicBezTo>
                      <a:cubicBezTo>
                        <a:pt x="112" y="246"/>
                        <a:pt x="112" y="246"/>
                        <a:pt x="112" y="246"/>
                      </a:cubicBezTo>
                      <a:cubicBezTo>
                        <a:pt x="114" y="252"/>
                        <a:pt x="117" y="258"/>
                        <a:pt x="118" y="264"/>
                      </a:cubicBezTo>
                      <a:cubicBezTo>
                        <a:pt x="119" y="266"/>
                        <a:pt x="119" y="266"/>
                        <a:pt x="119" y="266"/>
                      </a:cubicBezTo>
                      <a:cubicBezTo>
                        <a:pt x="119" y="267"/>
                        <a:pt x="120" y="269"/>
                        <a:pt x="120" y="271"/>
                      </a:cubicBezTo>
                      <a:cubicBezTo>
                        <a:pt x="121" y="272"/>
                        <a:pt x="121" y="272"/>
                        <a:pt x="121" y="272"/>
                      </a:cubicBezTo>
                      <a:cubicBezTo>
                        <a:pt x="124" y="283"/>
                        <a:pt x="129" y="292"/>
                        <a:pt x="134" y="300"/>
                      </a:cubicBezTo>
                      <a:cubicBezTo>
                        <a:pt x="139" y="308"/>
                        <a:pt x="144" y="315"/>
                        <a:pt x="150" y="322"/>
                      </a:cubicBezTo>
                      <a:cubicBezTo>
                        <a:pt x="153" y="325"/>
                        <a:pt x="156" y="328"/>
                        <a:pt x="160" y="332"/>
                      </a:cubicBezTo>
                      <a:cubicBezTo>
                        <a:pt x="164" y="336"/>
                        <a:pt x="168" y="339"/>
                        <a:pt x="172" y="343"/>
                      </a:cubicBezTo>
                      <a:cubicBezTo>
                        <a:pt x="184" y="353"/>
                        <a:pt x="197" y="362"/>
                        <a:pt x="212" y="371"/>
                      </a:cubicBezTo>
                      <a:cubicBezTo>
                        <a:pt x="219" y="375"/>
                        <a:pt x="226" y="379"/>
                        <a:pt x="234" y="383"/>
                      </a:cubicBezTo>
                      <a:cubicBezTo>
                        <a:pt x="224" y="364"/>
                        <a:pt x="215" y="346"/>
                        <a:pt x="208" y="328"/>
                      </a:cubicBezTo>
                      <a:cubicBezTo>
                        <a:pt x="205" y="321"/>
                        <a:pt x="203" y="315"/>
                        <a:pt x="200" y="308"/>
                      </a:cubicBezTo>
                      <a:cubicBezTo>
                        <a:pt x="197" y="298"/>
                        <a:pt x="194" y="288"/>
                        <a:pt x="191" y="279"/>
                      </a:cubicBezTo>
                      <a:cubicBezTo>
                        <a:pt x="191" y="278"/>
                        <a:pt x="191" y="278"/>
                        <a:pt x="191" y="278"/>
                      </a:cubicBezTo>
                      <a:cubicBezTo>
                        <a:pt x="187" y="264"/>
                        <a:pt x="183" y="250"/>
                        <a:pt x="181" y="236"/>
                      </a:cubicBezTo>
                      <a:cubicBezTo>
                        <a:pt x="179" y="228"/>
                        <a:pt x="178" y="221"/>
                        <a:pt x="177" y="214"/>
                      </a:cubicBezTo>
                      <a:cubicBezTo>
                        <a:pt x="174" y="190"/>
                        <a:pt x="172" y="166"/>
                        <a:pt x="173" y="142"/>
                      </a:cubicBezTo>
                      <a:cubicBezTo>
                        <a:pt x="173" y="135"/>
                        <a:pt x="173" y="127"/>
                        <a:pt x="174" y="119"/>
                      </a:cubicBezTo>
                      <a:cubicBezTo>
                        <a:pt x="174" y="117"/>
                        <a:pt x="174" y="115"/>
                        <a:pt x="174" y="113"/>
                      </a:cubicBezTo>
                      <a:cubicBezTo>
                        <a:pt x="177" y="84"/>
                        <a:pt x="182" y="56"/>
                        <a:pt x="190" y="28"/>
                      </a:cubicBezTo>
                      <a:cubicBezTo>
                        <a:pt x="185" y="60"/>
                        <a:pt x="181" y="90"/>
                        <a:pt x="181" y="120"/>
                      </a:cubicBezTo>
                      <a:cubicBezTo>
                        <a:pt x="181" y="127"/>
                        <a:pt x="181" y="135"/>
                        <a:pt x="182" y="142"/>
                      </a:cubicBezTo>
                      <a:cubicBezTo>
                        <a:pt x="182" y="153"/>
                        <a:pt x="183" y="163"/>
                        <a:pt x="184" y="174"/>
                      </a:cubicBezTo>
                      <a:cubicBezTo>
                        <a:pt x="185" y="180"/>
                        <a:pt x="185" y="185"/>
                        <a:pt x="186" y="191"/>
                      </a:cubicBezTo>
                      <a:cubicBezTo>
                        <a:pt x="186" y="191"/>
                        <a:pt x="186" y="191"/>
                        <a:pt x="186" y="192"/>
                      </a:cubicBezTo>
                      <a:cubicBezTo>
                        <a:pt x="191" y="220"/>
                        <a:pt x="199" y="247"/>
                        <a:pt x="209" y="273"/>
                      </a:cubicBezTo>
                      <a:cubicBezTo>
                        <a:pt x="212" y="278"/>
                        <a:pt x="214" y="284"/>
                        <a:pt x="217" y="289"/>
                      </a:cubicBezTo>
                      <a:cubicBezTo>
                        <a:pt x="223" y="303"/>
                        <a:pt x="231" y="316"/>
                        <a:pt x="239" y="329"/>
                      </a:cubicBezTo>
                      <a:cubicBezTo>
                        <a:pt x="241" y="333"/>
                        <a:pt x="243" y="336"/>
                        <a:pt x="246" y="339"/>
                      </a:cubicBezTo>
                      <a:cubicBezTo>
                        <a:pt x="253" y="350"/>
                        <a:pt x="261" y="360"/>
                        <a:pt x="269" y="370"/>
                      </a:cubicBezTo>
                      <a:cubicBezTo>
                        <a:pt x="283" y="343"/>
                        <a:pt x="294" y="316"/>
                        <a:pt x="302" y="288"/>
                      </a:cubicBezTo>
                      <a:cubicBezTo>
                        <a:pt x="304" y="282"/>
                        <a:pt x="306" y="275"/>
                        <a:pt x="307" y="268"/>
                      </a:cubicBezTo>
                      <a:cubicBezTo>
                        <a:pt x="315" y="239"/>
                        <a:pt x="319" y="209"/>
                        <a:pt x="321" y="178"/>
                      </a:cubicBezTo>
                      <a:cubicBezTo>
                        <a:pt x="322" y="161"/>
                        <a:pt x="322" y="144"/>
                        <a:pt x="321" y="127"/>
                      </a:cubicBezTo>
                      <a:cubicBezTo>
                        <a:pt x="321" y="127"/>
                        <a:pt x="321" y="127"/>
                        <a:pt x="321" y="127"/>
                      </a:cubicBezTo>
                      <a:cubicBezTo>
                        <a:pt x="321" y="125"/>
                        <a:pt x="321" y="123"/>
                        <a:pt x="321" y="121"/>
                      </a:cubicBezTo>
                      <a:cubicBezTo>
                        <a:pt x="321" y="119"/>
                        <a:pt x="321" y="117"/>
                        <a:pt x="320" y="116"/>
                      </a:cubicBezTo>
                      <a:cubicBezTo>
                        <a:pt x="319" y="97"/>
                        <a:pt x="317" y="79"/>
                        <a:pt x="314" y="60"/>
                      </a:cubicBezTo>
                      <a:cubicBezTo>
                        <a:pt x="314" y="58"/>
                        <a:pt x="314" y="56"/>
                        <a:pt x="314" y="54"/>
                      </a:cubicBezTo>
                      <a:cubicBezTo>
                        <a:pt x="311" y="40"/>
                        <a:pt x="308" y="26"/>
                        <a:pt x="305" y="11"/>
                      </a:cubicBezTo>
                      <a:cubicBezTo>
                        <a:pt x="304" y="8"/>
                        <a:pt x="303" y="4"/>
                        <a:pt x="302" y="0"/>
                      </a:cubicBezTo>
                      <a:close/>
                    </a:path>
                  </a:pathLst>
                </a:custGeom>
                <a:solidFill>
                  <a:schemeClr val="bg1">
                    <a:lumMod val="75000"/>
                  </a:schemeClr>
                </a:solidFill>
                <a:ln w="9525">
                  <a:noFill/>
                  <a:round/>
                </a:ln>
              </p:spPr>
              <p:txBody>
                <a:bodyPr anchor="t" anchorCtr="0" bIns="45720" compatLnSpc="1" lIns="91440" numCol="1" rIns="91440" tIns="45720" vert="horz" wrap="square"/>
                <a:lstStyle/>
                <a:p>
                  <a:endParaRPr lang="en-US"/>
                </a:p>
              </p:txBody>
            </p:sp>
            <p:sp>
              <p:nvSpPr>
                <p:cNvPr id="1147" name="Freeform 123"/>
                <p:cNvSpPr/>
                <p:nvPr/>
              </p:nvSpPr>
              <p:spPr bwMode="auto">
                <a:xfrm>
                  <a:off x="7897812" y="2092326"/>
                  <a:ext cx="276225" cy="61913"/>
                </a:xfrm>
                <a:custGeom>
                  <a:cxnLst>
                    <a:cxn ang="0">
                      <a:pos x="24" y="0"/>
                    </a:cxn>
                    <a:cxn ang="0">
                      <a:pos x="67" y="3"/>
                    </a:cxn>
                    <a:cxn ang="0">
                      <a:pos x="0" y="15"/>
                    </a:cxn>
                    <a:cxn ang="0">
                      <a:pos x="23" y="0"/>
                    </a:cxn>
                    <a:cxn ang="0">
                      <a:pos x="24" y="0"/>
                    </a:cxn>
                  </a:cxnLst>
                  <a:rect b="b" l="0" r="r" t="0"/>
                  <a:pathLst>
                    <a:path h="15" w="67">
                      <a:moveTo>
                        <a:pt x="24" y="0"/>
                      </a:moveTo>
                      <a:cubicBezTo>
                        <a:pt x="35" y="5"/>
                        <a:pt x="49" y="6"/>
                        <a:pt x="67" y="3"/>
                      </a:cubicBezTo>
                      <a:cubicBezTo>
                        <a:pt x="44" y="10"/>
                        <a:pt x="22" y="15"/>
                        <a:pt x="0" y="15"/>
                      </a:cubicBezTo>
                      <a:cubicBezTo>
                        <a:pt x="8" y="11"/>
                        <a:pt x="16" y="6"/>
                        <a:pt x="23" y="0"/>
                      </a:cubicBezTo>
                      <a:cubicBezTo>
                        <a:pt x="23" y="0"/>
                        <a:pt x="23" y="0"/>
                        <a:pt x="24" y="0"/>
                      </a:cubicBezTo>
                      <a:close/>
                    </a:path>
                  </a:pathLst>
                </a:custGeom>
                <a:grpFill/>
                <a:ln w="9525">
                  <a:noFill/>
                  <a:round/>
                </a:ln>
              </p:spPr>
              <p:txBody>
                <a:bodyPr anchor="t" anchorCtr="0" bIns="45720" compatLnSpc="1" lIns="91440" numCol="1" rIns="91440" tIns="45720" vert="horz" wrap="square"/>
                <a:lstStyle/>
                <a:p>
                  <a:endParaRPr lang="en-US"/>
                </a:p>
              </p:txBody>
            </p:sp>
            <p:sp>
              <p:nvSpPr>
                <p:cNvPr id="1148" name="Freeform 124"/>
                <p:cNvSpPr/>
                <p:nvPr/>
              </p:nvSpPr>
              <p:spPr bwMode="auto">
                <a:xfrm>
                  <a:off x="8116887" y="1785938"/>
                  <a:ext cx="280988" cy="198438"/>
                </a:xfrm>
                <a:custGeom>
                  <a:cxnLst>
                    <a:cxn ang="0">
                      <a:pos x="18" y="28"/>
                    </a:cxn>
                    <a:cxn ang="0">
                      <a:pos x="18" y="28"/>
                    </a:cxn>
                    <a:cxn ang="0">
                      <a:pos x="68" y="0"/>
                    </a:cxn>
                    <a:cxn ang="0">
                      <a:pos x="0" y="48"/>
                    </a:cxn>
                    <a:cxn ang="0">
                      <a:pos x="3" y="44"/>
                    </a:cxn>
                    <a:cxn ang="0">
                      <a:pos x="4" y="43"/>
                    </a:cxn>
                    <a:cxn ang="0">
                      <a:pos x="4" y="43"/>
                    </a:cxn>
                    <a:cxn ang="0">
                      <a:pos x="18" y="28"/>
                    </a:cxn>
                  </a:cxnLst>
                  <a:rect b="b" l="0" r="r" t="0"/>
                  <a:pathLst>
                    <a:path h="48" w="68">
                      <a:moveTo>
                        <a:pt x="18" y="28"/>
                      </a:moveTo>
                      <a:cubicBezTo>
                        <a:pt x="18" y="28"/>
                        <a:pt x="18" y="28"/>
                        <a:pt x="18" y="28"/>
                      </a:cubicBezTo>
                      <a:cubicBezTo>
                        <a:pt x="28" y="32"/>
                        <a:pt x="45" y="22"/>
                        <a:pt x="68" y="0"/>
                      </a:cubicBezTo>
                      <a:cubicBezTo>
                        <a:pt x="54" y="27"/>
                        <a:pt x="31" y="43"/>
                        <a:pt x="0" y="48"/>
                      </a:cubicBezTo>
                      <a:cubicBezTo>
                        <a:pt x="3" y="44"/>
                        <a:pt x="3" y="44"/>
                        <a:pt x="3" y="44"/>
                      </a:cubicBezTo>
                      <a:cubicBezTo>
                        <a:pt x="4" y="44"/>
                        <a:pt x="4" y="44"/>
                        <a:pt x="4" y="43"/>
                      </a:cubicBezTo>
                      <a:cubicBezTo>
                        <a:pt x="4" y="43"/>
                        <a:pt x="4" y="43"/>
                        <a:pt x="4" y="43"/>
                      </a:cubicBezTo>
                      <a:cubicBezTo>
                        <a:pt x="9" y="38"/>
                        <a:pt x="14" y="33"/>
                        <a:pt x="18" y="28"/>
                      </a:cubicBezTo>
                      <a:close/>
                    </a:path>
                  </a:pathLst>
                </a:custGeom>
                <a:grpFill/>
                <a:ln w="9525">
                  <a:noFill/>
                  <a:round/>
                </a:ln>
              </p:spPr>
              <p:txBody>
                <a:bodyPr anchor="t" anchorCtr="0" bIns="45720" compatLnSpc="1" lIns="91440" numCol="1" rIns="91440" tIns="45720" vert="horz" wrap="square"/>
                <a:lstStyle/>
                <a:p>
                  <a:endParaRPr lang="en-US"/>
                </a:p>
              </p:txBody>
            </p:sp>
            <p:sp>
              <p:nvSpPr>
                <p:cNvPr id="1149" name="Freeform 125"/>
                <p:cNvSpPr/>
                <p:nvPr/>
              </p:nvSpPr>
              <p:spPr bwMode="auto">
                <a:xfrm>
                  <a:off x="7993062" y="1863726"/>
                  <a:ext cx="82550" cy="166688"/>
                </a:xfrm>
                <a:custGeom>
                  <a:cxnLst>
                    <a:cxn ang="0">
                      <a:pos x="18" y="24"/>
                    </a:cxn>
                    <a:cxn ang="0">
                      <a:pos x="0" y="40"/>
                    </a:cxn>
                    <a:cxn ang="0">
                      <a:pos x="20" y="0"/>
                    </a:cxn>
                    <a:cxn ang="0">
                      <a:pos x="19" y="23"/>
                    </a:cxn>
                    <a:cxn ang="0">
                      <a:pos x="18" y="24"/>
                    </a:cxn>
                  </a:cxnLst>
                  <a:rect b="b" l="0" r="r" t="0"/>
                  <a:pathLst>
                    <a:path h="40" w="20">
                      <a:moveTo>
                        <a:pt x="18" y="24"/>
                      </a:moveTo>
                      <a:cubicBezTo>
                        <a:pt x="12" y="30"/>
                        <a:pt x="6" y="35"/>
                        <a:pt x="0" y="40"/>
                      </a:cubicBezTo>
                      <a:cubicBezTo>
                        <a:pt x="10" y="27"/>
                        <a:pt x="16" y="14"/>
                        <a:pt x="20" y="0"/>
                      </a:cubicBezTo>
                      <a:cubicBezTo>
                        <a:pt x="19" y="23"/>
                        <a:pt x="19" y="23"/>
                        <a:pt x="19" y="23"/>
                      </a:cubicBezTo>
                      <a:cubicBezTo>
                        <a:pt x="19" y="24"/>
                        <a:pt x="18" y="24"/>
                        <a:pt x="18" y="24"/>
                      </a:cubicBezTo>
                      <a:close/>
                    </a:path>
                  </a:pathLst>
                </a:custGeom>
                <a:grpFill/>
                <a:ln w="9525">
                  <a:noFill/>
                  <a:round/>
                </a:ln>
              </p:spPr>
              <p:txBody>
                <a:bodyPr anchor="t" anchorCtr="0" bIns="45720" compatLnSpc="1" lIns="91440" numCol="1" rIns="91440" tIns="45720" vert="horz" wrap="square"/>
                <a:lstStyle/>
                <a:p>
                  <a:endParaRPr lang="en-US"/>
                </a:p>
              </p:txBody>
            </p:sp>
            <p:sp>
              <p:nvSpPr>
                <p:cNvPr id="1150" name="Freeform 126"/>
                <p:cNvSpPr/>
                <p:nvPr/>
              </p:nvSpPr>
              <p:spPr bwMode="auto">
                <a:xfrm>
                  <a:off x="8269287" y="1536701"/>
                  <a:ext cx="53975" cy="207963"/>
                </a:xfrm>
                <a:custGeom>
                  <a:cxnLst>
                    <a:cxn ang="0">
                      <a:pos x="0" y="131"/>
                    </a:cxn>
                    <a:cxn ang="0">
                      <a:pos x="34" y="0"/>
                    </a:cxn>
                    <a:cxn ang="0">
                      <a:pos x="34" y="92"/>
                    </a:cxn>
                    <a:cxn ang="0">
                      <a:pos x="0" y="131"/>
                    </a:cxn>
                  </a:cxnLst>
                  <a:rect b="b" l="0" r="r" t="0"/>
                  <a:pathLst>
                    <a:path h="131" w="34">
                      <a:moveTo>
                        <a:pt x="0" y="131"/>
                      </a:moveTo>
                      <a:lnTo>
                        <a:pt x="34" y="0"/>
                      </a:lnTo>
                      <a:lnTo>
                        <a:pt x="34" y="92"/>
                      </a:lnTo>
                      <a:lnTo>
                        <a:pt x="0" y="131"/>
                      </a:lnTo>
                      <a:close/>
                    </a:path>
                  </a:pathLst>
                </a:custGeom>
                <a:grpFill/>
                <a:ln w="9525">
                  <a:noFill/>
                  <a:round/>
                </a:ln>
              </p:spPr>
              <p:txBody>
                <a:bodyPr anchor="t" anchorCtr="0" bIns="45720" compatLnSpc="1" lIns="91440" numCol="1" rIns="91440" tIns="45720" vert="horz" wrap="square"/>
                <a:lstStyle/>
                <a:p>
                  <a:endParaRPr lang="en-US"/>
                </a:p>
              </p:txBody>
            </p:sp>
            <p:sp>
              <p:nvSpPr>
                <p:cNvPr id="1151" name="Freeform 127"/>
                <p:cNvSpPr/>
                <p:nvPr/>
              </p:nvSpPr>
              <p:spPr bwMode="auto">
                <a:xfrm>
                  <a:off x="7988300" y="1516063"/>
                  <a:ext cx="144463" cy="269875"/>
                </a:xfrm>
                <a:custGeom>
                  <a:cxnLst>
                    <a:cxn ang="0">
                      <a:pos x="21" y="45"/>
                    </a:cxn>
                    <a:cxn ang="0">
                      <a:pos x="0" y="65"/>
                    </a:cxn>
                    <a:cxn ang="0">
                      <a:pos x="35" y="0"/>
                    </a:cxn>
                    <a:cxn ang="0">
                      <a:pos x="21" y="45"/>
                    </a:cxn>
                  </a:cxnLst>
                  <a:rect b="b" l="0" r="r" t="0"/>
                  <a:pathLst>
                    <a:path h="65" w="35">
                      <a:moveTo>
                        <a:pt x="21" y="45"/>
                      </a:moveTo>
                      <a:cubicBezTo>
                        <a:pt x="14" y="53"/>
                        <a:pt x="7" y="59"/>
                        <a:pt x="0" y="65"/>
                      </a:cubicBezTo>
                      <a:cubicBezTo>
                        <a:pt x="35" y="0"/>
                        <a:pt x="35" y="0"/>
                        <a:pt x="35" y="0"/>
                      </a:cubicBezTo>
                      <a:cubicBezTo>
                        <a:pt x="21" y="45"/>
                        <a:pt x="21" y="45"/>
                        <a:pt x="21" y="45"/>
                      </a:cubicBezTo>
                      <a:close/>
                    </a:path>
                  </a:pathLst>
                </a:custGeom>
                <a:grpFill/>
                <a:ln w="9525">
                  <a:noFill/>
                  <a:round/>
                </a:ln>
              </p:spPr>
              <p:txBody>
                <a:bodyPr anchor="t" anchorCtr="0" bIns="45720" compatLnSpc="1" lIns="91440" numCol="1" rIns="91440" tIns="45720" vert="horz" wrap="square"/>
                <a:lstStyle/>
                <a:p>
                  <a:endParaRPr lang="en-US"/>
                </a:p>
              </p:txBody>
            </p:sp>
            <p:sp>
              <p:nvSpPr>
                <p:cNvPr id="1152" name="Freeform 128"/>
                <p:cNvSpPr/>
                <p:nvPr/>
              </p:nvSpPr>
              <p:spPr bwMode="auto">
                <a:xfrm>
                  <a:off x="7596187" y="1595438"/>
                  <a:ext cx="363538" cy="450850"/>
                </a:xfrm>
                <a:custGeom>
                  <a:cxnLst>
                    <a:cxn ang="0">
                      <a:pos x="0" y="109"/>
                    </a:cxn>
                    <a:cxn ang="0">
                      <a:pos x="2" y="107"/>
                    </a:cxn>
                    <a:cxn ang="0">
                      <a:pos x="35" y="77"/>
                    </a:cxn>
                    <a:cxn ang="0">
                      <a:pos x="48" y="61"/>
                    </a:cxn>
                    <a:cxn ang="0">
                      <a:pos x="49" y="59"/>
                    </a:cxn>
                    <a:cxn ang="0">
                      <a:pos x="50" y="57"/>
                    </a:cxn>
                    <a:cxn ang="0">
                      <a:pos x="51" y="56"/>
                    </a:cxn>
                    <a:cxn ang="0">
                      <a:pos x="51" y="56"/>
                    </a:cxn>
                    <a:cxn ang="0">
                      <a:pos x="62" y="38"/>
                    </a:cxn>
                    <a:cxn ang="0">
                      <a:pos x="62" y="38"/>
                    </a:cxn>
                    <a:cxn ang="0">
                      <a:pos x="62" y="38"/>
                    </a:cxn>
                    <a:cxn ang="0">
                      <a:pos x="88" y="0"/>
                    </a:cxn>
                    <a:cxn ang="0">
                      <a:pos x="69" y="41"/>
                    </a:cxn>
                    <a:cxn ang="0">
                      <a:pos x="69" y="42"/>
                    </a:cxn>
                    <a:cxn ang="0">
                      <a:pos x="69" y="42"/>
                    </a:cxn>
                    <a:cxn ang="0">
                      <a:pos x="58" y="60"/>
                    </a:cxn>
                    <a:cxn ang="0">
                      <a:pos x="41" y="83"/>
                    </a:cxn>
                    <a:cxn ang="0">
                      <a:pos x="0" y="109"/>
                    </a:cxn>
                  </a:cxnLst>
                  <a:rect b="b" l="0" r="r" t="0"/>
                  <a:pathLst>
                    <a:path h="109" w="88">
                      <a:moveTo>
                        <a:pt x="0" y="109"/>
                      </a:moveTo>
                      <a:cubicBezTo>
                        <a:pt x="1" y="108"/>
                        <a:pt x="1" y="108"/>
                        <a:pt x="2" y="107"/>
                      </a:cubicBezTo>
                      <a:cubicBezTo>
                        <a:pt x="14" y="99"/>
                        <a:pt x="25" y="89"/>
                        <a:pt x="35" y="77"/>
                      </a:cubicBezTo>
                      <a:cubicBezTo>
                        <a:pt x="39" y="72"/>
                        <a:pt x="43" y="66"/>
                        <a:pt x="48" y="61"/>
                      </a:cubicBezTo>
                      <a:cubicBezTo>
                        <a:pt x="48" y="60"/>
                        <a:pt x="48" y="60"/>
                        <a:pt x="49" y="59"/>
                      </a:cubicBezTo>
                      <a:cubicBezTo>
                        <a:pt x="50" y="57"/>
                        <a:pt x="50" y="57"/>
                        <a:pt x="50" y="57"/>
                      </a:cubicBezTo>
                      <a:cubicBezTo>
                        <a:pt x="50" y="57"/>
                        <a:pt x="50" y="57"/>
                        <a:pt x="51" y="56"/>
                      </a:cubicBezTo>
                      <a:cubicBezTo>
                        <a:pt x="51" y="56"/>
                        <a:pt x="51" y="56"/>
                        <a:pt x="51" y="56"/>
                      </a:cubicBezTo>
                      <a:cubicBezTo>
                        <a:pt x="55" y="50"/>
                        <a:pt x="58" y="44"/>
                        <a:pt x="62" y="38"/>
                      </a:cubicBezTo>
                      <a:cubicBezTo>
                        <a:pt x="62" y="38"/>
                        <a:pt x="62" y="38"/>
                        <a:pt x="62" y="38"/>
                      </a:cubicBezTo>
                      <a:cubicBezTo>
                        <a:pt x="62" y="38"/>
                        <a:pt x="62" y="38"/>
                        <a:pt x="62" y="38"/>
                      </a:cubicBezTo>
                      <a:cubicBezTo>
                        <a:pt x="71" y="26"/>
                        <a:pt x="80" y="13"/>
                        <a:pt x="88" y="0"/>
                      </a:cubicBezTo>
                      <a:cubicBezTo>
                        <a:pt x="83" y="14"/>
                        <a:pt x="77" y="27"/>
                        <a:pt x="69" y="41"/>
                      </a:cubicBezTo>
                      <a:cubicBezTo>
                        <a:pt x="69" y="41"/>
                        <a:pt x="69" y="42"/>
                        <a:pt x="69" y="42"/>
                      </a:cubicBezTo>
                      <a:cubicBezTo>
                        <a:pt x="69" y="42"/>
                        <a:pt x="69" y="42"/>
                        <a:pt x="69" y="42"/>
                      </a:cubicBezTo>
                      <a:cubicBezTo>
                        <a:pt x="65" y="48"/>
                        <a:pt x="61" y="54"/>
                        <a:pt x="58" y="60"/>
                      </a:cubicBezTo>
                      <a:cubicBezTo>
                        <a:pt x="53" y="68"/>
                        <a:pt x="47" y="75"/>
                        <a:pt x="41" y="83"/>
                      </a:cubicBezTo>
                      <a:lnTo>
                        <a:pt x="0" y="109"/>
                      </a:lnTo>
                      <a:close/>
                    </a:path>
                  </a:pathLst>
                </a:custGeom>
                <a:grpFill/>
                <a:ln w="9525">
                  <a:noFill/>
                  <a:round/>
                </a:ln>
              </p:spPr>
              <p:txBody>
                <a:bodyPr anchor="t" anchorCtr="0" bIns="45720" compatLnSpc="1" lIns="91440" numCol="1" rIns="91440" tIns="45720" vert="horz" wrap="square"/>
                <a:lstStyle/>
                <a:p>
                  <a:endParaRPr lang="en-US"/>
                </a:p>
              </p:txBody>
            </p:sp>
            <p:sp>
              <p:nvSpPr>
                <p:cNvPr id="1153" name="Freeform 129"/>
                <p:cNvSpPr/>
                <p:nvPr/>
              </p:nvSpPr>
              <p:spPr bwMode="auto">
                <a:xfrm>
                  <a:off x="7794625" y="1608138"/>
                  <a:ext cx="61913" cy="239713"/>
                </a:xfrm>
                <a:custGeom>
                  <a:cxnLst>
                    <a:cxn ang="0">
                      <a:pos x="1" y="56"/>
                    </a:cxn>
                    <a:cxn ang="0">
                      <a:pos x="0" y="58"/>
                    </a:cxn>
                    <a:cxn ang="0">
                      <a:pos x="2" y="33"/>
                    </a:cxn>
                    <a:cxn ang="0">
                      <a:pos x="15" y="0"/>
                    </a:cxn>
                    <a:cxn ang="0">
                      <a:pos x="14" y="35"/>
                    </a:cxn>
                    <a:cxn ang="0">
                      <a:pos x="14" y="35"/>
                    </a:cxn>
                    <a:cxn ang="0">
                      <a:pos x="3" y="53"/>
                    </a:cxn>
                    <a:cxn ang="0">
                      <a:pos x="3" y="53"/>
                    </a:cxn>
                    <a:cxn ang="0">
                      <a:pos x="2" y="54"/>
                    </a:cxn>
                    <a:cxn ang="0">
                      <a:pos x="1" y="56"/>
                    </a:cxn>
                  </a:cxnLst>
                  <a:rect b="b" l="0" r="r" t="0"/>
                  <a:pathLst>
                    <a:path h="57" w="15">
                      <a:moveTo>
                        <a:pt x="1" y="56"/>
                      </a:moveTo>
                      <a:cubicBezTo>
                        <a:pt x="0" y="57"/>
                        <a:pt x="0" y="57"/>
                        <a:pt x="0" y="58"/>
                      </a:cubicBezTo>
                      <a:cubicBezTo>
                        <a:pt x="0" y="47"/>
                        <a:pt x="1" y="39"/>
                        <a:pt x="2" y="33"/>
                      </a:cubicBezTo>
                      <a:cubicBezTo>
                        <a:pt x="5" y="22"/>
                        <a:pt x="9" y="11"/>
                        <a:pt x="15" y="0"/>
                      </a:cubicBezTo>
                      <a:cubicBezTo>
                        <a:pt x="8" y="13"/>
                        <a:pt x="8" y="25"/>
                        <a:pt x="14" y="35"/>
                      </a:cubicBezTo>
                      <a:cubicBezTo>
                        <a:pt x="14" y="35"/>
                        <a:pt x="14" y="35"/>
                        <a:pt x="14" y="35"/>
                      </a:cubicBezTo>
                      <a:cubicBezTo>
                        <a:pt x="10" y="41"/>
                        <a:pt x="7" y="47"/>
                        <a:pt x="3" y="53"/>
                      </a:cubicBezTo>
                      <a:cubicBezTo>
                        <a:pt x="3" y="53"/>
                        <a:pt x="3" y="53"/>
                        <a:pt x="3" y="53"/>
                      </a:cubicBezTo>
                      <a:cubicBezTo>
                        <a:pt x="2" y="54"/>
                        <a:pt x="2" y="54"/>
                        <a:pt x="2" y="54"/>
                      </a:cubicBezTo>
                      <a:lnTo>
                        <a:pt x="1" y="56"/>
                      </a:lnTo>
                      <a:close/>
                    </a:path>
                  </a:pathLst>
                </a:custGeom>
                <a:grpFill/>
                <a:ln w="9525">
                  <a:noFill/>
                  <a:round/>
                </a:ln>
              </p:spPr>
              <p:txBody>
                <a:bodyPr anchor="t" anchorCtr="0" bIns="45720" compatLnSpc="1" lIns="91440" numCol="1" rIns="91440" tIns="45720" vert="horz" wrap="square"/>
                <a:lstStyle/>
                <a:p>
                  <a:endParaRPr lang="en-US"/>
                </a:p>
              </p:txBody>
            </p:sp>
            <p:sp>
              <p:nvSpPr>
                <p:cNvPr id="1154" name="Freeform 130"/>
                <p:cNvSpPr/>
                <p:nvPr/>
              </p:nvSpPr>
              <p:spPr bwMode="auto">
                <a:xfrm>
                  <a:off x="7662862" y="1997076"/>
                  <a:ext cx="201613" cy="57150"/>
                </a:xfrm>
                <a:custGeom>
                  <a:cxnLst>
                    <a:cxn ang="0">
                      <a:pos x="16" y="4"/>
                    </a:cxn>
                    <a:cxn ang="0">
                      <a:pos x="18" y="3"/>
                    </a:cxn>
                    <a:cxn ang="0">
                      <a:pos x="49" y="0"/>
                    </a:cxn>
                    <a:cxn ang="0">
                      <a:pos x="0" y="14"/>
                    </a:cxn>
                    <a:cxn ang="0">
                      <a:pos x="5" y="11"/>
                    </a:cxn>
                    <a:cxn ang="0">
                      <a:pos x="16" y="4"/>
                    </a:cxn>
                  </a:cxnLst>
                  <a:rect b="b" l="0" r="r" t="0"/>
                  <a:pathLst>
                    <a:path h="14" w="49">
                      <a:moveTo>
                        <a:pt x="16" y="4"/>
                      </a:moveTo>
                      <a:cubicBezTo>
                        <a:pt x="17" y="4"/>
                        <a:pt x="17" y="3"/>
                        <a:pt x="18" y="3"/>
                      </a:cubicBezTo>
                      <a:cubicBezTo>
                        <a:pt x="26" y="4"/>
                        <a:pt x="36" y="3"/>
                        <a:pt x="49" y="0"/>
                      </a:cubicBezTo>
                      <a:cubicBezTo>
                        <a:pt x="34" y="7"/>
                        <a:pt x="18" y="11"/>
                        <a:pt x="0" y="14"/>
                      </a:cubicBezTo>
                      <a:cubicBezTo>
                        <a:pt x="1" y="13"/>
                        <a:pt x="3" y="12"/>
                        <a:pt x="5" y="11"/>
                      </a:cubicBezTo>
                      <a:cubicBezTo>
                        <a:pt x="9" y="9"/>
                        <a:pt x="12" y="6"/>
                        <a:pt x="16" y="4"/>
                      </a:cubicBezTo>
                      <a:close/>
                    </a:path>
                  </a:pathLst>
                </a:custGeom>
                <a:grpFill/>
                <a:ln w="9525">
                  <a:noFill/>
                  <a:round/>
                </a:ln>
              </p:spPr>
              <p:txBody>
                <a:bodyPr anchor="t" anchorCtr="0" bIns="45720" compatLnSpc="1" lIns="91440" numCol="1" rIns="91440" tIns="45720" vert="horz" wrap="square"/>
                <a:lstStyle/>
                <a:p>
                  <a:endParaRPr lang="en-US"/>
                </a:p>
              </p:txBody>
            </p:sp>
            <p:sp>
              <p:nvSpPr>
                <p:cNvPr id="1155" name="Freeform 131"/>
                <p:cNvSpPr/>
                <p:nvPr/>
              </p:nvSpPr>
              <p:spPr bwMode="auto">
                <a:xfrm>
                  <a:off x="6488112" y="2046288"/>
                  <a:ext cx="495300" cy="174625"/>
                </a:xfrm>
                <a:custGeom>
                  <a:cxnLst>
                    <a:cxn ang="0">
                      <a:pos x="120" y="36"/>
                    </a:cxn>
                    <a:cxn ang="0">
                      <a:pos x="84" y="28"/>
                    </a:cxn>
                    <a:cxn ang="0">
                      <a:pos x="72" y="28"/>
                    </a:cxn>
                    <a:cxn ang="0">
                      <a:pos x="0" y="42"/>
                    </a:cxn>
                    <a:cxn ang="0">
                      <a:pos x="40" y="24"/>
                    </a:cxn>
                    <a:cxn ang="0">
                      <a:pos x="10" y="0"/>
                    </a:cxn>
                    <a:cxn ang="0">
                      <a:pos x="42" y="18"/>
                    </a:cxn>
                    <a:cxn ang="0">
                      <a:pos x="72" y="23"/>
                    </a:cxn>
                    <a:cxn ang="0">
                      <a:pos x="95" y="20"/>
                    </a:cxn>
                    <a:cxn ang="0">
                      <a:pos x="95" y="19"/>
                    </a:cxn>
                    <a:cxn ang="0">
                      <a:pos x="120" y="36"/>
                    </a:cxn>
                  </a:cxnLst>
                  <a:rect b="b" l="0" r="r" t="0"/>
                  <a:pathLst>
                    <a:path h="42" w="120">
                      <a:moveTo>
                        <a:pt x="120" y="36"/>
                      </a:moveTo>
                      <a:cubicBezTo>
                        <a:pt x="110" y="31"/>
                        <a:pt x="97" y="29"/>
                        <a:pt x="84" y="28"/>
                      </a:cubicBezTo>
                      <a:cubicBezTo>
                        <a:pt x="80" y="28"/>
                        <a:pt x="76" y="28"/>
                        <a:pt x="72" y="28"/>
                      </a:cubicBezTo>
                      <a:cubicBezTo>
                        <a:pt x="49" y="28"/>
                        <a:pt x="25" y="33"/>
                        <a:pt x="0" y="42"/>
                      </a:cubicBezTo>
                      <a:cubicBezTo>
                        <a:pt x="11" y="30"/>
                        <a:pt x="25" y="24"/>
                        <a:pt x="40" y="24"/>
                      </a:cubicBezTo>
                      <a:cubicBezTo>
                        <a:pt x="25" y="18"/>
                        <a:pt x="15" y="10"/>
                        <a:pt x="10" y="0"/>
                      </a:cubicBezTo>
                      <a:cubicBezTo>
                        <a:pt x="20" y="8"/>
                        <a:pt x="31" y="14"/>
                        <a:pt x="42" y="18"/>
                      </a:cubicBezTo>
                      <a:cubicBezTo>
                        <a:pt x="52" y="21"/>
                        <a:pt x="62" y="23"/>
                        <a:pt x="72" y="23"/>
                      </a:cubicBezTo>
                      <a:cubicBezTo>
                        <a:pt x="80" y="23"/>
                        <a:pt x="87" y="22"/>
                        <a:pt x="95" y="20"/>
                      </a:cubicBezTo>
                      <a:cubicBezTo>
                        <a:pt x="95" y="20"/>
                        <a:pt x="95" y="20"/>
                        <a:pt x="95" y="19"/>
                      </a:cubicBezTo>
                      <a:lnTo>
                        <a:pt x="120" y="36"/>
                      </a:lnTo>
                      <a:close/>
                    </a:path>
                  </a:pathLst>
                </a:custGeom>
                <a:grpFill/>
                <a:ln w="9525">
                  <a:noFill/>
                  <a:round/>
                </a:ln>
              </p:spPr>
              <p:txBody>
                <a:bodyPr anchor="t" anchorCtr="0" bIns="45720" compatLnSpc="1" lIns="91440" numCol="1" rIns="91440" tIns="45720" vert="horz" wrap="square"/>
                <a:lstStyle/>
                <a:p>
                  <a:endParaRPr lang="en-US"/>
                </a:p>
              </p:txBody>
            </p:sp>
            <p:sp>
              <p:nvSpPr>
                <p:cNvPr id="1156" name="Freeform 132"/>
                <p:cNvSpPr/>
                <p:nvPr/>
              </p:nvSpPr>
              <p:spPr bwMode="auto">
                <a:xfrm>
                  <a:off x="6761162" y="1752601"/>
                  <a:ext cx="53975" cy="227013"/>
                </a:xfrm>
                <a:custGeom>
                  <a:cxnLst>
                    <a:cxn ang="0">
                      <a:pos x="0" y="0"/>
                    </a:cxn>
                    <a:cxn ang="0">
                      <a:pos x="13" y="55"/>
                    </a:cxn>
                    <a:cxn ang="0">
                      <a:pos x="3" y="45"/>
                    </a:cxn>
                    <a:cxn ang="0">
                      <a:pos x="0" y="0"/>
                    </a:cxn>
                  </a:cxnLst>
                  <a:rect b="b" l="0" r="r" t="0"/>
                  <a:pathLst>
                    <a:path h="55" w="13">
                      <a:moveTo>
                        <a:pt x="0" y="0"/>
                      </a:moveTo>
                      <a:cubicBezTo>
                        <a:pt x="7" y="18"/>
                        <a:pt x="11" y="36"/>
                        <a:pt x="13" y="55"/>
                      </a:cubicBezTo>
                      <a:cubicBezTo>
                        <a:pt x="9" y="51"/>
                        <a:pt x="6" y="48"/>
                        <a:pt x="3" y="45"/>
                      </a:cubicBezTo>
                      <a:cubicBezTo>
                        <a:pt x="5" y="30"/>
                        <a:pt x="4" y="15"/>
                        <a:pt x="0" y="0"/>
                      </a:cubicBezTo>
                      <a:close/>
                    </a:path>
                  </a:pathLst>
                </a:custGeom>
                <a:grpFill/>
                <a:ln w="9525">
                  <a:noFill/>
                  <a:round/>
                </a:ln>
              </p:spPr>
              <p:txBody>
                <a:bodyPr anchor="t" anchorCtr="0" bIns="45720" compatLnSpc="1" lIns="91440" numCol="1" rIns="91440" tIns="45720" vert="horz" wrap="square"/>
                <a:lstStyle/>
                <a:p>
                  <a:endParaRPr lang="en-US"/>
                </a:p>
              </p:txBody>
            </p:sp>
            <p:sp>
              <p:nvSpPr>
                <p:cNvPr id="1157" name="Freeform 133"/>
                <p:cNvSpPr/>
                <p:nvPr/>
              </p:nvSpPr>
              <p:spPr bwMode="auto">
                <a:xfrm>
                  <a:off x="6384925" y="1727201"/>
                  <a:ext cx="65088" cy="125413"/>
                </a:xfrm>
                <a:custGeom>
                  <a:cxnLst>
                    <a:cxn ang="0">
                      <a:pos x="15" y="29"/>
                    </a:cxn>
                    <a:cxn ang="0">
                      <a:pos x="9" y="27"/>
                    </a:cxn>
                    <a:cxn ang="0">
                      <a:pos x="0" y="0"/>
                    </a:cxn>
                    <a:cxn ang="0">
                      <a:pos x="15" y="25"/>
                    </a:cxn>
                    <a:cxn ang="0">
                      <a:pos x="16" y="30"/>
                    </a:cxn>
                    <a:cxn ang="0">
                      <a:pos x="15" y="29"/>
                    </a:cxn>
                  </a:cxnLst>
                  <a:rect b="b" l="0" r="r" t="0"/>
                  <a:pathLst>
                    <a:path h="30" w="16">
                      <a:moveTo>
                        <a:pt x="15" y="29"/>
                      </a:moveTo>
                      <a:cubicBezTo>
                        <a:pt x="13" y="29"/>
                        <a:pt x="11" y="28"/>
                        <a:pt x="9" y="27"/>
                      </a:cubicBezTo>
                      <a:cubicBezTo>
                        <a:pt x="8" y="18"/>
                        <a:pt x="5" y="9"/>
                        <a:pt x="0" y="0"/>
                      </a:cubicBezTo>
                      <a:cubicBezTo>
                        <a:pt x="6" y="8"/>
                        <a:pt x="11" y="17"/>
                        <a:pt x="15" y="25"/>
                      </a:cubicBezTo>
                      <a:cubicBezTo>
                        <a:pt x="15" y="26"/>
                        <a:pt x="16" y="28"/>
                        <a:pt x="16" y="30"/>
                      </a:cubicBezTo>
                      <a:cubicBezTo>
                        <a:pt x="16" y="30"/>
                        <a:pt x="16" y="29"/>
                        <a:pt x="15" y="29"/>
                      </a:cubicBezTo>
                      <a:close/>
                    </a:path>
                  </a:pathLst>
                </a:custGeom>
                <a:grpFill/>
                <a:ln w="9525">
                  <a:noFill/>
                  <a:round/>
                </a:ln>
              </p:spPr>
              <p:txBody>
                <a:bodyPr anchor="t" anchorCtr="0" bIns="45720" compatLnSpc="1" lIns="91440" numCol="1" rIns="91440" tIns="45720" vert="horz" wrap="square"/>
                <a:lstStyle/>
                <a:p>
                  <a:endParaRPr lang="en-US"/>
                </a:p>
              </p:txBody>
            </p:sp>
            <p:sp>
              <p:nvSpPr>
                <p:cNvPr id="1158" name="Freeform 134"/>
                <p:cNvSpPr/>
                <p:nvPr/>
              </p:nvSpPr>
              <p:spPr bwMode="auto">
                <a:xfrm>
                  <a:off x="6276975" y="1889126"/>
                  <a:ext cx="206375" cy="58738"/>
                </a:xfrm>
                <a:custGeom>
                  <a:cxnLst>
                    <a:cxn ang="0">
                      <a:pos x="38" y="0"/>
                    </a:cxn>
                    <a:cxn ang="0">
                      <a:pos x="50" y="5"/>
                    </a:cxn>
                    <a:cxn ang="0">
                      <a:pos x="0" y="14"/>
                    </a:cxn>
                    <a:cxn ang="0">
                      <a:pos x="33" y="2"/>
                    </a:cxn>
                    <a:cxn ang="0">
                      <a:pos x="33" y="2"/>
                    </a:cxn>
                    <a:cxn ang="0">
                      <a:pos x="38" y="0"/>
                    </a:cxn>
                  </a:cxnLst>
                  <a:rect b="b" l="0" r="r" t="0"/>
                  <a:pathLst>
                    <a:path h="14" w="50">
                      <a:moveTo>
                        <a:pt x="38" y="0"/>
                      </a:moveTo>
                      <a:cubicBezTo>
                        <a:pt x="42" y="1"/>
                        <a:pt x="46" y="3"/>
                        <a:pt x="50" y="5"/>
                      </a:cubicBezTo>
                      <a:cubicBezTo>
                        <a:pt x="32" y="9"/>
                        <a:pt x="15" y="12"/>
                        <a:pt x="0" y="14"/>
                      </a:cubicBezTo>
                      <a:cubicBezTo>
                        <a:pt x="12" y="10"/>
                        <a:pt x="23" y="6"/>
                        <a:pt x="33" y="2"/>
                      </a:cubicBezTo>
                      <a:cubicBezTo>
                        <a:pt x="33" y="2"/>
                        <a:pt x="33" y="2"/>
                        <a:pt x="33" y="2"/>
                      </a:cubicBezTo>
                      <a:cubicBezTo>
                        <a:pt x="35" y="1"/>
                        <a:pt x="36" y="0"/>
                        <a:pt x="38" y="0"/>
                      </a:cubicBezTo>
                      <a:close/>
                    </a:path>
                  </a:pathLst>
                </a:custGeom>
                <a:grpFill/>
                <a:ln w="9525">
                  <a:noFill/>
                  <a:round/>
                </a:ln>
              </p:spPr>
              <p:txBody>
                <a:bodyPr anchor="t" anchorCtr="0" bIns="45720" compatLnSpc="1" lIns="91440" numCol="1" rIns="91440" tIns="45720" vert="horz" wrap="square"/>
                <a:lstStyle/>
                <a:p>
                  <a:endParaRPr lang="en-US"/>
                </a:p>
              </p:txBody>
            </p:sp>
            <p:sp>
              <p:nvSpPr>
                <p:cNvPr id="1159" name="Freeform 135"/>
                <p:cNvSpPr/>
                <p:nvPr/>
              </p:nvSpPr>
              <p:spPr bwMode="auto">
                <a:xfrm>
                  <a:off x="6313487" y="1436688"/>
                  <a:ext cx="236538" cy="141288"/>
                </a:xfrm>
                <a:custGeom>
                  <a:cxnLst>
                    <a:cxn ang="0">
                      <a:pos x="52" y="21"/>
                    </a:cxn>
                    <a:cxn ang="0">
                      <a:pos x="57" y="34"/>
                    </a:cxn>
                    <a:cxn ang="0">
                      <a:pos x="0" y="0"/>
                    </a:cxn>
                    <a:cxn ang="0">
                      <a:pos x="52" y="21"/>
                    </a:cxn>
                  </a:cxnLst>
                  <a:rect b="b" l="0" r="r" t="0"/>
                  <a:pathLst>
                    <a:path h="34" w="57">
                      <a:moveTo>
                        <a:pt x="52" y="21"/>
                      </a:moveTo>
                      <a:cubicBezTo>
                        <a:pt x="54" y="26"/>
                        <a:pt x="55" y="30"/>
                        <a:pt x="57" y="34"/>
                      </a:cubicBezTo>
                      <a:cubicBezTo>
                        <a:pt x="36" y="25"/>
                        <a:pt x="17" y="14"/>
                        <a:pt x="0" y="0"/>
                      </a:cubicBezTo>
                      <a:cubicBezTo>
                        <a:pt x="17" y="9"/>
                        <a:pt x="34" y="16"/>
                        <a:pt x="52" y="21"/>
                      </a:cubicBezTo>
                      <a:close/>
                    </a:path>
                  </a:pathLst>
                </a:custGeom>
                <a:grpFill/>
                <a:ln w="9525">
                  <a:noFill/>
                  <a:round/>
                </a:ln>
              </p:spPr>
              <p:txBody>
                <a:bodyPr anchor="t" anchorCtr="0" bIns="45720" compatLnSpc="1" lIns="91440" numCol="1" rIns="91440" tIns="45720" vert="horz" wrap="square"/>
                <a:lstStyle/>
                <a:p>
                  <a:endParaRPr lang="en-US"/>
                </a:p>
              </p:txBody>
            </p:sp>
            <p:sp>
              <p:nvSpPr>
                <p:cNvPr id="1160" name="Freeform 136"/>
                <p:cNvSpPr/>
                <p:nvPr/>
              </p:nvSpPr>
              <p:spPr bwMode="auto">
                <a:xfrm>
                  <a:off x="6616700" y="1446213"/>
                  <a:ext cx="65088" cy="252413"/>
                </a:xfrm>
                <a:custGeom>
                  <a:cxnLst>
                    <a:cxn ang="0">
                      <a:pos x="6" y="61"/>
                    </a:cxn>
                    <a:cxn ang="0">
                      <a:pos x="0" y="43"/>
                    </a:cxn>
                    <a:cxn ang="0">
                      <a:pos x="13" y="0"/>
                    </a:cxn>
                    <a:cxn ang="0">
                      <a:pos x="6" y="61"/>
                    </a:cxn>
                  </a:cxnLst>
                  <a:rect b="b" l="0" r="r" t="0"/>
                  <a:pathLst>
                    <a:path h="61" w="16">
                      <a:moveTo>
                        <a:pt x="6" y="61"/>
                      </a:moveTo>
                      <a:cubicBezTo>
                        <a:pt x="5" y="55"/>
                        <a:pt x="2" y="49"/>
                        <a:pt x="0" y="43"/>
                      </a:cubicBezTo>
                      <a:cubicBezTo>
                        <a:pt x="8" y="31"/>
                        <a:pt x="12" y="17"/>
                        <a:pt x="13" y="0"/>
                      </a:cubicBezTo>
                      <a:cubicBezTo>
                        <a:pt x="16" y="20"/>
                        <a:pt x="14" y="41"/>
                        <a:pt x="6" y="61"/>
                      </a:cubicBezTo>
                      <a:close/>
                    </a:path>
                  </a:pathLst>
                </a:custGeom>
                <a:grpFill/>
                <a:ln w="9525">
                  <a:noFill/>
                  <a:round/>
                </a:ln>
              </p:spPr>
              <p:txBody>
                <a:bodyPr anchor="t" anchorCtr="0" bIns="45720" compatLnSpc="1" lIns="91440" numCol="1" rIns="91440" tIns="45720" vert="horz" wrap="square"/>
                <a:lstStyle/>
                <a:p>
                  <a:endParaRPr lang="en-US"/>
                </a:p>
              </p:txBody>
            </p:sp>
            <p:sp>
              <p:nvSpPr>
                <p:cNvPr id="1161" name="Freeform 137"/>
                <p:cNvSpPr/>
                <p:nvPr/>
              </p:nvSpPr>
              <p:spPr bwMode="auto">
                <a:xfrm>
                  <a:off x="6797675" y="1384301"/>
                  <a:ext cx="103188" cy="198438"/>
                </a:xfrm>
                <a:custGeom>
                  <a:cxnLst>
                    <a:cxn ang="0">
                      <a:pos x="0" y="0"/>
                    </a:cxn>
                    <a:cxn ang="0">
                      <a:pos x="21" y="26"/>
                    </a:cxn>
                    <a:cxn ang="0">
                      <a:pos x="25" y="48"/>
                    </a:cxn>
                    <a:cxn ang="0">
                      <a:pos x="0" y="0"/>
                    </a:cxn>
                  </a:cxnLst>
                  <a:rect b="b" l="0" r="r" t="0"/>
                  <a:pathLst>
                    <a:path h="48" w="25">
                      <a:moveTo>
                        <a:pt x="0" y="0"/>
                      </a:moveTo>
                      <a:cubicBezTo>
                        <a:pt x="4" y="11"/>
                        <a:pt x="11" y="19"/>
                        <a:pt x="21" y="26"/>
                      </a:cubicBezTo>
                      <a:cubicBezTo>
                        <a:pt x="22" y="33"/>
                        <a:pt x="23" y="40"/>
                        <a:pt x="25" y="48"/>
                      </a:cubicBezTo>
                      <a:cubicBezTo>
                        <a:pt x="13" y="32"/>
                        <a:pt x="5" y="17"/>
                        <a:pt x="0" y="0"/>
                      </a:cubicBezTo>
                      <a:close/>
                    </a:path>
                  </a:pathLst>
                </a:custGeom>
                <a:grpFill/>
                <a:ln w="9525">
                  <a:noFill/>
                  <a:round/>
                </a:ln>
              </p:spPr>
              <p:txBody>
                <a:bodyPr anchor="t" anchorCtr="0" bIns="45720" compatLnSpc="1" lIns="91440" numCol="1" rIns="91440" tIns="45720" vert="horz" wrap="square"/>
                <a:lstStyle/>
                <a:p>
                  <a:endParaRPr lang="en-US"/>
                </a:p>
              </p:txBody>
            </p:sp>
            <p:sp>
              <p:nvSpPr>
                <p:cNvPr id="1162" name="Freeform 138"/>
                <p:cNvSpPr/>
                <p:nvPr/>
              </p:nvSpPr>
              <p:spPr bwMode="auto">
                <a:xfrm>
                  <a:off x="6913562" y="1196976"/>
                  <a:ext cx="87313" cy="198438"/>
                </a:xfrm>
                <a:custGeom>
                  <a:cxnLst>
                    <a:cxn ang="0">
                      <a:pos x="0" y="31"/>
                    </a:cxn>
                    <a:cxn ang="0">
                      <a:pos x="21" y="0"/>
                    </a:cxn>
                    <a:cxn ang="0">
                      <a:pos x="2" y="48"/>
                    </a:cxn>
                    <a:cxn ang="0">
                      <a:pos x="0" y="31"/>
                    </a:cxn>
                  </a:cxnLst>
                  <a:rect b="b" l="0" r="r" t="0"/>
                  <a:pathLst>
                    <a:path h="48" w="21">
                      <a:moveTo>
                        <a:pt x="0" y="31"/>
                      </a:moveTo>
                      <a:cubicBezTo>
                        <a:pt x="10" y="23"/>
                        <a:pt x="17" y="12"/>
                        <a:pt x="21" y="0"/>
                      </a:cubicBezTo>
                      <a:cubicBezTo>
                        <a:pt x="18" y="16"/>
                        <a:pt x="12" y="32"/>
                        <a:pt x="2" y="48"/>
                      </a:cubicBezTo>
                      <a:cubicBezTo>
                        <a:pt x="1" y="42"/>
                        <a:pt x="1" y="37"/>
                        <a:pt x="0" y="31"/>
                      </a:cubicBezTo>
                      <a:close/>
                    </a:path>
                  </a:pathLst>
                </a:custGeom>
                <a:grpFill/>
                <a:ln w="9525">
                  <a:noFill/>
                  <a:round/>
                </a:ln>
              </p:spPr>
              <p:txBody>
                <a:bodyPr anchor="t" anchorCtr="0" bIns="45720" compatLnSpc="1" lIns="91440" numCol="1" rIns="91440" tIns="45720" vert="horz" wrap="square"/>
                <a:lstStyle/>
                <a:p>
                  <a:endParaRPr lang="en-US"/>
                </a:p>
              </p:txBody>
            </p:sp>
            <p:sp>
              <p:nvSpPr>
                <p:cNvPr id="1163" name="Freeform 139"/>
                <p:cNvSpPr/>
                <p:nvPr/>
              </p:nvSpPr>
              <p:spPr bwMode="auto">
                <a:xfrm>
                  <a:off x="7016750" y="1163638"/>
                  <a:ext cx="244475" cy="638175"/>
                </a:xfrm>
                <a:custGeom>
                  <a:cxnLst>
                    <a:cxn ang="0">
                      <a:pos x="43" y="0"/>
                    </a:cxn>
                    <a:cxn ang="0">
                      <a:pos x="52" y="61"/>
                    </a:cxn>
                    <a:cxn ang="0">
                      <a:pos x="48" y="76"/>
                    </a:cxn>
                    <a:cxn ang="0">
                      <a:pos x="38" y="103"/>
                    </a:cxn>
                    <a:cxn ang="0">
                      <a:pos x="13" y="148"/>
                    </a:cxn>
                    <a:cxn ang="0">
                      <a:pos x="8" y="154"/>
                    </a:cxn>
                    <a:cxn ang="0">
                      <a:pos x="0" y="138"/>
                    </a:cxn>
                    <a:cxn ang="0">
                      <a:pos x="1" y="139"/>
                    </a:cxn>
                    <a:cxn ang="0">
                      <a:pos x="3" y="139"/>
                    </a:cxn>
                    <a:cxn ang="0">
                      <a:pos x="20" y="115"/>
                    </a:cxn>
                    <a:cxn ang="0">
                      <a:pos x="28" y="99"/>
                    </a:cxn>
                    <a:cxn ang="0">
                      <a:pos x="41" y="72"/>
                    </a:cxn>
                    <a:cxn ang="0">
                      <a:pos x="41" y="71"/>
                    </a:cxn>
                    <a:cxn ang="0">
                      <a:pos x="43" y="67"/>
                    </a:cxn>
                    <a:cxn ang="0">
                      <a:pos x="45" y="60"/>
                    </a:cxn>
                    <a:cxn ang="0">
                      <a:pos x="42" y="0"/>
                    </a:cxn>
                    <a:cxn ang="0">
                      <a:pos x="43" y="0"/>
                    </a:cxn>
                  </a:cxnLst>
                  <a:rect b="b" l="0" r="r" t="0"/>
                  <a:pathLst>
                    <a:path h="154" w="59">
                      <a:moveTo>
                        <a:pt x="43" y="0"/>
                      </a:moveTo>
                      <a:cubicBezTo>
                        <a:pt x="56" y="17"/>
                        <a:pt x="59" y="37"/>
                        <a:pt x="52" y="61"/>
                      </a:cubicBezTo>
                      <a:cubicBezTo>
                        <a:pt x="48" y="76"/>
                        <a:pt x="48" y="76"/>
                        <a:pt x="48" y="76"/>
                      </a:cubicBezTo>
                      <a:cubicBezTo>
                        <a:pt x="45" y="86"/>
                        <a:pt x="41" y="95"/>
                        <a:pt x="38" y="103"/>
                      </a:cubicBezTo>
                      <a:cubicBezTo>
                        <a:pt x="30" y="122"/>
                        <a:pt x="22" y="137"/>
                        <a:pt x="13" y="148"/>
                      </a:cubicBezTo>
                      <a:cubicBezTo>
                        <a:pt x="11" y="150"/>
                        <a:pt x="9" y="152"/>
                        <a:pt x="8" y="154"/>
                      </a:cubicBezTo>
                      <a:cubicBezTo>
                        <a:pt x="5" y="149"/>
                        <a:pt x="3" y="143"/>
                        <a:pt x="0" y="138"/>
                      </a:cubicBezTo>
                      <a:cubicBezTo>
                        <a:pt x="1" y="138"/>
                        <a:pt x="1" y="139"/>
                        <a:pt x="1" y="139"/>
                      </a:cubicBezTo>
                      <a:cubicBezTo>
                        <a:pt x="2" y="139"/>
                        <a:pt x="2" y="139"/>
                        <a:pt x="3" y="139"/>
                      </a:cubicBezTo>
                      <a:cubicBezTo>
                        <a:pt x="7" y="137"/>
                        <a:pt x="12" y="129"/>
                        <a:pt x="20" y="115"/>
                      </a:cubicBezTo>
                      <a:cubicBezTo>
                        <a:pt x="22" y="110"/>
                        <a:pt x="25" y="105"/>
                        <a:pt x="28" y="99"/>
                      </a:cubicBezTo>
                      <a:cubicBezTo>
                        <a:pt x="32" y="91"/>
                        <a:pt x="36" y="82"/>
                        <a:pt x="41" y="72"/>
                      </a:cubicBezTo>
                      <a:cubicBezTo>
                        <a:pt x="41" y="72"/>
                        <a:pt x="41" y="71"/>
                        <a:pt x="41" y="71"/>
                      </a:cubicBezTo>
                      <a:cubicBezTo>
                        <a:pt x="42" y="70"/>
                        <a:pt x="42" y="69"/>
                        <a:pt x="43" y="67"/>
                      </a:cubicBezTo>
                      <a:cubicBezTo>
                        <a:pt x="44" y="65"/>
                        <a:pt x="45" y="62"/>
                        <a:pt x="45" y="60"/>
                      </a:cubicBezTo>
                      <a:cubicBezTo>
                        <a:pt x="50" y="40"/>
                        <a:pt x="49" y="20"/>
                        <a:pt x="42" y="0"/>
                      </a:cubicBezTo>
                      <a:lnTo>
                        <a:pt x="43" y="0"/>
                      </a:lnTo>
                      <a:close/>
                    </a:path>
                  </a:pathLst>
                </a:custGeom>
                <a:grpFill/>
                <a:ln w="9525">
                  <a:noFill/>
                  <a:round/>
                </a:ln>
              </p:spPr>
              <p:txBody>
                <a:bodyPr anchor="t" anchorCtr="0" bIns="45720" compatLnSpc="1" lIns="91440" numCol="1" rIns="91440" tIns="45720" vert="horz" wrap="square"/>
                <a:lstStyle/>
                <a:p>
                  <a:endParaRPr lang="en-US"/>
                </a:p>
              </p:txBody>
            </p:sp>
            <p:sp>
              <p:nvSpPr>
                <p:cNvPr id="1164" name="Freeform 140"/>
                <p:cNvSpPr/>
                <p:nvPr/>
              </p:nvSpPr>
              <p:spPr bwMode="auto">
                <a:xfrm>
                  <a:off x="7078662" y="1441451"/>
                  <a:ext cx="53975" cy="198438"/>
                </a:xfrm>
                <a:custGeom>
                  <a:cxnLst>
                    <a:cxn ang="0">
                      <a:pos x="3" y="0"/>
                    </a:cxn>
                    <a:cxn ang="0">
                      <a:pos x="13" y="32"/>
                    </a:cxn>
                    <a:cxn ang="0">
                      <a:pos x="5" y="48"/>
                    </a:cxn>
                    <a:cxn ang="0">
                      <a:pos x="3" y="0"/>
                    </a:cxn>
                  </a:cxnLst>
                  <a:rect b="b" l="0" r="r" t="0"/>
                  <a:pathLst>
                    <a:path h="48" w="13">
                      <a:moveTo>
                        <a:pt x="3" y="0"/>
                      </a:moveTo>
                      <a:cubicBezTo>
                        <a:pt x="1" y="14"/>
                        <a:pt x="4" y="25"/>
                        <a:pt x="13" y="32"/>
                      </a:cubicBezTo>
                      <a:cubicBezTo>
                        <a:pt x="10" y="38"/>
                        <a:pt x="7" y="43"/>
                        <a:pt x="5" y="48"/>
                      </a:cubicBezTo>
                      <a:cubicBezTo>
                        <a:pt x="1" y="33"/>
                        <a:pt x="0" y="17"/>
                        <a:pt x="3" y="0"/>
                      </a:cubicBezTo>
                      <a:close/>
                    </a:path>
                  </a:pathLst>
                </a:custGeom>
                <a:grpFill/>
                <a:ln w="9525">
                  <a:noFill/>
                  <a:round/>
                </a:ln>
              </p:spPr>
              <p:txBody>
                <a:bodyPr anchor="t" anchorCtr="0" bIns="45720" compatLnSpc="1" lIns="91440" numCol="1" rIns="91440" tIns="45720" vert="horz" wrap="square"/>
                <a:lstStyle/>
                <a:p>
                  <a:endParaRPr lang="en-US"/>
                </a:p>
              </p:txBody>
            </p:sp>
            <p:sp>
              <p:nvSpPr>
                <p:cNvPr id="1165" name="Freeform 141"/>
                <p:cNvSpPr/>
                <p:nvPr/>
              </p:nvSpPr>
              <p:spPr bwMode="auto">
                <a:xfrm>
                  <a:off x="7215187" y="1338263"/>
                  <a:ext cx="190500" cy="141288"/>
                </a:xfrm>
                <a:custGeom>
                  <a:cxnLst>
                    <a:cxn ang="0">
                      <a:pos x="0" y="33"/>
                    </a:cxn>
                    <a:cxn ang="0">
                      <a:pos x="0" y="34"/>
                    </a:cxn>
                    <a:cxn ang="0">
                      <a:pos x="4" y="19"/>
                    </a:cxn>
                    <a:cxn ang="0">
                      <a:pos x="46" y="0"/>
                    </a:cxn>
                    <a:cxn ang="0">
                      <a:pos x="9" y="30"/>
                    </a:cxn>
                    <a:cxn ang="0">
                      <a:pos x="0" y="33"/>
                    </a:cxn>
                  </a:cxnLst>
                  <a:rect b="b" l="0" r="r" t="0"/>
                  <a:pathLst>
                    <a:path h="34" w="46">
                      <a:moveTo>
                        <a:pt x="0" y="33"/>
                      </a:moveTo>
                      <a:cubicBezTo>
                        <a:pt x="0" y="34"/>
                        <a:pt x="0" y="34"/>
                        <a:pt x="0" y="34"/>
                      </a:cubicBezTo>
                      <a:cubicBezTo>
                        <a:pt x="4" y="19"/>
                        <a:pt x="4" y="19"/>
                        <a:pt x="4" y="19"/>
                      </a:cubicBezTo>
                      <a:cubicBezTo>
                        <a:pt x="15" y="20"/>
                        <a:pt x="29" y="13"/>
                        <a:pt x="46" y="0"/>
                      </a:cubicBezTo>
                      <a:cubicBezTo>
                        <a:pt x="36" y="13"/>
                        <a:pt x="24" y="23"/>
                        <a:pt x="9" y="30"/>
                      </a:cubicBezTo>
                      <a:cubicBezTo>
                        <a:pt x="6" y="31"/>
                        <a:pt x="4" y="32"/>
                        <a:pt x="0" y="33"/>
                      </a:cubicBezTo>
                      <a:close/>
                    </a:path>
                  </a:pathLst>
                </a:custGeom>
                <a:grpFill/>
                <a:ln w="9525">
                  <a:noFill/>
                  <a:round/>
                </a:ln>
              </p:spPr>
              <p:txBody>
                <a:bodyPr anchor="t" anchorCtr="0" bIns="45720" compatLnSpc="1" lIns="91440" numCol="1" rIns="91440" tIns="45720" vert="horz" wrap="square"/>
                <a:lstStyle/>
                <a:p>
                  <a:endParaRPr lang="en-US"/>
                </a:p>
              </p:txBody>
            </p:sp>
            <p:sp>
              <p:nvSpPr>
                <p:cNvPr id="1166" name="Freeform 142"/>
                <p:cNvSpPr/>
                <p:nvPr/>
              </p:nvSpPr>
              <p:spPr bwMode="auto">
                <a:xfrm>
                  <a:off x="7372350" y="1590676"/>
                  <a:ext cx="49213" cy="207963"/>
                </a:xfrm>
                <a:custGeom>
                  <a:cxnLst>
                    <a:cxn ang="0">
                      <a:pos x="0" y="0"/>
                    </a:cxn>
                    <a:cxn ang="0">
                      <a:pos x="12" y="30"/>
                    </a:cxn>
                    <a:cxn ang="0">
                      <a:pos x="7" y="50"/>
                    </a:cxn>
                    <a:cxn ang="0">
                      <a:pos x="0" y="0"/>
                    </a:cxn>
                  </a:cxnLst>
                  <a:rect b="b" l="0" r="r" t="0"/>
                  <a:pathLst>
                    <a:path h="50" w="12">
                      <a:moveTo>
                        <a:pt x="0" y="0"/>
                      </a:moveTo>
                      <a:cubicBezTo>
                        <a:pt x="12" y="30"/>
                        <a:pt x="12" y="30"/>
                        <a:pt x="12" y="30"/>
                      </a:cubicBezTo>
                      <a:cubicBezTo>
                        <a:pt x="11" y="37"/>
                        <a:pt x="9" y="44"/>
                        <a:pt x="7" y="50"/>
                      </a:cubicBezTo>
                      <a:lnTo>
                        <a:pt x="0" y="0"/>
                      </a:lnTo>
                      <a:close/>
                    </a:path>
                  </a:pathLst>
                </a:custGeom>
                <a:grpFill/>
                <a:ln w="9525">
                  <a:noFill/>
                  <a:round/>
                </a:ln>
              </p:spPr>
              <p:txBody>
                <a:bodyPr anchor="t" anchorCtr="0" bIns="45720" compatLnSpc="1" lIns="91440" numCol="1" rIns="91440" tIns="45720" vert="horz" wrap="square"/>
                <a:lstStyle/>
                <a:p>
                  <a:endParaRPr lang="en-US"/>
                </a:p>
              </p:txBody>
            </p:sp>
            <p:sp>
              <p:nvSpPr>
                <p:cNvPr id="1167" name="Freeform 143"/>
                <p:cNvSpPr/>
                <p:nvPr/>
              </p:nvSpPr>
              <p:spPr bwMode="auto">
                <a:xfrm>
                  <a:off x="7446962" y="1006476"/>
                  <a:ext cx="404813" cy="969963"/>
                </a:xfrm>
                <a:custGeom>
                  <a:cxnLst>
                    <a:cxn ang="0">
                      <a:pos x="53" y="62"/>
                    </a:cxn>
                    <a:cxn ang="0">
                      <a:pos x="51" y="118"/>
                    </a:cxn>
                    <a:cxn ang="0">
                      <a:pos x="43" y="159"/>
                    </a:cxn>
                    <a:cxn ang="0">
                      <a:pos x="25" y="198"/>
                    </a:cxn>
                    <a:cxn ang="0">
                      <a:pos x="0" y="234"/>
                    </a:cxn>
                    <a:cxn ang="0">
                      <a:pos x="11" y="195"/>
                    </a:cxn>
                    <a:cxn ang="0">
                      <a:pos x="11" y="191"/>
                    </a:cxn>
                    <a:cxn ang="0">
                      <a:pos x="19" y="177"/>
                    </a:cxn>
                    <a:cxn ang="0">
                      <a:pos x="19" y="177"/>
                    </a:cxn>
                    <a:cxn ang="0">
                      <a:pos x="30" y="153"/>
                    </a:cxn>
                    <a:cxn ang="0">
                      <a:pos x="38" y="131"/>
                    </a:cxn>
                    <a:cxn ang="0">
                      <a:pos x="44" y="63"/>
                    </a:cxn>
                    <a:cxn ang="0">
                      <a:pos x="31" y="22"/>
                    </a:cxn>
                    <a:cxn ang="0">
                      <a:pos x="53" y="48"/>
                    </a:cxn>
                    <a:cxn ang="0">
                      <a:pos x="98" y="0"/>
                    </a:cxn>
                    <a:cxn ang="0">
                      <a:pos x="53" y="61"/>
                    </a:cxn>
                    <a:cxn ang="0">
                      <a:pos x="53" y="62"/>
                    </a:cxn>
                  </a:cxnLst>
                  <a:rect b="b" l="0" r="r" t="0"/>
                  <a:pathLst>
                    <a:path h="234" w="98">
                      <a:moveTo>
                        <a:pt x="53" y="62"/>
                      </a:moveTo>
                      <a:cubicBezTo>
                        <a:pt x="56" y="81"/>
                        <a:pt x="55" y="99"/>
                        <a:pt x="51" y="118"/>
                      </a:cubicBezTo>
                      <a:cubicBezTo>
                        <a:pt x="43" y="159"/>
                        <a:pt x="43" y="159"/>
                        <a:pt x="43" y="159"/>
                      </a:cubicBezTo>
                      <a:cubicBezTo>
                        <a:pt x="38" y="174"/>
                        <a:pt x="32" y="187"/>
                        <a:pt x="25" y="198"/>
                      </a:cubicBezTo>
                      <a:cubicBezTo>
                        <a:pt x="18" y="212"/>
                        <a:pt x="9" y="223"/>
                        <a:pt x="0" y="234"/>
                      </a:cubicBezTo>
                      <a:cubicBezTo>
                        <a:pt x="4" y="221"/>
                        <a:pt x="8" y="208"/>
                        <a:pt x="11" y="195"/>
                      </a:cubicBezTo>
                      <a:cubicBezTo>
                        <a:pt x="11" y="194"/>
                        <a:pt x="11" y="192"/>
                        <a:pt x="11" y="191"/>
                      </a:cubicBezTo>
                      <a:cubicBezTo>
                        <a:pt x="14" y="187"/>
                        <a:pt x="17" y="182"/>
                        <a:pt x="19" y="177"/>
                      </a:cubicBezTo>
                      <a:cubicBezTo>
                        <a:pt x="19" y="177"/>
                        <a:pt x="19" y="177"/>
                        <a:pt x="19" y="177"/>
                      </a:cubicBezTo>
                      <a:cubicBezTo>
                        <a:pt x="24" y="169"/>
                        <a:pt x="27" y="161"/>
                        <a:pt x="30" y="153"/>
                      </a:cubicBezTo>
                      <a:cubicBezTo>
                        <a:pt x="33" y="146"/>
                        <a:pt x="36" y="138"/>
                        <a:pt x="38" y="131"/>
                      </a:cubicBezTo>
                      <a:cubicBezTo>
                        <a:pt x="44" y="106"/>
                        <a:pt x="47" y="83"/>
                        <a:pt x="44" y="63"/>
                      </a:cubicBezTo>
                      <a:cubicBezTo>
                        <a:pt x="42" y="48"/>
                        <a:pt x="38" y="34"/>
                        <a:pt x="31" y="22"/>
                      </a:cubicBezTo>
                      <a:cubicBezTo>
                        <a:pt x="53" y="48"/>
                        <a:pt x="53" y="48"/>
                        <a:pt x="53" y="48"/>
                      </a:cubicBezTo>
                      <a:cubicBezTo>
                        <a:pt x="72" y="34"/>
                        <a:pt x="88" y="18"/>
                        <a:pt x="98" y="0"/>
                      </a:cubicBezTo>
                      <a:cubicBezTo>
                        <a:pt x="88" y="20"/>
                        <a:pt x="72" y="41"/>
                        <a:pt x="53" y="61"/>
                      </a:cubicBezTo>
                      <a:cubicBezTo>
                        <a:pt x="53" y="61"/>
                        <a:pt x="53" y="62"/>
                        <a:pt x="53" y="62"/>
                      </a:cubicBezTo>
                      <a:close/>
                    </a:path>
                  </a:pathLst>
                </a:custGeom>
                <a:grpFill/>
                <a:ln w="9525">
                  <a:noFill/>
                  <a:round/>
                </a:ln>
              </p:spPr>
              <p:txBody>
                <a:bodyPr anchor="t" anchorCtr="0" bIns="45720" compatLnSpc="1" lIns="91440" numCol="1" rIns="91440" tIns="45720" vert="horz" wrap="square"/>
                <a:lstStyle/>
                <a:p>
                  <a:endParaRPr lang="en-US"/>
                </a:p>
              </p:txBody>
            </p:sp>
            <p:sp>
              <p:nvSpPr>
                <p:cNvPr id="1168" name="Freeform 144"/>
                <p:cNvSpPr/>
                <p:nvPr/>
              </p:nvSpPr>
              <p:spPr bwMode="auto">
                <a:xfrm>
                  <a:off x="7624762" y="1184276"/>
                  <a:ext cx="466725" cy="481013"/>
                </a:xfrm>
                <a:custGeom>
                  <a:cxnLst>
                    <a:cxn ang="0">
                      <a:pos x="38" y="58"/>
                    </a:cxn>
                    <a:cxn ang="0">
                      <a:pos x="61" y="39"/>
                    </a:cxn>
                    <a:cxn ang="0">
                      <a:pos x="63" y="37"/>
                    </a:cxn>
                    <a:cxn ang="0">
                      <a:pos x="107" y="0"/>
                    </a:cxn>
                    <a:cxn ang="0">
                      <a:pos x="67" y="44"/>
                    </a:cxn>
                    <a:cxn ang="0">
                      <a:pos x="113" y="35"/>
                    </a:cxn>
                    <a:cxn ang="0">
                      <a:pos x="69" y="56"/>
                    </a:cxn>
                    <a:cxn ang="0">
                      <a:pos x="60" y="56"/>
                    </a:cxn>
                    <a:cxn ang="0">
                      <a:pos x="42" y="64"/>
                    </a:cxn>
                    <a:cxn ang="0">
                      <a:pos x="10" y="97"/>
                    </a:cxn>
                    <a:cxn ang="0">
                      <a:pos x="0" y="115"/>
                    </a:cxn>
                    <a:cxn ang="0">
                      <a:pos x="0" y="116"/>
                    </a:cxn>
                    <a:cxn ang="0">
                      <a:pos x="8" y="75"/>
                    </a:cxn>
                    <a:cxn ang="0">
                      <a:pos x="38" y="58"/>
                    </a:cxn>
                  </a:cxnLst>
                  <a:rect b="b" l="0" r="r" t="0"/>
                  <a:pathLst>
                    <a:path h="115" w="113">
                      <a:moveTo>
                        <a:pt x="38" y="58"/>
                      </a:moveTo>
                      <a:cubicBezTo>
                        <a:pt x="48" y="52"/>
                        <a:pt x="55" y="46"/>
                        <a:pt x="61" y="39"/>
                      </a:cubicBezTo>
                      <a:cubicBezTo>
                        <a:pt x="62" y="38"/>
                        <a:pt x="62" y="38"/>
                        <a:pt x="63" y="37"/>
                      </a:cubicBezTo>
                      <a:cubicBezTo>
                        <a:pt x="72" y="22"/>
                        <a:pt x="87" y="10"/>
                        <a:pt x="107" y="0"/>
                      </a:cubicBezTo>
                      <a:cubicBezTo>
                        <a:pt x="67" y="44"/>
                        <a:pt x="67" y="44"/>
                        <a:pt x="67" y="44"/>
                      </a:cubicBezTo>
                      <a:cubicBezTo>
                        <a:pt x="81" y="47"/>
                        <a:pt x="96" y="44"/>
                        <a:pt x="113" y="35"/>
                      </a:cubicBezTo>
                      <a:cubicBezTo>
                        <a:pt x="102" y="47"/>
                        <a:pt x="87" y="54"/>
                        <a:pt x="69" y="56"/>
                      </a:cubicBezTo>
                      <a:cubicBezTo>
                        <a:pt x="66" y="56"/>
                        <a:pt x="63" y="56"/>
                        <a:pt x="60" y="56"/>
                      </a:cubicBezTo>
                      <a:cubicBezTo>
                        <a:pt x="53" y="58"/>
                        <a:pt x="47" y="61"/>
                        <a:pt x="42" y="64"/>
                      </a:cubicBezTo>
                      <a:cubicBezTo>
                        <a:pt x="29" y="72"/>
                        <a:pt x="19" y="83"/>
                        <a:pt x="10" y="97"/>
                      </a:cubicBezTo>
                      <a:cubicBezTo>
                        <a:pt x="6" y="102"/>
                        <a:pt x="3" y="109"/>
                        <a:pt x="0" y="115"/>
                      </a:cubicBezTo>
                      <a:cubicBezTo>
                        <a:pt x="0" y="116"/>
                        <a:pt x="0" y="116"/>
                        <a:pt x="0" y="116"/>
                      </a:cubicBezTo>
                      <a:cubicBezTo>
                        <a:pt x="8" y="75"/>
                        <a:pt x="8" y="75"/>
                        <a:pt x="8" y="75"/>
                      </a:cubicBezTo>
                      <a:cubicBezTo>
                        <a:pt x="19" y="70"/>
                        <a:pt x="29" y="64"/>
                        <a:pt x="38" y="58"/>
                      </a:cubicBezTo>
                      <a:close/>
                    </a:path>
                  </a:pathLst>
                </a:custGeom>
                <a:grpFill/>
                <a:ln w="9525">
                  <a:noFill/>
                  <a:round/>
                </a:ln>
              </p:spPr>
              <p:txBody>
                <a:bodyPr anchor="t" anchorCtr="0" bIns="45720" compatLnSpc="1" lIns="91440" numCol="1" rIns="91440" tIns="45720" vert="horz" wrap="square"/>
                <a:lstStyle/>
                <a:p>
                  <a:endParaRPr lang="en-US"/>
                </a:p>
              </p:txBody>
            </p:sp>
            <p:sp>
              <p:nvSpPr>
                <p:cNvPr id="1169" name="Freeform 145"/>
                <p:cNvSpPr/>
                <p:nvPr/>
              </p:nvSpPr>
              <p:spPr bwMode="auto">
                <a:xfrm>
                  <a:off x="7264400" y="895351"/>
                  <a:ext cx="215900" cy="244475"/>
                </a:xfrm>
                <a:custGeom>
                  <a:cxnLst>
                    <a:cxn ang="0">
                      <a:pos x="52" y="59"/>
                    </a:cxn>
                    <a:cxn ang="0">
                      <a:pos x="0" y="0"/>
                    </a:cxn>
                    <a:cxn ang="0">
                      <a:pos x="51" y="46"/>
                    </a:cxn>
                    <a:cxn ang="0">
                      <a:pos x="52" y="51"/>
                    </a:cxn>
                    <a:cxn ang="0">
                      <a:pos x="52" y="57"/>
                    </a:cxn>
                    <a:cxn ang="0">
                      <a:pos x="52" y="59"/>
                    </a:cxn>
                  </a:cxnLst>
                  <a:rect b="b" l="0" r="r" t="0"/>
                  <a:pathLst>
                    <a:path h="59" w="52">
                      <a:moveTo>
                        <a:pt x="52" y="59"/>
                      </a:moveTo>
                      <a:cubicBezTo>
                        <a:pt x="0" y="0"/>
                        <a:pt x="0" y="0"/>
                        <a:pt x="0" y="0"/>
                      </a:cubicBezTo>
                      <a:cubicBezTo>
                        <a:pt x="51" y="46"/>
                        <a:pt x="51" y="46"/>
                        <a:pt x="51" y="46"/>
                      </a:cubicBezTo>
                      <a:cubicBezTo>
                        <a:pt x="52" y="47"/>
                        <a:pt x="52" y="49"/>
                        <a:pt x="52" y="51"/>
                      </a:cubicBezTo>
                      <a:cubicBezTo>
                        <a:pt x="52" y="53"/>
                        <a:pt x="52" y="55"/>
                        <a:pt x="52" y="57"/>
                      </a:cubicBezTo>
                      <a:lnTo>
                        <a:pt x="52" y="59"/>
                      </a:lnTo>
                      <a:close/>
                    </a:path>
                  </a:pathLst>
                </a:custGeom>
                <a:grpFill/>
                <a:ln w="9525">
                  <a:noFill/>
                  <a:round/>
                </a:ln>
              </p:spPr>
              <p:txBody>
                <a:bodyPr anchor="t" anchorCtr="0" bIns="45720" compatLnSpc="1" lIns="91440" numCol="1" rIns="91440" tIns="45720" vert="horz" wrap="square"/>
                <a:lstStyle/>
                <a:p>
                  <a:endParaRPr lang="en-US"/>
                </a:p>
              </p:txBody>
            </p:sp>
            <p:sp>
              <p:nvSpPr>
                <p:cNvPr id="1170" name="Freeform 146"/>
                <p:cNvSpPr/>
                <p:nvPr/>
              </p:nvSpPr>
              <p:spPr bwMode="auto">
                <a:xfrm>
                  <a:off x="7459662" y="666751"/>
                  <a:ext cx="131763" cy="219075"/>
                </a:xfrm>
                <a:custGeom>
                  <a:cxnLst>
                    <a:cxn ang="0">
                      <a:pos x="0" y="39"/>
                    </a:cxn>
                    <a:cxn ang="0">
                      <a:pos x="0" y="39"/>
                    </a:cxn>
                    <a:cxn ang="0">
                      <a:pos x="32" y="0"/>
                    </a:cxn>
                    <a:cxn ang="0">
                      <a:pos x="2" y="53"/>
                    </a:cxn>
                    <a:cxn ang="0">
                      <a:pos x="1" y="45"/>
                    </a:cxn>
                    <a:cxn ang="0">
                      <a:pos x="0" y="39"/>
                    </a:cxn>
                  </a:cxnLst>
                  <a:rect b="b" l="0" r="r" t="0"/>
                  <a:pathLst>
                    <a:path h="52" w="32">
                      <a:moveTo>
                        <a:pt x="0" y="39"/>
                      </a:moveTo>
                      <a:cubicBezTo>
                        <a:pt x="0" y="39"/>
                        <a:pt x="0" y="39"/>
                        <a:pt x="0" y="39"/>
                      </a:cubicBezTo>
                      <a:cubicBezTo>
                        <a:pt x="32" y="0"/>
                        <a:pt x="32" y="0"/>
                        <a:pt x="32" y="0"/>
                      </a:cubicBezTo>
                      <a:cubicBezTo>
                        <a:pt x="2" y="53"/>
                        <a:pt x="2" y="53"/>
                        <a:pt x="2" y="53"/>
                      </a:cubicBezTo>
                      <a:cubicBezTo>
                        <a:pt x="2" y="50"/>
                        <a:pt x="1" y="48"/>
                        <a:pt x="1" y="45"/>
                      </a:cubicBezTo>
                      <a:cubicBezTo>
                        <a:pt x="0" y="43"/>
                        <a:pt x="0" y="41"/>
                        <a:pt x="0" y="39"/>
                      </a:cubicBezTo>
                      <a:close/>
                    </a:path>
                  </a:pathLst>
                </a:custGeom>
                <a:grpFill/>
                <a:ln w="9525">
                  <a:noFill/>
                  <a:round/>
                </a:ln>
              </p:spPr>
              <p:txBody>
                <a:bodyPr anchor="t" anchorCtr="0" bIns="45720" compatLnSpc="1" lIns="91440" numCol="1" rIns="91440" tIns="45720" vert="horz" wrap="square"/>
                <a:lstStyle/>
                <a:p>
                  <a:endParaRPr lang="en-US"/>
                </a:p>
              </p:txBody>
            </p:sp>
            <p:sp>
              <p:nvSpPr>
                <p:cNvPr id="1171" name="Freeform 147"/>
                <p:cNvSpPr/>
                <p:nvPr/>
              </p:nvSpPr>
              <p:spPr bwMode="auto">
                <a:xfrm>
                  <a:off x="6573837" y="811213"/>
                  <a:ext cx="298450" cy="381000"/>
                </a:xfrm>
                <a:custGeom>
                  <a:cxnLst>
                    <a:cxn ang="0">
                      <a:pos x="40" y="13"/>
                    </a:cxn>
                    <a:cxn ang="0">
                      <a:pos x="64" y="57"/>
                    </a:cxn>
                    <a:cxn ang="0">
                      <a:pos x="67" y="62"/>
                    </a:cxn>
                    <a:cxn ang="0">
                      <a:pos x="69" y="65"/>
                    </a:cxn>
                    <a:cxn ang="0">
                      <a:pos x="72" y="69"/>
                    </a:cxn>
                    <a:cxn ang="0">
                      <a:pos x="71" y="92"/>
                    </a:cxn>
                    <a:cxn ang="0">
                      <a:pos x="0" y="0"/>
                    </a:cxn>
                    <a:cxn ang="0">
                      <a:pos x="58" y="61"/>
                    </a:cxn>
                    <a:cxn ang="0">
                      <a:pos x="40" y="13"/>
                    </a:cxn>
                  </a:cxnLst>
                  <a:rect b="b" l="0" r="r" t="0"/>
                  <a:pathLst>
                    <a:path h="92" w="72">
                      <a:moveTo>
                        <a:pt x="40" y="13"/>
                      </a:moveTo>
                      <a:cubicBezTo>
                        <a:pt x="48" y="30"/>
                        <a:pt x="56" y="44"/>
                        <a:pt x="64" y="57"/>
                      </a:cubicBezTo>
                      <a:cubicBezTo>
                        <a:pt x="65" y="59"/>
                        <a:pt x="66" y="60"/>
                        <a:pt x="67" y="62"/>
                      </a:cubicBezTo>
                      <a:cubicBezTo>
                        <a:pt x="68" y="63"/>
                        <a:pt x="68" y="64"/>
                        <a:pt x="69" y="65"/>
                      </a:cubicBezTo>
                      <a:cubicBezTo>
                        <a:pt x="70" y="66"/>
                        <a:pt x="71" y="68"/>
                        <a:pt x="72" y="69"/>
                      </a:cubicBezTo>
                      <a:cubicBezTo>
                        <a:pt x="71" y="77"/>
                        <a:pt x="71" y="85"/>
                        <a:pt x="71" y="92"/>
                      </a:cubicBezTo>
                      <a:cubicBezTo>
                        <a:pt x="44" y="68"/>
                        <a:pt x="20" y="37"/>
                        <a:pt x="0" y="0"/>
                      </a:cubicBezTo>
                      <a:cubicBezTo>
                        <a:pt x="18" y="27"/>
                        <a:pt x="37" y="47"/>
                        <a:pt x="58" y="61"/>
                      </a:cubicBezTo>
                      <a:lnTo>
                        <a:pt x="40" y="13"/>
                      </a:lnTo>
                      <a:close/>
                    </a:path>
                  </a:pathLst>
                </a:custGeom>
                <a:grpFill/>
                <a:ln w="9525">
                  <a:noFill/>
                  <a:round/>
                </a:ln>
              </p:spPr>
              <p:txBody>
                <a:bodyPr anchor="t" anchorCtr="0" bIns="45720" compatLnSpc="1" lIns="91440" numCol="1" rIns="91440" tIns="45720" vert="horz" wrap="square"/>
                <a:lstStyle/>
                <a:p>
                  <a:endParaRPr lang="en-US"/>
                </a:p>
              </p:txBody>
            </p:sp>
            <p:sp>
              <p:nvSpPr>
                <p:cNvPr id="1172" name="Freeform 148"/>
                <p:cNvSpPr/>
                <p:nvPr/>
              </p:nvSpPr>
              <p:spPr bwMode="auto">
                <a:xfrm>
                  <a:off x="6846887" y="1806576"/>
                  <a:ext cx="166688" cy="157163"/>
                </a:xfrm>
                <a:custGeom>
                  <a:cxnLst>
                    <a:cxn ang="0">
                      <a:pos x="0" y="0"/>
                    </a:cxn>
                    <a:cxn ang="0">
                      <a:pos x="32" y="18"/>
                    </a:cxn>
                    <a:cxn ang="0">
                      <a:pos x="40" y="38"/>
                    </a:cxn>
                    <a:cxn ang="0">
                      <a:pos x="0" y="0"/>
                    </a:cxn>
                  </a:cxnLst>
                  <a:rect b="b" l="0" r="r" t="0"/>
                  <a:pathLst>
                    <a:path h="38" w="40">
                      <a:moveTo>
                        <a:pt x="0" y="0"/>
                      </a:moveTo>
                      <a:cubicBezTo>
                        <a:pt x="11" y="7"/>
                        <a:pt x="22" y="13"/>
                        <a:pt x="32" y="18"/>
                      </a:cubicBezTo>
                      <a:cubicBezTo>
                        <a:pt x="35" y="25"/>
                        <a:pt x="37" y="31"/>
                        <a:pt x="40" y="38"/>
                      </a:cubicBezTo>
                      <a:cubicBezTo>
                        <a:pt x="25" y="26"/>
                        <a:pt x="12" y="14"/>
                        <a:pt x="0" y="0"/>
                      </a:cubicBezTo>
                      <a:close/>
                    </a:path>
                  </a:pathLst>
                </a:custGeom>
                <a:grpFill/>
                <a:ln w="9525">
                  <a:noFill/>
                  <a:round/>
                </a:ln>
              </p:spPr>
              <p:txBody>
                <a:bodyPr anchor="t" anchorCtr="0" bIns="45720" compatLnSpc="1" lIns="91440" numCol="1" rIns="91440" tIns="45720" vert="horz" wrap="square"/>
                <a:lstStyle/>
                <a:p>
                  <a:endParaRPr lang="en-US"/>
                </a:p>
              </p:txBody>
            </p:sp>
            <p:sp>
              <p:nvSpPr>
                <p:cNvPr id="1173" name="Freeform 149"/>
                <p:cNvSpPr/>
                <p:nvPr/>
              </p:nvSpPr>
              <p:spPr bwMode="auto">
                <a:xfrm>
                  <a:off x="7140575" y="1847851"/>
                  <a:ext cx="82550" cy="161925"/>
                </a:xfrm>
                <a:custGeom>
                  <a:cxnLst>
                    <a:cxn ang="0">
                      <a:pos x="20" y="0"/>
                    </a:cxn>
                    <a:cxn ang="0">
                      <a:pos x="7" y="39"/>
                    </a:cxn>
                    <a:cxn ang="0">
                      <a:pos x="0" y="29"/>
                    </a:cxn>
                    <a:cxn ang="0">
                      <a:pos x="20" y="0"/>
                    </a:cxn>
                  </a:cxnLst>
                  <a:rect b="b" l="0" r="r" t="0"/>
                  <a:pathLst>
                    <a:path h="39" w="20">
                      <a:moveTo>
                        <a:pt x="20" y="0"/>
                      </a:moveTo>
                      <a:cubicBezTo>
                        <a:pt x="17" y="13"/>
                        <a:pt x="12" y="26"/>
                        <a:pt x="7" y="39"/>
                      </a:cubicBezTo>
                      <a:cubicBezTo>
                        <a:pt x="4" y="36"/>
                        <a:pt x="2" y="33"/>
                        <a:pt x="0" y="29"/>
                      </a:cubicBezTo>
                      <a:cubicBezTo>
                        <a:pt x="9" y="19"/>
                        <a:pt x="16" y="9"/>
                        <a:pt x="20" y="0"/>
                      </a:cubicBezTo>
                      <a:close/>
                    </a:path>
                  </a:pathLst>
                </a:custGeom>
                <a:grpFill/>
                <a:ln w="9525">
                  <a:noFill/>
                  <a:round/>
                </a:ln>
              </p:spPr>
              <p:txBody>
                <a:bodyPr anchor="t" anchorCtr="0" bIns="45720" compatLnSpc="1" lIns="91440" numCol="1" rIns="91440" tIns="45720" vert="horz" wrap="square"/>
                <a:lstStyle/>
                <a:p>
                  <a:endParaRPr lang="en-US"/>
                </a:p>
              </p:txBody>
            </p:sp>
          </p:grpSp>
          <p:grpSp>
            <p:nvGrpSpPr>
              <p:cNvPr id="8" name="Group 199"/>
              <p:cNvGrpSpPr/>
              <p:nvPr/>
            </p:nvGrpSpPr>
            <p:grpSpPr>
              <a:xfrm>
                <a:off x="5818187" y="438150"/>
                <a:ext cx="2749550" cy="1981201"/>
                <a:chOff x="5818187" y="438150"/>
                <a:chExt cx="2749550" cy="1981201"/>
              </a:xfrm>
              <a:solidFill>
                <a:srgbClr val="BE382C"/>
              </a:solidFill>
            </p:grpSpPr>
            <p:sp>
              <p:nvSpPr>
                <p:cNvPr id="201" name="Freeform 150"/>
                <p:cNvSpPr/>
                <p:nvPr/>
              </p:nvSpPr>
              <p:spPr bwMode="auto">
                <a:xfrm>
                  <a:off x="7818437" y="919163"/>
                  <a:ext cx="136525" cy="174625"/>
                </a:xfrm>
                <a:custGeom>
                  <a:cxnLst>
                    <a:cxn ang="0">
                      <a:pos x="30" y="21"/>
                    </a:cxn>
                    <a:cxn ang="0">
                      <a:pos x="27" y="29"/>
                    </a:cxn>
                    <a:cxn ang="0">
                      <a:pos x="22" y="35"/>
                    </a:cxn>
                    <a:cxn ang="0">
                      <a:pos x="15" y="40"/>
                    </a:cxn>
                    <a:cxn ang="0">
                      <a:pos x="7" y="42"/>
                    </a:cxn>
                    <a:cxn ang="0">
                      <a:pos x="19" y="19"/>
                    </a:cxn>
                    <a:cxn ang="0">
                      <a:pos x="3" y="42"/>
                    </a:cxn>
                    <a:cxn ang="0">
                      <a:pos x="1" y="26"/>
                    </a:cxn>
                    <a:cxn ang="0">
                      <a:pos x="3" y="17"/>
                    </a:cxn>
                    <a:cxn ang="0">
                      <a:pos x="8" y="11"/>
                    </a:cxn>
                    <a:cxn ang="0">
                      <a:pos x="13" y="7"/>
                    </a:cxn>
                    <a:cxn ang="0">
                      <a:pos x="25" y="2"/>
                    </a:cxn>
                    <a:cxn ang="0">
                      <a:pos x="32" y="0"/>
                    </a:cxn>
                    <a:cxn ang="0">
                      <a:pos x="33" y="0"/>
                    </a:cxn>
                    <a:cxn ang="0">
                      <a:pos x="30" y="7"/>
                    </a:cxn>
                    <a:cxn ang="0">
                      <a:pos x="30" y="17"/>
                    </a:cxn>
                    <a:cxn ang="0">
                      <a:pos x="30" y="21"/>
                    </a:cxn>
                  </a:cxnLst>
                  <a:rect b="b" l="0" r="r" t="0"/>
                  <a:pathLst>
                    <a:path h="42" w="33">
                      <a:moveTo>
                        <a:pt x="30" y="21"/>
                      </a:moveTo>
                      <a:cubicBezTo>
                        <a:pt x="29" y="24"/>
                        <a:pt x="28" y="26"/>
                        <a:pt x="27" y="29"/>
                      </a:cubicBezTo>
                      <a:cubicBezTo>
                        <a:pt x="26" y="31"/>
                        <a:pt x="24" y="33"/>
                        <a:pt x="22" y="35"/>
                      </a:cubicBezTo>
                      <a:cubicBezTo>
                        <a:pt x="20" y="37"/>
                        <a:pt x="18" y="39"/>
                        <a:pt x="15" y="40"/>
                      </a:cubicBezTo>
                      <a:cubicBezTo>
                        <a:pt x="13" y="41"/>
                        <a:pt x="10" y="42"/>
                        <a:pt x="7" y="42"/>
                      </a:cubicBezTo>
                      <a:cubicBezTo>
                        <a:pt x="9" y="34"/>
                        <a:pt x="13" y="26"/>
                        <a:pt x="19" y="19"/>
                      </a:cubicBezTo>
                      <a:cubicBezTo>
                        <a:pt x="10" y="26"/>
                        <a:pt x="5" y="34"/>
                        <a:pt x="3" y="42"/>
                      </a:cubicBezTo>
                      <a:cubicBezTo>
                        <a:pt x="1" y="36"/>
                        <a:pt x="0" y="30"/>
                        <a:pt x="1" y="26"/>
                      </a:cubicBezTo>
                      <a:cubicBezTo>
                        <a:pt x="1" y="23"/>
                        <a:pt x="2" y="20"/>
                        <a:pt x="3" y="17"/>
                      </a:cubicBezTo>
                      <a:cubicBezTo>
                        <a:pt x="4" y="15"/>
                        <a:pt x="6" y="13"/>
                        <a:pt x="8" y="11"/>
                      </a:cubicBezTo>
                      <a:cubicBezTo>
                        <a:pt x="10" y="10"/>
                        <a:pt x="12" y="8"/>
                        <a:pt x="13" y="7"/>
                      </a:cubicBezTo>
                      <a:cubicBezTo>
                        <a:pt x="16" y="6"/>
                        <a:pt x="19" y="4"/>
                        <a:pt x="25" y="2"/>
                      </a:cubicBezTo>
                      <a:cubicBezTo>
                        <a:pt x="32" y="0"/>
                        <a:pt x="32" y="0"/>
                        <a:pt x="32" y="0"/>
                      </a:cubicBezTo>
                      <a:cubicBezTo>
                        <a:pt x="33" y="0"/>
                        <a:pt x="33" y="0"/>
                        <a:pt x="33" y="0"/>
                      </a:cubicBezTo>
                      <a:cubicBezTo>
                        <a:pt x="31" y="2"/>
                        <a:pt x="30" y="5"/>
                        <a:pt x="30" y="7"/>
                      </a:cubicBezTo>
                      <a:cubicBezTo>
                        <a:pt x="30" y="10"/>
                        <a:pt x="30" y="13"/>
                        <a:pt x="30" y="17"/>
                      </a:cubicBezTo>
                      <a:cubicBezTo>
                        <a:pt x="30" y="18"/>
                        <a:pt x="30" y="20"/>
                        <a:pt x="30" y="21"/>
                      </a:cubicBezTo>
                      <a:close/>
                    </a:path>
                  </a:pathLst>
                </a:custGeom>
                <a:solidFill>
                  <a:srgbClr val="00B050"/>
                </a:solidFill>
                <a:ln w="9525">
                  <a:noFill/>
                  <a:round/>
                </a:ln>
              </p:spPr>
              <p:txBody>
                <a:bodyPr anchor="t" anchorCtr="0" bIns="45720" compatLnSpc="1" lIns="91440" numCol="1" rIns="91440" tIns="45720" vert="horz" wrap="square"/>
                <a:lstStyle/>
                <a:p>
                  <a:endParaRPr lang="en-US"/>
                </a:p>
              </p:txBody>
            </p:sp>
            <p:sp>
              <p:nvSpPr>
                <p:cNvPr id="202" name="Freeform 151"/>
                <p:cNvSpPr/>
                <p:nvPr/>
              </p:nvSpPr>
              <p:spPr bwMode="auto">
                <a:xfrm>
                  <a:off x="7013575" y="777876"/>
                  <a:ext cx="288925" cy="203200"/>
                </a:xfrm>
                <a:custGeom>
                  <a:cxnLst>
                    <a:cxn ang="0">
                      <a:pos x="63" y="19"/>
                    </a:cxn>
                    <a:cxn ang="0">
                      <a:pos x="70" y="44"/>
                    </a:cxn>
                    <a:cxn ang="0">
                      <a:pos x="32" y="21"/>
                    </a:cxn>
                    <a:cxn ang="0">
                      <a:pos x="65" y="47"/>
                    </a:cxn>
                    <a:cxn ang="0">
                      <a:pos x="51" y="49"/>
                    </a:cxn>
                    <a:cxn ang="0">
                      <a:pos x="38" y="47"/>
                    </a:cxn>
                    <a:cxn ang="0">
                      <a:pos x="27" y="41"/>
                    </a:cxn>
                    <a:cxn ang="0">
                      <a:pos x="18" y="31"/>
                    </a:cxn>
                    <a:cxn ang="0">
                      <a:pos x="15" y="25"/>
                    </a:cxn>
                    <a:cxn ang="0">
                      <a:pos x="8" y="11"/>
                    </a:cxn>
                    <a:cxn ang="0">
                      <a:pos x="0" y="2"/>
                    </a:cxn>
                    <a:cxn ang="0">
                      <a:pos x="0" y="2"/>
                    </a:cxn>
                    <a:cxn ang="0">
                      <a:pos x="13" y="1"/>
                    </a:cxn>
                    <a:cxn ang="0">
                      <a:pos x="33" y="1"/>
                    </a:cxn>
                    <a:cxn ang="0">
                      <a:pos x="43" y="3"/>
                    </a:cxn>
                    <a:cxn ang="0">
                      <a:pos x="54" y="9"/>
                    </a:cxn>
                    <a:cxn ang="0">
                      <a:pos x="63" y="19"/>
                    </a:cxn>
                  </a:cxnLst>
                  <a:rect b="b" l="0" r="r" t="0"/>
                  <a:pathLst>
                    <a:path h="49" w="70">
                      <a:moveTo>
                        <a:pt x="63" y="19"/>
                      </a:moveTo>
                      <a:cubicBezTo>
                        <a:pt x="67" y="25"/>
                        <a:pt x="69" y="33"/>
                        <a:pt x="70" y="44"/>
                      </a:cubicBezTo>
                      <a:cubicBezTo>
                        <a:pt x="62" y="33"/>
                        <a:pt x="49" y="25"/>
                        <a:pt x="32" y="21"/>
                      </a:cubicBezTo>
                      <a:cubicBezTo>
                        <a:pt x="45" y="28"/>
                        <a:pt x="56" y="37"/>
                        <a:pt x="65" y="47"/>
                      </a:cubicBezTo>
                      <a:cubicBezTo>
                        <a:pt x="60" y="48"/>
                        <a:pt x="56" y="49"/>
                        <a:pt x="51" y="49"/>
                      </a:cubicBezTo>
                      <a:cubicBezTo>
                        <a:pt x="46" y="49"/>
                        <a:pt x="42" y="48"/>
                        <a:pt x="38" y="47"/>
                      </a:cubicBezTo>
                      <a:cubicBezTo>
                        <a:pt x="34" y="45"/>
                        <a:pt x="30" y="43"/>
                        <a:pt x="27" y="41"/>
                      </a:cubicBezTo>
                      <a:cubicBezTo>
                        <a:pt x="24" y="38"/>
                        <a:pt x="21" y="34"/>
                        <a:pt x="18" y="31"/>
                      </a:cubicBezTo>
                      <a:cubicBezTo>
                        <a:pt x="17" y="29"/>
                        <a:pt x="16" y="27"/>
                        <a:pt x="15" y="25"/>
                      </a:cubicBezTo>
                      <a:cubicBezTo>
                        <a:pt x="13" y="20"/>
                        <a:pt x="11" y="16"/>
                        <a:pt x="8" y="11"/>
                      </a:cubicBezTo>
                      <a:cubicBezTo>
                        <a:pt x="7" y="7"/>
                        <a:pt x="5" y="4"/>
                        <a:pt x="0" y="2"/>
                      </a:cubicBezTo>
                      <a:cubicBezTo>
                        <a:pt x="0" y="2"/>
                        <a:pt x="0" y="2"/>
                        <a:pt x="0" y="2"/>
                      </a:cubicBezTo>
                      <a:cubicBezTo>
                        <a:pt x="13" y="1"/>
                        <a:pt x="13" y="1"/>
                        <a:pt x="13" y="1"/>
                      </a:cubicBezTo>
                      <a:cubicBezTo>
                        <a:pt x="22" y="0"/>
                        <a:pt x="29" y="0"/>
                        <a:pt x="33" y="1"/>
                      </a:cubicBezTo>
                      <a:cubicBezTo>
                        <a:pt x="36" y="1"/>
                        <a:pt x="40" y="2"/>
                        <a:pt x="43" y="3"/>
                      </a:cubicBezTo>
                      <a:cubicBezTo>
                        <a:pt x="47" y="5"/>
                        <a:pt x="51" y="7"/>
                        <a:pt x="54" y="9"/>
                      </a:cubicBezTo>
                      <a:cubicBezTo>
                        <a:pt x="58" y="12"/>
                        <a:pt x="61" y="15"/>
                        <a:pt x="63" y="19"/>
                      </a:cubicBezTo>
                      <a:close/>
                    </a:path>
                  </a:pathLst>
                </a:custGeom>
                <a:solidFill>
                  <a:srgbClr val="00B050"/>
                </a:solidFill>
                <a:ln w="9525">
                  <a:noFill/>
                  <a:round/>
                </a:ln>
              </p:spPr>
              <p:txBody>
                <a:bodyPr anchor="t" anchorCtr="0" bIns="45720" compatLnSpc="1" lIns="91440" numCol="1" rIns="91440" tIns="45720" vert="horz" wrap="square"/>
                <a:lstStyle/>
                <a:p>
                  <a:endParaRPr lang="en-US"/>
                </a:p>
              </p:txBody>
            </p:sp>
            <p:sp>
              <p:nvSpPr>
                <p:cNvPr id="203" name="Freeform 152"/>
                <p:cNvSpPr/>
                <p:nvPr/>
              </p:nvSpPr>
              <p:spPr bwMode="auto">
                <a:xfrm>
                  <a:off x="7810500" y="1549401"/>
                  <a:ext cx="100013" cy="165100"/>
                </a:xfrm>
                <a:custGeom>
                  <a:cxnLst>
                    <a:cxn ang="0">
                      <a:pos x="24" y="19"/>
                    </a:cxn>
                    <a:cxn ang="0">
                      <a:pos x="23" y="26"/>
                    </a:cxn>
                    <a:cxn ang="0">
                      <a:pos x="19" y="32"/>
                    </a:cxn>
                    <a:cxn ang="0">
                      <a:pos x="14" y="37"/>
                    </a:cxn>
                    <a:cxn ang="0">
                      <a:pos x="7" y="40"/>
                    </a:cxn>
                    <a:cxn ang="0">
                      <a:pos x="15" y="19"/>
                    </a:cxn>
                    <a:cxn ang="0">
                      <a:pos x="4" y="40"/>
                    </a:cxn>
                    <a:cxn ang="0">
                      <a:pos x="0" y="27"/>
                    </a:cxn>
                    <a:cxn ang="0">
                      <a:pos x="1" y="19"/>
                    </a:cxn>
                    <a:cxn ang="0">
                      <a:pos x="4" y="14"/>
                    </a:cxn>
                    <a:cxn ang="0">
                      <a:pos x="8" y="9"/>
                    </a:cxn>
                    <a:cxn ang="0">
                      <a:pos x="18" y="4"/>
                    </a:cxn>
                    <a:cxn ang="0">
                      <a:pos x="24" y="0"/>
                    </a:cxn>
                    <a:cxn ang="0">
                      <a:pos x="24" y="0"/>
                    </a:cxn>
                    <a:cxn ang="0">
                      <a:pos x="23" y="7"/>
                    </a:cxn>
                    <a:cxn ang="0">
                      <a:pos x="24" y="15"/>
                    </a:cxn>
                    <a:cxn ang="0">
                      <a:pos x="24" y="19"/>
                    </a:cxn>
                  </a:cxnLst>
                  <a:rect b="b" l="0" r="r" t="0"/>
                  <a:pathLst>
                    <a:path h="40" w="24">
                      <a:moveTo>
                        <a:pt x="24" y="19"/>
                      </a:moveTo>
                      <a:cubicBezTo>
                        <a:pt x="24" y="21"/>
                        <a:pt x="23" y="23"/>
                        <a:pt x="23" y="26"/>
                      </a:cubicBezTo>
                      <a:cubicBezTo>
                        <a:pt x="22" y="28"/>
                        <a:pt x="21" y="30"/>
                        <a:pt x="19" y="32"/>
                      </a:cubicBezTo>
                      <a:cubicBezTo>
                        <a:pt x="18" y="34"/>
                        <a:pt x="16" y="35"/>
                        <a:pt x="14" y="37"/>
                      </a:cubicBezTo>
                      <a:cubicBezTo>
                        <a:pt x="12" y="38"/>
                        <a:pt x="10" y="39"/>
                        <a:pt x="7" y="40"/>
                      </a:cubicBezTo>
                      <a:cubicBezTo>
                        <a:pt x="8" y="33"/>
                        <a:pt x="11" y="26"/>
                        <a:pt x="15" y="19"/>
                      </a:cubicBezTo>
                      <a:cubicBezTo>
                        <a:pt x="8" y="26"/>
                        <a:pt x="5" y="33"/>
                        <a:pt x="4" y="40"/>
                      </a:cubicBezTo>
                      <a:cubicBezTo>
                        <a:pt x="1" y="35"/>
                        <a:pt x="0" y="30"/>
                        <a:pt x="0" y="27"/>
                      </a:cubicBezTo>
                      <a:cubicBezTo>
                        <a:pt x="0" y="24"/>
                        <a:pt x="0" y="22"/>
                        <a:pt x="1" y="19"/>
                      </a:cubicBezTo>
                      <a:cubicBezTo>
                        <a:pt x="2" y="17"/>
                        <a:pt x="3" y="15"/>
                        <a:pt x="4" y="14"/>
                      </a:cubicBezTo>
                      <a:cubicBezTo>
                        <a:pt x="6" y="12"/>
                        <a:pt x="7" y="10"/>
                        <a:pt x="8" y="9"/>
                      </a:cubicBezTo>
                      <a:cubicBezTo>
                        <a:pt x="10" y="8"/>
                        <a:pt x="13" y="6"/>
                        <a:pt x="18" y="4"/>
                      </a:cubicBezTo>
                      <a:cubicBezTo>
                        <a:pt x="24" y="0"/>
                        <a:pt x="24" y="0"/>
                        <a:pt x="24" y="0"/>
                      </a:cubicBezTo>
                      <a:cubicBezTo>
                        <a:pt x="24" y="0"/>
                        <a:pt x="24" y="0"/>
                        <a:pt x="24" y="0"/>
                      </a:cubicBezTo>
                      <a:cubicBezTo>
                        <a:pt x="22" y="3"/>
                        <a:pt x="22" y="5"/>
                        <a:pt x="23" y="7"/>
                      </a:cubicBezTo>
                      <a:cubicBezTo>
                        <a:pt x="23" y="10"/>
                        <a:pt x="23" y="12"/>
                        <a:pt x="24" y="15"/>
                      </a:cubicBezTo>
                      <a:cubicBezTo>
                        <a:pt x="24" y="16"/>
                        <a:pt x="24" y="17"/>
                        <a:pt x="24" y="19"/>
                      </a:cubicBezTo>
                      <a:close/>
                    </a:path>
                  </a:pathLst>
                </a:custGeom>
                <a:solidFill>
                  <a:srgbClr val="00B050"/>
                </a:solidFill>
                <a:ln w="9525">
                  <a:noFill/>
                  <a:round/>
                </a:ln>
              </p:spPr>
              <p:txBody>
                <a:bodyPr anchor="t" anchorCtr="0" bIns="45720" compatLnSpc="1" lIns="91440" numCol="1" rIns="91440" tIns="45720" vert="horz" wrap="square"/>
                <a:lstStyle/>
                <a:p>
                  <a:endParaRPr lang="en-US"/>
                </a:p>
              </p:txBody>
            </p:sp>
            <p:sp>
              <p:nvSpPr>
                <p:cNvPr id="204" name="Freeform 153"/>
                <p:cNvSpPr/>
                <p:nvPr/>
              </p:nvSpPr>
              <p:spPr bwMode="auto">
                <a:xfrm>
                  <a:off x="7315200" y="1516063"/>
                  <a:ext cx="85725" cy="141288"/>
                </a:xfrm>
                <a:custGeom>
                  <a:cxnLst>
                    <a:cxn ang="0">
                      <a:pos x="0" y="0"/>
                    </a:cxn>
                    <a:cxn ang="0">
                      <a:pos x="5" y="3"/>
                    </a:cxn>
                    <a:cxn ang="0">
                      <a:pos x="13" y="7"/>
                    </a:cxn>
                    <a:cxn ang="0">
                      <a:pos x="17" y="11"/>
                    </a:cxn>
                    <a:cxn ang="0">
                      <a:pos x="19" y="16"/>
                    </a:cxn>
                    <a:cxn ang="0">
                      <a:pos x="21" y="23"/>
                    </a:cxn>
                    <a:cxn ang="0">
                      <a:pos x="17" y="34"/>
                    </a:cxn>
                    <a:cxn ang="0">
                      <a:pos x="8" y="16"/>
                    </a:cxn>
                    <a:cxn ang="0">
                      <a:pos x="14" y="34"/>
                    </a:cxn>
                    <a:cxn ang="0">
                      <a:pos x="8" y="32"/>
                    </a:cxn>
                    <a:cxn ang="0">
                      <a:pos x="3" y="27"/>
                    </a:cxn>
                    <a:cxn ang="0">
                      <a:pos x="1" y="22"/>
                    </a:cxn>
                    <a:cxn ang="0">
                      <a:pos x="0" y="16"/>
                    </a:cxn>
                    <a:cxn ang="0">
                      <a:pos x="0" y="13"/>
                    </a:cxn>
                    <a:cxn ang="0">
                      <a:pos x="1" y="6"/>
                    </a:cxn>
                    <a:cxn ang="0">
                      <a:pos x="0" y="0"/>
                    </a:cxn>
                  </a:cxnLst>
                  <a:rect b="b" l="0" r="r" t="0"/>
                  <a:pathLst>
                    <a:path h="34" w="21">
                      <a:moveTo>
                        <a:pt x="0" y="0"/>
                      </a:moveTo>
                      <a:cubicBezTo>
                        <a:pt x="5" y="3"/>
                        <a:pt x="5" y="3"/>
                        <a:pt x="5" y="3"/>
                      </a:cubicBezTo>
                      <a:cubicBezTo>
                        <a:pt x="9" y="5"/>
                        <a:pt x="12" y="6"/>
                        <a:pt x="13" y="7"/>
                      </a:cubicBezTo>
                      <a:cubicBezTo>
                        <a:pt x="14" y="8"/>
                        <a:pt x="16" y="10"/>
                        <a:pt x="17" y="11"/>
                      </a:cubicBezTo>
                      <a:cubicBezTo>
                        <a:pt x="18" y="13"/>
                        <a:pt x="19" y="14"/>
                        <a:pt x="19" y="16"/>
                      </a:cubicBezTo>
                      <a:cubicBezTo>
                        <a:pt x="20" y="18"/>
                        <a:pt x="21" y="21"/>
                        <a:pt x="21" y="23"/>
                      </a:cubicBezTo>
                      <a:cubicBezTo>
                        <a:pt x="21" y="26"/>
                        <a:pt x="20" y="30"/>
                        <a:pt x="17" y="34"/>
                      </a:cubicBezTo>
                      <a:cubicBezTo>
                        <a:pt x="17" y="28"/>
                        <a:pt x="14" y="22"/>
                        <a:pt x="8" y="16"/>
                      </a:cubicBezTo>
                      <a:cubicBezTo>
                        <a:pt x="11" y="22"/>
                        <a:pt x="13" y="28"/>
                        <a:pt x="14" y="34"/>
                      </a:cubicBezTo>
                      <a:cubicBezTo>
                        <a:pt x="12" y="34"/>
                        <a:pt x="10" y="33"/>
                        <a:pt x="8" y="32"/>
                      </a:cubicBezTo>
                      <a:cubicBezTo>
                        <a:pt x="6" y="30"/>
                        <a:pt x="5" y="29"/>
                        <a:pt x="3" y="27"/>
                      </a:cubicBezTo>
                      <a:cubicBezTo>
                        <a:pt x="2" y="26"/>
                        <a:pt x="1" y="24"/>
                        <a:pt x="1" y="22"/>
                      </a:cubicBezTo>
                      <a:cubicBezTo>
                        <a:pt x="0" y="20"/>
                        <a:pt x="0" y="18"/>
                        <a:pt x="0" y="16"/>
                      </a:cubicBezTo>
                      <a:cubicBezTo>
                        <a:pt x="0" y="15"/>
                        <a:pt x="0" y="14"/>
                        <a:pt x="0" y="13"/>
                      </a:cubicBezTo>
                      <a:cubicBezTo>
                        <a:pt x="0" y="10"/>
                        <a:pt x="0" y="8"/>
                        <a:pt x="1" y="6"/>
                      </a:cubicBezTo>
                      <a:cubicBezTo>
                        <a:pt x="1" y="4"/>
                        <a:pt x="1" y="2"/>
                        <a:pt x="0" y="0"/>
                      </a:cubicBezTo>
                      <a:close/>
                    </a:path>
                  </a:pathLst>
                </a:custGeom>
                <a:solidFill>
                  <a:srgbClr val="00B050"/>
                </a:solidFill>
                <a:ln w="9525">
                  <a:noFill/>
                  <a:round/>
                </a:ln>
              </p:spPr>
              <p:txBody>
                <a:bodyPr anchor="t" anchorCtr="0" bIns="45720" compatLnSpc="1" lIns="91440" numCol="1" rIns="91440" tIns="45720" vert="horz" wrap="square"/>
                <a:lstStyle/>
                <a:p>
                  <a:endParaRPr lang="en-US"/>
                </a:p>
              </p:txBody>
            </p:sp>
            <p:sp>
              <p:nvSpPr>
                <p:cNvPr id="205" name="Freeform 154"/>
                <p:cNvSpPr/>
                <p:nvPr/>
              </p:nvSpPr>
              <p:spPr bwMode="auto">
                <a:xfrm>
                  <a:off x="8281987" y="1412876"/>
                  <a:ext cx="112713" cy="203200"/>
                </a:xfrm>
                <a:custGeom>
                  <a:cxnLst>
                    <a:cxn ang="0">
                      <a:pos x="25" y="35"/>
                    </a:cxn>
                    <a:cxn ang="0">
                      <a:pos x="24" y="37"/>
                    </a:cxn>
                    <a:cxn ang="0">
                      <a:pos x="19" y="43"/>
                    </a:cxn>
                    <a:cxn ang="0">
                      <a:pos x="11" y="48"/>
                    </a:cxn>
                    <a:cxn ang="0">
                      <a:pos x="16" y="22"/>
                    </a:cxn>
                    <a:cxn ang="0">
                      <a:pos x="8" y="49"/>
                    </a:cxn>
                    <a:cxn ang="0">
                      <a:pos x="1" y="34"/>
                    </a:cxn>
                    <a:cxn ang="0">
                      <a:pos x="0" y="28"/>
                    </a:cxn>
                    <a:cxn ang="0">
                      <a:pos x="1" y="25"/>
                    </a:cxn>
                    <a:cxn ang="0">
                      <a:pos x="2" y="22"/>
                    </a:cxn>
                    <a:cxn ang="0">
                      <a:pos x="3" y="18"/>
                    </a:cxn>
                    <a:cxn ang="0">
                      <a:pos x="7" y="12"/>
                    </a:cxn>
                    <a:cxn ang="0">
                      <a:pos x="17" y="4"/>
                    </a:cxn>
                    <a:cxn ang="0">
                      <a:pos x="23" y="0"/>
                    </a:cxn>
                    <a:cxn ang="0">
                      <a:pos x="23" y="0"/>
                    </a:cxn>
                    <a:cxn ang="0">
                      <a:pos x="23" y="8"/>
                    </a:cxn>
                    <a:cxn ang="0">
                      <a:pos x="26" y="16"/>
                    </a:cxn>
                    <a:cxn ang="0">
                      <a:pos x="27" y="21"/>
                    </a:cxn>
                    <a:cxn ang="0">
                      <a:pos x="27" y="28"/>
                    </a:cxn>
                    <a:cxn ang="0">
                      <a:pos x="27" y="29"/>
                    </a:cxn>
                    <a:cxn ang="0">
                      <a:pos x="25" y="35"/>
                    </a:cxn>
                  </a:cxnLst>
                  <a:rect b="b" l="0" r="r" t="0"/>
                  <a:pathLst>
                    <a:path h="49" w="27">
                      <a:moveTo>
                        <a:pt x="25" y="35"/>
                      </a:moveTo>
                      <a:cubicBezTo>
                        <a:pt x="25" y="35"/>
                        <a:pt x="24" y="36"/>
                        <a:pt x="24" y="37"/>
                      </a:cubicBezTo>
                      <a:cubicBezTo>
                        <a:pt x="23" y="39"/>
                        <a:pt x="21" y="41"/>
                        <a:pt x="19" y="43"/>
                      </a:cubicBezTo>
                      <a:cubicBezTo>
                        <a:pt x="17" y="45"/>
                        <a:pt x="14" y="47"/>
                        <a:pt x="11" y="48"/>
                      </a:cubicBezTo>
                      <a:cubicBezTo>
                        <a:pt x="11" y="39"/>
                        <a:pt x="13" y="31"/>
                        <a:pt x="16" y="22"/>
                      </a:cubicBezTo>
                      <a:cubicBezTo>
                        <a:pt x="10" y="31"/>
                        <a:pt x="7" y="40"/>
                        <a:pt x="8" y="49"/>
                      </a:cubicBezTo>
                      <a:cubicBezTo>
                        <a:pt x="4" y="43"/>
                        <a:pt x="1" y="38"/>
                        <a:pt x="1" y="34"/>
                      </a:cubicBezTo>
                      <a:cubicBezTo>
                        <a:pt x="0" y="32"/>
                        <a:pt x="0" y="30"/>
                        <a:pt x="0" y="28"/>
                      </a:cubicBezTo>
                      <a:cubicBezTo>
                        <a:pt x="0" y="27"/>
                        <a:pt x="1" y="26"/>
                        <a:pt x="1" y="25"/>
                      </a:cubicBezTo>
                      <a:cubicBezTo>
                        <a:pt x="1" y="24"/>
                        <a:pt x="1" y="23"/>
                        <a:pt x="2" y="22"/>
                      </a:cubicBezTo>
                      <a:cubicBezTo>
                        <a:pt x="2" y="21"/>
                        <a:pt x="3" y="20"/>
                        <a:pt x="3" y="18"/>
                      </a:cubicBezTo>
                      <a:cubicBezTo>
                        <a:pt x="4" y="16"/>
                        <a:pt x="6" y="14"/>
                        <a:pt x="7" y="12"/>
                      </a:cubicBezTo>
                      <a:cubicBezTo>
                        <a:pt x="9" y="11"/>
                        <a:pt x="12" y="8"/>
                        <a:pt x="17" y="4"/>
                      </a:cubicBezTo>
                      <a:cubicBezTo>
                        <a:pt x="23" y="0"/>
                        <a:pt x="23" y="0"/>
                        <a:pt x="23" y="0"/>
                      </a:cubicBezTo>
                      <a:cubicBezTo>
                        <a:pt x="23" y="0"/>
                        <a:pt x="23" y="0"/>
                        <a:pt x="23" y="0"/>
                      </a:cubicBezTo>
                      <a:cubicBezTo>
                        <a:pt x="22" y="3"/>
                        <a:pt x="22" y="5"/>
                        <a:pt x="23" y="8"/>
                      </a:cubicBezTo>
                      <a:cubicBezTo>
                        <a:pt x="24" y="11"/>
                        <a:pt x="25" y="13"/>
                        <a:pt x="26" y="16"/>
                      </a:cubicBezTo>
                      <a:cubicBezTo>
                        <a:pt x="26" y="18"/>
                        <a:pt x="27" y="19"/>
                        <a:pt x="27" y="21"/>
                      </a:cubicBezTo>
                      <a:cubicBezTo>
                        <a:pt x="27" y="23"/>
                        <a:pt x="27" y="26"/>
                        <a:pt x="27" y="28"/>
                      </a:cubicBezTo>
                      <a:cubicBezTo>
                        <a:pt x="27" y="28"/>
                        <a:pt x="27" y="29"/>
                        <a:pt x="27" y="29"/>
                      </a:cubicBezTo>
                      <a:cubicBezTo>
                        <a:pt x="26" y="31"/>
                        <a:pt x="26" y="33"/>
                        <a:pt x="25" y="35"/>
                      </a:cubicBezTo>
                      <a:close/>
                    </a:path>
                  </a:pathLst>
                </a:custGeom>
                <a:solidFill>
                  <a:srgbClr val="00B050"/>
                </a:solidFill>
                <a:ln w="9525">
                  <a:noFill/>
                  <a:round/>
                </a:ln>
              </p:spPr>
              <p:txBody>
                <a:bodyPr anchor="t" anchorCtr="0" bIns="45720" compatLnSpc="1" lIns="91440" numCol="1" rIns="91440" tIns="45720" vert="horz" wrap="square"/>
                <a:lstStyle/>
                <a:p>
                  <a:endParaRPr lang="en-US"/>
                </a:p>
              </p:txBody>
            </p:sp>
            <p:sp>
              <p:nvSpPr>
                <p:cNvPr id="206" name="Freeform 155"/>
                <p:cNvSpPr/>
                <p:nvPr/>
              </p:nvSpPr>
              <p:spPr bwMode="auto">
                <a:xfrm>
                  <a:off x="8067675" y="1276351"/>
                  <a:ext cx="231775" cy="139700"/>
                </a:xfrm>
                <a:custGeom>
                  <a:cxnLst>
                    <a:cxn ang="0">
                      <a:pos x="56" y="6"/>
                    </a:cxn>
                    <a:cxn ang="0">
                      <a:pos x="56" y="6"/>
                    </a:cxn>
                    <a:cxn ang="0">
                      <a:pos x="49" y="12"/>
                    </a:cxn>
                    <a:cxn ang="0">
                      <a:pos x="43" y="21"/>
                    </a:cxn>
                    <a:cxn ang="0">
                      <a:pos x="39" y="25"/>
                    </a:cxn>
                    <a:cxn ang="0">
                      <a:pos x="32" y="30"/>
                    </a:cxn>
                    <a:cxn ang="0">
                      <a:pos x="23" y="33"/>
                    </a:cxn>
                    <a:cxn ang="0">
                      <a:pos x="13" y="33"/>
                    </a:cxn>
                    <a:cxn ang="0">
                      <a:pos x="3" y="29"/>
                    </a:cxn>
                    <a:cxn ang="0">
                      <a:pos x="30" y="15"/>
                    </a:cxn>
                    <a:cxn ang="0">
                      <a:pos x="0" y="27"/>
                    </a:cxn>
                    <a:cxn ang="0">
                      <a:pos x="8" y="10"/>
                    </a:cxn>
                    <a:cxn ang="0">
                      <a:pos x="17" y="4"/>
                    </a:cxn>
                    <a:cxn ang="0">
                      <a:pos x="25" y="1"/>
                    </a:cxn>
                    <a:cxn ang="0">
                      <a:pos x="33" y="1"/>
                    </a:cxn>
                    <a:cxn ang="0">
                      <a:pos x="47" y="4"/>
                    </a:cxn>
                    <a:cxn ang="0">
                      <a:pos x="56" y="6"/>
                    </a:cxn>
                  </a:cxnLst>
                  <a:rect b="b" l="0" r="r" t="0"/>
                  <a:pathLst>
                    <a:path h="34" w="56">
                      <a:moveTo>
                        <a:pt x="56" y="6"/>
                      </a:moveTo>
                      <a:cubicBezTo>
                        <a:pt x="56" y="6"/>
                        <a:pt x="56" y="6"/>
                        <a:pt x="56" y="6"/>
                      </a:cubicBezTo>
                      <a:cubicBezTo>
                        <a:pt x="53" y="7"/>
                        <a:pt x="50" y="9"/>
                        <a:pt x="49" y="12"/>
                      </a:cubicBezTo>
                      <a:cubicBezTo>
                        <a:pt x="47" y="15"/>
                        <a:pt x="45" y="18"/>
                        <a:pt x="43" y="21"/>
                      </a:cubicBezTo>
                      <a:cubicBezTo>
                        <a:pt x="42" y="22"/>
                        <a:pt x="40" y="23"/>
                        <a:pt x="39" y="25"/>
                      </a:cubicBezTo>
                      <a:cubicBezTo>
                        <a:pt x="37" y="27"/>
                        <a:pt x="34" y="28"/>
                        <a:pt x="32" y="30"/>
                      </a:cubicBezTo>
                      <a:cubicBezTo>
                        <a:pt x="29" y="32"/>
                        <a:pt x="26" y="33"/>
                        <a:pt x="23" y="33"/>
                      </a:cubicBezTo>
                      <a:cubicBezTo>
                        <a:pt x="19" y="34"/>
                        <a:pt x="16" y="33"/>
                        <a:pt x="13" y="33"/>
                      </a:cubicBezTo>
                      <a:cubicBezTo>
                        <a:pt x="9" y="32"/>
                        <a:pt x="6" y="31"/>
                        <a:pt x="3" y="29"/>
                      </a:cubicBezTo>
                      <a:cubicBezTo>
                        <a:pt x="11" y="23"/>
                        <a:pt x="20" y="19"/>
                        <a:pt x="30" y="15"/>
                      </a:cubicBezTo>
                      <a:cubicBezTo>
                        <a:pt x="17" y="16"/>
                        <a:pt x="7" y="20"/>
                        <a:pt x="0" y="27"/>
                      </a:cubicBezTo>
                      <a:cubicBezTo>
                        <a:pt x="2" y="19"/>
                        <a:pt x="5" y="13"/>
                        <a:pt x="8" y="10"/>
                      </a:cubicBezTo>
                      <a:cubicBezTo>
                        <a:pt x="11" y="7"/>
                        <a:pt x="13" y="5"/>
                        <a:pt x="17" y="4"/>
                      </a:cubicBezTo>
                      <a:cubicBezTo>
                        <a:pt x="19" y="2"/>
                        <a:pt x="22" y="2"/>
                        <a:pt x="25" y="1"/>
                      </a:cubicBezTo>
                      <a:cubicBezTo>
                        <a:pt x="28" y="1"/>
                        <a:pt x="30" y="0"/>
                        <a:pt x="33" y="1"/>
                      </a:cubicBezTo>
                      <a:cubicBezTo>
                        <a:pt x="36" y="1"/>
                        <a:pt x="41" y="2"/>
                        <a:pt x="47" y="4"/>
                      </a:cubicBezTo>
                      <a:lnTo>
                        <a:pt x="56" y="6"/>
                      </a:lnTo>
                      <a:close/>
                    </a:path>
                  </a:pathLst>
                </a:custGeom>
                <a:solidFill>
                  <a:srgbClr val="00B050"/>
                </a:solidFill>
                <a:ln w="9525">
                  <a:noFill/>
                  <a:round/>
                </a:ln>
              </p:spPr>
              <p:txBody>
                <a:bodyPr anchor="t" anchorCtr="0" bIns="45720" compatLnSpc="1" lIns="91440" numCol="1" rIns="91440" tIns="45720" vert="horz" wrap="square"/>
                <a:lstStyle/>
                <a:p>
                  <a:endParaRPr lang="en-US"/>
                </a:p>
              </p:txBody>
            </p:sp>
            <p:sp>
              <p:nvSpPr>
                <p:cNvPr id="207" name="Freeform 157"/>
                <p:cNvSpPr/>
                <p:nvPr/>
              </p:nvSpPr>
              <p:spPr bwMode="auto">
                <a:xfrm>
                  <a:off x="8054975" y="1814513"/>
                  <a:ext cx="69850" cy="123825"/>
                </a:xfrm>
                <a:custGeom>
                  <a:cxnLst>
                    <a:cxn ang="0">
                      <a:pos x="17" y="0"/>
                    </a:cxn>
                    <a:cxn ang="0">
                      <a:pos x="17" y="5"/>
                    </a:cxn>
                    <a:cxn ang="0">
                      <a:pos x="17" y="11"/>
                    </a:cxn>
                    <a:cxn ang="0">
                      <a:pos x="17" y="14"/>
                    </a:cxn>
                    <a:cxn ang="0">
                      <a:pos x="17" y="19"/>
                    </a:cxn>
                    <a:cxn ang="0">
                      <a:pos x="14" y="23"/>
                    </a:cxn>
                    <a:cxn ang="0">
                      <a:pos x="10" y="27"/>
                    </a:cxn>
                    <a:cxn ang="0">
                      <a:pos x="5" y="29"/>
                    </a:cxn>
                    <a:cxn ang="0">
                      <a:pos x="10" y="13"/>
                    </a:cxn>
                    <a:cxn ang="0">
                      <a:pos x="3" y="30"/>
                    </a:cxn>
                    <a:cxn ang="0">
                      <a:pos x="0" y="19"/>
                    </a:cxn>
                    <a:cxn ang="0">
                      <a:pos x="1" y="14"/>
                    </a:cxn>
                    <a:cxn ang="0">
                      <a:pos x="3" y="10"/>
                    </a:cxn>
                    <a:cxn ang="0">
                      <a:pos x="6" y="6"/>
                    </a:cxn>
                    <a:cxn ang="0">
                      <a:pos x="13" y="2"/>
                    </a:cxn>
                    <a:cxn ang="0">
                      <a:pos x="17" y="0"/>
                    </a:cxn>
                  </a:cxnLst>
                  <a:rect b="b" l="0" r="r" t="0"/>
                  <a:pathLst>
                    <a:path h="30" w="17">
                      <a:moveTo>
                        <a:pt x="17" y="0"/>
                      </a:moveTo>
                      <a:cubicBezTo>
                        <a:pt x="16" y="1"/>
                        <a:pt x="16" y="3"/>
                        <a:pt x="17" y="5"/>
                      </a:cubicBezTo>
                      <a:cubicBezTo>
                        <a:pt x="17" y="7"/>
                        <a:pt x="17" y="9"/>
                        <a:pt x="17" y="11"/>
                      </a:cubicBezTo>
                      <a:cubicBezTo>
                        <a:pt x="17" y="12"/>
                        <a:pt x="17" y="13"/>
                        <a:pt x="17" y="14"/>
                      </a:cubicBezTo>
                      <a:cubicBezTo>
                        <a:pt x="17" y="15"/>
                        <a:pt x="17" y="17"/>
                        <a:pt x="17" y="19"/>
                      </a:cubicBezTo>
                      <a:cubicBezTo>
                        <a:pt x="16" y="20"/>
                        <a:pt x="15" y="22"/>
                        <a:pt x="14" y="23"/>
                      </a:cubicBezTo>
                      <a:cubicBezTo>
                        <a:pt x="13" y="25"/>
                        <a:pt x="12" y="26"/>
                        <a:pt x="10" y="27"/>
                      </a:cubicBezTo>
                      <a:cubicBezTo>
                        <a:pt x="9" y="28"/>
                        <a:pt x="7" y="29"/>
                        <a:pt x="5" y="29"/>
                      </a:cubicBezTo>
                      <a:cubicBezTo>
                        <a:pt x="6" y="24"/>
                        <a:pt x="8" y="18"/>
                        <a:pt x="10" y="13"/>
                      </a:cubicBezTo>
                      <a:cubicBezTo>
                        <a:pt x="6" y="18"/>
                        <a:pt x="3" y="24"/>
                        <a:pt x="3" y="30"/>
                      </a:cubicBezTo>
                      <a:cubicBezTo>
                        <a:pt x="1" y="26"/>
                        <a:pt x="0" y="22"/>
                        <a:pt x="0" y="19"/>
                      </a:cubicBezTo>
                      <a:cubicBezTo>
                        <a:pt x="0" y="18"/>
                        <a:pt x="0" y="16"/>
                        <a:pt x="1" y="14"/>
                      </a:cubicBezTo>
                      <a:cubicBezTo>
                        <a:pt x="1" y="12"/>
                        <a:pt x="2" y="11"/>
                        <a:pt x="3" y="10"/>
                      </a:cubicBezTo>
                      <a:cubicBezTo>
                        <a:pt x="4" y="8"/>
                        <a:pt x="5" y="7"/>
                        <a:pt x="6" y="6"/>
                      </a:cubicBezTo>
                      <a:cubicBezTo>
                        <a:pt x="7" y="5"/>
                        <a:pt x="9" y="4"/>
                        <a:pt x="13" y="2"/>
                      </a:cubicBezTo>
                      <a:lnTo>
                        <a:pt x="17" y="0"/>
                      </a:lnTo>
                      <a:close/>
                    </a:path>
                  </a:pathLst>
                </a:custGeom>
                <a:solidFill>
                  <a:srgbClr val="00B050"/>
                </a:solidFill>
                <a:ln w="9525">
                  <a:noFill/>
                  <a:round/>
                </a:ln>
              </p:spPr>
              <p:txBody>
                <a:bodyPr anchor="t" anchorCtr="0" bIns="45720" compatLnSpc="1" lIns="91440" numCol="1" rIns="91440" tIns="45720" vert="horz" wrap="square"/>
                <a:lstStyle/>
                <a:p>
                  <a:endParaRPr lang="en-US"/>
                </a:p>
              </p:txBody>
            </p:sp>
            <p:sp>
              <p:nvSpPr>
                <p:cNvPr id="208" name="Freeform 158"/>
                <p:cNvSpPr/>
                <p:nvPr/>
              </p:nvSpPr>
              <p:spPr bwMode="auto">
                <a:xfrm>
                  <a:off x="8374062" y="1706563"/>
                  <a:ext cx="193675" cy="153988"/>
                </a:xfrm>
                <a:custGeom>
                  <a:cxnLst>
                    <a:cxn ang="0">
                      <a:pos x="47" y="0"/>
                    </a:cxn>
                    <a:cxn ang="0">
                      <a:pos x="42" y="7"/>
                    </a:cxn>
                    <a:cxn ang="0">
                      <a:pos x="38" y="17"/>
                    </a:cxn>
                    <a:cxn ang="0">
                      <a:pos x="36" y="22"/>
                    </a:cxn>
                    <a:cxn ang="0">
                      <a:pos x="31" y="29"/>
                    </a:cxn>
                    <a:cxn ang="0">
                      <a:pos x="23" y="34"/>
                    </a:cxn>
                    <a:cxn ang="0">
                      <a:pos x="14" y="37"/>
                    </a:cxn>
                    <a:cxn ang="0">
                      <a:pos x="4" y="36"/>
                    </a:cxn>
                    <a:cxn ang="0">
                      <a:pos x="25" y="16"/>
                    </a:cxn>
                    <a:cxn ang="0">
                      <a:pos x="0" y="35"/>
                    </a:cxn>
                    <a:cxn ang="0">
                      <a:pos x="3" y="16"/>
                    </a:cxn>
                    <a:cxn ang="0">
                      <a:pos x="10" y="8"/>
                    </a:cxn>
                    <a:cxn ang="0">
                      <a:pos x="17" y="4"/>
                    </a:cxn>
                    <a:cxn ang="0">
                      <a:pos x="24" y="1"/>
                    </a:cxn>
                    <a:cxn ang="0">
                      <a:pos x="38" y="0"/>
                    </a:cxn>
                    <a:cxn ang="0">
                      <a:pos x="47" y="0"/>
                    </a:cxn>
                  </a:cxnLst>
                  <a:rect b="b" l="0" r="r" t="0"/>
                  <a:pathLst>
                    <a:path h="37" w="47">
                      <a:moveTo>
                        <a:pt x="47" y="0"/>
                      </a:moveTo>
                      <a:cubicBezTo>
                        <a:pt x="44" y="2"/>
                        <a:pt x="42" y="5"/>
                        <a:pt x="42" y="7"/>
                      </a:cubicBezTo>
                      <a:cubicBezTo>
                        <a:pt x="41" y="11"/>
                        <a:pt x="40" y="14"/>
                        <a:pt x="38" y="17"/>
                      </a:cubicBezTo>
                      <a:cubicBezTo>
                        <a:pt x="38" y="19"/>
                        <a:pt x="37" y="20"/>
                        <a:pt x="36" y="22"/>
                      </a:cubicBezTo>
                      <a:cubicBezTo>
                        <a:pt x="35" y="24"/>
                        <a:pt x="33" y="27"/>
                        <a:pt x="31" y="29"/>
                      </a:cubicBezTo>
                      <a:cubicBezTo>
                        <a:pt x="28" y="31"/>
                        <a:pt x="26" y="33"/>
                        <a:pt x="23" y="34"/>
                      </a:cubicBezTo>
                      <a:cubicBezTo>
                        <a:pt x="20" y="36"/>
                        <a:pt x="17" y="36"/>
                        <a:pt x="14" y="37"/>
                      </a:cubicBezTo>
                      <a:cubicBezTo>
                        <a:pt x="11" y="37"/>
                        <a:pt x="8" y="37"/>
                        <a:pt x="4" y="36"/>
                      </a:cubicBezTo>
                      <a:cubicBezTo>
                        <a:pt x="10" y="28"/>
                        <a:pt x="17" y="21"/>
                        <a:pt x="25" y="16"/>
                      </a:cubicBezTo>
                      <a:cubicBezTo>
                        <a:pt x="14" y="20"/>
                        <a:pt x="5" y="26"/>
                        <a:pt x="0" y="35"/>
                      </a:cubicBezTo>
                      <a:cubicBezTo>
                        <a:pt x="0" y="27"/>
                        <a:pt x="1" y="21"/>
                        <a:pt x="3" y="16"/>
                      </a:cubicBezTo>
                      <a:cubicBezTo>
                        <a:pt x="5" y="13"/>
                        <a:pt x="7" y="11"/>
                        <a:pt x="10" y="8"/>
                      </a:cubicBezTo>
                      <a:cubicBezTo>
                        <a:pt x="12" y="7"/>
                        <a:pt x="14" y="5"/>
                        <a:pt x="17" y="4"/>
                      </a:cubicBezTo>
                      <a:cubicBezTo>
                        <a:pt x="19" y="3"/>
                        <a:pt x="22" y="2"/>
                        <a:pt x="24" y="1"/>
                      </a:cubicBezTo>
                      <a:cubicBezTo>
                        <a:pt x="27" y="0"/>
                        <a:pt x="32" y="0"/>
                        <a:pt x="38" y="0"/>
                      </a:cubicBezTo>
                      <a:lnTo>
                        <a:pt x="47" y="0"/>
                      </a:lnTo>
                      <a:close/>
                    </a:path>
                  </a:pathLst>
                </a:custGeom>
                <a:solidFill>
                  <a:srgbClr val="00B050"/>
                </a:solidFill>
                <a:ln w="9525">
                  <a:noFill/>
                  <a:round/>
                </a:ln>
              </p:spPr>
              <p:txBody>
                <a:bodyPr anchor="t" anchorCtr="0" bIns="45720" compatLnSpc="1" lIns="91440" numCol="1" rIns="91440" tIns="45720" vert="horz" wrap="square"/>
                <a:lstStyle/>
                <a:p>
                  <a:endParaRPr lang="en-US"/>
                </a:p>
              </p:txBody>
            </p:sp>
            <p:sp>
              <p:nvSpPr>
                <p:cNvPr id="209" name="Freeform 159"/>
                <p:cNvSpPr/>
                <p:nvPr/>
              </p:nvSpPr>
              <p:spPr bwMode="auto">
                <a:xfrm>
                  <a:off x="6111875" y="1384301"/>
                  <a:ext cx="231775" cy="139700"/>
                </a:xfrm>
                <a:custGeom>
                  <a:cxnLst>
                    <a:cxn ang="0">
                      <a:pos x="39" y="4"/>
                    </a:cxn>
                    <a:cxn ang="0">
                      <a:pos x="48" y="10"/>
                    </a:cxn>
                    <a:cxn ang="0">
                      <a:pos x="56" y="27"/>
                    </a:cxn>
                    <a:cxn ang="0">
                      <a:pos x="26" y="15"/>
                    </a:cxn>
                    <a:cxn ang="0">
                      <a:pos x="53" y="29"/>
                    </a:cxn>
                    <a:cxn ang="0">
                      <a:pos x="43" y="33"/>
                    </a:cxn>
                    <a:cxn ang="0">
                      <a:pos x="33" y="33"/>
                    </a:cxn>
                    <a:cxn ang="0">
                      <a:pos x="24" y="30"/>
                    </a:cxn>
                    <a:cxn ang="0">
                      <a:pos x="17" y="25"/>
                    </a:cxn>
                    <a:cxn ang="0">
                      <a:pos x="13" y="21"/>
                    </a:cxn>
                    <a:cxn ang="0">
                      <a:pos x="7" y="12"/>
                    </a:cxn>
                    <a:cxn ang="0">
                      <a:pos x="0" y="6"/>
                    </a:cxn>
                    <a:cxn ang="0">
                      <a:pos x="0" y="6"/>
                    </a:cxn>
                    <a:cxn ang="0">
                      <a:pos x="9" y="4"/>
                    </a:cxn>
                    <a:cxn ang="0">
                      <a:pos x="23" y="1"/>
                    </a:cxn>
                    <a:cxn ang="0">
                      <a:pos x="31" y="1"/>
                    </a:cxn>
                    <a:cxn ang="0">
                      <a:pos x="39" y="4"/>
                    </a:cxn>
                  </a:cxnLst>
                  <a:rect b="b" l="0" r="r" t="0"/>
                  <a:pathLst>
                    <a:path h="34" w="56">
                      <a:moveTo>
                        <a:pt x="39" y="4"/>
                      </a:moveTo>
                      <a:cubicBezTo>
                        <a:pt x="42" y="5"/>
                        <a:pt x="45" y="7"/>
                        <a:pt x="48" y="10"/>
                      </a:cubicBezTo>
                      <a:cubicBezTo>
                        <a:pt x="51" y="13"/>
                        <a:pt x="54" y="19"/>
                        <a:pt x="56" y="27"/>
                      </a:cubicBezTo>
                      <a:cubicBezTo>
                        <a:pt x="49" y="20"/>
                        <a:pt x="38" y="16"/>
                        <a:pt x="26" y="15"/>
                      </a:cubicBezTo>
                      <a:cubicBezTo>
                        <a:pt x="36" y="19"/>
                        <a:pt x="45" y="23"/>
                        <a:pt x="53" y="29"/>
                      </a:cubicBezTo>
                      <a:cubicBezTo>
                        <a:pt x="50" y="31"/>
                        <a:pt x="46" y="32"/>
                        <a:pt x="43" y="33"/>
                      </a:cubicBezTo>
                      <a:cubicBezTo>
                        <a:pt x="40" y="33"/>
                        <a:pt x="37" y="34"/>
                        <a:pt x="33" y="33"/>
                      </a:cubicBezTo>
                      <a:cubicBezTo>
                        <a:pt x="30" y="33"/>
                        <a:pt x="27" y="32"/>
                        <a:pt x="24" y="30"/>
                      </a:cubicBezTo>
                      <a:cubicBezTo>
                        <a:pt x="21" y="28"/>
                        <a:pt x="19" y="27"/>
                        <a:pt x="17" y="25"/>
                      </a:cubicBezTo>
                      <a:cubicBezTo>
                        <a:pt x="15" y="23"/>
                        <a:pt x="14" y="22"/>
                        <a:pt x="13" y="21"/>
                      </a:cubicBezTo>
                      <a:cubicBezTo>
                        <a:pt x="11" y="18"/>
                        <a:pt x="9" y="15"/>
                        <a:pt x="7" y="12"/>
                      </a:cubicBezTo>
                      <a:cubicBezTo>
                        <a:pt x="6" y="9"/>
                        <a:pt x="3" y="7"/>
                        <a:pt x="0" y="6"/>
                      </a:cubicBezTo>
                      <a:cubicBezTo>
                        <a:pt x="0" y="6"/>
                        <a:pt x="0" y="6"/>
                        <a:pt x="0" y="6"/>
                      </a:cubicBezTo>
                      <a:cubicBezTo>
                        <a:pt x="9" y="4"/>
                        <a:pt x="9" y="4"/>
                        <a:pt x="9" y="4"/>
                      </a:cubicBezTo>
                      <a:cubicBezTo>
                        <a:pt x="15" y="2"/>
                        <a:pt x="20" y="1"/>
                        <a:pt x="23" y="1"/>
                      </a:cubicBezTo>
                      <a:cubicBezTo>
                        <a:pt x="25" y="0"/>
                        <a:pt x="28" y="1"/>
                        <a:pt x="31" y="1"/>
                      </a:cubicBezTo>
                      <a:cubicBezTo>
                        <a:pt x="34" y="2"/>
                        <a:pt x="37" y="2"/>
                        <a:pt x="39" y="4"/>
                      </a:cubicBezTo>
                      <a:close/>
                    </a:path>
                  </a:pathLst>
                </a:custGeom>
                <a:solidFill>
                  <a:srgbClr val="00B050"/>
                </a:solidFill>
                <a:ln w="9525">
                  <a:noFill/>
                  <a:round/>
                </a:ln>
              </p:spPr>
              <p:txBody>
                <a:bodyPr anchor="t" anchorCtr="0" bIns="45720" compatLnSpc="1" lIns="91440" numCol="1" rIns="91440" tIns="45720" vert="horz" wrap="square"/>
                <a:lstStyle/>
                <a:p>
                  <a:endParaRPr lang="en-US"/>
                </a:p>
              </p:txBody>
            </p:sp>
            <p:sp>
              <p:nvSpPr>
                <p:cNvPr id="210" name="Freeform 160"/>
                <p:cNvSpPr/>
                <p:nvPr/>
              </p:nvSpPr>
              <p:spPr bwMode="auto">
                <a:xfrm>
                  <a:off x="6111875" y="1968501"/>
                  <a:ext cx="190500" cy="115888"/>
                </a:xfrm>
                <a:custGeom>
                  <a:cxnLst>
                    <a:cxn ang="0">
                      <a:pos x="21" y="2"/>
                    </a:cxn>
                    <a:cxn ang="0">
                      <a:pos x="30" y="0"/>
                    </a:cxn>
                    <a:cxn ang="0">
                      <a:pos x="46" y="5"/>
                    </a:cxn>
                    <a:cxn ang="0">
                      <a:pos x="21" y="17"/>
                    </a:cxn>
                    <a:cxn ang="0">
                      <a:pos x="45" y="8"/>
                    </a:cxn>
                    <a:cxn ang="0">
                      <a:pos x="42" y="17"/>
                    </a:cxn>
                    <a:cxn ang="0">
                      <a:pos x="36" y="23"/>
                    </a:cxn>
                    <a:cxn ang="0">
                      <a:pos x="29" y="27"/>
                    </a:cxn>
                    <a:cxn ang="0">
                      <a:pos x="21" y="28"/>
                    </a:cxn>
                    <a:cxn ang="0">
                      <a:pos x="17" y="28"/>
                    </a:cxn>
                    <a:cxn ang="0">
                      <a:pos x="8" y="27"/>
                    </a:cxn>
                    <a:cxn ang="0">
                      <a:pos x="0" y="28"/>
                    </a:cxn>
                    <a:cxn ang="0">
                      <a:pos x="0" y="28"/>
                    </a:cxn>
                    <a:cxn ang="0">
                      <a:pos x="3" y="21"/>
                    </a:cxn>
                    <a:cxn ang="0">
                      <a:pos x="10" y="10"/>
                    </a:cxn>
                    <a:cxn ang="0">
                      <a:pos x="15" y="6"/>
                    </a:cxn>
                    <a:cxn ang="0">
                      <a:pos x="21" y="2"/>
                    </a:cxn>
                  </a:cxnLst>
                  <a:rect b="b" l="0" r="r" t="0"/>
                  <a:pathLst>
                    <a:path h="28" w="46">
                      <a:moveTo>
                        <a:pt x="21" y="2"/>
                      </a:moveTo>
                      <a:cubicBezTo>
                        <a:pt x="24" y="1"/>
                        <a:pt x="27" y="0"/>
                        <a:pt x="30" y="0"/>
                      </a:cubicBezTo>
                      <a:cubicBezTo>
                        <a:pt x="34" y="0"/>
                        <a:pt x="40" y="2"/>
                        <a:pt x="46" y="5"/>
                      </a:cubicBezTo>
                      <a:cubicBezTo>
                        <a:pt x="37" y="6"/>
                        <a:pt x="29" y="10"/>
                        <a:pt x="21" y="17"/>
                      </a:cubicBezTo>
                      <a:cubicBezTo>
                        <a:pt x="29" y="13"/>
                        <a:pt x="37" y="10"/>
                        <a:pt x="45" y="8"/>
                      </a:cubicBezTo>
                      <a:cubicBezTo>
                        <a:pt x="45" y="11"/>
                        <a:pt x="44" y="14"/>
                        <a:pt x="42" y="17"/>
                      </a:cubicBezTo>
                      <a:cubicBezTo>
                        <a:pt x="41" y="19"/>
                        <a:pt x="39" y="21"/>
                        <a:pt x="36" y="23"/>
                      </a:cubicBezTo>
                      <a:cubicBezTo>
                        <a:pt x="34" y="25"/>
                        <a:pt x="32" y="26"/>
                        <a:pt x="29" y="27"/>
                      </a:cubicBezTo>
                      <a:cubicBezTo>
                        <a:pt x="27" y="28"/>
                        <a:pt x="24" y="28"/>
                        <a:pt x="21" y="28"/>
                      </a:cubicBezTo>
                      <a:cubicBezTo>
                        <a:pt x="20" y="28"/>
                        <a:pt x="18" y="28"/>
                        <a:pt x="17" y="28"/>
                      </a:cubicBezTo>
                      <a:cubicBezTo>
                        <a:pt x="14" y="28"/>
                        <a:pt x="11" y="27"/>
                        <a:pt x="8" y="27"/>
                      </a:cubicBezTo>
                      <a:cubicBezTo>
                        <a:pt x="5" y="26"/>
                        <a:pt x="2" y="27"/>
                        <a:pt x="0" y="28"/>
                      </a:cubicBezTo>
                      <a:cubicBezTo>
                        <a:pt x="0" y="28"/>
                        <a:pt x="0" y="28"/>
                        <a:pt x="0" y="28"/>
                      </a:cubicBezTo>
                      <a:cubicBezTo>
                        <a:pt x="3" y="21"/>
                        <a:pt x="3" y="21"/>
                        <a:pt x="3" y="21"/>
                      </a:cubicBezTo>
                      <a:cubicBezTo>
                        <a:pt x="6" y="16"/>
                        <a:pt x="8" y="12"/>
                        <a:pt x="10" y="10"/>
                      </a:cubicBezTo>
                      <a:cubicBezTo>
                        <a:pt x="11" y="8"/>
                        <a:pt x="13" y="7"/>
                        <a:pt x="15" y="6"/>
                      </a:cubicBezTo>
                      <a:cubicBezTo>
                        <a:pt x="17" y="4"/>
                        <a:pt x="19" y="3"/>
                        <a:pt x="21" y="2"/>
                      </a:cubicBezTo>
                      <a:close/>
                    </a:path>
                  </a:pathLst>
                </a:custGeom>
                <a:solidFill>
                  <a:srgbClr val="00B050"/>
                </a:solidFill>
                <a:ln w="9525">
                  <a:noFill/>
                  <a:round/>
                </a:ln>
              </p:spPr>
              <p:txBody>
                <a:bodyPr anchor="t" anchorCtr="0" bIns="45720" compatLnSpc="1" lIns="91440" numCol="1" rIns="91440" tIns="45720" vert="horz" wrap="square"/>
                <a:lstStyle/>
                <a:p>
                  <a:endParaRPr lang="en-US"/>
                </a:p>
              </p:txBody>
            </p:sp>
            <p:sp>
              <p:nvSpPr>
                <p:cNvPr id="211" name="Freeform 161"/>
                <p:cNvSpPr/>
                <p:nvPr/>
              </p:nvSpPr>
              <p:spPr bwMode="auto">
                <a:xfrm>
                  <a:off x="6686550" y="1276351"/>
                  <a:ext cx="136525" cy="177800"/>
                </a:xfrm>
                <a:custGeom>
                  <a:cxnLst>
                    <a:cxn ang="0">
                      <a:pos x="19" y="8"/>
                    </a:cxn>
                    <a:cxn ang="0">
                      <a:pos x="25" y="12"/>
                    </a:cxn>
                    <a:cxn ang="0">
                      <a:pos x="29" y="18"/>
                    </a:cxn>
                    <a:cxn ang="0">
                      <a:pos x="32" y="27"/>
                    </a:cxn>
                    <a:cxn ang="0">
                      <a:pos x="30" y="43"/>
                    </a:cxn>
                    <a:cxn ang="0">
                      <a:pos x="14" y="20"/>
                    </a:cxn>
                    <a:cxn ang="0">
                      <a:pos x="26" y="43"/>
                    </a:cxn>
                    <a:cxn ang="0">
                      <a:pos x="17" y="40"/>
                    </a:cxn>
                    <a:cxn ang="0">
                      <a:pos x="11" y="36"/>
                    </a:cxn>
                    <a:cxn ang="0">
                      <a:pos x="6" y="29"/>
                    </a:cxn>
                    <a:cxn ang="0">
                      <a:pos x="3" y="22"/>
                    </a:cxn>
                    <a:cxn ang="0">
                      <a:pos x="3" y="17"/>
                    </a:cxn>
                    <a:cxn ang="0">
                      <a:pos x="3" y="8"/>
                    </a:cxn>
                    <a:cxn ang="0">
                      <a:pos x="0" y="0"/>
                    </a:cxn>
                    <a:cxn ang="0">
                      <a:pos x="0" y="0"/>
                    </a:cxn>
                    <a:cxn ang="0">
                      <a:pos x="8" y="3"/>
                    </a:cxn>
                    <a:cxn ang="0">
                      <a:pos x="19" y="8"/>
                    </a:cxn>
                  </a:cxnLst>
                  <a:rect b="b" l="0" r="r" t="0"/>
                  <a:pathLst>
                    <a:path h="43" w="33">
                      <a:moveTo>
                        <a:pt x="19" y="8"/>
                      </a:moveTo>
                      <a:cubicBezTo>
                        <a:pt x="21" y="9"/>
                        <a:pt x="23" y="10"/>
                        <a:pt x="25" y="12"/>
                      </a:cubicBezTo>
                      <a:cubicBezTo>
                        <a:pt x="27" y="14"/>
                        <a:pt x="28" y="16"/>
                        <a:pt x="29" y="18"/>
                      </a:cubicBezTo>
                      <a:cubicBezTo>
                        <a:pt x="31" y="21"/>
                        <a:pt x="32" y="24"/>
                        <a:pt x="32" y="27"/>
                      </a:cubicBezTo>
                      <a:cubicBezTo>
                        <a:pt x="33" y="31"/>
                        <a:pt x="32" y="36"/>
                        <a:pt x="30" y="43"/>
                      </a:cubicBezTo>
                      <a:cubicBezTo>
                        <a:pt x="28" y="34"/>
                        <a:pt x="23" y="27"/>
                        <a:pt x="14" y="20"/>
                      </a:cubicBezTo>
                      <a:cubicBezTo>
                        <a:pt x="19" y="27"/>
                        <a:pt x="23" y="35"/>
                        <a:pt x="26" y="43"/>
                      </a:cubicBezTo>
                      <a:cubicBezTo>
                        <a:pt x="23" y="43"/>
                        <a:pt x="20" y="42"/>
                        <a:pt x="17" y="40"/>
                      </a:cubicBezTo>
                      <a:cubicBezTo>
                        <a:pt x="15" y="39"/>
                        <a:pt x="13" y="38"/>
                        <a:pt x="11" y="36"/>
                      </a:cubicBezTo>
                      <a:cubicBezTo>
                        <a:pt x="9" y="34"/>
                        <a:pt x="7" y="32"/>
                        <a:pt x="6" y="29"/>
                      </a:cubicBezTo>
                      <a:cubicBezTo>
                        <a:pt x="4" y="27"/>
                        <a:pt x="4" y="24"/>
                        <a:pt x="3" y="22"/>
                      </a:cubicBezTo>
                      <a:cubicBezTo>
                        <a:pt x="3" y="20"/>
                        <a:pt x="3" y="19"/>
                        <a:pt x="3" y="17"/>
                      </a:cubicBezTo>
                      <a:cubicBezTo>
                        <a:pt x="3" y="14"/>
                        <a:pt x="3" y="11"/>
                        <a:pt x="3" y="8"/>
                      </a:cubicBezTo>
                      <a:cubicBezTo>
                        <a:pt x="3" y="5"/>
                        <a:pt x="2" y="3"/>
                        <a:pt x="0" y="0"/>
                      </a:cubicBezTo>
                      <a:cubicBezTo>
                        <a:pt x="0" y="0"/>
                        <a:pt x="0" y="0"/>
                        <a:pt x="0" y="0"/>
                      </a:cubicBezTo>
                      <a:cubicBezTo>
                        <a:pt x="8" y="3"/>
                        <a:pt x="8" y="3"/>
                        <a:pt x="8" y="3"/>
                      </a:cubicBezTo>
                      <a:cubicBezTo>
                        <a:pt x="13" y="5"/>
                        <a:pt x="17" y="6"/>
                        <a:pt x="19" y="8"/>
                      </a:cubicBezTo>
                      <a:close/>
                    </a:path>
                  </a:pathLst>
                </a:custGeom>
                <a:solidFill>
                  <a:srgbClr val="00B050"/>
                </a:solidFill>
                <a:ln w="9525">
                  <a:noFill/>
                  <a:round/>
                </a:ln>
              </p:spPr>
              <p:txBody>
                <a:bodyPr anchor="t" anchorCtr="0" bIns="45720" compatLnSpc="1" lIns="91440" numCol="1" rIns="91440" tIns="45720" vert="horz" wrap="square"/>
                <a:lstStyle/>
                <a:p>
                  <a:endParaRPr lang="en-US"/>
                </a:p>
              </p:txBody>
            </p:sp>
            <p:sp>
              <p:nvSpPr>
                <p:cNvPr id="212" name="Freeform 162"/>
                <p:cNvSpPr/>
                <p:nvPr/>
              </p:nvSpPr>
              <p:spPr bwMode="auto">
                <a:xfrm>
                  <a:off x="8029575" y="1106488"/>
                  <a:ext cx="223838" cy="160338"/>
                </a:xfrm>
                <a:custGeom>
                  <a:cxnLst>
                    <a:cxn ang="0">
                      <a:pos x="12" y="8"/>
                    </a:cxn>
                    <a:cxn ang="0">
                      <a:pos x="20" y="3"/>
                    </a:cxn>
                    <a:cxn ang="0">
                      <a:pos x="29" y="1"/>
                    </a:cxn>
                    <a:cxn ang="0">
                      <a:pos x="44" y="1"/>
                    </a:cxn>
                    <a:cxn ang="0">
                      <a:pos x="54" y="1"/>
                    </a:cxn>
                    <a:cxn ang="0">
                      <a:pos x="54" y="1"/>
                    </a:cxn>
                    <a:cxn ang="0">
                      <a:pos x="48" y="9"/>
                    </a:cxn>
                    <a:cxn ang="0">
                      <a:pos x="43" y="19"/>
                    </a:cxn>
                    <a:cxn ang="0">
                      <a:pos x="41" y="24"/>
                    </a:cxn>
                    <a:cxn ang="0">
                      <a:pos x="34" y="32"/>
                    </a:cxn>
                    <a:cxn ang="0">
                      <a:pos x="26" y="37"/>
                    </a:cxn>
                    <a:cxn ang="0">
                      <a:pos x="16" y="39"/>
                    </a:cxn>
                    <a:cxn ang="0">
                      <a:pos x="4" y="38"/>
                    </a:cxn>
                    <a:cxn ang="0">
                      <a:pos x="29" y="17"/>
                    </a:cxn>
                    <a:cxn ang="0">
                      <a:pos x="0" y="36"/>
                    </a:cxn>
                    <a:cxn ang="0">
                      <a:pos x="5" y="16"/>
                    </a:cxn>
                    <a:cxn ang="0">
                      <a:pos x="12" y="8"/>
                    </a:cxn>
                  </a:cxnLst>
                  <a:rect b="b" l="0" r="r" t="0"/>
                  <a:pathLst>
                    <a:path h="39" w="54">
                      <a:moveTo>
                        <a:pt x="12" y="8"/>
                      </a:moveTo>
                      <a:cubicBezTo>
                        <a:pt x="15" y="6"/>
                        <a:pt x="17" y="4"/>
                        <a:pt x="20" y="3"/>
                      </a:cubicBezTo>
                      <a:cubicBezTo>
                        <a:pt x="23" y="2"/>
                        <a:pt x="26" y="1"/>
                        <a:pt x="29" y="1"/>
                      </a:cubicBezTo>
                      <a:cubicBezTo>
                        <a:pt x="32" y="0"/>
                        <a:pt x="37" y="0"/>
                        <a:pt x="44" y="1"/>
                      </a:cubicBezTo>
                      <a:cubicBezTo>
                        <a:pt x="54" y="1"/>
                        <a:pt x="54" y="1"/>
                        <a:pt x="54" y="1"/>
                      </a:cubicBezTo>
                      <a:cubicBezTo>
                        <a:pt x="54" y="1"/>
                        <a:pt x="54" y="1"/>
                        <a:pt x="54" y="1"/>
                      </a:cubicBezTo>
                      <a:cubicBezTo>
                        <a:pt x="51" y="3"/>
                        <a:pt x="49" y="6"/>
                        <a:pt x="48" y="9"/>
                      </a:cubicBezTo>
                      <a:cubicBezTo>
                        <a:pt x="46" y="12"/>
                        <a:pt x="45" y="16"/>
                        <a:pt x="43" y="19"/>
                      </a:cubicBezTo>
                      <a:cubicBezTo>
                        <a:pt x="43" y="21"/>
                        <a:pt x="42" y="23"/>
                        <a:pt x="41" y="24"/>
                      </a:cubicBezTo>
                      <a:cubicBezTo>
                        <a:pt x="39" y="27"/>
                        <a:pt x="37" y="30"/>
                        <a:pt x="34" y="32"/>
                      </a:cubicBezTo>
                      <a:cubicBezTo>
                        <a:pt x="31" y="34"/>
                        <a:pt x="29" y="36"/>
                        <a:pt x="26" y="37"/>
                      </a:cubicBezTo>
                      <a:cubicBezTo>
                        <a:pt x="22" y="38"/>
                        <a:pt x="19" y="39"/>
                        <a:pt x="16" y="39"/>
                      </a:cubicBezTo>
                      <a:cubicBezTo>
                        <a:pt x="12" y="39"/>
                        <a:pt x="8" y="39"/>
                        <a:pt x="4" y="38"/>
                      </a:cubicBezTo>
                      <a:cubicBezTo>
                        <a:pt x="11" y="30"/>
                        <a:pt x="20" y="23"/>
                        <a:pt x="29" y="17"/>
                      </a:cubicBezTo>
                      <a:cubicBezTo>
                        <a:pt x="16" y="21"/>
                        <a:pt x="6" y="27"/>
                        <a:pt x="0" y="36"/>
                      </a:cubicBezTo>
                      <a:cubicBezTo>
                        <a:pt x="1" y="27"/>
                        <a:pt x="2" y="21"/>
                        <a:pt x="5" y="16"/>
                      </a:cubicBezTo>
                      <a:cubicBezTo>
                        <a:pt x="7" y="13"/>
                        <a:pt x="9" y="10"/>
                        <a:pt x="12" y="8"/>
                      </a:cubicBezTo>
                      <a:close/>
                    </a:path>
                  </a:pathLst>
                </a:custGeom>
                <a:solidFill>
                  <a:srgbClr val="00B050"/>
                </a:solidFill>
                <a:ln w="9525">
                  <a:noFill/>
                  <a:round/>
                </a:ln>
              </p:spPr>
              <p:txBody>
                <a:bodyPr anchor="t" anchorCtr="0" bIns="45720" compatLnSpc="1" lIns="91440" numCol="1" rIns="91440" tIns="45720" vert="horz" wrap="square"/>
                <a:lstStyle/>
                <a:p>
                  <a:endParaRPr lang="en-US"/>
                </a:p>
              </p:txBody>
            </p:sp>
            <p:sp>
              <p:nvSpPr>
                <p:cNvPr id="213" name="Freeform 163"/>
                <p:cNvSpPr/>
                <p:nvPr/>
              </p:nvSpPr>
              <p:spPr bwMode="auto">
                <a:xfrm>
                  <a:off x="7327900" y="438150"/>
                  <a:ext cx="173038" cy="336550"/>
                </a:xfrm>
                <a:custGeom>
                  <a:cxnLst>
                    <a:cxn ang="0">
                      <a:pos x="32" y="23"/>
                    </a:cxn>
                    <a:cxn ang="0">
                      <a:pos x="36" y="29"/>
                    </a:cxn>
                    <a:cxn ang="0">
                      <a:pos x="41" y="41"/>
                    </a:cxn>
                    <a:cxn ang="0">
                      <a:pos x="41" y="54"/>
                    </a:cxn>
                    <a:cxn ang="0">
                      <a:pos x="37" y="66"/>
                    </a:cxn>
                    <a:cxn ang="0">
                      <a:pos x="29" y="77"/>
                    </a:cxn>
                    <a:cxn ang="0">
                      <a:pos x="21" y="37"/>
                    </a:cxn>
                    <a:cxn ang="0">
                      <a:pos x="24" y="81"/>
                    </a:cxn>
                    <a:cxn ang="0">
                      <a:pos x="5" y="63"/>
                    </a:cxn>
                    <a:cxn ang="0">
                      <a:pos x="1" y="50"/>
                    </a:cxn>
                    <a:cxn ang="0">
                      <a:pos x="1" y="38"/>
                    </a:cxn>
                    <a:cxn ang="0">
                      <a:pos x="3" y="28"/>
                    </a:cxn>
                    <a:cxn ang="0">
                      <a:pos x="12" y="10"/>
                    </a:cxn>
                    <a:cxn ang="0">
                      <a:pos x="19" y="0"/>
                    </a:cxn>
                    <a:cxn ang="0">
                      <a:pos x="19" y="0"/>
                    </a:cxn>
                    <a:cxn ang="0">
                      <a:pos x="23" y="11"/>
                    </a:cxn>
                    <a:cxn ang="0">
                      <a:pos x="32" y="23"/>
                    </a:cxn>
                  </a:cxnLst>
                  <a:rect b="b" l="0" r="r" t="0"/>
                  <a:pathLst>
                    <a:path h="81" w="42">
                      <a:moveTo>
                        <a:pt x="32" y="23"/>
                      </a:moveTo>
                      <a:cubicBezTo>
                        <a:pt x="34" y="25"/>
                        <a:pt x="35" y="27"/>
                        <a:pt x="36" y="29"/>
                      </a:cubicBezTo>
                      <a:cubicBezTo>
                        <a:pt x="38" y="33"/>
                        <a:pt x="40" y="37"/>
                        <a:pt x="41" y="41"/>
                      </a:cubicBezTo>
                      <a:cubicBezTo>
                        <a:pt x="42" y="45"/>
                        <a:pt x="42" y="49"/>
                        <a:pt x="41" y="54"/>
                      </a:cubicBezTo>
                      <a:cubicBezTo>
                        <a:pt x="40" y="58"/>
                        <a:pt x="39" y="62"/>
                        <a:pt x="37" y="66"/>
                      </a:cubicBezTo>
                      <a:cubicBezTo>
                        <a:pt x="35" y="70"/>
                        <a:pt x="32" y="74"/>
                        <a:pt x="29" y="77"/>
                      </a:cubicBezTo>
                      <a:cubicBezTo>
                        <a:pt x="24" y="65"/>
                        <a:pt x="22" y="51"/>
                        <a:pt x="21" y="37"/>
                      </a:cubicBezTo>
                      <a:cubicBezTo>
                        <a:pt x="17" y="54"/>
                        <a:pt x="18" y="68"/>
                        <a:pt x="24" y="81"/>
                      </a:cubicBezTo>
                      <a:cubicBezTo>
                        <a:pt x="15" y="75"/>
                        <a:pt x="9" y="69"/>
                        <a:pt x="5" y="63"/>
                      </a:cubicBezTo>
                      <a:cubicBezTo>
                        <a:pt x="3" y="59"/>
                        <a:pt x="2" y="55"/>
                        <a:pt x="1" y="50"/>
                      </a:cubicBezTo>
                      <a:cubicBezTo>
                        <a:pt x="0" y="46"/>
                        <a:pt x="0" y="42"/>
                        <a:pt x="1" y="38"/>
                      </a:cubicBezTo>
                      <a:cubicBezTo>
                        <a:pt x="1" y="35"/>
                        <a:pt x="2" y="31"/>
                        <a:pt x="3" y="28"/>
                      </a:cubicBezTo>
                      <a:cubicBezTo>
                        <a:pt x="4" y="24"/>
                        <a:pt x="7" y="18"/>
                        <a:pt x="12" y="10"/>
                      </a:cubicBezTo>
                      <a:cubicBezTo>
                        <a:pt x="19" y="0"/>
                        <a:pt x="19" y="0"/>
                        <a:pt x="19" y="0"/>
                      </a:cubicBezTo>
                      <a:cubicBezTo>
                        <a:pt x="19" y="0"/>
                        <a:pt x="19" y="0"/>
                        <a:pt x="19" y="0"/>
                      </a:cubicBezTo>
                      <a:cubicBezTo>
                        <a:pt x="19" y="5"/>
                        <a:pt x="21" y="9"/>
                        <a:pt x="23" y="11"/>
                      </a:cubicBezTo>
                      <a:cubicBezTo>
                        <a:pt x="26" y="15"/>
                        <a:pt x="29" y="19"/>
                        <a:pt x="32" y="23"/>
                      </a:cubicBezTo>
                      <a:close/>
                    </a:path>
                  </a:pathLst>
                </a:custGeom>
                <a:solidFill>
                  <a:srgbClr val="00B050"/>
                </a:solidFill>
                <a:ln w="9525">
                  <a:noFill/>
                  <a:round/>
                </a:ln>
              </p:spPr>
              <p:txBody>
                <a:bodyPr anchor="t" anchorCtr="0" bIns="45720" compatLnSpc="1" lIns="91440" numCol="1" rIns="91440" tIns="45720" vert="horz" wrap="square"/>
                <a:lstStyle/>
                <a:p>
                  <a:endParaRPr lang="en-US"/>
                </a:p>
              </p:txBody>
            </p:sp>
            <p:sp>
              <p:nvSpPr>
                <p:cNvPr id="214" name="Freeform 165"/>
                <p:cNvSpPr/>
                <p:nvPr/>
              </p:nvSpPr>
              <p:spPr bwMode="auto">
                <a:xfrm>
                  <a:off x="7831137" y="1976438"/>
                  <a:ext cx="144463" cy="98425"/>
                </a:xfrm>
                <a:custGeom>
                  <a:cxnLst>
                    <a:cxn ang="0">
                      <a:pos x="2" y="12"/>
                    </a:cxn>
                    <a:cxn ang="0">
                      <a:pos x="6" y="7"/>
                    </a:cxn>
                    <a:cxn ang="0">
                      <a:pos x="12" y="3"/>
                    </a:cxn>
                    <a:cxn ang="0">
                      <a:pos x="18" y="1"/>
                    </a:cxn>
                    <a:cxn ang="0">
                      <a:pos x="21" y="1"/>
                    </a:cxn>
                    <a:cxn ang="0">
                      <a:pos x="29" y="1"/>
                    </a:cxn>
                    <a:cxn ang="0">
                      <a:pos x="35" y="0"/>
                    </a:cxn>
                    <a:cxn ang="0">
                      <a:pos x="35" y="0"/>
                    </a:cxn>
                    <a:cxn ang="0">
                      <a:pos x="33" y="5"/>
                    </a:cxn>
                    <a:cxn ang="0">
                      <a:pos x="29" y="14"/>
                    </a:cxn>
                    <a:cxn ang="0">
                      <a:pos x="25" y="18"/>
                    </a:cxn>
                    <a:cxn ang="0">
                      <a:pos x="20" y="21"/>
                    </a:cxn>
                    <a:cxn ang="0">
                      <a:pos x="13" y="23"/>
                    </a:cxn>
                    <a:cxn ang="0">
                      <a:pos x="0" y="21"/>
                    </a:cxn>
                    <a:cxn ang="0">
                      <a:pos x="19" y="10"/>
                    </a:cxn>
                    <a:cxn ang="0">
                      <a:pos x="0" y="18"/>
                    </a:cxn>
                    <a:cxn ang="0">
                      <a:pos x="2" y="12"/>
                    </a:cxn>
                  </a:cxnLst>
                  <a:rect b="b" l="0" r="r" t="0"/>
                  <a:pathLst>
                    <a:path h="24" w="35">
                      <a:moveTo>
                        <a:pt x="2" y="12"/>
                      </a:moveTo>
                      <a:cubicBezTo>
                        <a:pt x="3" y="10"/>
                        <a:pt x="5" y="8"/>
                        <a:pt x="6" y="7"/>
                      </a:cubicBezTo>
                      <a:cubicBezTo>
                        <a:pt x="8" y="5"/>
                        <a:pt x="9" y="4"/>
                        <a:pt x="12" y="3"/>
                      </a:cubicBezTo>
                      <a:cubicBezTo>
                        <a:pt x="14" y="2"/>
                        <a:pt x="16" y="2"/>
                        <a:pt x="18" y="1"/>
                      </a:cubicBezTo>
                      <a:cubicBezTo>
                        <a:pt x="19" y="1"/>
                        <a:pt x="20" y="1"/>
                        <a:pt x="21" y="1"/>
                      </a:cubicBezTo>
                      <a:cubicBezTo>
                        <a:pt x="24" y="1"/>
                        <a:pt x="26" y="1"/>
                        <a:pt x="29" y="1"/>
                      </a:cubicBezTo>
                      <a:cubicBezTo>
                        <a:pt x="31" y="2"/>
                        <a:pt x="33" y="1"/>
                        <a:pt x="35" y="0"/>
                      </a:cubicBezTo>
                      <a:cubicBezTo>
                        <a:pt x="35" y="0"/>
                        <a:pt x="35" y="0"/>
                        <a:pt x="35" y="0"/>
                      </a:cubicBezTo>
                      <a:cubicBezTo>
                        <a:pt x="33" y="5"/>
                        <a:pt x="33" y="5"/>
                        <a:pt x="33" y="5"/>
                      </a:cubicBezTo>
                      <a:cubicBezTo>
                        <a:pt x="31" y="10"/>
                        <a:pt x="30" y="13"/>
                        <a:pt x="29" y="14"/>
                      </a:cubicBezTo>
                      <a:cubicBezTo>
                        <a:pt x="28" y="15"/>
                        <a:pt x="26" y="17"/>
                        <a:pt x="25" y="18"/>
                      </a:cubicBezTo>
                      <a:cubicBezTo>
                        <a:pt x="24" y="19"/>
                        <a:pt x="22" y="21"/>
                        <a:pt x="20" y="21"/>
                      </a:cubicBezTo>
                      <a:cubicBezTo>
                        <a:pt x="18" y="22"/>
                        <a:pt x="16" y="23"/>
                        <a:pt x="13" y="23"/>
                      </a:cubicBezTo>
                      <a:cubicBezTo>
                        <a:pt x="10" y="24"/>
                        <a:pt x="6" y="23"/>
                        <a:pt x="0" y="21"/>
                      </a:cubicBezTo>
                      <a:cubicBezTo>
                        <a:pt x="7" y="20"/>
                        <a:pt x="14" y="16"/>
                        <a:pt x="19" y="10"/>
                      </a:cubicBezTo>
                      <a:cubicBezTo>
                        <a:pt x="13" y="13"/>
                        <a:pt x="7" y="16"/>
                        <a:pt x="0" y="18"/>
                      </a:cubicBezTo>
                      <a:cubicBezTo>
                        <a:pt x="0" y="16"/>
                        <a:pt x="1" y="14"/>
                        <a:pt x="2" y="12"/>
                      </a:cubicBezTo>
                      <a:close/>
                    </a:path>
                  </a:pathLst>
                </a:custGeom>
                <a:solidFill>
                  <a:srgbClr val="00B050"/>
                </a:solidFill>
                <a:ln w="9525">
                  <a:noFill/>
                  <a:round/>
                </a:ln>
              </p:spPr>
              <p:txBody>
                <a:bodyPr anchor="t" anchorCtr="0" bIns="45720" compatLnSpc="1" lIns="91440" numCol="1" rIns="91440" tIns="45720" vert="horz" wrap="square"/>
                <a:lstStyle/>
                <a:p>
                  <a:endParaRPr lang="en-US"/>
                </a:p>
              </p:txBody>
            </p:sp>
            <p:sp>
              <p:nvSpPr>
                <p:cNvPr id="215" name="Freeform 166"/>
                <p:cNvSpPr/>
                <p:nvPr/>
              </p:nvSpPr>
              <p:spPr bwMode="auto">
                <a:xfrm>
                  <a:off x="7158037" y="1644651"/>
                  <a:ext cx="180975" cy="323850"/>
                </a:xfrm>
                <a:custGeom>
                  <a:cxnLst>
                    <a:cxn ang="0">
                      <a:pos x="33" y="0"/>
                    </a:cxn>
                    <a:cxn ang="0">
                      <a:pos x="37" y="11"/>
                    </a:cxn>
                    <a:cxn ang="0">
                      <a:pos x="43" y="29"/>
                    </a:cxn>
                    <a:cxn ang="0">
                      <a:pos x="43" y="40"/>
                    </a:cxn>
                    <a:cxn ang="0">
                      <a:pos x="41" y="51"/>
                    </a:cxn>
                    <a:cxn ang="0">
                      <a:pos x="34" y="63"/>
                    </a:cxn>
                    <a:cxn ang="0">
                      <a:pos x="12" y="78"/>
                    </a:cxn>
                    <a:cxn ang="0">
                      <a:pos x="24" y="36"/>
                    </a:cxn>
                    <a:cxn ang="0">
                      <a:pos x="8" y="74"/>
                    </a:cxn>
                    <a:cxn ang="0">
                      <a:pos x="2" y="62"/>
                    </a:cxn>
                    <a:cxn ang="0">
                      <a:pos x="1" y="49"/>
                    </a:cxn>
                    <a:cxn ang="0">
                      <a:pos x="4" y="37"/>
                    </a:cxn>
                    <a:cxn ang="0">
                      <a:pos x="10" y="26"/>
                    </a:cxn>
                    <a:cxn ang="0">
                      <a:pos x="15" y="21"/>
                    </a:cxn>
                    <a:cxn ang="0">
                      <a:pos x="26" y="11"/>
                    </a:cxn>
                    <a:cxn ang="0">
                      <a:pos x="33" y="0"/>
                    </a:cxn>
                  </a:cxnLst>
                  <a:rect b="b" l="0" r="r" t="0"/>
                  <a:pathLst>
                    <a:path h="78" w="44">
                      <a:moveTo>
                        <a:pt x="33" y="0"/>
                      </a:moveTo>
                      <a:cubicBezTo>
                        <a:pt x="37" y="11"/>
                        <a:pt x="37" y="11"/>
                        <a:pt x="37" y="11"/>
                      </a:cubicBezTo>
                      <a:cubicBezTo>
                        <a:pt x="41" y="19"/>
                        <a:pt x="43" y="25"/>
                        <a:pt x="43" y="29"/>
                      </a:cubicBezTo>
                      <a:cubicBezTo>
                        <a:pt x="44" y="33"/>
                        <a:pt x="44" y="36"/>
                        <a:pt x="43" y="40"/>
                      </a:cubicBezTo>
                      <a:cubicBezTo>
                        <a:pt x="43" y="44"/>
                        <a:pt x="42" y="47"/>
                        <a:pt x="41" y="51"/>
                      </a:cubicBezTo>
                      <a:cubicBezTo>
                        <a:pt x="39" y="56"/>
                        <a:pt x="37" y="60"/>
                        <a:pt x="34" y="63"/>
                      </a:cubicBezTo>
                      <a:cubicBezTo>
                        <a:pt x="30" y="68"/>
                        <a:pt x="22" y="73"/>
                        <a:pt x="12" y="78"/>
                      </a:cubicBezTo>
                      <a:cubicBezTo>
                        <a:pt x="20" y="67"/>
                        <a:pt x="24" y="53"/>
                        <a:pt x="24" y="36"/>
                      </a:cubicBezTo>
                      <a:cubicBezTo>
                        <a:pt x="20" y="50"/>
                        <a:pt x="15" y="62"/>
                        <a:pt x="8" y="74"/>
                      </a:cubicBezTo>
                      <a:cubicBezTo>
                        <a:pt x="5" y="70"/>
                        <a:pt x="3" y="66"/>
                        <a:pt x="2" y="62"/>
                      </a:cubicBezTo>
                      <a:cubicBezTo>
                        <a:pt x="1" y="58"/>
                        <a:pt x="0" y="53"/>
                        <a:pt x="1" y="49"/>
                      </a:cubicBezTo>
                      <a:cubicBezTo>
                        <a:pt x="1" y="45"/>
                        <a:pt x="2" y="41"/>
                        <a:pt x="4" y="37"/>
                      </a:cubicBezTo>
                      <a:cubicBezTo>
                        <a:pt x="5" y="33"/>
                        <a:pt x="8" y="29"/>
                        <a:pt x="10" y="26"/>
                      </a:cubicBezTo>
                      <a:cubicBezTo>
                        <a:pt x="12" y="24"/>
                        <a:pt x="13" y="22"/>
                        <a:pt x="15" y="21"/>
                      </a:cubicBezTo>
                      <a:cubicBezTo>
                        <a:pt x="19" y="17"/>
                        <a:pt x="23" y="14"/>
                        <a:pt x="26" y="11"/>
                      </a:cubicBezTo>
                      <a:cubicBezTo>
                        <a:pt x="30" y="8"/>
                        <a:pt x="32" y="5"/>
                        <a:pt x="33" y="0"/>
                      </a:cubicBezTo>
                      <a:close/>
                    </a:path>
                  </a:pathLst>
                </a:custGeom>
                <a:solidFill>
                  <a:srgbClr val="00B050"/>
                </a:solidFill>
                <a:ln w="9525">
                  <a:noFill/>
                  <a:round/>
                </a:ln>
              </p:spPr>
              <p:txBody>
                <a:bodyPr anchor="t" anchorCtr="0" bIns="45720" compatLnSpc="1" lIns="91440" numCol="1" rIns="91440" tIns="45720" vert="horz" wrap="square"/>
                <a:lstStyle/>
                <a:p>
                  <a:endParaRPr lang="en-US"/>
                </a:p>
              </p:txBody>
            </p:sp>
            <p:sp>
              <p:nvSpPr>
                <p:cNvPr id="216" name="Freeform 167"/>
                <p:cNvSpPr/>
                <p:nvPr/>
              </p:nvSpPr>
              <p:spPr bwMode="auto">
                <a:xfrm>
                  <a:off x="8196262" y="1428751"/>
                  <a:ext cx="93663" cy="157163"/>
                </a:xfrm>
                <a:custGeom>
                  <a:cxnLst>
                    <a:cxn ang="0">
                      <a:pos x="21" y="24"/>
                    </a:cxn>
                    <a:cxn ang="0">
                      <a:pos x="21" y="26"/>
                    </a:cxn>
                    <a:cxn ang="0">
                      <a:pos x="17" y="32"/>
                    </a:cxn>
                    <a:cxn ang="0">
                      <a:pos x="5" y="38"/>
                    </a:cxn>
                    <a:cxn ang="0">
                      <a:pos x="12" y="18"/>
                    </a:cxn>
                    <a:cxn ang="0">
                      <a:pos x="4" y="36"/>
                    </a:cxn>
                    <a:cxn ang="0">
                      <a:pos x="1" y="30"/>
                    </a:cxn>
                    <a:cxn ang="0">
                      <a:pos x="1" y="24"/>
                    </a:cxn>
                    <a:cxn ang="0">
                      <a:pos x="2" y="18"/>
                    </a:cxn>
                    <a:cxn ang="0">
                      <a:pos x="6" y="12"/>
                    </a:cxn>
                    <a:cxn ang="0">
                      <a:pos x="9" y="10"/>
                    </a:cxn>
                    <a:cxn ang="0">
                      <a:pos x="14" y="5"/>
                    </a:cxn>
                    <a:cxn ang="0">
                      <a:pos x="18" y="0"/>
                    </a:cxn>
                    <a:cxn ang="0">
                      <a:pos x="20" y="6"/>
                    </a:cxn>
                    <a:cxn ang="0">
                      <a:pos x="23" y="15"/>
                    </a:cxn>
                    <a:cxn ang="0">
                      <a:pos x="23" y="18"/>
                    </a:cxn>
                    <a:cxn ang="0">
                      <a:pos x="22" y="21"/>
                    </a:cxn>
                    <a:cxn ang="0">
                      <a:pos x="21" y="24"/>
                    </a:cxn>
                  </a:cxnLst>
                  <a:rect b="b" l="0" r="r" t="0"/>
                  <a:pathLst>
                    <a:path h="38" w="23">
                      <a:moveTo>
                        <a:pt x="21" y="24"/>
                      </a:moveTo>
                      <a:cubicBezTo>
                        <a:pt x="21" y="25"/>
                        <a:pt x="21" y="25"/>
                        <a:pt x="21" y="26"/>
                      </a:cubicBezTo>
                      <a:cubicBezTo>
                        <a:pt x="20" y="28"/>
                        <a:pt x="18" y="30"/>
                        <a:pt x="17" y="32"/>
                      </a:cubicBezTo>
                      <a:cubicBezTo>
                        <a:pt x="15" y="34"/>
                        <a:pt x="11" y="36"/>
                        <a:pt x="5" y="38"/>
                      </a:cubicBezTo>
                      <a:cubicBezTo>
                        <a:pt x="10" y="33"/>
                        <a:pt x="12" y="26"/>
                        <a:pt x="12" y="18"/>
                      </a:cubicBezTo>
                      <a:cubicBezTo>
                        <a:pt x="10" y="25"/>
                        <a:pt x="7" y="31"/>
                        <a:pt x="4" y="36"/>
                      </a:cubicBezTo>
                      <a:cubicBezTo>
                        <a:pt x="2" y="34"/>
                        <a:pt x="1" y="32"/>
                        <a:pt x="1" y="30"/>
                      </a:cubicBezTo>
                      <a:cubicBezTo>
                        <a:pt x="0" y="28"/>
                        <a:pt x="0" y="26"/>
                        <a:pt x="1" y="24"/>
                      </a:cubicBezTo>
                      <a:cubicBezTo>
                        <a:pt x="1" y="22"/>
                        <a:pt x="1" y="20"/>
                        <a:pt x="2" y="18"/>
                      </a:cubicBezTo>
                      <a:cubicBezTo>
                        <a:pt x="3" y="16"/>
                        <a:pt x="5" y="14"/>
                        <a:pt x="6" y="12"/>
                      </a:cubicBezTo>
                      <a:cubicBezTo>
                        <a:pt x="7" y="11"/>
                        <a:pt x="8" y="11"/>
                        <a:pt x="9" y="10"/>
                      </a:cubicBezTo>
                      <a:cubicBezTo>
                        <a:pt x="11" y="8"/>
                        <a:pt x="13" y="7"/>
                        <a:pt x="14" y="5"/>
                      </a:cubicBezTo>
                      <a:cubicBezTo>
                        <a:pt x="16" y="4"/>
                        <a:pt x="17" y="2"/>
                        <a:pt x="18" y="0"/>
                      </a:cubicBezTo>
                      <a:cubicBezTo>
                        <a:pt x="20" y="6"/>
                        <a:pt x="20" y="6"/>
                        <a:pt x="20" y="6"/>
                      </a:cubicBezTo>
                      <a:cubicBezTo>
                        <a:pt x="21" y="10"/>
                        <a:pt x="22" y="13"/>
                        <a:pt x="23" y="15"/>
                      </a:cubicBezTo>
                      <a:cubicBezTo>
                        <a:pt x="23" y="16"/>
                        <a:pt x="23" y="17"/>
                        <a:pt x="23" y="18"/>
                      </a:cubicBezTo>
                      <a:cubicBezTo>
                        <a:pt x="22" y="19"/>
                        <a:pt x="22" y="20"/>
                        <a:pt x="22" y="21"/>
                      </a:cubicBezTo>
                      <a:cubicBezTo>
                        <a:pt x="22" y="22"/>
                        <a:pt x="21" y="23"/>
                        <a:pt x="21" y="24"/>
                      </a:cubicBezTo>
                      <a:close/>
                    </a:path>
                  </a:pathLst>
                </a:custGeom>
                <a:solidFill>
                  <a:srgbClr val="00B050"/>
                </a:solidFill>
                <a:ln w="9525">
                  <a:noFill/>
                  <a:round/>
                </a:ln>
              </p:spPr>
              <p:txBody>
                <a:bodyPr anchor="t" anchorCtr="0" bIns="45720" compatLnSpc="1" lIns="91440" numCol="1" rIns="91440" tIns="45720" vert="horz" wrap="square"/>
                <a:lstStyle/>
                <a:p>
                  <a:endParaRPr lang="en-US"/>
                </a:p>
              </p:txBody>
            </p:sp>
            <p:sp>
              <p:nvSpPr>
                <p:cNvPr id="218" name="Freeform 169"/>
                <p:cNvSpPr/>
                <p:nvPr/>
              </p:nvSpPr>
              <p:spPr bwMode="auto">
                <a:xfrm>
                  <a:off x="6884987" y="563563"/>
                  <a:ext cx="136525" cy="260350"/>
                </a:xfrm>
                <a:custGeom>
                  <a:cxnLst>
                    <a:cxn ang="0">
                      <a:pos x="17" y="8"/>
                    </a:cxn>
                    <a:cxn ang="0">
                      <a:pos x="21" y="0"/>
                    </a:cxn>
                    <a:cxn ang="0">
                      <a:pos x="26" y="8"/>
                    </a:cxn>
                    <a:cxn ang="0">
                      <a:pos x="32" y="23"/>
                    </a:cxn>
                    <a:cxn ang="0">
                      <a:pos x="33" y="31"/>
                    </a:cxn>
                    <a:cxn ang="0">
                      <a:pos x="32" y="40"/>
                    </a:cxn>
                    <a:cxn ang="0">
                      <a:pos x="27" y="51"/>
                    </a:cxn>
                    <a:cxn ang="0">
                      <a:pos x="11" y="63"/>
                    </a:cxn>
                    <a:cxn ang="0">
                      <a:pos x="17" y="29"/>
                    </a:cxn>
                    <a:cxn ang="0">
                      <a:pos x="8" y="60"/>
                    </a:cxn>
                    <a:cxn ang="0">
                      <a:pos x="2" y="50"/>
                    </a:cxn>
                    <a:cxn ang="0">
                      <a:pos x="0" y="40"/>
                    </a:cxn>
                    <a:cxn ang="0">
                      <a:pos x="1" y="30"/>
                    </a:cxn>
                    <a:cxn ang="0">
                      <a:pos x="5" y="21"/>
                    </a:cxn>
                    <a:cxn ang="0">
                      <a:pos x="9" y="17"/>
                    </a:cxn>
                    <a:cxn ang="0">
                      <a:pos x="17" y="8"/>
                    </a:cxn>
                  </a:cxnLst>
                  <a:rect b="b" l="0" r="r" t="0"/>
                  <a:pathLst>
                    <a:path h="62" w="33">
                      <a:moveTo>
                        <a:pt x="17" y="8"/>
                      </a:moveTo>
                      <a:cubicBezTo>
                        <a:pt x="19" y="6"/>
                        <a:pt x="21" y="4"/>
                        <a:pt x="21" y="0"/>
                      </a:cubicBezTo>
                      <a:cubicBezTo>
                        <a:pt x="26" y="8"/>
                        <a:pt x="26" y="8"/>
                        <a:pt x="26" y="8"/>
                      </a:cubicBezTo>
                      <a:cubicBezTo>
                        <a:pt x="29" y="15"/>
                        <a:pt x="31" y="20"/>
                        <a:pt x="32" y="23"/>
                      </a:cubicBezTo>
                      <a:cubicBezTo>
                        <a:pt x="32" y="25"/>
                        <a:pt x="33" y="28"/>
                        <a:pt x="33" y="31"/>
                      </a:cubicBezTo>
                      <a:cubicBezTo>
                        <a:pt x="33" y="34"/>
                        <a:pt x="33" y="37"/>
                        <a:pt x="32" y="40"/>
                      </a:cubicBezTo>
                      <a:cubicBezTo>
                        <a:pt x="31" y="44"/>
                        <a:pt x="29" y="48"/>
                        <a:pt x="27" y="51"/>
                      </a:cubicBezTo>
                      <a:cubicBezTo>
                        <a:pt x="24" y="55"/>
                        <a:pt x="19" y="59"/>
                        <a:pt x="11" y="63"/>
                      </a:cubicBezTo>
                      <a:cubicBezTo>
                        <a:pt x="17" y="54"/>
                        <a:pt x="19" y="42"/>
                        <a:pt x="17" y="29"/>
                      </a:cubicBezTo>
                      <a:cubicBezTo>
                        <a:pt x="15" y="40"/>
                        <a:pt x="12" y="50"/>
                        <a:pt x="8" y="60"/>
                      </a:cubicBezTo>
                      <a:cubicBezTo>
                        <a:pt x="5" y="57"/>
                        <a:pt x="3" y="54"/>
                        <a:pt x="2" y="50"/>
                      </a:cubicBezTo>
                      <a:cubicBezTo>
                        <a:pt x="1" y="47"/>
                        <a:pt x="0" y="44"/>
                        <a:pt x="0" y="40"/>
                      </a:cubicBezTo>
                      <a:cubicBezTo>
                        <a:pt x="0" y="37"/>
                        <a:pt x="0" y="34"/>
                        <a:pt x="1" y="30"/>
                      </a:cubicBezTo>
                      <a:cubicBezTo>
                        <a:pt x="2" y="27"/>
                        <a:pt x="4" y="24"/>
                        <a:pt x="5" y="21"/>
                      </a:cubicBezTo>
                      <a:cubicBezTo>
                        <a:pt x="6" y="20"/>
                        <a:pt x="8" y="18"/>
                        <a:pt x="9" y="17"/>
                      </a:cubicBezTo>
                      <a:cubicBezTo>
                        <a:pt x="11" y="14"/>
                        <a:pt x="14" y="11"/>
                        <a:pt x="17" y="8"/>
                      </a:cubicBezTo>
                      <a:close/>
                    </a:path>
                  </a:pathLst>
                </a:custGeom>
                <a:solidFill>
                  <a:srgbClr val="00B050"/>
                </a:solidFill>
                <a:ln w="9525">
                  <a:noFill/>
                  <a:round/>
                </a:ln>
              </p:spPr>
              <p:txBody>
                <a:bodyPr anchor="t" anchorCtr="0" bIns="45720" compatLnSpc="1" lIns="91440" numCol="1" rIns="91440" tIns="45720" vert="horz" wrap="square"/>
                <a:lstStyle/>
                <a:p>
                  <a:endParaRPr lang="en-US"/>
                </a:p>
              </p:txBody>
            </p:sp>
            <p:sp>
              <p:nvSpPr>
                <p:cNvPr id="219" name="Freeform 170"/>
                <p:cNvSpPr/>
                <p:nvPr/>
              </p:nvSpPr>
              <p:spPr bwMode="auto">
                <a:xfrm>
                  <a:off x="5818187" y="1608138"/>
                  <a:ext cx="384175" cy="222250"/>
                </a:xfrm>
                <a:custGeom>
                  <a:cxnLst>
                    <a:cxn ang="0">
                      <a:pos x="0" y="11"/>
                    </a:cxn>
                    <a:cxn ang="0">
                      <a:pos x="1" y="11"/>
                    </a:cxn>
                    <a:cxn ang="0">
                      <a:pos x="14" y="6"/>
                    </a:cxn>
                    <a:cxn ang="0">
                      <a:pos x="36" y="0"/>
                    </a:cxn>
                    <a:cxn ang="0">
                      <a:pos x="49" y="1"/>
                    </a:cxn>
                    <a:cxn ang="0">
                      <a:pos x="62" y="5"/>
                    </a:cxn>
                    <a:cxn ang="0">
                      <a:pos x="77" y="14"/>
                    </a:cxn>
                    <a:cxn ang="0">
                      <a:pos x="93" y="41"/>
                    </a:cxn>
                    <a:cxn ang="0">
                      <a:pos x="43" y="25"/>
                    </a:cxn>
                    <a:cxn ang="0">
                      <a:pos x="88" y="46"/>
                    </a:cxn>
                    <a:cxn ang="0">
                      <a:pos x="73" y="52"/>
                    </a:cxn>
                    <a:cxn ang="0">
                      <a:pos x="58" y="53"/>
                    </a:cxn>
                    <a:cxn ang="0">
                      <a:pos x="43" y="49"/>
                    </a:cxn>
                    <a:cxn ang="0">
                      <a:pos x="30" y="40"/>
                    </a:cxn>
                    <a:cxn ang="0">
                      <a:pos x="24" y="34"/>
                    </a:cxn>
                    <a:cxn ang="0">
                      <a:pos x="13" y="20"/>
                    </a:cxn>
                    <a:cxn ang="0">
                      <a:pos x="0" y="11"/>
                    </a:cxn>
                  </a:cxnLst>
                  <a:rect b="b" l="0" r="r" t="0"/>
                  <a:pathLst>
                    <a:path h="54" w="93">
                      <a:moveTo>
                        <a:pt x="0" y="11"/>
                      </a:moveTo>
                      <a:cubicBezTo>
                        <a:pt x="0" y="11"/>
                        <a:pt x="0" y="11"/>
                        <a:pt x="1" y="11"/>
                      </a:cubicBezTo>
                      <a:cubicBezTo>
                        <a:pt x="14" y="6"/>
                        <a:pt x="14" y="6"/>
                        <a:pt x="14" y="6"/>
                      </a:cubicBezTo>
                      <a:cubicBezTo>
                        <a:pt x="24" y="3"/>
                        <a:pt x="31" y="1"/>
                        <a:pt x="36" y="0"/>
                      </a:cubicBezTo>
                      <a:cubicBezTo>
                        <a:pt x="40" y="0"/>
                        <a:pt x="44" y="0"/>
                        <a:pt x="49" y="1"/>
                      </a:cubicBezTo>
                      <a:cubicBezTo>
                        <a:pt x="54" y="1"/>
                        <a:pt x="58" y="3"/>
                        <a:pt x="62" y="5"/>
                      </a:cubicBezTo>
                      <a:cubicBezTo>
                        <a:pt x="68" y="7"/>
                        <a:pt x="72" y="10"/>
                        <a:pt x="77" y="14"/>
                      </a:cubicBezTo>
                      <a:cubicBezTo>
                        <a:pt x="82" y="20"/>
                        <a:pt x="88" y="29"/>
                        <a:pt x="93" y="41"/>
                      </a:cubicBezTo>
                      <a:cubicBezTo>
                        <a:pt x="80" y="31"/>
                        <a:pt x="63" y="25"/>
                        <a:pt x="43" y="25"/>
                      </a:cubicBezTo>
                      <a:cubicBezTo>
                        <a:pt x="59" y="30"/>
                        <a:pt x="74" y="37"/>
                        <a:pt x="88" y="46"/>
                      </a:cubicBezTo>
                      <a:cubicBezTo>
                        <a:pt x="83" y="49"/>
                        <a:pt x="78" y="51"/>
                        <a:pt x="73" y="52"/>
                      </a:cubicBezTo>
                      <a:cubicBezTo>
                        <a:pt x="68" y="53"/>
                        <a:pt x="63" y="54"/>
                        <a:pt x="58" y="53"/>
                      </a:cubicBezTo>
                      <a:cubicBezTo>
                        <a:pt x="53" y="52"/>
                        <a:pt x="48" y="51"/>
                        <a:pt x="43" y="49"/>
                      </a:cubicBezTo>
                      <a:cubicBezTo>
                        <a:pt x="38" y="46"/>
                        <a:pt x="34" y="43"/>
                        <a:pt x="30" y="40"/>
                      </a:cubicBezTo>
                      <a:cubicBezTo>
                        <a:pt x="28" y="38"/>
                        <a:pt x="26" y="36"/>
                        <a:pt x="24" y="34"/>
                      </a:cubicBezTo>
                      <a:cubicBezTo>
                        <a:pt x="20" y="29"/>
                        <a:pt x="16" y="25"/>
                        <a:pt x="13" y="20"/>
                      </a:cubicBezTo>
                      <a:cubicBezTo>
                        <a:pt x="10" y="16"/>
                        <a:pt x="6" y="13"/>
                        <a:pt x="0" y="11"/>
                      </a:cubicBezTo>
                      <a:close/>
                    </a:path>
                  </a:pathLst>
                </a:custGeom>
                <a:solidFill>
                  <a:srgbClr val="00B050"/>
                </a:solidFill>
                <a:ln w="9525">
                  <a:noFill/>
                  <a:round/>
                </a:ln>
              </p:spPr>
              <p:txBody>
                <a:bodyPr anchor="t" anchorCtr="0" bIns="45720" compatLnSpc="1" lIns="91440" numCol="1" rIns="91440" tIns="45720" vert="horz" wrap="square"/>
                <a:lstStyle/>
                <a:p>
                  <a:endParaRPr lang="en-US"/>
                </a:p>
              </p:txBody>
            </p:sp>
            <p:sp>
              <p:nvSpPr>
                <p:cNvPr id="220" name="Freeform 171"/>
                <p:cNvSpPr/>
                <p:nvPr/>
              </p:nvSpPr>
              <p:spPr bwMode="auto">
                <a:xfrm>
                  <a:off x="6305550" y="1255713"/>
                  <a:ext cx="182563" cy="203200"/>
                </a:xfrm>
                <a:custGeom>
                  <a:cxnLst>
                    <a:cxn ang="0">
                      <a:pos x="32" y="11"/>
                    </a:cxn>
                    <a:cxn ang="0">
                      <a:pos x="38" y="18"/>
                    </a:cxn>
                    <a:cxn ang="0">
                      <a:pos x="43" y="28"/>
                    </a:cxn>
                    <a:cxn ang="0">
                      <a:pos x="42" y="48"/>
                    </a:cxn>
                    <a:cxn ang="0">
                      <a:pos x="19" y="21"/>
                    </a:cxn>
                    <a:cxn ang="0">
                      <a:pos x="37" y="48"/>
                    </a:cxn>
                    <a:cxn ang="0">
                      <a:pos x="26" y="47"/>
                    </a:cxn>
                    <a:cxn ang="0">
                      <a:pos x="17" y="42"/>
                    </a:cxn>
                    <a:cxn ang="0">
                      <a:pos x="10" y="35"/>
                    </a:cxn>
                    <a:cxn ang="0">
                      <a:pos x="6" y="26"/>
                    </a:cxn>
                    <a:cxn ang="0">
                      <a:pos x="5" y="20"/>
                    </a:cxn>
                    <a:cxn ang="0">
                      <a:pos x="4" y="9"/>
                    </a:cxn>
                    <a:cxn ang="0">
                      <a:pos x="0" y="0"/>
                    </a:cxn>
                    <a:cxn ang="0">
                      <a:pos x="9" y="2"/>
                    </a:cxn>
                    <a:cxn ang="0">
                      <a:pos x="24" y="6"/>
                    </a:cxn>
                    <a:cxn ang="0">
                      <a:pos x="32" y="11"/>
                    </a:cxn>
                  </a:cxnLst>
                  <a:rect b="b" l="0" r="r" t="0"/>
                  <a:pathLst>
                    <a:path h="49" w="44">
                      <a:moveTo>
                        <a:pt x="32" y="11"/>
                      </a:moveTo>
                      <a:cubicBezTo>
                        <a:pt x="34" y="13"/>
                        <a:pt x="36" y="15"/>
                        <a:pt x="38" y="18"/>
                      </a:cubicBezTo>
                      <a:cubicBezTo>
                        <a:pt x="40" y="21"/>
                        <a:pt x="42" y="24"/>
                        <a:pt x="43" y="28"/>
                      </a:cubicBezTo>
                      <a:cubicBezTo>
                        <a:pt x="44" y="33"/>
                        <a:pt x="44" y="39"/>
                        <a:pt x="42" y="48"/>
                      </a:cubicBezTo>
                      <a:cubicBezTo>
                        <a:pt x="38" y="38"/>
                        <a:pt x="31" y="29"/>
                        <a:pt x="19" y="21"/>
                      </a:cubicBezTo>
                      <a:cubicBezTo>
                        <a:pt x="27" y="30"/>
                        <a:pt x="33" y="39"/>
                        <a:pt x="37" y="48"/>
                      </a:cubicBezTo>
                      <a:cubicBezTo>
                        <a:pt x="34" y="49"/>
                        <a:pt x="30" y="48"/>
                        <a:pt x="26" y="47"/>
                      </a:cubicBezTo>
                      <a:cubicBezTo>
                        <a:pt x="23" y="46"/>
                        <a:pt x="20" y="44"/>
                        <a:pt x="17" y="42"/>
                      </a:cubicBezTo>
                      <a:cubicBezTo>
                        <a:pt x="15" y="40"/>
                        <a:pt x="12" y="38"/>
                        <a:pt x="10" y="35"/>
                      </a:cubicBezTo>
                      <a:cubicBezTo>
                        <a:pt x="9" y="32"/>
                        <a:pt x="7" y="29"/>
                        <a:pt x="6" y="26"/>
                      </a:cubicBezTo>
                      <a:cubicBezTo>
                        <a:pt x="6" y="24"/>
                        <a:pt x="5" y="22"/>
                        <a:pt x="5" y="20"/>
                      </a:cubicBezTo>
                      <a:cubicBezTo>
                        <a:pt x="5" y="16"/>
                        <a:pt x="4" y="12"/>
                        <a:pt x="4" y="9"/>
                      </a:cubicBezTo>
                      <a:cubicBezTo>
                        <a:pt x="4" y="5"/>
                        <a:pt x="2" y="3"/>
                        <a:pt x="0" y="0"/>
                      </a:cubicBezTo>
                      <a:cubicBezTo>
                        <a:pt x="9" y="2"/>
                        <a:pt x="9" y="2"/>
                        <a:pt x="9" y="2"/>
                      </a:cubicBezTo>
                      <a:cubicBezTo>
                        <a:pt x="17" y="3"/>
                        <a:pt x="22" y="5"/>
                        <a:pt x="24" y="6"/>
                      </a:cubicBezTo>
                      <a:cubicBezTo>
                        <a:pt x="27" y="7"/>
                        <a:pt x="29" y="9"/>
                        <a:pt x="32" y="11"/>
                      </a:cubicBezTo>
                      <a:close/>
                    </a:path>
                  </a:pathLst>
                </a:custGeom>
                <a:solidFill>
                  <a:srgbClr val="00B050"/>
                </a:solidFill>
                <a:ln w="9525">
                  <a:noFill/>
                  <a:round/>
                </a:ln>
              </p:spPr>
              <p:txBody>
                <a:bodyPr anchor="t" anchorCtr="0" bIns="45720" compatLnSpc="1" lIns="91440" numCol="1" rIns="91440" tIns="45720" vert="horz" wrap="square"/>
                <a:lstStyle/>
                <a:p>
                  <a:endParaRPr lang="en-US"/>
                </a:p>
              </p:txBody>
            </p:sp>
            <p:sp>
              <p:nvSpPr>
                <p:cNvPr id="14" name="Freeform 172"/>
                <p:cNvSpPr/>
                <p:nvPr/>
              </p:nvSpPr>
              <p:spPr bwMode="auto">
                <a:xfrm>
                  <a:off x="6380162" y="641351"/>
                  <a:ext cx="223838" cy="244475"/>
                </a:xfrm>
                <a:custGeom>
                  <a:cxnLst>
                    <a:cxn ang="0">
                      <a:pos x="52" y="34"/>
                    </a:cxn>
                    <a:cxn ang="0">
                      <a:pos x="51" y="58"/>
                    </a:cxn>
                    <a:cxn ang="0">
                      <a:pos x="24" y="26"/>
                    </a:cxn>
                    <a:cxn ang="0">
                      <a:pos x="46" y="58"/>
                    </a:cxn>
                    <a:cxn ang="0">
                      <a:pos x="32" y="57"/>
                    </a:cxn>
                    <a:cxn ang="0">
                      <a:pos x="22" y="51"/>
                    </a:cxn>
                    <a:cxn ang="0">
                      <a:pos x="13" y="42"/>
                    </a:cxn>
                    <a:cxn ang="0">
                      <a:pos x="8" y="31"/>
                    </a:cxn>
                    <a:cxn ang="0">
                      <a:pos x="7" y="24"/>
                    </a:cxn>
                    <a:cxn ang="0">
                      <a:pos x="5" y="11"/>
                    </a:cxn>
                    <a:cxn ang="0">
                      <a:pos x="0" y="0"/>
                    </a:cxn>
                    <a:cxn ang="0">
                      <a:pos x="1" y="0"/>
                    </a:cxn>
                    <a:cxn ang="0">
                      <a:pos x="12" y="3"/>
                    </a:cxn>
                    <a:cxn ang="0">
                      <a:pos x="30" y="8"/>
                    </a:cxn>
                    <a:cxn ang="0">
                      <a:pos x="39" y="13"/>
                    </a:cxn>
                    <a:cxn ang="0">
                      <a:pos x="47" y="21"/>
                    </a:cxn>
                    <a:cxn ang="0">
                      <a:pos x="52" y="34"/>
                    </a:cxn>
                  </a:cxnLst>
                  <a:rect b="b" l="0" r="r" t="0"/>
                  <a:pathLst>
                    <a:path h="59" w="54">
                      <a:moveTo>
                        <a:pt x="52" y="34"/>
                      </a:moveTo>
                      <a:cubicBezTo>
                        <a:pt x="54" y="40"/>
                        <a:pt x="53" y="48"/>
                        <a:pt x="51" y="58"/>
                      </a:cubicBezTo>
                      <a:cubicBezTo>
                        <a:pt x="47" y="46"/>
                        <a:pt x="38" y="35"/>
                        <a:pt x="24" y="26"/>
                      </a:cubicBezTo>
                      <a:cubicBezTo>
                        <a:pt x="33" y="36"/>
                        <a:pt x="40" y="47"/>
                        <a:pt x="46" y="58"/>
                      </a:cubicBezTo>
                      <a:cubicBezTo>
                        <a:pt x="41" y="59"/>
                        <a:pt x="37" y="58"/>
                        <a:pt x="32" y="57"/>
                      </a:cubicBezTo>
                      <a:cubicBezTo>
                        <a:pt x="29" y="55"/>
                        <a:pt x="25" y="53"/>
                        <a:pt x="22" y="51"/>
                      </a:cubicBezTo>
                      <a:cubicBezTo>
                        <a:pt x="18" y="48"/>
                        <a:pt x="16" y="45"/>
                        <a:pt x="13" y="42"/>
                      </a:cubicBezTo>
                      <a:cubicBezTo>
                        <a:pt x="11" y="38"/>
                        <a:pt x="10" y="35"/>
                        <a:pt x="8" y="31"/>
                      </a:cubicBezTo>
                      <a:cubicBezTo>
                        <a:pt x="8" y="29"/>
                        <a:pt x="7" y="27"/>
                        <a:pt x="7" y="24"/>
                      </a:cubicBezTo>
                      <a:cubicBezTo>
                        <a:pt x="6" y="20"/>
                        <a:pt x="6" y="15"/>
                        <a:pt x="5" y="11"/>
                      </a:cubicBezTo>
                      <a:cubicBezTo>
                        <a:pt x="5" y="7"/>
                        <a:pt x="4" y="3"/>
                        <a:pt x="0" y="0"/>
                      </a:cubicBezTo>
                      <a:cubicBezTo>
                        <a:pt x="1" y="0"/>
                        <a:pt x="1" y="0"/>
                        <a:pt x="1" y="0"/>
                      </a:cubicBezTo>
                      <a:cubicBezTo>
                        <a:pt x="12" y="3"/>
                        <a:pt x="12" y="3"/>
                        <a:pt x="12" y="3"/>
                      </a:cubicBezTo>
                      <a:cubicBezTo>
                        <a:pt x="21" y="4"/>
                        <a:pt x="27" y="6"/>
                        <a:pt x="30" y="8"/>
                      </a:cubicBezTo>
                      <a:cubicBezTo>
                        <a:pt x="33" y="9"/>
                        <a:pt x="36" y="11"/>
                        <a:pt x="39" y="13"/>
                      </a:cubicBezTo>
                      <a:cubicBezTo>
                        <a:pt x="42" y="16"/>
                        <a:pt x="44" y="18"/>
                        <a:pt x="47" y="21"/>
                      </a:cubicBezTo>
                      <a:cubicBezTo>
                        <a:pt x="49" y="25"/>
                        <a:pt x="51" y="29"/>
                        <a:pt x="52" y="34"/>
                      </a:cubicBezTo>
                      <a:close/>
                    </a:path>
                  </a:pathLst>
                </a:custGeom>
                <a:solidFill>
                  <a:srgbClr val="00B050"/>
                </a:solidFill>
                <a:ln w="9525">
                  <a:noFill/>
                  <a:round/>
                </a:ln>
              </p:spPr>
              <p:txBody>
                <a:bodyPr anchor="t" anchorCtr="0" bIns="45720" compatLnSpc="1" lIns="91440" numCol="1" rIns="91440" tIns="45720" vert="horz" wrap="square"/>
                <a:lstStyle/>
                <a:p>
                  <a:endParaRPr lang="en-US"/>
                </a:p>
              </p:txBody>
            </p:sp>
            <p:sp>
              <p:nvSpPr>
                <p:cNvPr id="222" name="Freeform 173"/>
                <p:cNvSpPr/>
                <p:nvPr/>
              </p:nvSpPr>
              <p:spPr bwMode="auto">
                <a:xfrm>
                  <a:off x="6950075" y="1022351"/>
                  <a:ext cx="141288" cy="257175"/>
                </a:xfrm>
                <a:custGeom>
                  <a:cxnLst>
                    <a:cxn ang="0">
                      <a:pos x="2" y="30"/>
                    </a:cxn>
                    <a:cxn ang="0">
                      <a:pos x="6" y="21"/>
                    </a:cxn>
                    <a:cxn ang="0">
                      <a:pos x="10" y="16"/>
                    </a:cxn>
                    <a:cxn ang="0">
                      <a:pos x="18" y="8"/>
                    </a:cxn>
                    <a:cxn ang="0">
                      <a:pos x="22" y="0"/>
                    </a:cxn>
                    <a:cxn ang="0">
                      <a:pos x="26" y="8"/>
                    </a:cxn>
                    <a:cxn ang="0">
                      <a:pos x="33" y="22"/>
                    </a:cxn>
                    <a:cxn ang="0">
                      <a:pos x="34" y="31"/>
                    </a:cxn>
                    <a:cxn ang="0">
                      <a:pos x="33" y="40"/>
                    </a:cxn>
                    <a:cxn ang="0">
                      <a:pos x="28" y="50"/>
                    </a:cxn>
                    <a:cxn ang="0">
                      <a:pos x="12" y="62"/>
                    </a:cxn>
                    <a:cxn ang="0">
                      <a:pos x="18" y="28"/>
                    </a:cxn>
                    <a:cxn ang="0">
                      <a:pos x="8" y="59"/>
                    </a:cxn>
                    <a:cxn ang="0">
                      <a:pos x="3" y="50"/>
                    </a:cxn>
                    <a:cxn ang="0">
                      <a:pos x="1" y="40"/>
                    </a:cxn>
                    <a:cxn ang="0">
                      <a:pos x="2" y="30"/>
                    </a:cxn>
                  </a:cxnLst>
                  <a:rect b="b" l="0" r="r" t="0"/>
                  <a:pathLst>
                    <a:path h="62" w="34">
                      <a:moveTo>
                        <a:pt x="2" y="30"/>
                      </a:moveTo>
                      <a:cubicBezTo>
                        <a:pt x="3" y="27"/>
                        <a:pt x="4" y="24"/>
                        <a:pt x="6" y="21"/>
                      </a:cubicBezTo>
                      <a:cubicBezTo>
                        <a:pt x="7" y="19"/>
                        <a:pt x="8" y="18"/>
                        <a:pt x="10" y="16"/>
                      </a:cubicBezTo>
                      <a:cubicBezTo>
                        <a:pt x="12" y="14"/>
                        <a:pt x="15" y="11"/>
                        <a:pt x="18" y="8"/>
                      </a:cubicBezTo>
                      <a:cubicBezTo>
                        <a:pt x="20" y="6"/>
                        <a:pt x="22" y="3"/>
                        <a:pt x="22" y="0"/>
                      </a:cubicBezTo>
                      <a:cubicBezTo>
                        <a:pt x="26" y="8"/>
                        <a:pt x="26" y="8"/>
                        <a:pt x="26" y="8"/>
                      </a:cubicBezTo>
                      <a:cubicBezTo>
                        <a:pt x="30" y="15"/>
                        <a:pt x="32" y="19"/>
                        <a:pt x="33" y="22"/>
                      </a:cubicBezTo>
                      <a:cubicBezTo>
                        <a:pt x="33" y="25"/>
                        <a:pt x="34" y="28"/>
                        <a:pt x="34" y="31"/>
                      </a:cubicBezTo>
                      <a:cubicBezTo>
                        <a:pt x="34" y="34"/>
                        <a:pt x="34" y="37"/>
                        <a:pt x="33" y="40"/>
                      </a:cubicBezTo>
                      <a:cubicBezTo>
                        <a:pt x="32" y="44"/>
                        <a:pt x="30" y="47"/>
                        <a:pt x="28" y="50"/>
                      </a:cubicBezTo>
                      <a:cubicBezTo>
                        <a:pt x="25" y="54"/>
                        <a:pt x="20" y="59"/>
                        <a:pt x="12" y="62"/>
                      </a:cubicBezTo>
                      <a:cubicBezTo>
                        <a:pt x="17" y="53"/>
                        <a:pt x="19" y="42"/>
                        <a:pt x="18" y="28"/>
                      </a:cubicBezTo>
                      <a:cubicBezTo>
                        <a:pt x="16" y="39"/>
                        <a:pt x="13" y="50"/>
                        <a:pt x="8" y="59"/>
                      </a:cubicBezTo>
                      <a:cubicBezTo>
                        <a:pt x="6" y="57"/>
                        <a:pt x="4" y="53"/>
                        <a:pt x="3" y="50"/>
                      </a:cubicBezTo>
                      <a:cubicBezTo>
                        <a:pt x="2" y="47"/>
                        <a:pt x="1" y="43"/>
                        <a:pt x="1" y="40"/>
                      </a:cubicBezTo>
                      <a:cubicBezTo>
                        <a:pt x="0" y="36"/>
                        <a:pt x="1" y="33"/>
                        <a:pt x="2" y="30"/>
                      </a:cubicBezTo>
                      <a:close/>
                    </a:path>
                  </a:pathLst>
                </a:custGeom>
                <a:solidFill>
                  <a:srgbClr val="00B050"/>
                </a:solidFill>
                <a:ln w="9525">
                  <a:noFill/>
                  <a:round/>
                </a:ln>
              </p:spPr>
              <p:txBody>
                <a:bodyPr anchor="t" anchorCtr="0" bIns="45720" compatLnSpc="1" lIns="91440" numCol="1" rIns="91440" tIns="45720" vert="horz" wrap="square"/>
                <a:lstStyle/>
                <a:p>
                  <a:endParaRPr lang="en-US"/>
                </a:p>
              </p:txBody>
            </p:sp>
            <p:sp>
              <p:nvSpPr>
                <p:cNvPr id="223" name="Freeform 174"/>
                <p:cNvSpPr/>
                <p:nvPr/>
              </p:nvSpPr>
              <p:spPr bwMode="auto">
                <a:xfrm>
                  <a:off x="6454775" y="1963738"/>
                  <a:ext cx="98425" cy="153988"/>
                </a:xfrm>
                <a:custGeom>
                  <a:cxnLst>
                    <a:cxn ang="0">
                      <a:pos x="3" y="1"/>
                    </a:cxn>
                    <a:cxn ang="0">
                      <a:pos x="3" y="0"/>
                    </a:cxn>
                    <a:cxn ang="0">
                      <a:pos x="7" y="5"/>
                    </a:cxn>
                    <a:cxn ang="0">
                      <a:pos x="13" y="9"/>
                    </a:cxn>
                    <a:cxn ang="0">
                      <a:pos x="17" y="11"/>
                    </a:cxn>
                    <a:cxn ang="0">
                      <a:pos x="21" y="16"/>
                    </a:cxn>
                    <a:cxn ang="0">
                      <a:pos x="23" y="22"/>
                    </a:cxn>
                    <a:cxn ang="0">
                      <a:pos x="24" y="28"/>
                    </a:cxn>
                    <a:cxn ang="0">
                      <a:pos x="22" y="35"/>
                    </a:cxn>
                    <a:cxn ang="0">
                      <a:pos x="11" y="18"/>
                    </a:cxn>
                    <a:cxn ang="0">
                      <a:pos x="20" y="37"/>
                    </a:cxn>
                    <a:cxn ang="0">
                      <a:pos x="8" y="32"/>
                    </a:cxn>
                    <a:cxn ang="0">
                      <a:pos x="4" y="27"/>
                    </a:cxn>
                    <a:cxn ang="0">
                      <a:pos x="1" y="21"/>
                    </a:cxn>
                    <a:cxn ang="0">
                      <a:pos x="0" y="16"/>
                    </a:cxn>
                    <a:cxn ang="0">
                      <a:pos x="2" y="6"/>
                    </a:cxn>
                    <a:cxn ang="0">
                      <a:pos x="3" y="1"/>
                    </a:cxn>
                  </a:cxnLst>
                  <a:rect b="b" l="0" r="r" t="0"/>
                  <a:pathLst>
                    <a:path h="37" w="24">
                      <a:moveTo>
                        <a:pt x="3" y="1"/>
                      </a:moveTo>
                      <a:cubicBezTo>
                        <a:pt x="3" y="0"/>
                        <a:pt x="3" y="0"/>
                        <a:pt x="3" y="0"/>
                      </a:cubicBezTo>
                      <a:cubicBezTo>
                        <a:pt x="4" y="3"/>
                        <a:pt x="5" y="4"/>
                        <a:pt x="7" y="5"/>
                      </a:cubicBezTo>
                      <a:cubicBezTo>
                        <a:pt x="9" y="7"/>
                        <a:pt x="11" y="8"/>
                        <a:pt x="13" y="9"/>
                      </a:cubicBezTo>
                      <a:cubicBezTo>
                        <a:pt x="14" y="10"/>
                        <a:pt x="16" y="11"/>
                        <a:pt x="17" y="11"/>
                      </a:cubicBezTo>
                      <a:cubicBezTo>
                        <a:pt x="18" y="13"/>
                        <a:pt x="19" y="14"/>
                        <a:pt x="21" y="16"/>
                      </a:cubicBezTo>
                      <a:cubicBezTo>
                        <a:pt x="22" y="18"/>
                        <a:pt x="23" y="20"/>
                        <a:pt x="23" y="22"/>
                      </a:cubicBezTo>
                      <a:cubicBezTo>
                        <a:pt x="24" y="24"/>
                        <a:pt x="24" y="26"/>
                        <a:pt x="24" y="28"/>
                      </a:cubicBezTo>
                      <a:cubicBezTo>
                        <a:pt x="24" y="31"/>
                        <a:pt x="23" y="33"/>
                        <a:pt x="22" y="35"/>
                      </a:cubicBezTo>
                      <a:cubicBezTo>
                        <a:pt x="17" y="30"/>
                        <a:pt x="14" y="24"/>
                        <a:pt x="11" y="18"/>
                      </a:cubicBezTo>
                      <a:cubicBezTo>
                        <a:pt x="12" y="26"/>
                        <a:pt x="15" y="32"/>
                        <a:pt x="20" y="37"/>
                      </a:cubicBezTo>
                      <a:cubicBezTo>
                        <a:pt x="15" y="36"/>
                        <a:pt x="11" y="34"/>
                        <a:pt x="8" y="32"/>
                      </a:cubicBezTo>
                      <a:cubicBezTo>
                        <a:pt x="7" y="31"/>
                        <a:pt x="5" y="29"/>
                        <a:pt x="4" y="27"/>
                      </a:cubicBezTo>
                      <a:cubicBezTo>
                        <a:pt x="3" y="25"/>
                        <a:pt x="2" y="23"/>
                        <a:pt x="1" y="21"/>
                      </a:cubicBezTo>
                      <a:cubicBezTo>
                        <a:pt x="1" y="20"/>
                        <a:pt x="1" y="18"/>
                        <a:pt x="0" y="16"/>
                      </a:cubicBezTo>
                      <a:cubicBezTo>
                        <a:pt x="0" y="14"/>
                        <a:pt x="1" y="11"/>
                        <a:pt x="2" y="6"/>
                      </a:cubicBezTo>
                      <a:lnTo>
                        <a:pt x="3" y="1"/>
                      </a:lnTo>
                      <a:close/>
                    </a:path>
                  </a:pathLst>
                </a:custGeom>
                <a:solidFill>
                  <a:srgbClr val="00B050"/>
                </a:solidFill>
                <a:ln w="9525">
                  <a:noFill/>
                  <a:round/>
                </a:ln>
              </p:spPr>
              <p:txBody>
                <a:bodyPr anchor="t" anchorCtr="0" bIns="45720" compatLnSpc="1" lIns="91440" numCol="1" rIns="91440" tIns="45720" vert="horz" wrap="square"/>
                <a:lstStyle/>
                <a:p>
                  <a:endParaRPr lang="en-US"/>
                </a:p>
              </p:txBody>
            </p:sp>
            <p:sp>
              <p:nvSpPr>
                <p:cNvPr id="224" name="Freeform 175"/>
                <p:cNvSpPr/>
                <p:nvPr/>
              </p:nvSpPr>
              <p:spPr bwMode="auto">
                <a:xfrm>
                  <a:off x="6694487" y="1616076"/>
                  <a:ext cx="115888" cy="214313"/>
                </a:xfrm>
                <a:custGeom>
                  <a:cxnLst>
                    <a:cxn ang="0">
                      <a:pos x="5" y="0"/>
                    </a:cxn>
                    <a:cxn ang="0">
                      <a:pos x="5" y="0"/>
                    </a:cxn>
                    <a:cxn ang="0">
                      <a:pos x="11" y="5"/>
                    </a:cxn>
                    <a:cxn ang="0">
                      <a:pos x="21" y="14"/>
                    </a:cxn>
                    <a:cxn ang="0">
                      <a:pos x="25" y="20"/>
                    </a:cxn>
                    <a:cxn ang="0">
                      <a:pos x="28" y="27"/>
                    </a:cxn>
                    <a:cxn ang="0">
                      <a:pos x="28" y="37"/>
                    </a:cxn>
                    <a:cxn ang="0">
                      <a:pos x="20" y="52"/>
                    </a:cxn>
                    <a:cxn ang="0">
                      <a:pos x="12" y="24"/>
                    </a:cxn>
                    <a:cxn ang="0">
                      <a:pos x="16" y="51"/>
                    </a:cxn>
                    <a:cxn ang="0">
                      <a:pos x="8" y="46"/>
                    </a:cxn>
                    <a:cxn ang="0">
                      <a:pos x="3" y="39"/>
                    </a:cxn>
                    <a:cxn ang="0">
                      <a:pos x="0" y="31"/>
                    </a:cxn>
                    <a:cxn ang="0">
                      <a:pos x="0" y="22"/>
                    </a:cxn>
                    <a:cxn ang="0">
                      <a:pos x="1" y="17"/>
                    </a:cxn>
                    <a:cxn ang="0">
                      <a:pos x="5" y="8"/>
                    </a:cxn>
                    <a:cxn ang="0">
                      <a:pos x="5" y="0"/>
                    </a:cxn>
                  </a:cxnLst>
                  <a:rect b="b" l="0" r="r" t="0"/>
                  <a:pathLst>
                    <a:path h="52" w="28">
                      <a:moveTo>
                        <a:pt x="5" y="0"/>
                      </a:moveTo>
                      <a:cubicBezTo>
                        <a:pt x="5" y="0"/>
                        <a:pt x="5" y="0"/>
                        <a:pt x="5" y="0"/>
                      </a:cubicBezTo>
                      <a:cubicBezTo>
                        <a:pt x="11" y="5"/>
                        <a:pt x="11" y="5"/>
                        <a:pt x="11" y="5"/>
                      </a:cubicBezTo>
                      <a:cubicBezTo>
                        <a:pt x="16" y="9"/>
                        <a:pt x="20" y="11"/>
                        <a:pt x="21" y="14"/>
                      </a:cubicBezTo>
                      <a:cubicBezTo>
                        <a:pt x="23" y="16"/>
                        <a:pt x="24" y="18"/>
                        <a:pt x="25" y="20"/>
                      </a:cubicBezTo>
                      <a:cubicBezTo>
                        <a:pt x="27" y="22"/>
                        <a:pt x="28" y="25"/>
                        <a:pt x="28" y="27"/>
                      </a:cubicBezTo>
                      <a:cubicBezTo>
                        <a:pt x="28" y="31"/>
                        <a:pt x="28" y="34"/>
                        <a:pt x="28" y="37"/>
                      </a:cubicBezTo>
                      <a:cubicBezTo>
                        <a:pt x="27" y="41"/>
                        <a:pt x="25" y="46"/>
                        <a:pt x="20" y="52"/>
                      </a:cubicBezTo>
                      <a:cubicBezTo>
                        <a:pt x="21" y="43"/>
                        <a:pt x="18" y="33"/>
                        <a:pt x="12" y="24"/>
                      </a:cubicBezTo>
                      <a:cubicBezTo>
                        <a:pt x="15" y="33"/>
                        <a:pt x="16" y="42"/>
                        <a:pt x="16" y="51"/>
                      </a:cubicBezTo>
                      <a:cubicBezTo>
                        <a:pt x="13" y="50"/>
                        <a:pt x="10" y="48"/>
                        <a:pt x="8" y="46"/>
                      </a:cubicBezTo>
                      <a:cubicBezTo>
                        <a:pt x="6" y="44"/>
                        <a:pt x="4" y="41"/>
                        <a:pt x="3" y="39"/>
                      </a:cubicBezTo>
                      <a:cubicBezTo>
                        <a:pt x="2" y="36"/>
                        <a:pt x="1" y="34"/>
                        <a:pt x="0" y="31"/>
                      </a:cubicBezTo>
                      <a:cubicBezTo>
                        <a:pt x="0" y="28"/>
                        <a:pt x="0" y="25"/>
                        <a:pt x="0" y="22"/>
                      </a:cubicBezTo>
                      <a:cubicBezTo>
                        <a:pt x="1" y="20"/>
                        <a:pt x="1" y="19"/>
                        <a:pt x="1" y="17"/>
                      </a:cubicBezTo>
                      <a:cubicBezTo>
                        <a:pt x="2" y="14"/>
                        <a:pt x="4" y="11"/>
                        <a:pt x="5" y="8"/>
                      </a:cubicBezTo>
                      <a:cubicBezTo>
                        <a:pt x="6" y="6"/>
                        <a:pt x="6" y="3"/>
                        <a:pt x="5" y="0"/>
                      </a:cubicBezTo>
                      <a:close/>
                    </a:path>
                  </a:pathLst>
                </a:custGeom>
                <a:solidFill>
                  <a:srgbClr val="00B050"/>
                </a:solidFill>
                <a:ln w="9525">
                  <a:noFill/>
                  <a:round/>
                </a:ln>
              </p:spPr>
              <p:txBody>
                <a:bodyPr anchor="t" anchorCtr="0" bIns="45720" compatLnSpc="1" lIns="91440" numCol="1" rIns="91440" tIns="45720" vert="horz" wrap="square"/>
                <a:lstStyle/>
                <a:p>
                  <a:endParaRPr lang="en-US"/>
                </a:p>
              </p:txBody>
            </p:sp>
            <p:sp>
              <p:nvSpPr>
                <p:cNvPr id="225" name="Freeform 176"/>
                <p:cNvSpPr/>
                <p:nvPr/>
              </p:nvSpPr>
              <p:spPr bwMode="auto">
                <a:xfrm>
                  <a:off x="7537450" y="512763"/>
                  <a:ext cx="228600" cy="257175"/>
                </a:xfrm>
                <a:custGeom>
                  <a:cxnLst>
                    <a:cxn ang="0">
                      <a:pos x="55" y="0"/>
                    </a:cxn>
                    <a:cxn ang="0">
                      <a:pos x="50" y="11"/>
                    </a:cxn>
                    <a:cxn ang="0">
                      <a:pos x="48" y="26"/>
                    </a:cxn>
                    <a:cxn ang="0">
                      <a:pos x="47" y="33"/>
                    </a:cxn>
                    <a:cxn ang="0">
                      <a:pos x="42" y="44"/>
                    </a:cxn>
                    <a:cxn ang="0">
                      <a:pos x="33" y="53"/>
                    </a:cxn>
                    <a:cxn ang="0">
                      <a:pos x="22" y="59"/>
                    </a:cxn>
                    <a:cxn ang="0">
                      <a:pos x="8" y="61"/>
                    </a:cxn>
                    <a:cxn ang="0">
                      <a:pos x="30" y="28"/>
                    </a:cxn>
                    <a:cxn ang="0">
                      <a:pos x="3" y="61"/>
                    </a:cxn>
                    <a:cxn ang="0">
                      <a:pos x="1" y="36"/>
                    </a:cxn>
                    <a:cxn ang="0">
                      <a:pos x="7" y="23"/>
                    </a:cxn>
                    <a:cxn ang="0">
                      <a:pos x="15" y="15"/>
                    </a:cxn>
                    <a:cxn ang="0">
                      <a:pos x="24" y="9"/>
                    </a:cxn>
                    <a:cxn ang="0">
                      <a:pos x="42" y="3"/>
                    </a:cxn>
                    <a:cxn ang="0">
                      <a:pos x="54" y="0"/>
                    </a:cxn>
                    <a:cxn ang="0">
                      <a:pos x="55" y="0"/>
                    </a:cxn>
                  </a:cxnLst>
                  <a:rect b="b" l="0" r="r" t="0"/>
                  <a:pathLst>
                    <a:path h="62" w="55">
                      <a:moveTo>
                        <a:pt x="55" y="0"/>
                      </a:moveTo>
                      <a:cubicBezTo>
                        <a:pt x="51" y="4"/>
                        <a:pt x="49" y="8"/>
                        <a:pt x="50" y="11"/>
                      </a:cubicBezTo>
                      <a:cubicBezTo>
                        <a:pt x="49" y="16"/>
                        <a:pt x="48" y="21"/>
                        <a:pt x="48" y="26"/>
                      </a:cubicBezTo>
                      <a:cubicBezTo>
                        <a:pt x="48" y="28"/>
                        <a:pt x="47" y="30"/>
                        <a:pt x="47" y="33"/>
                      </a:cubicBezTo>
                      <a:cubicBezTo>
                        <a:pt x="46" y="37"/>
                        <a:pt x="44" y="40"/>
                        <a:pt x="42" y="44"/>
                      </a:cubicBezTo>
                      <a:cubicBezTo>
                        <a:pt x="39" y="48"/>
                        <a:pt x="36" y="51"/>
                        <a:pt x="33" y="53"/>
                      </a:cubicBezTo>
                      <a:cubicBezTo>
                        <a:pt x="30" y="56"/>
                        <a:pt x="26" y="58"/>
                        <a:pt x="22" y="59"/>
                      </a:cubicBezTo>
                      <a:cubicBezTo>
                        <a:pt x="18" y="61"/>
                        <a:pt x="13" y="62"/>
                        <a:pt x="8" y="61"/>
                      </a:cubicBezTo>
                      <a:cubicBezTo>
                        <a:pt x="14" y="50"/>
                        <a:pt x="21" y="38"/>
                        <a:pt x="30" y="28"/>
                      </a:cubicBezTo>
                      <a:cubicBezTo>
                        <a:pt x="16" y="37"/>
                        <a:pt x="7" y="48"/>
                        <a:pt x="3" y="61"/>
                      </a:cubicBezTo>
                      <a:cubicBezTo>
                        <a:pt x="0" y="51"/>
                        <a:pt x="0" y="42"/>
                        <a:pt x="1" y="36"/>
                      </a:cubicBezTo>
                      <a:cubicBezTo>
                        <a:pt x="2" y="31"/>
                        <a:pt x="4" y="27"/>
                        <a:pt x="7" y="23"/>
                      </a:cubicBezTo>
                      <a:cubicBezTo>
                        <a:pt x="9" y="20"/>
                        <a:pt x="12" y="17"/>
                        <a:pt x="15" y="15"/>
                      </a:cubicBezTo>
                      <a:cubicBezTo>
                        <a:pt x="18" y="13"/>
                        <a:pt x="21" y="11"/>
                        <a:pt x="24" y="9"/>
                      </a:cubicBezTo>
                      <a:cubicBezTo>
                        <a:pt x="27" y="7"/>
                        <a:pt x="33" y="5"/>
                        <a:pt x="42" y="3"/>
                      </a:cubicBezTo>
                      <a:cubicBezTo>
                        <a:pt x="54" y="0"/>
                        <a:pt x="54" y="0"/>
                        <a:pt x="54" y="0"/>
                      </a:cubicBezTo>
                      <a:cubicBezTo>
                        <a:pt x="54" y="0"/>
                        <a:pt x="54" y="0"/>
                        <a:pt x="55" y="0"/>
                      </a:cubicBezTo>
                      <a:close/>
                    </a:path>
                  </a:pathLst>
                </a:custGeom>
                <a:solidFill>
                  <a:srgbClr val="00B050"/>
                </a:solidFill>
                <a:ln w="9525">
                  <a:noFill/>
                  <a:round/>
                </a:ln>
              </p:spPr>
              <p:txBody>
                <a:bodyPr anchor="t" anchorCtr="0" bIns="45720" compatLnSpc="1" lIns="91440" numCol="1" rIns="91440" tIns="45720" vert="horz" wrap="square"/>
                <a:lstStyle/>
                <a:p>
                  <a:endParaRPr lang="en-US"/>
                </a:p>
              </p:txBody>
            </p:sp>
            <p:sp>
              <p:nvSpPr>
                <p:cNvPr id="226" name="Freeform 177"/>
                <p:cNvSpPr/>
                <p:nvPr/>
              </p:nvSpPr>
              <p:spPr bwMode="auto">
                <a:xfrm>
                  <a:off x="7508875" y="1006476"/>
                  <a:ext cx="87313" cy="149225"/>
                </a:xfrm>
                <a:custGeom>
                  <a:cxnLst>
                    <a:cxn ang="0">
                      <a:pos x="4" y="0"/>
                    </a:cxn>
                    <a:cxn ang="0">
                      <a:pos x="7" y="5"/>
                    </a:cxn>
                    <a:cxn ang="0">
                      <a:pos x="13" y="9"/>
                    </a:cxn>
                    <a:cxn ang="0">
                      <a:pos x="15" y="11"/>
                    </a:cxn>
                    <a:cxn ang="0">
                      <a:pos x="19" y="16"/>
                    </a:cxn>
                    <a:cxn ang="0">
                      <a:pos x="21" y="22"/>
                    </a:cxn>
                    <a:cxn ang="0">
                      <a:pos x="21" y="28"/>
                    </a:cxn>
                    <a:cxn ang="0">
                      <a:pos x="18" y="34"/>
                    </a:cxn>
                    <a:cxn ang="0">
                      <a:pos x="9" y="17"/>
                    </a:cxn>
                    <a:cxn ang="0">
                      <a:pos x="17" y="36"/>
                    </a:cxn>
                    <a:cxn ang="0">
                      <a:pos x="6" y="31"/>
                    </a:cxn>
                    <a:cxn ang="0">
                      <a:pos x="2" y="26"/>
                    </a:cxn>
                    <a:cxn ang="0">
                      <a:pos x="0" y="20"/>
                    </a:cxn>
                    <a:cxn ang="0">
                      <a:pos x="0" y="15"/>
                    </a:cxn>
                    <a:cxn ang="0">
                      <a:pos x="2" y="6"/>
                    </a:cxn>
                    <a:cxn ang="0">
                      <a:pos x="4" y="0"/>
                    </a:cxn>
                  </a:cxnLst>
                  <a:rect b="b" l="0" r="r" t="0"/>
                  <a:pathLst>
                    <a:path h="36" w="21">
                      <a:moveTo>
                        <a:pt x="4" y="0"/>
                      </a:moveTo>
                      <a:cubicBezTo>
                        <a:pt x="4" y="2"/>
                        <a:pt x="6" y="4"/>
                        <a:pt x="7" y="5"/>
                      </a:cubicBezTo>
                      <a:cubicBezTo>
                        <a:pt x="9" y="6"/>
                        <a:pt x="11" y="8"/>
                        <a:pt x="13" y="9"/>
                      </a:cubicBezTo>
                      <a:cubicBezTo>
                        <a:pt x="14" y="10"/>
                        <a:pt x="15" y="10"/>
                        <a:pt x="15" y="11"/>
                      </a:cubicBezTo>
                      <a:cubicBezTo>
                        <a:pt x="17" y="13"/>
                        <a:pt x="18" y="14"/>
                        <a:pt x="19" y="16"/>
                      </a:cubicBezTo>
                      <a:cubicBezTo>
                        <a:pt x="20" y="18"/>
                        <a:pt x="21" y="20"/>
                        <a:pt x="21" y="22"/>
                      </a:cubicBezTo>
                      <a:cubicBezTo>
                        <a:pt x="21" y="24"/>
                        <a:pt x="21" y="26"/>
                        <a:pt x="21" y="28"/>
                      </a:cubicBezTo>
                      <a:cubicBezTo>
                        <a:pt x="20" y="30"/>
                        <a:pt x="20" y="32"/>
                        <a:pt x="18" y="34"/>
                      </a:cubicBezTo>
                      <a:cubicBezTo>
                        <a:pt x="15" y="29"/>
                        <a:pt x="12" y="23"/>
                        <a:pt x="9" y="17"/>
                      </a:cubicBezTo>
                      <a:cubicBezTo>
                        <a:pt x="10" y="25"/>
                        <a:pt x="12" y="32"/>
                        <a:pt x="17" y="36"/>
                      </a:cubicBezTo>
                      <a:cubicBezTo>
                        <a:pt x="12" y="35"/>
                        <a:pt x="8" y="33"/>
                        <a:pt x="6" y="31"/>
                      </a:cubicBezTo>
                      <a:cubicBezTo>
                        <a:pt x="4" y="29"/>
                        <a:pt x="3" y="28"/>
                        <a:pt x="2" y="26"/>
                      </a:cubicBezTo>
                      <a:cubicBezTo>
                        <a:pt x="1" y="24"/>
                        <a:pt x="1" y="22"/>
                        <a:pt x="0" y="20"/>
                      </a:cubicBezTo>
                      <a:cubicBezTo>
                        <a:pt x="0" y="18"/>
                        <a:pt x="0" y="17"/>
                        <a:pt x="0" y="15"/>
                      </a:cubicBezTo>
                      <a:cubicBezTo>
                        <a:pt x="0" y="13"/>
                        <a:pt x="1" y="10"/>
                        <a:pt x="2" y="6"/>
                      </a:cubicBezTo>
                      <a:cubicBezTo>
                        <a:pt x="4" y="0"/>
                        <a:pt x="4" y="0"/>
                        <a:pt x="4" y="0"/>
                      </a:cubicBezTo>
                      <a:close/>
                    </a:path>
                  </a:pathLst>
                </a:custGeom>
                <a:solidFill>
                  <a:srgbClr val="00B050"/>
                </a:solidFill>
                <a:ln w="9525">
                  <a:noFill/>
                  <a:round/>
                </a:ln>
              </p:spPr>
              <p:txBody>
                <a:bodyPr anchor="t" anchorCtr="0" bIns="45720" compatLnSpc="1" lIns="91440" numCol="1" rIns="91440" tIns="45720" vert="horz" wrap="square"/>
                <a:lstStyle/>
                <a:p>
                  <a:endParaRPr lang="en-US"/>
                </a:p>
              </p:txBody>
            </p:sp>
            <p:sp>
              <p:nvSpPr>
                <p:cNvPr id="227" name="Freeform 178"/>
                <p:cNvSpPr/>
                <p:nvPr/>
              </p:nvSpPr>
              <p:spPr bwMode="auto">
                <a:xfrm>
                  <a:off x="7923212" y="1433513"/>
                  <a:ext cx="168275" cy="236538"/>
                </a:xfrm>
                <a:custGeom>
                  <a:cxnLst>
                    <a:cxn ang="0">
                      <a:pos x="9" y="17"/>
                    </a:cxn>
                    <a:cxn ang="0">
                      <a:pos x="16" y="11"/>
                    </a:cxn>
                    <a:cxn ang="0">
                      <a:pos x="31" y="3"/>
                    </a:cxn>
                    <a:cxn ang="0">
                      <a:pos x="41" y="0"/>
                    </a:cxn>
                    <a:cxn ang="0">
                      <a:pos x="41" y="0"/>
                    </a:cxn>
                    <a:cxn ang="0">
                      <a:pos x="38" y="10"/>
                    </a:cxn>
                    <a:cxn ang="0">
                      <a:pos x="39" y="22"/>
                    </a:cxn>
                    <a:cxn ang="0">
                      <a:pos x="38" y="28"/>
                    </a:cxn>
                    <a:cxn ang="0">
                      <a:pos x="35" y="38"/>
                    </a:cxn>
                    <a:cxn ang="0">
                      <a:pos x="29" y="47"/>
                    </a:cxn>
                    <a:cxn ang="0">
                      <a:pos x="21" y="54"/>
                    </a:cxn>
                    <a:cxn ang="0">
                      <a:pos x="9" y="57"/>
                    </a:cxn>
                    <a:cxn ang="0">
                      <a:pos x="24" y="26"/>
                    </a:cxn>
                    <a:cxn ang="0">
                      <a:pos x="4" y="57"/>
                    </a:cxn>
                    <a:cxn ang="0">
                      <a:pos x="0" y="36"/>
                    </a:cxn>
                    <a:cxn ang="0">
                      <a:pos x="3" y="25"/>
                    </a:cxn>
                    <a:cxn ang="0">
                      <a:pos x="9" y="17"/>
                    </a:cxn>
                  </a:cxnLst>
                  <a:rect b="b" l="0" r="r" t="0"/>
                  <a:pathLst>
                    <a:path h="57" w="41">
                      <a:moveTo>
                        <a:pt x="9" y="17"/>
                      </a:moveTo>
                      <a:cubicBezTo>
                        <a:pt x="11" y="14"/>
                        <a:pt x="14" y="12"/>
                        <a:pt x="16" y="11"/>
                      </a:cubicBezTo>
                      <a:cubicBezTo>
                        <a:pt x="19" y="9"/>
                        <a:pt x="24" y="6"/>
                        <a:pt x="31" y="3"/>
                      </a:cubicBezTo>
                      <a:cubicBezTo>
                        <a:pt x="41" y="0"/>
                        <a:pt x="41" y="0"/>
                        <a:pt x="41" y="0"/>
                      </a:cubicBezTo>
                      <a:cubicBezTo>
                        <a:pt x="41" y="0"/>
                        <a:pt x="41" y="0"/>
                        <a:pt x="41" y="0"/>
                      </a:cubicBezTo>
                      <a:cubicBezTo>
                        <a:pt x="38" y="3"/>
                        <a:pt x="38" y="6"/>
                        <a:pt x="38" y="10"/>
                      </a:cubicBezTo>
                      <a:cubicBezTo>
                        <a:pt x="38" y="14"/>
                        <a:pt x="38" y="18"/>
                        <a:pt x="39" y="22"/>
                      </a:cubicBezTo>
                      <a:cubicBezTo>
                        <a:pt x="39" y="24"/>
                        <a:pt x="38" y="26"/>
                        <a:pt x="38" y="28"/>
                      </a:cubicBezTo>
                      <a:cubicBezTo>
                        <a:pt x="38" y="31"/>
                        <a:pt x="37" y="35"/>
                        <a:pt x="35" y="38"/>
                      </a:cubicBezTo>
                      <a:cubicBezTo>
                        <a:pt x="34" y="42"/>
                        <a:pt x="32" y="45"/>
                        <a:pt x="29" y="47"/>
                      </a:cubicBezTo>
                      <a:cubicBezTo>
                        <a:pt x="27" y="50"/>
                        <a:pt x="24" y="52"/>
                        <a:pt x="21" y="54"/>
                      </a:cubicBezTo>
                      <a:cubicBezTo>
                        <a:pt x="17" y="55"/>
                        <a:pt x="13" y="57"/>
                        <a:pt x="9" y="57"/>
                      </a:cubicBezTo>
                      <a:cubicBezTo>
                        <a:pt x="12" y="46"/>
                        <a:pt x="17" y="36"/>
                        <a:pt x="24" y="26"/>
                      </a:cubicBezTo>
                      <a:cubicBezTo>
                        <a:pt x="13" y="35"/>
                        <a:pt x="6" y="46"/>
                        <a:pt x="4" y="57"/>
                      </a:cubicBezTo>
                      <a:cubicBezTo>
                        <a:pt x="1" y="48"/>
                        <a:pt x="0" y="41"/>
                        <a:pt x="0" y="36"/>
                      </a:cubicBezTo>
                      <a:cubicBezTo>
                        <a:pt x="1" y="32"/>
                        <a:pt x="2" y="28"/>
                        <a:pt x="3" y="25"/>
                      </a:cubicBezTo>
                      <a:cubicBezTo>
                        <a:pt x="5" y="22"/>
                        <a:pt x="7" y="19"/>
                        <a:pt x="9" y="17"/>
                      </a:cubicBezTo>
                      <a:close/>
                    </a:path>
                  </a:pathLst>
                </a:custGeom>
                <a:solidFill>
                  <a:srgbClr val="00B050"/>
                </a:solidFill>
                <a:ln w="9525">
                  <a:noFill/>
                  <a:round/>
                </a:ln>
              </p:spPr>
              <p:txBody>
                <a:bodyPr anchor="t" anchorCtr="0" bIns="45720" compatLnSpc="1" lIns="91440" numCol="1" rIns="91440" tIns="45720" vert="horz" wrap="square"/>
                <a:lstStyle/>
                <a:p>
                  <a:endParaRPr lang="en-US"/>
                </a:p>
              </p:txBody>
            </p:sp>
            <p:sp>
              <p:nvSpPr>
                <p:cNvPr id="228" name="Freeform 179"/>
                <p:cNvSpPr/>
                <p:nvPr/>
              </p:nvSpPr>
              <p:spPr bwMode="auto">
                <a:xfrm>
                  <a:off x="8132762" y="2074863"/>
                  <a:ext cx="331788" cy="166688"/>
                </a:xfrm>
                <a:custGeom>
                  <a:cxnLst>
                    <a:cxn ang="0">
                      <a:pos x="80" y="24"/>
                    </a:cxn>
                    <a:cxn ang="0">
                      <a:pos x="68" y="27"/>
                    </a:cxn>
                    <a:cxn ang="0">
                      <a:pos x="55" y="34"/>
                    </a:cxn>
                    <a:cxn ang="0">
                      <a:pos x="49" y="37"/>
                    </a:cxn>
                    <a:cxn ang="0">
                      <a:pos x="37" y="40"/>
                    </a:cxn>
                    <a:cxn ang="0">
                      <a:pos x="25" y="39"/>
                    </a:cxn>
                    <a:cxn ang="0">
                      <a:pos x="13" y="34"/>
                    </a:cxn>
                    <a:cxn ang="0">
                      <a:pos x="3" y="24"/>
                    </a:cxn>
                    <a:cxn ang="0">
                      <a:pos x="43" y="21"/>
                    </a:cxn>
                    <a:cxn ang="0">
                      <a:pos x="0" y="20"/>
                    </a:cxn>
                    <a:cxn ang="0">
                      <a:pos x="19" y="3"/>
                    </a:cxn>
                    <a:cxn ang="0">
                      <a:pos x="33" y="0"/>
                    </a:cxn>
                    <a:cxn ang="0">
                      <a:pos x="44" y="1"/>
                    </a:cxn>
                    <a:cxn ang="0">
                      <a:pos x="54" y="5"/>
                    </a:cxn>
                    <a:cxn ang="0">
                      <a:pos x="70" y="16"/>
                    </a:cxn>
                    <a:cxn ang="0">
                      <a:pos x="79" y="24"/>
                    </a:cxn>
                    <a:cxn ang="0">
                      <a:pos x="80" y="24"/>
                    </a:cxn>
                  </a:cxnLst>
                  <a:rect b="b" l="0" r="r" t="0"/>
                  <a:pathLst>
                    <a:path h="40" w="80">
                      <a:moveTo>
                        <a:pt x="80" y="24"/>
                      </a:moveTo>
                      <a:cubicBezTo>
                        <a:pt x="75" y="23"/>
                        <a:pt x="71" y="24"/>
                        <a:pt x="68" y="27"/>
                      </a:cubicBezTo>
                      <a:cubicBezTo>
                        <a:pt x="64" y="29"/>
                        <a:pt x="59" y="32"/>
                        <a:pt x="55" y="34"/>
                      </a:cubicBezTo>
                      <a:cubicBezTo>
                        <a:pt x="54" y="35"/>
                        <a:pt x="51" y="36"/>
                        <a:pt x="49" y="37"/>
                      </a:cubicBezTo>
                      <a:cubicBezTo>
                        <a:pt x="45" y="39"/>
                        <a:pt x="41" y="40"/>
                        <a:pt x="37" y="40"/>
                      </a:cubicBezTo>
                      <a:cubicBezTo>
                        <a:pt x="33" y="40"/>
                        <a:pt x="29" y="40"/>
                        <a:pt x="25" y="39"/>
                      </a:cubicBezTo>
                      <a:cubicBezTo>
                        <a:pt x="20" y="38"/>
                        <a:pt x="17" y="36"/>
                        <a:pt x="13" y="34"/>
                      </a:cubicBezTo>
                      <a:cubicBezTo>
                        <a:pt x="9" y="31"/>
                        <a:pt x="6" y="28"/>
                        <a:pt x="3" y="24"/>
                      </a:cubicBezTo>
                      <a:cubicBezTo>
                        <a:pt x="16" y="21"/>
                        <a:pt x="29" y="20"/>
                        <a:pt x="43" y="21"/>
                      </a:cubicBezTo>
                      <a:cubicBezTo>
                        <a:pt x="27" y="16"/>
                        <a:pt x="13" y="15"/>
                        <a:pt x="0" y="20"/>
                      </a:cubicBezTo>
                      <a:cubicBezTo>
                        <a:pt x="7" y="11"/>
                        <a:pt x="13" y="6"/>
                        <a:pt x="19" y="3"/>
                      </a:cubicBezTo>
                      <a:cubicBezTo>
                        <a:pt x="23" y="1"/>
                        <a:pt x="28" y="0"/>
                        <a:pt x="33" y="0"/>
                      </a:cubicBezTo>
                      <a:cubicBezTo>
                        <a:pt x="37" y="0"/>
                        <a:pt x="40" y="0"/>
                        <a:pt x="44" y="1"/>
                      </a:cubicBezTo>
                      <a:cubicBezTo>
                        <a:pt x="48" y="2"/>
                        <a:pt x="51" y="3"/>
                        <a:pt x="54" y="5"/>
                      </a:cubicBezTo>
                      <a:cubicBezTo>
                        <a:pt x="58" y="6"/>
                        <a:pt x="63" y="10"/>
                        <a:pt x="70" y="16"/>
                      </a:cubicBezTo>
                      <a:cubicBezTo>
                        <a:pt x="79" y="24"/>
                        <a:pt x="79" y="24"/>
                        <a:pt x="79" y="24"/>
                      </a:cubicBezTo>
                      <a:cubicBezTo>
                        <a:pt x="80" y="24"/>
                        <a:pt x="80" y="24"/>
                        <a:pt x="80" y="24"/>
                      </a:cubicBezTo>
                      <a:close/>
                    </a:path>
                  </a:pathLst>
                </a:custGeom>
                <a:solidFill>
                  <a:srgbClr val="00B050"/>
                </a:solidFill>
                <a:ln w="9525">
                  <a:noFill/>
                  <a:round/>
                </a:ln>
              </p:spPr>
              <p:txBody>
                <a:bodyPr anchor="t" anchorCtr="0" bIns="45720" compatLnSpc="1" lIns="91440" numCol="1" rIns="91440" tIns="45720" vert="horz" wrap="square"/>
                <a:lstStyle/>
                <a:p>
                  <a:endParaRPr lang="en-US"/>
                </a:p>
              </p:txBody>
            </p:sp>
            <p:sp>
              <p:nvSpPr>
                <p:cNvPr id="229" name="Freeform 180"/>
                <p:cNvSpPr/>
                <p:nvPr/>
              </p:nvSpPr>
              <p:spPr bwMode="auto">
                <a:xfrm>
                  <a:off x="6632575" y="628651"/>
                  <a:ext cx="173038" cy="311150"/>
                </a:xfrm>
                <a:custGeom>
                  <a:cxnLst>
                    <a:cxn ang="0">
                      <a:pos x="5" y="0"/>
                    </a:cxn>
                    <a:cxn ang="0">
                      <a:pos x="5" y="0"/>
                    </a:cxn>
                    <a:cxn ang="0">
                      <a:pos x="15" y="7"/>
                    </a:cxn>
                    <a:cxn ang="0">
                      <a:pos x="30" y="19"/>
                    </a:cxn>
                    <a:cxn ang="0">
                      <a:pos x="36" y="28"/>
                    </a:cxn>
                    <a:cxn ang="0">
                      <a:pos x="41" y="38"/>
                    </a:cxn>
                    <a:cxn ang="0">
                      <a:pos x="41" y="52"/>
                    </a:cxn>
                    <a:cxn ang="0">
                      <a:pos x="31" y="75"/>
                    </a:cxn>
                    <a:cxn ang="0">
                      <a:pos x="17" y="34"/>
                    </a:cxn>
                    <a:cxn ang="0">
                      <a:pos x="25" y="73"/>
                    </a:cxn>
                    <a:cxn ang="0">
                      <a:pos x="13" y="66"/>
                    </a:cxn>
                    <a:cxn ang="0">
                      <a:pos x="5" y="57"/>
                    </a:cxn>
                    <a:cxn ang="0">
                      <a:pos x="1" y="45"/>
                    </a:cxn>
                    <a:cxn ang="0">
                      <a:pos x="0" y="33"/>
                    </a:cxn>
                    <a:cxn ang="0">
                      <a:pos x="1" y="26"/>
                    </a:cxn>
                    <a:cxn ang="0">
                      <a:pos x="5" y="12"/>
                    </a:cxn>
                    <a:cxn ang="0">
                      <a:pos x="5" y="0"/>
                    </a:cxn>
                  </a:cxnLst>
                  <a:rect b="b" l="0" r="r" t="0"/>
                  <a:pathLst>
                    <a:path h="75" w="42">
                      <a:moveTo>
                        <a:pt x="5" y="0"/>
                      </a:moveTo>
                      <a:cubicBezTo>
                        <a:pt x="5" y="0"/>
                        <a:pt x="5" y="0"/>
                        <a:pt x="5" y="0"/>
                      </a:cubicBezTo>
                      <a:cubicBezTo>
                        <a:pt x="15" y="7"/>
                        <a:pt x="15" y="7"/>
                        <a:pt x="15" y="7"/>
                      </a:cubicBezTo>
                      <a:cubicBezTo>
                        <a:pt x="23" y="12"/>
                        <a:pt x="28" y="16"/>
                        <a:pt x="30" y="19"/>
                      </a:cubicBezTo>
                      <a:cubicBezTo>
                        <a:pt x="33" y="22"/>
                        <a:pt x="35" y="25"/>
                        <a:pt x="36" y="28"/>
                      </a:cubicBezTo>
                      <a:cubicBezTo>
                        <a:pt x="38" y="31"/>
                        <a:pt x="40" y="35"/>
                        <a:pt x="41" y="38"/>
                      </a:cubicBezTo>
                      <a:cubicBezTo>
                        <a:pt x="42" y="43"/>
                        <a:pt x="42" y="48"/>
                        <a:pt x="41" y="52"/>
                      </a:cubicBezTo>
                      <a:cubicBezTo>
                        <a:pt x="40" y="59"/>
                        <a:pt x="37" y="66"/>
                        <a:pt x="31" y="75"/>
                      </a:cubicBezTo>
                      <a:cubicBezTo>
                        <a:pt x="31" y="62"/>
                        <a:pt x="27" y="48"/>
                        <a:pt x="17" y="34"/>
                      </a:cubicBezTo>
                      <a:cubicBezTo>
                        <a:pt x="22" y="47"/>
                        <a:pt x="25" y="60"/>
                        <a:pt x="25" y="73"/>
                      </a:cubicBezTo>
                      <a:cubicBezTo>
                        <a:pt x="21" y="72"/>
                        <a:pt x="17" y="70"/>
                        <a:pt x="13" y="66"/>
                      </a:cubicBezTo>
                      <a:cubicBezTo>
                        <a:pt x="10" y="64"/>
                        <a:pt x="7" y="60"/>
                        <a:pt x="5" y="57"/>
                      </a:cubicBezTo>
                      <a:cubicBezTo>
                        <a:pt x="3" y="53"/>
                        <a:pt x="2" y="49"/>
                        <a:pt x="1" y="45"/>
                      </a:cubicBezTo>
                      <a:cubicBezTo>
                        <a:pt x="0" y="41"/>
                        <a:pt x="0" y="37"/>
                        <a:pt x="0" y="33"/>
                      </a:cubicBezTo>
                      <a:cubicBezTo>
                        <a:pt x="0" y="30"/>
                        <a:pt x="1" y="28"/>
                        <a:pt x="1" y="26"/>
                      </a:cubicBezTo>
                      <a:cubicBezTo>
                        <a:pt x="3" y="21"/>
                        <a:pt x="4" y="16"/>
                        <a:pt x="5" y="12"/>
                      </a:cubicBezTo>
                      <a:cubicBezTo>
                        <a:pt x="7" y="8"/>
                        <a:pt x="7" y="4"/>
                        <a:pt x="5" y="0"/>
                      </a:cubicBezTo>
                      <a:close/>
                    </a:path>
                  </a:pathLst>
                </a:custGeom>
                <a:solidFill>
                  <a:srgbClr val="00B050"/>
                </a:solidFill>
                <a:ln w="9525">
                  <a:noFill/>
                  <a:round/>
                </a:ln>
              </p:spPr>
              <p:txBody>
                <a:bodyPr anchor="t" anchorCtr="0" bIns="45720" compatLnSpc="1" lIns="91440" numCol="1" rIns="91440" tIns="45720" vert="horz" wrap="square"/>
                <a:lstStyle/>
                <a:p>
                  <a:endParaRPr lang="en-US"/>
                </a:p>
              </p:txBody>
            </p:sp>
            <p:sp>
              <p:nvSpPr>
                <p:cNvPr id="230" name="Freeform 181"/>
                <p:cNvSpPr/>
                <p:nvPr/>
              </p:nvSpPr>
              <p:spPr bwMode="auto">
                <a:xfrm>
                  <a:off x="7104062" y="977901"/>
                  <a:ext cx="149225" cy="277813"/>
                </a:xfrm>
                <a:custGeom>
                  <a:cxnLst>
                    <a:cxn ang="0">
                      <a:pos x="17" y="9"/>
                    </a:cxn>
                    <a:cxn ang="0">
                      <a:pos x="25" y="18"/>
                    </a:cxn>
                    <a:cxn ang="0">
                      <a:pos x="29" y="23"/>
                    </a:cxn>
                    <a:cxn ang="0">
                      <a:pos x="34" y="32"/>
                    </a:cxn>
                    <a:cxn ang="0">
                      <a:pos x="36" y="43"/>
                    </a:cxn>
                    <a:cxn ang="0">
                      <a:pos x="34" y="53"/>
                    </a:cxn>
                    <a:cxn ang="0">
                      <a:pos x="28" y="64"/>
                    </a:cxn>
                    <a:cxn ang="0">
                      <a:pos x="17" y="31"/>
                    </a:cxn>
                    <a:cxn ang="0">
                      <a:pos x="24" y="67"/>
                    </a:cxn>
                    <a:cxn ang="0">
                      <a:pos x="7" y="55"/>
                    </a:cxn>
                    <a:cxn ang="0">
                      <a:pos x="2" y="44"/>
                    </a:cxn>
                    <a:cxn ang="0">
                      <a:pos x="0" y="34"/>
                    </a:cxn>
                    <a:cxn ang="0">
                      <a:pos x="1" y="25"/>
                    </a:cxn>
                    <a:cxn ang="0">
                      <a:pos x="7" y="10"/>
                    </a:cxn>
                    <a:cxn ang="0">
                      <a:pos x="12" y="0"/>
                    </a:cxn>
                    <a:cxn ang="0">
                      <a:pos x="12" y="0"/>
                    </a:cxn>
                    <a:cxn ang="0">
                      <a:pos x="17" y="9"/>
                    </a:cxn>
                  </a:cxnLst>
                  <a:rect b="b" l="0" r="r" t="0"/>
                  <a:pathLst>
                    <a:path h="67" w="36">
                      <a:moveTo>
                        <a:pt x="17" y="9"/>
                      </a:moveTo>
                      <a:cubicBezTo>
                        <a:pt x="20" y="12"/>
                        <a:pt x="22" y="15"/>
                        <a:pt x="25" y="18"/>
                      </a:cubicBezTo>
                      <a:cubicBezTo>
                        <a:pt x="27" y="20"/>
                        <a:pt x="28" y="21"/>
                        <a:pt x="29" y="23"/>
                      </a:cubicBezTo>
                      <a:cubicBezTo>
                        <a:pt x="31" y="26"/>
                        <a:pt x="33" y="29"/>
                        <a:pt x="34" y="32"/>
                      </a:cubicBezTo>
                      <a:cubicBezTo>
                        <a:pt x="35" y="36"/>
                        <a:pt x="36" y="39"/>
                        <a:pt x="36" y="43"/>
                      </a:cubicBezTo>
                      <a:cubicBezTo>
                        <a:pt x="35" y="47"/>
                        <a:pt x="35" y="50"/>
                        <a:pt x="34" y="53"/>
                      </a:cubicBezTo>
                      <a:cubicBezTo>
                        <a:pt x="32" y="57"/>
                        <a:pt x="30" y="61"/>
                        <a:pt x="28" y="64"/>
                      </a:cubicBezTo>
                      <a:cubicBezTo>
                        <a:pt x="23" y="54"/>
                        <a:pt x="19" y="43"/>
                        <a:pt x="17" y="31"/>
                      </a:cubicBezTo>
                      <a:cubicBezTo>
                        <a:pt x="16" y="46"/>
                        <a:pt x="18" y="58"/>
                        <a:pt x="24" y="67"/>
                      </a:cubicBezTo>
                      <a:cubicBezTo>
                        <a:pt x="16" y="63"/>
                        <a:pt x="10" y="59"/>
                        <a:pt x="7" y="55"/>
                      </a:cubicBezTo>
                      <a:cubicBezTo>
                        <a:pt x="5" y="51"/>
                        <a:pt x="3" y="48"/>
                        <a:pt x="2" y="44"/>
                      </a:cubicBezTo>
                      <a:cubicBezTo>
                        <a:pt x="1" y="41"/>
                        <a:pt x="0" y="38"/>
                        <a:pt x="0" y="34"/>
                      </a:cubicBezTo>
                      <a:cubicBezTo>
                        <a:pt x="0" y="31"/>
                        <a:pt x="1" y="28"/>
                        <a:pt x="1" y="25"/>
                      </a:cubicBezTo>
                      <a:cubicBezTo>
                        <a:pt x="2" y="22"/>
                        <a:pt x="4" y="17"/>
                        <a:pt x="7" y="10"/>
                      </a:cubicBezTo>
                      <a:cubicBezTo>
                        <a:pt x="12" y="0"/>
                        <a:pt x="12" y="0"/>
                        <a:pt x="12" y="0"/>
                      </a:cubicBezTo>
                      <a:cubicBezTo>
                        <a:pt x="12" y="0"/>
                        <a:pt x="12" y="0"/>
                        <a:pt x="12" y="0"/>
                      </a:cubicBezTo>
                      <a:cubicBezTo>
                        <a:pt x="12" y="4"/>
                        <a:pt x="14" y="8"/>
                        <a:pt x="17" y="9"/>
                      </a:cubicBezTo>
                      <a:close/>
                    </a:path>
                  </a:pathLst>
                </a:custGeom>
                <a:solidFill>
                  <a:srgbClr val="00B050"/>
                </a:solidFill>
                <a:ln w="9525">
                  <a:noFill/>
                  <a:round/>
                </a:ln>
              </p:spPr>
              <p:txBody>
                <a:bodyPr anchor="t" anchorCtr="0" bIns="45720" compatLnSpc="1" lIns="91440" numCol="1" rIns="91440" tIns="45720" vert="horz" wrap="square"/>
                <a:lstStyle/>
                <a:p>
                  <a:endParaRPr lang="en-US"/>
                </a:p>
              </p:txBody>
            </p:sp>
            <p:sp>
              <p:nvSpPr>
                <p:cNvPr id="231" name="Freeform 182"/>
                <p:cNvSpPr/>
                <p:nvPr/>
              </p:nvSpPr>
              <p:spPr bwMode="auto">
                <a:xfrm>
                  <a:off x="6235700" y="1536701"/>
                  <a:ext cx="203200" cy="277813"/>
                </a:xfrm>
                <a:custGeom>
                  <a:cxnLst>
                    <a:cxn ang="0">
                      <a:pos x="12" y="4"/>
                    </a:cxn>
                    <a:cxn ang="0">
                      <a:pos x="30" y="12"/>
                    </a:cxn>
                    <a:cxn ang="0">
                      <a:pos x="38" y="19"/>
                    </a:cxn>
                    <a:cxn ang="0">
                      <a:pos x="44" y="29"/>
                    </a:cxn>
                    <a:cxn ang="0">
                      <a:pos x="48" y="42"/>
                    </a:cxn>
                    <a:cxn ang="0">
                      <a:pos x="44" y="67"/>
                    </a:cxn>
                    <a:cxn ang="0">
                      <a:pos x="21" y="30"/>
                    </a:cxn>
                    <a:cxn ang="0">
                      <a:pos x="38" y="67"/>
                    </a:cxn>
                    <a:cxn ang="0">
                      <a:pos x="25" y="62"/>
                    </a:cxn>
                    <a:cxn ang="0">
                      <a:pos x="14" y="55"/>
                    </a:cxn>
                    <a:cxn ang="0">
                      <a:pos x="7" y="45"/>
                    </a:cxn>
                    <a:cxn ang="0">
                      <a:pos x="4" y="33"/>
                    </a:cxn>
                    <a:cxn ang="0">
                      <a:pos x="4" y="26"/>
                    </a:cxn>
                    <a:cxn ang="0">
                      <a:pos x="4" y="11"/>
                    </a:cxn>
                    <a:cxn ang="0">
                      <a:pos x="0" y="0"/>
                    </a:cxn>
                    <a:cxn ang="0">
                      <a:pos x="1" y="0"/>
                    </a:cxn>
                    <a:cxn ang="0">
                      <a:pos x="12" y="4"/>
                    </a:cxn>
                  </a:cxnLst>
                  <a:rect b="b" l="0" r="r" t="0"/>
                  <a:pathLst>
                    <a:path h="67" w="49">
                      <a:moveTo>
                        <a:pt x="12" y="4"/>
                      </a:moveTo>
                      <a:cubicBezTo>
                        <a:pt x="20" y="7"/>
                        <a:pt x="26" y="10"/>
                        <a:pt x="30" y="12"/>
                      </a:cubicBezTo>
                      <a:cubicBezTo>
                        <a:pt x="33" y="14"/>
                        <a:pt x="35" y="17"/>
                        <a:pt x="38" y="19"/>
                      </a:cubicBezTo>
                      <a:cubicBezTo>
                        <a:pt x="40" y="22"/>
                        <a:pt x="43" y="25"/>
                        <a:pt x="44" y="29"/>
                      </a:cubicBezTo>
                      <a:cubicBezTo>
                        <a:pt x="47" y="33"/>
                        <a:pt x="48" y="37"/>
                        <a:pt x="48" y="42"/>
                      </a:cubicBezTo>
                      <a:cubicBezTo>
                        <a:pt x="49" y="48"/>
                        <a:pt x="47" y="57"/>
                        <a:pt x="44" y="67"/>
                      </a:cubicBezTo>
                      <a:cubicBezTo>
                        <a:pt x="41" y="53"/>
                        <a:pt x="34" y="41"/>
                        <a:pt x="21" y="30"/>
                      </a:cubicBezTo>
                      <a:cubicBezTo>
                        <a:pt x="29" y="42"/>
                        <a:pt x="34" y="54"/>
                        <a:pt x="38" y="67"/>
                      </a:cubicBezTo>
                      <a:cubicBezTo>
                        <a:pt x="33" y="66"/>
                        <a:pt x="29" y="65"/>
                        <a:pt x="25" y="62"/>
                      </a:cubicBezTo>
                      <a:cubicBezTo>
                        <a:pt x="21" y="61"/>
                        <a:pt x="17" y="58"/>
                        <a:pt x="14" y="55"/>
                      </a:cubicBezTo>
                      <a:cubicBezTo>
                        <a:pt x="11" y="52"/>
                        <a:pt x="9" y="49"/>
                        <a:pt x="7" y="45"/>
                      </a:cubicBezTo>
                      <a:cubicBezTo>
                        <a:pt x="6" y="41"/>
                        <a:pt x="5" y="37"/>
                        <a:pt x="4" y="33"/>
                      </a:cubicBezTo>
                      <a:cubicBezTo>
                        <a:pt x="4" y="30"/>
                        <a:pt x="3" y="28"/>
                        <a:pt x="4" y="26"/>
                      </a:cubicBezTo>
                      <a:cubicBezTo>
                        <a:pt x="4" y="21"/>
                        <a:pt x="4" y="16"/>
                        <a:pt x="4" y="11"/>
                      </a:cubicBezTo>
                      <a:cubicBezTo>
                        <a:pt x="5" y="8"/>
                        <a:pt x="3" y="4"/>
                        <a:pt x="0" y="0"/>
                      </a:cubicBezTo>
                      <a:cubicBezTo>
                        <a:pt x="1" y="0"/>
                        <a:pt x="1" y="0"/>
                        <a:pt x="1" y="0"/>
                      </a:cubicBezTo>
                      <a:lnTo>
                        <a:pt x="12" y="4"/>
                      </a:lnTo>
                      <a:close/>
                    </a:path>
                  </a:pathLst>
                </a:custGeom>
                <a:solidFill>
                  <a:srgbClr val="00B050"/>
                </a:solidFill>
                <a:ln w="9525">
                  <a:noFill/>
                  <a:round/>
                </a:ln>
              </p:spPr>
              <p:txBody>
                <a:bodyPr anchor="t" anchorCtr="0" bIns="45720" compatLnSpc="1" lIns="91440" numCol="1" rIns="91440" tIns="45720" vert="horz" wrap="square"/>
                <a:lstStyle/>
                <a:p>
                  <a:endParaRPr lang="en-US"/>
                </a:p>
              </p:txBody>
            </p:sp>
            <p:sp>
              <p:nvSpPr>
                <p:cNvPr id="232" name="Freeform 183"/>
                <p:cNvSpPr/>
                <p:nvPr/>
              </p:nvSpPr>
              <p:spPr bwMode="auto">
                <a:xfrm>
                  <a:off x="7042150" y="1341438"/>
                  <a:ext cx="107950" cy="207963"/>
                </a:xfrm>
                <a:custGeom>
                  <a:cxnLst>
                    <a:cxn ang="0">
                      <a:pos x="20" y="0"/>
                    </a:cxn>
                    <a:cxn ang="0">
                      <a:pos x="20" y="0"/>
                    </a:cxn>
                    <a:cxn ang="0">
                      <a:pos x="21" y="8"/>
                    </a:cxn>
                    <a:cxn ang="0">
                      <a:pos x="24" y="16"/>
                    </a:cxn>
                    <a:cxn ang="0">
                      <a:pos x="26" y="21"/>
                    </a:cxn>
                    <a:cxn ang="0">
                      <a:pos x="26" y="29"/>
                    </a:cxn>
                    <a:cxn ang="0">
                      <a:pos x="24" y="36"/>
                    </a:cxn>
                    <a:cxn ang="0">
                      <a:pos x="20" y="43"/>
                    </a:cxn>
                    <a:cxn ang="0">
                      <a:pos x="13" y="48"/>
                    </a:cxn>
                    <a:cxn ang="0">
                      <a:pos x="15" y="23"/>
                    </a:cxn>
                    <a:cxn ang="0">
                      <a:pos x="9" y="50"/>
                    </a:cxn>
                    <a:cxn ang="0">
                      <a:pos x="1" y="36"/>
                    </a:cxn>
                    <a:cxn ang="0">
                      <a:pos x="1" y="27"/>
                    </a:cxn>
                    <a:cxn ang="0">
                      <a:pos x="2" y="20"/>
                    </a:cxn>
                    <a:cxn ang="0">
                      <a:pos x="6" y="14"/>
                    </a:cxn>
                    <a:cxn ang="0">
                      <a:pos x="14" y="5"/>
                    </a:cxn>
                    <a:cxn ang="0">
                      <a:pos x="20" y="0"/>
                    </a:cxn>
                  </a:cxnLst>
                  <a:rect b="b" l="0" r="r" t="0"/>
                  <a:pathLst>
                    <a:path h="50" w="26">
                      <a:moveTo>
                        <a:pt x="20" y="0"/>
                      </a:moveTo>
                      <a:cubicBezTo>
                        <a:pt x="20" y="0"/>
                        <a:pt x="20" y="0"/>
                        <a:pt x="20" y="0"/>
                      </a:cubicBezTo>
                      <a:cubicBezTo>
                        <a:pt x="19" y="3"/>
                        <a:pt x="20" y="6"/>
                        <a:pt x="21" y="8"/>
                      </a:cubicBezTo>
                      <a:cubicBezTo>
                        <a:pt x="22" y="11"/>
                        <a:pt x="23" y="14"/>
                        <a:pt x="24" y="16"/>
                      </a:cubicBezTo>
                      <a:cubicBezTo>
                        <a:pt x="25" y="18"/>
                        <a:pt x="25" y="19"/>
                        <a:pt x="26" y="21"/>
                      </a:cubicBezTo>
                      <a:cubicBezTo>
                        <a:pt x="26" y="23"/>
                        <a:pt x="26" y="26"/>
                        <a:pt x="26" y="29"/>
                      </a:cubicBezTo>
                      <a:cubicBezTo>
                        <a:pt x="26" y="31"/>
                        <a:pt x="25" y="34"/>
                        <a:pt x="24" y="36"/>
                      </a:cubicBezTo>
                      <a:cubicBezTo>
                        <a:pt x="23" y="39"/>
                        <a:pt x="22" y="41"/>
                        <a:pt x="20" y="43"/>
                      </a:cubicBezTo>
                      <a:cubicBezTo>
                        <a:pt x="18" y="45"/>
                        <a:pt x="15" y="47"/>
                        <a:pt x="13" y="48"/>
                      </a:cubicBezTo>
                      <a:cubicBezTo>
                        <a:pt x="12" y="40"/>
                        <a:pt x="13" y="31"/>
                        <a:pt x="15" y="23"/>
                      </a:cubicBezTo>
                      <a:cubicBezTo>
                        <a:pt x="10" y="32"/>
                        <a:pt x="8" y="41"/>
                        <a:pt x="9" y="50"/>
                      </a:cubicBezTo>
                      <a:cubicBezTo>
                        <a:pt x="5" y="44"/>
                        <a:pt x="2" y="40"/>
                        <a:pt x="1" y="36"/>
                      </a:cubicBezTo>
                      <a:cubicBezTo>
                        <a:pt x="1" y="33"/>
                        <a:pt x="0" y="30"/>
                        <a:pt x="1" y="27"/>
                      </a:cubicBezTo>
                      <a:cubicBezTo>
                        <a:pt x="1" y="25"/>
                        <a:pt x="1" y="22"/>
                        <a:pt x="2" y="20"/>
                      </a:cubicBezTo>
                      <a:cubicBezTo>
                        <a:pt x="3" y="18"/>
                        <a:pt x="4" y="16"/>
                        <a:pt x="6" y="14"/>
                      </a:cubicBezTo>
                      <a:cubicBezTo>
                        <a:pt x="7" y="12"/>
                        <a:pt x="10" y="9"/>
                        <a:pt x="14" y="5"/>
                      </a:cubicBezTo>
                      <a:lnTo>
                        <a:pt x="20" y="0"/>
                      </a:lnTo>
                      <a:close/>
                    </a:path>
                  </a:pathLst>
                </a:custGeom>
                <a:solidFill>
                  <a:srgbClr val="00B050"/>
                </a:solidFill>
                <a:ln w="9525">
                  <a:noFill/>
                  <a:round/>
                </a:ln>
              </p:spPr>
              <p:txBody>
                <a:bodyPr anchor="t" anchorCtr="0" bIns="45720" compatLnSpc="1" lIns="91440" numCol="1" rIns="91440" tIns="45720" vert="horz" wrap="square"/>
                <a:lstStyle/>
                <a:p>
                  <a:endParaRPr lang="en-US"/>
                </a:p>
              </p:txBody>
            </p:sp>
            <p:sp>
              <p:nvSpPr>
                <p:cNvPr id="233" name="Freeform 184"/>
                <p:cNvSpPr/>
                <p:nvPr/>
              </p:nvSpPr>
              <p:spPr bwMode="auto">
                <a:xfrm>
                  <a:off x="6624637" y="1354138"/>
                  <a:ext cx="82550" cy="157163"/>
                </a:xfrm>
                <a:custGeom>
                  <a:cxnLst>
                    <a:cxn ang="0">
                      <a:pos x="5" y="6"/>
                    </a:cxn>
                    <a:cxn ang="0">
                      <a:pos x="6" y="0"/>
                    </a:cxn>
                    <a:cxn ang="0">
                      <a:pos x="6" y="0"/>
                    </a:cxn>
                    <a:cxn ang="0">
                      <a:pos x="10" y="4"/>
                    </a:cxn>
                    <a:cxn ang="0">
                      <a:pos x="16" y="11"/>
                    </a:cxn>
                    <a:cxn ang="0">
                      <a:pos x="18" y="16"/>
                    </a:cxn>
                    <a:cxn ang="0">
                      <a:pos x="20" y="22"/>
                    </a:cxn>
                    <a:cxn ang="0">
                      <a:pos x="19" y="28"/>
                    </a:cxn>
                    <a:cxn ang="0">
                      <a:pos x="12" y="38"/>
                    </a:cxn>
                    <a:cxn ang="0">
                      <a:pos x="9" y="18"/>
                    </a:cxn>
                    <a:cxn ang="0">
                      <a:pos x="9" y="37"/>
                    </a:cxn>
                    <a:cxn ang="0">
                      <a:pos x="4" y="33"/>
                    </a:cxn>
                    <a:cxn ang="0">
                      <a:pos x="1" y="27"/>
                    </a:cxn>
                    <a:cxn ang="0">
                      <a:pos x="0" y="21"/>
                    </a:cxn>
                    <a:cxn ang="0">
                      <a:pos x="1" y="15"/>
                    </a:cxn>
                    <a:cxn ang="0">
                      <a:pos x="2" y="12"/>
                    </a:cxn>
                    <a:cxn ang="0">
                      <a:pos x="5" y="6"/>
                    </a:cxn>
                  </a:cxnLst>
                  <a:rect b="b" l="0" r="r" t="0"/>
                  <a:pathLst>
                    <a:path h="38" w="20">
                      <a:moveTo>
                        <a:pt x="5" y="6"/>
                      </a:moveTo>
                      <a:cubicBezTo>
                        <a:pt x="6" y="4"/>
                        <a:pt x="7" y="2"/>
                        <a:pt x="6" y="0"/>
                      </a:cubicBezTo>
                      <a:cubicBezTo>
                        <a:pt x="6" y="0"/>
                        <a:pt x="6" y="0"/>
                        <a:pt x="6" y="0"/>
                      </a:cubicBezTo>
                      <a:cubicBezTo>
                        <a:pt x="10" y="4"/>
                        <a:pt x="10" y="4"/>
                        <a:pt x="10" y="4"/>
                      </a:cubicBezTo>
                      <a:cubicBezTo>
                        <a:pt x="13" y="8"/>
                        <a:pt x="15" y="10"/>
                        <a:pt x="16" y="11"/>
                      </a:cubicBezTo>
                      <a:cubicBezTo>
                        <a:pt x="17" y="13"/>
                        <a:pt x="18" y="15"/>
                        <a:pt x="18" y="16"/>
                      </a:cubicBezTo>
                      <a:cubicBezTo>
                        <a:pt x="19" y="18"/>
                        <a:pt x="20" y="20"/>
                        <a:pt x="20" y="22"/>
                      </a:cubicBezTo>
                      <a:cubicBezTo>
                        <a:pt x="20" y="24"/>
                        <a:pt x="19" y="26"/>
                        <a:pt x="19" y="28"/>
                      </a:cubicBezTo>
                      <a:cubicBezTo>
                        <a:pt x="18" y="31"/>
                        <a:pt x="15" y="35"/>
                        <a:pt x="12" y="38"/>
                      </a:cubicBezTo>
                      <a:cubicBezTo>
                        <a:pt x="13" y="32"/>
                        <a:pt x="12" y="25"/>
                        <a:pt x="9" y="18"/>
                      </a:cubicBezTo>
                      <a:cubicBezTo>
                        <a:pt x="10" y="24"/>
                        <a:pt x="10" y="31"/>
                        <a:pt x="9" y="37"/>
                      </a:cubicBezTo>
                      <a:cubicBezTo>
                        <a:pt x="7" y="36"/>
                        <a:pt x="6" y="35"/>
                        <a:pt x="4" y="33"/>
                      </a:cubicBezTo>
                      <a:cubicBezTo>
                        <a:pt x="3" y="31"/>
                        <a:pt x="2" y="29"/>
                        <a:pt x="1" y="27"/>
                      </a:cubicBezTo>
                      <a:cubicBezTo>
                        <a:pt x="0" y="26"/>
                        <a:pt x="0" y="24"/>
                        <a:pt x="0" y="21"/>
                      </a:cubicBezTo>
                      <a:cubicBezTo>
                        <a:pt x="0" y="19"/>
                        <a:pt x="0" y="17"/>
                        <a:pt x="1" y="15"/>
                      </a:cubicBezTo>
                      <a:cubicBezTo>
                        <a:pt x="1" y="14"/>
                        <a:pt x="2" y="13"/>
                        <a:pt x="2" y="12"/>
                      </a:cubicBezTo>
                      <a:cubicBezTo>
                        <a:pt x="3" y="10"/>
                        <a:pt x="4" y="8"/>
                        <a:pt x="5" y="6"/>
                      </a:cubicBezTo>
                      <a:close/>
                    </a:path>
                  </a:pathLst>
                </a:custGeom>
                <a:solidFill>
                  <a:srgbClr val="00B050"/>
                </a:solidFill>
                <a:ln w="9525">
                  <a:noFill/>
                  <a:round/>
                </a:ln>
              </p:spPr>
              <p:txBody>
                <a:bodyPr anchor="t" anchorCtr="0" bIns="45720" compatLnSpc="1" lIns="91440" numCol="1" rIns="91440" tIns="45720" vert="horz" wrap="square"/>
                <a:lstStyle/>
                <a:p>
                  <a:endParaRPr lang="en-US"/>
                </a:p>
              </p:txBody>
            </p:sp>
            <p:sp>
              <p:nvSpPr>
                <p:cNvPr id="234" name="Freeform 185"/>
                <p:cNvSpPr/>
                <p:nvPr/>
              </p:nvSpPr>
              <p:spPr bwMode="auto">
                <a:xfrm>
                  <a:off x="6235700" y="2220913"/>
                  <a:ext cx="276225" cy="198438"/>
                </a:xfrm>
                <a:custGeom>
                  <a:cxnLst>
                    <a:cxn ang="0">
                      <a:pos x="29" y="5"/>
                    </a:cxn>
                    <a:cxn ang="0">
                      <a:pos x="43" y="1"/>
                    </a:cxn>
                    <a:cxn ang="0">
                      <a:pos x="67" y="6"/>
                    </a:cxn>
                    <a:cxn ang="0">
                      <a:pos x="31" y="28"/>
                    </a:cxn>
                    <a:cxn ang="0">
                      <a:pos x="67" y="12"/>
                    </a:cxn>
                    <a:cxn ang="0">
                      <a:pos x="63" y="25"/>
                    </a:cxn>
                    <a:cxn ang="0">
                      <a:pos x="55" y="35"/>
                    </a:cxn>
                    <a:cxn ang="0">
                      <a:pos x="45" y="42"/>
                    </a:cxn>
                    <a:cxn ang="0">
                      <a:pos x="33" y="45"/>
                    </a:cxn>
                    <a:cxn ang="0">
                      <a:pos x="26" y="46"/>
                    </a:cxn>
                    <a:cxn ang="0">
                      <a:pos x="11" y="45"/>
                    </a:cxn>
                    <a:cxn ang="0">
                      <a:pos x="0" y="48"/>
                    </a:cxn>
                    <a:cxn ang="0">
                      <a:pos x="0" y="48"/>
                    </a:cxn>
                    <a:cxn ang="0">
                      <a:pos x="4" y="37"/>
                    </a:cxn>
                    <a:cxn ang="0">
                      <a:pos x="13" y="19"/>
                    </a:cxn>
                    <a:cxn ang="0">
                      <a:pos x="20" y="11"/>
                    </a:cxn>
                    <a:cxn ang="0">
                      <a:pos x="29" y="5"/>
                    </a:cxn>
                  </a:cxnLst>
                  <a:rect b="b" l="0" r="r" t="0"/>
                  <a:pathLst>
                    <a:path h="48" w="67">
                      <a:moveTo>
                        <a:pt x="29" y="5"/>
                      </a:moveTo>
                      <a:cubicBezTo>
                        <a:pt x="34" y="3"/>
                        <a:pt x="38" y="1"/>
                        <a:pt x="43" y="1"/>
                      </a:cubicBezTo>
                      <a:cubicBezTo>
                        <a:pt x="49" y="0"/>
                        <a:pt x="57" y="2"/>
                        <a:pt x="67" y="6"/>
                      </a:cubicBezTo>
                      <a:cubicBezTo>
                        <a:pt x="54" y="9"/>
                        <a:pt x="42" y="16"/>
                        <a:pt x="31" y="28"/>
                      </a:cubicBezTo>
                      <a:cubicBezTo>
                        <a:pt x="42" y="21"/>
                        <a:pt x="54" y="15"/>
                        <a:pt x="67" y="12"/>
                      </a:cubicBezTo>
                      <a:cubicBezTo>
                        <a:pt x="67" y="17"/>
                        <a:pt x="65" y="21"/>
                        <a:pt x="63" y="25"/>
                      </a:cubicBezTo>
                      <a:cubicBezTo>
                        <a:pt x="61" y="29"/>
                        <a:pt x="58" y="32"/>
                        <a:pt x="55" y="35"/>
                      </a:cubicBezTo>
                      <a:cubicBezTo>
                        <a:pt x="52" y="38"/>
                        <a:pt x="49" y="40"/>
                        <a:pt x="45" y="42"/>
                      </a:cubicBezTo>
                      <a:cubicBezTo>
                        <a:pt x="41" y="44"/>
                        <a:pt x="37" y="45"/>
                        <a:pt x="33" y="45"/>
                      </a:cubicBezTo>
                      <a:cubicBezTo>
                        <a:pt x="30" y="46"/>
                        <a:pt x="28" y="46"/>
                        <a:pt x="26" y="46"/>
                      </a:cubicBezTo>
                      <a:cubicBezTo>
                        <a:pt x="21" y="45"/>
                        <a:pt x="16" y="45"/>
                        <a:pt x="11" y="45"/>
                      </a:cubicBezTo>
                      <a:cubicBezTo>
                        <a:pt x="7" y="44"/>
                        <a:pt x="3" y="45"/>
                        <a:pt x="0" y="48"/>
                      </a:cubicBezTo>
                      <a:cubicBezTo>
                        <a:pt x="0" y="48"/>
                        <a:pt x="0" y="48"/>
                        <a:pt x="0" y="48"/>
                      </a:cubicBezTo>
                      <a:cubicBezTo>
                        <a:pt x="4" y="37"/>
                        <a:pt x="4" y="37"/>
                        <a:pt x="4" y="37"/>
                      </a:cubicBezTo>
                      <a:cubicBezTo>
                        <a:pt x="8" y="28"/>
                        <a:pt x="11" y="22"/>
                        <a:pt x="13" y="19"/>
                      </a:cubicBezTo>
                      <a:cubicBezTo>
                        <a:pt x="15" y="16"/>
                        <a:pt x="17" y="14"/>
                        <a:pt x="20" y="11"/>
                      </a:cubicBezTo>
                      <a:cubicBezTo>
                        <a:pt x="23" y="8"/>
                        <a:pt x="26" y="6"/>
                        <a:pt x="29" y="5"/>
                      </a:cubicBezTo>
                      <a:close/>
                    </a:path>
                  </a:pathLst>
                </a:custGeom>
                <a:solidFill>
                  <a:srgbClr val="00B050"/>
                </a:solidFill>
                <a:ln w="9525">
                  <a:noFill/>
                  <a:round/>
                </a:ln>
              </p:spPr>
              <p:txBody>
                <a:bodyPr anchor="t" anchorCtr="0" bIns="45720" compatLnSpc="1" lIns="91440" numCol="1" rIns="91440" tIns="45720" vert="horz" wrap="square"/>
                <a:lstStyle/>
                <a:p>
                  <a:endParaRPr lang="en-US"/>
                </a:p>
              </p:txBody>
            </p:sp>
          </p:grpSp>
        </p:grpSp>
        <p:grpSp>
          <p:nvGrpSpPr>
            <p:cNvPr id="15" name="Group 196"/>
            <p:cNvGrpSpPr/>
            <p:nvPr/>
          </p:nvGrpSpPr>
          <p:grpSpPr>
            <a:xfrm>
              <a:off x="2225" y="7158"/>
              <a:ext cx="575" cy="1055"/>
              <a:chOff x="825500" y="2846388"/>
              <a:chExt cx="273050" cy="622300"/>
            </a:xfrm>
            <a:solidFill>
              <a:srgbClr val="237DB9"/>
            </a:solidFill>
          </p:grpSpPr>
          <p:sp>
            <p:nvSpPr>
              <p:cNvPr id="1125" name="Freeform 101"/>
              <p:cNvSpPr/>
              <p:nvPr/>
            </p:nvSpPr>
            <p:spPr bwMode="auto">
              <a:xfrm>
                <a:off x="915988" y="3116263"/>
                <a:ext cx="157163" cy="185738"/>
              </a:xfrm>
              <a:custGeom>
                <a:cxnLst>
                  <a:cxn ang="0">
                    <a:pos x="4" y="45"/>
                  </a:cxn>
                  <a:cxn ang="0">
                    <a:pos x="30" y="0"/>
                  </a:cxn>
                  <a:cxn ang="0">
                    <a:pos x="4" y="45"/>
                  </a:cxn>
                </a:cxnLst>
                <a:rect b="b" l="0" r="r" t="0"/>
                <a:pathLst>
                  <a:path h="45" w="38">
                    <a:moveTo>
                      <a:pt x="4" y="45"/>
                    </a:moveTo>
                    <a:cubicBezTo>
                      <a:pt x="0" y="21"/>
                      <a:pt x="9" y="6"/>
                      <a:pt x="30" y="0"/>
                    </a:cubicBezTo>
                    <a:cubicBezTo>
                      <a:pt x="38" y="24"/>
                      <a:pt x="29" y="39"/>
                      <a:pt x="4" y="45"/>
                    </a:cubicBezTo>
                    <a:close/>
                  </a:path>
                </a:pathLst>
              </a:custGeom>
              <a:solidFill>
                <a:srgbClr val="00B050"/>
              </a:solidFill>
              <a:ln w="9525">
                <a:noFill/>
                <a:round/>
              </a:ln>
            </p:spPr>
            <p:txBody>
              <a:bodyPr anchor="t" anchorCtr="0" bIns="45720" compatLnSpc="1" lIns="91440" numCol="1" rIns="91440" tIns="45720" vert="horz" wrap="square"/>
              <a:lstStyle/>
              <a:p>
                <a:endParaRPr lang="en-US"/>
              </a:p>
            </p:txBody>
          </p:sp>
          <p:sp>
            <p:nvSpPr>
              <p:cNvPr id="1126" name="Freeform 102"/>
              <p:cNvSpPr/>
              <p:nvPr/>
            </p:nvSpPr>
            <p:spPr bwMode="auto">
              <a:xfrm>
                <a:off x="925513" y="2846388"/>
                <a:ext cx="157163" cy="185738"/>
              </a:xfrm>
              <a:custGeom>
                <a:cxnLst>
                  <a:cxn ang="0">
                    <a:pos x="30" y="0"/>
                  </a:cxn>
                  <a:cxn ang="0">
                    <a:pos x="4" y="45"/>
                  </a:cxn>
                  <a:cxn ang="0">
                    <a:pos x="30" y="0"/>
                  </a:cxn>
                </a:cxnLst>
                <a:rect b="b" l="0" r="r" t="0"/>
                <a:pathLst>
                  <a:path h="45" w="38">
                    <a:moveTo>
                      <a:pt x="30" y="0"/>
                    </a:moveTo>
                    <a:cubicBezTo>
                      <a:pt x="38" y="24"/>
                      <a:pt x="29" y="39"/>
                      <a:pt x="4" y="45"/>
                    </a:cubicBezTo>
                    <a:cubicBezTo>
                      <a:pt x="0" y="21"/>
                      <a:pt x="9" y="6"/>
                      <a:pt x="30" y="0"/>
                    </a:cubicBezTo>
                    <a:close/>
                  </a:path>
                </a:pathLst>
              </a:custGeom>
              <a:solidFill>
                <a:srgbClr val="00B050"/>
              </a:solidFill>
              <a:ln w="9525">
                <a:noFill/>
                <a:round/>
              </a:ln>
            </p:spPr>
            <p:txBody>
              <a:bodyPr anchor="t" anchorCtr="0" bIns="45720" compatLnSpc="1" lIns="91440" numCol="1" rIns="91440" tIns="45720" vert="horz" wrap="square"/>
              <a:lstStyle/>
              <a:p>
                <a:endParaRPr lang="en-US"/>
              </a:p>
            </p:txBody>
          </p:sp>
          <p:sp>
            <p:nvSpPr>
              <p:cNvPr id="1127" name="Freeform 103"/>
              <p:cNvSpPr/>
              <p:nvPr/>
            </p:nvSpPr>
            <p:spPr bwMode="auto">
              <a:xfrm>
                <a:off x="974725" y="3360738"/>
                <a:ext cx="123825" cy="107950"/>
              </a:xfrm>
              <a:custGeom>
                <a:cxnLst>
                  <a:cxn ang="0">
                    <a:pos x="0" y="21"/>
                  </a:cxn>
                  <a:cxn ang="0">
                    <a:pos x="30" y="3"/>
                  </a:cxn>
                  <a:cxn ang="0">
                    <a:pos x="0" y="21"/>
                  </a:cxn>
                </a:cxnLst>
                <a:rect b="b" l="0" r="r" t="0"/>
                <a:pathLst>
                  <a:path h="26" w="30">
                    <a:moveTo>
                      <a:pt x="0" y="21"/>
                    </a:moveTo>
                    <a:cubicBezTo>
                      <a:pt x="6" y="6"/>
                      <a:pt x="16" y="0"/>
                      <a:pt x="30" y="3"/>
                    </a:cubicBezTo>
                    <a:cubicBezTo>
                      <a:pt x="27" y="20"/>
                      <a:pt x="16" y="26"/>
                      <a:pt x="0" y="21"/>
                    </a:cubicBezTo>
                    <a:close/>
                  </a:path>
                </a:pathLst>
              </a:custGeom>
              <a:solidFill>
                <a:srgbClr val="00B050"/>
              </a:solidFill>
              <a:ln w="9525">
                <a:noFill/>
                <a:round/>
              </a:ln>
            </p:spPr>
            <p:txBody>
              <a:bodyPr anchor="t" anchorCtr="0" bIns="45720" compatLnSpc="1" lIns="91440" numCol="1" rIns="91440" tIns="45720" vert="horz" wrap="square"/>
              <a:lstStyle/>
              <a:p>
                <a:endParaRPr lang="en-US"/>
              </a:p>
            </p:txBody>
          </p:sp>
          <p:sp>
            <p:nvSpPr>
              <p:cNvPr id="1128" name="Freeform 104"/>
              <p:cNvSpPr/>
              <p:nvPr/>
            </p:nvSpPr>
            <p:spPr bwMode="auto">
              <a:xfrm>
                <a:off x="825500" y="3335338"/>
                <a:ext cx="107950" cy="128588"/>
              </a:xfrm>
              <a:custGeom>
                <a:cxnLst>
                  <a:cxn ang="0">
                    <a:pos x="23" y="31"/>
                  </a:cxn>
                  <a:cxn ang="0">
                    <a:pos x="5" y="0"/>
                  </a:cxn>
                  <a:cxn ang="0">
                    <a:pos x="23" y="31"/>
                  </a:cxn>
                </a:cxnLst>
                <a:rect b="b" l="0" r="r" t="0"/>
                <a:pathLst>
                  <a:path h="31" w="26">
                    <a:moveTo>
                      <a:pt x="23" y="31"/>
                    </a:moveTo>
                    <a:cubicBezTo>
                      <a:pt x="6" y="27"/>
                      <a:pt x="0" y="17"/>
                      <a:pt x="5" y="0"/>
                    </a:cubicBezTo>
                    <a:cubicBezTo>
                      <a:pt x="20" y="6"/>
                      <a:pt x="26" y="17"/>
                      <a:pt x="23" y="31"/>
                    </a:cubicBezTo>
                    <a:close/>
                  </a:path>
                </a:pathLst>
              </a:custGeom>
              <a:solidFill>
                <a:srgbClr val="00B050"/>
              </a:solidFill>
              <a:ln w="9525">
                <a:noFill/>
                <a:round/>
              </a:ln>
            </p:spPr>
            <p:txBody>
              <a:bodyPr anchor="t" anchorCtr="0" bIns="45720" compatLnSpc="1" lIns="91440" numCol="1" rIns="91440" tIns="45720" vert="horz" wrap="square"/>
              <a:lstStyle/>
              <a:p>
                <a:endParaRPr lang="en-US"/>
              </a:p>
            </p:txBody>
          </p:sp>
        </p:grpSp>
        <p:sp>
          <p:nvSpPr>
            <p:cNvPr id="69" name="Rectangle 17"/>
            <p:cNvSpPr/>
            <p:nvPr/>
          </p:nvSpPr>
          <p:spPr bwMode="auto">
            <a:xfrm>
              <a:off x="1243" y="8309"/>
              <a:ext cx="2718" cy="1278"/>
            </a:xfrm>
            <a:prstGeom prst="rect">
              <a:avLst/>
            </a:prstGeom>
            <a:noFill/>
            <a:ln>
              <a:noFill/>
            </a:ln>
            <a:extLst>
              <a:ext uri="{909E8E84-426E-40DD-AFC4-6F175D3DCCD1}">
                <a14:hiddenFill>
                  <a:solidFill>
                    <a:srgbClr val="FFFFFF"/>
                  </a:solidFill>
                </a14:hiddenFill>
              </a:ext>
              <a:ext uri="{91240B29-F687-4F45-9708-019B960494DF}">
                <a14:hiddenLine w="12700">
                  <a:solidFill>
                    <a:sysClr lastClr="000000" val="windowText"/>
                  </a:solidFill>
                  <a:miter lim="800000"/>
                  <a:headEnd len="med" type="none" w="med"/>
                  <a:tailEnd len="med" type="none" w="med"/>
                </a14:hiddenLine>
              </a:ext>
            </a:extLst>
          </p:spPr>
          <p:txBody>
            <a:bodyPr anchor="t" bIns="0" lIns="0" rIns="0" tIns="0"/>
            <a:lstStyle/>
            <a:p>
              <a:pPr algn="ctr" fontAlgn="base">
                <a:lnSpc>
                  <a:spcPct val="125000"/>
                </a:lnSpc>
                <a:spcBef>
                  <a:spcPct val="0"/>
                </a:spcBef>
                <a:spcAft>
                  <a:spcPct val="0"/>
                </a:spcAft>
              </a:pPr>
              <a:r>
                <a:rPr altLang="en-US" lang="zh-CN">
                  <a:solidFill>
                    <a:schemeClr val="tx1"/>
                  </a:solidFill>
                  <a:latin charset="-122" panose="00020600040101010101" typeface="字体管家棉花糖"/>
                  <a:ea charset="-122" panose="00020600040101010101" typeface="字体管家棉花糖"/>
                  <a:cs charset="0" typeface="Lato Light"/>
                  <a:sym charset="0" typeface="Lato Light"/>
                </a:rPr>
                <a:t>添加标题</a:t>
              </a:r>
            </a:p>
            <a:p>
              <a:pPr algn="ctr" fontAlgn="base">
                <a:lnSpc>
                  <a:spcPct val="125000"/>
                </a:lnSpc>
                <a:spcBef>
                  <a:spcPct val="0"/>
                </a:spcBef>
                <a:spcAft>
                  <a:spcPct val="0"/>
                </a:spcAft>
              </a:pPr>
              <a:r>
                <a:rPr altLang="en-US" lang="zh-CN">
                  <a:solidFill>
                    <a:schemeClr val="tx1"/>
                  </a:solidFill>
                  <a:latin charset="-122" panose="00020600040101010101" typeface="字体管家棉花糖"/>
                  <a:ea charset="-122" panose="00020600040101010101" typeface="字体管家棉花糖"/>
                  <a:cs charset="0" typeface="Lato Light"/>
                  <a:sym charset="0" typeface="Lato Light"/>
                </a:rPr>
                <a:t>此处添加详细文本描述，建议与标题相关</a:t>
              </a:r>
            </a:p>
          </p:txBody>
        </p:sp>
        <p:sp>
          <p:nvSpPr>
            <p:cNvPr id="17" name="Rectangle 17"/>
            <p:cNvSpPr/>
            <p:nvPr/>
          </p:nvSpPr>
          <p:spPr bwMode="auto">
            <a:xfrm>
              <a:off x="3961" y="8309"/>
              <a:ext cx="2718" cy="1278"/>
            </a:xfrm>
            <a:prstGeom prst="rect">
              <a:avLst/>
            </a:prstGeom>
            <a:noFill/>
            <a:ln>
              <a:noFill/>
            </a:ln>
            <a:extLst>
              <a:ext uri="{909E8E84-426E-40DD-AFC4-6F175D3DCCD1}">
                <a14:hiddenFill>
                  <a:solidFill>
                    <a:srgbClr val="FFFFFF"/>
                  </a:solidFill>
                </a14:hiddenFill>
              </a:ext>
              <a:ext uri="{91240B29-F687-4F45-9708-019B960494DF}">
                <a14:hiddenLine w="12700">
                  <a:solidFill>
                    <a:sysClr lastClr="000000" val="windowText"/>
                  </a:solidFill>
                  <a:miter lim="800000"/>
                  <a:headEnd len="med" type="none" w="med"/>
                  <a:tailEnd len="med" type="none" w="med"/>
                </a14:hiddenLine>
              </a:ext>
            </a:extLst>
          </p:spPr>
          <p:txBody>
            <a:bodyPr anchor="t" bIns="0" lIns="0" rIns="0" tIns="0"/>
            <a:lstStyle/>
            <a:p>
              <a:pPr algn="ctr" fontAlgn="base">
                <a:lnSpc>
                  <a:spcPct val="125000"/>
                </a:lnSpc>
                <a:spcBef>
                  <a:spcPct val="0"/>
                </a:spcBef>
                <a:spcAft>
                  <a:spcPct val="0"/>
                </a:spcAft>
              </a:pPr>
              <a:r>
                <a:rPr altLang="en-US" lang="zh-CN">
                  <a:solidFill>
                    <a:schemeClr val="tx1"/>
                  </a:solidFill>
                  <a:latin charset="-122" panose="00020600040101010101" typeface="字体管家棉花糖"/>
                  <a:ea charset="-122" panose="00020600040101010101" typeface="字体管家棉花糖"/>
                  <a:cs charset="0" typeface="Lato Light"/>
                  <a:sym charset="0" typeface="Lato Light"/>
                </a:rPr>
                <a:t>添加标题</a:t>
              </a:r>
            </a:p>
            <a:p>
              <a:pPr algn="ctr" fontAlgn="base">
                <a:lnSpc>
                  <a:spcPct val="125000"/>
                </a:lnSpc>
                <a:spcBef>
                  <a:spcPct val="0"/>
                </a:spcBef>
                <a:spcAft>
                  <a:spcPct val="0"/>
                </a:spcAft>
              </a:pPr>
              <a:r>
                <a:rPr altLang="en-US" lang="zh-CN">
                  <a:solidFill>
                    <a:schemeClr val="tx1"/>
                  </a:solidFill>
                  <a:latin charset="-122" panose="00020600040101010101" typeface="字体管家棉花糖"/>
                  <a:ea charset="-122" panose="00020600040101010101" typeface="字体管家棉花糖"/>
                  <a:cs charset="0" typeface="Lato Light"/>
                  <a:sym charset="0" typeface="Lato Light"/>
                </a:rPr>
                <a:t>此处添加详细文本描述，建议与标题相关</a:t>
              </a:r>
            </a:p>
          </p:txBody>
        </p:sp>
        <p:sp>
          <p:nvSpPr>
            <p:cNvPr id="18" name="Rectangle 17"/>
            <p:cNvSpPr/>
            <p:nvPr/>
          </p:nvSpPr>
          <p:spPr bwMode="auto">
            <a:xfrm>
              <a:off x="7015" y="8309"/>
              <a:ext cx="2718" cy="1278"/>
            </a:xfrm>
            <a:prstGeom prst="rect">
              <a:avLst/>
            </a:prstGeom>
            <a:noFill/>
            <a:ln>
              <a:noFill/>
            </a:ln>
            <a:extLst>
              <a:ext uri="{909E8E84-426E-40DD-AFC4-6F175D3DCCD1}">
                <a14:hiddenFill>
                  <a:solidFill>
                    <a:srgbClr val="FFFFFF"/>
                  </a:solidFill>
                </a14:hiddenFill>
              </a:ext>
              <a:ext uri="{91240B29-F687-4F45-9708-019B960494DF}">
                <a14:hiddenLine w="12700">
                  <a:solidFill>
                    <a:sysClr lastClr="000000" val="windowText"/>
                  </a:solidFill>
                  <a:miter lim="800000"/>
                  <a:headEnd len="med" type="none" w="med"/>
                  <a:tailEnd len="med" type="none" w="med"/>
                </a14:hiddenLine>
              </a:ext>
            </a:extLst>
          </p:spPr>
          <p:txBody>
            <a:bodyPr anchor="t" bIns="0" lIns="0" rIns="0" tIns="0"/>
            <a:lstStyle/>
            <a:p>
              <a:pPr algn="ctr" fontAlgn="base">
                <a:lnSpc>
                  <a:spcPct val="125000"/>
                </a:lnSpc>
                <a:spcBef>
                  <a:spcPct val="0"/>
                </a:spcBef>
                <a:spcAft>
                  <a:spcPct val="0"/>
                </a:spcAft>
              </a:pPr>
              <a:r>
                <a:rPr altLang="en-US" lang="zh-CN">
                  <a:solidFill>
                    <a:schemeClr val="tx1"/>
                  </a:solidFill>
                  <a:latin charset="-122" panose="00020600040101010101" typeface="字体管家棉花糖"/>
                  <a:ea charset="-122" panose="00020600040101010101" typeface="字体管家棉花糖"/>
                  <a:cs charset="0" typeface="Lato Light"/>
                  <a:sym charset="0" typeface="Lato Light"/>
                </a:rPr>
                <a:t>添加标题</a:t>
              </a:r>
            </a:p>
            <a:p>
              <a:pPr algn="ctr" fontAlgn="base">
                <a:lnSpc>
                  <a:spcPct val="125000"/>
                </a:lnSpc>
                <a:spcBef>
                  <a:spcPct val="0"/>
                </a:spcBef>
                <a:spcAft>
                  <a:spcPct val="0"/>
                </a:spcAft>
              </a:pPr>
              <a:r>
                <a:rPr altLang="en-US" lang="zh-CN">
                  <a:solidFill>
                    <a:schemeClr val="tx1"/>
                  </a:solidFill>
                  <a:latin charset="-122" panose="00020600040101010101" typeface="字体管家棉花糖"/>
                  <a:ea charset="-122" panose="00020600040101010101" typeface="字体管家棉花糖"/>
                  <a:cs charset="0" typeface="Lato Light"/>
                  <a:sym charset="0" typeface="Lato Light"/>
                </a:rPr>
                <a:t>此处添加详细文本描述，建议与标题相关</a:t>
              </a:r>
            </a:p>
          </p:txBody>
        </p:sp>
        <p:sp>
          <p:nvSpPr>
            <p:cNvPr id="19" name="Rectangle 17"/>
            <p:cNvSpPr/>
            <p:nvPr/>
          </p:nvSpPr>
          <p:spPr bwMode="auto">
            <a:xfrm>
              <a:off x="10114" y="8213"/>
              <a:ext cx="2718" cy="1278"/>
            </a:xfrm>
            <a:prstGeom prst="rect">
              <a:avLst/>
            </a:prstGeom>
            <a:noFill/>
            <a:ln>
              <a:noFill/>
            </a:ln>
            <a:extLst>
              <a:ext uri="{909E8E84-426E-40DD-AFC4-6F175D3DCCD1}">
                <a14:hiddenFill>
                  <a:solidFill>
                    <a:srgbClr val="FFFFFF"/>
                  </a:solidFill>
                </a14:hiddenFill>
              </a:ext>
              <a:ext uri="{91240B29-F687-4F45-9708-019B960494DF}">
                <a14:hiddenLine w="12700">
                  <a:solidFill>
                    <a:sysClr lastClr="000000" val="windowText"/>
                  </a:solidFill>
                  <a:miter lim="800000"/>
                  <a:headEnd len="med" type="none" w="med"/>
                  <a:tailEnd len="med" type="none" w="med"/>
                </a14:hiddenLine>
              </a:ext>
            </a:extLst>
          </p:spPr>
          <p:txBody>
            <a:bodyPr anchor="t" bIns="0" lIns="0" rIns="0" tIns="0"/>
            <a:lstStyle/>
            <a:p>
              <a:pPr algn="ctr" fontAlgn="base">
                <a:lnSpc>
                  <a:spcPct val="125000"/>
                </a:lnSpc>
                <a:spcBef>
                  <a:spcPct val="0"/>
                </a:spcBef>
                <a:spcAft>
                  <a:spcPct val="0"/>
                </a:spcAft>
              </a:pPr>
              <a:r>
                <a:rPr altLang="en-US" lang="zh-CN">
                  <a:solidFill>
                    <a:schemeClr val="tx1"/>
                  </a:solidFill>
                  <a:latin charset="-122" panose="00020600040101010101" typeface="字体管家棉花糖"/>
                  <a:ea charset="-122" panose="00020600040101010101" typeface="字体管家棉花糖"/>
                  <a:cs charset="0" typeface="Lato Light"/>
                  <a:sym charset="0" typeface="Lato Light"/>
                </a:rPr>
                <a:t>添加标题</a:t>
              </a:r>
            </a:p>
            <a:p>
              <a:pPr algn="ctr" fontAlgn="base">
                <a:lnSpc>
                  <a:spcPct val="125000"/>
                </a:lnSpc>
                <a:spcBef>
                  <a:spcPct val="0"/>
                </a:spcBef>
                <a:spcAft>
                  <a:spcPct val="0"/>
                </a:spcAft>
              </a:pPr>
              <a:r>
                <a:rPr altLang="en-US" lang="zh-CN">
                  <a:solidFill>
                    <a:schemeClr val="tx1"/>
                  </a:solidFill>
                  <a:latin charset="-122" panose="00020600040101010101" typeface="字体管家棉花糖"/>
                  <a:ea charset="-122" panose="00020600040101010101" typeface="字体管家棉花糖"/>
                  <a:cs charset="0" typeface="Lato Light"/>
                  <a:sym charset="0" typeface="Lato Light"/>
                </a:rPr>
                <a:t>此处添加详细文本描述，建议与标题相关</a:t>
              </a:r>
            </a:p>
          </p:txBody>
        </p:sp>
        <p:sp>
          <p:nvSpPr>
            <p:cNvPr id="20" name="Rectangle 17"/>
            <p:cNvSpPr/>
            <p:nvPr/>
          </p:nvSpPr>
          <p:spPr bwMode="auto">
            <a:xfrm>
              <a:off x="13972" y="8309"/>
              <a:ext cx="2718" cy="1278"/>
            </a:xfrm>
            <a:prstGeom prst="rect">
              <a:avLst/>
            </a:prstGeom>
            <a:noFill/>
            <a:ln>
              <a:noFill/>
            </a:ln>
            <a:extLst>
              <a:ext uri="{909E8E84-426E-40DD-AFC4-6F175D3DCCD1}">
                <a14:hiddenFill>
                  <a:solidFill>
                    <a:srgbClr val="FFFFFF"/>
                  </a:solidFill>
                </a14:hiddenFill>
              </a:ext>
              <a:ext uri="{91240B29-F687-4F45-9708-019B960494DF}">
                <a14:hiddenLine w="12700">
                  <a:solidFill>
                    <a:sysClr lastClr="000000" val="windowText"/>
                  </a:solidFill>
                  <a:miter lim="800000"/>
                  <a:headEnd len="med" type="none" w="med"/>
                  <a:tailEnd len="med" type="none" w="med"/>
                </a14:hiddenLine>
              </a:ext>
            </a:extLst>
          </p:spPr>
          <p:txBody>
            <a:bodyPr anchor="t" bIns="0" lIns="0" rIns="0" tIns="0"/>
            <a:lstStyle/>
            <a:p>
              <a:pPr algn="ctr" fontAlgn="base">
                <a:lnSpc>
                  <a:spcPct val="125000"/>
                </a:lnSpc>
                <a:spcBef>
                  <a:spcPct val="0"/>
                </a:spcBef>
                <a:spcAft>
                  <a:spcPct val="0"/>
                </a:spcAft>
              </a:pPr>
              <a:r>
                <a:rPr altLang="en-US" lang="zh-CN">
                  <a:solidFill>
                    <a:schemeClr val="tx1"/>
                  </a:solidFill>
                  <a:latin charset="-122" panose="00020600040101010101" typeface="字体管家棉花糖"/>
                  <a:ea charset="-122" panose="00020600040101010101" typeface="字体管家棉花糖"/>
                  <a:cs charset="0" typeface="Lato Light"/>
                  <a:sym charset="0" typeface="Lato Light"/>
                </a:rPr>
                <a:t>添加标题</a:t>
              </a:r>
            </a:p>
            <a:p>
              <a:pPr algn="ctr" fontAlgn="base">
                <a:lnSpc>
                  <a:spcPct val="125000"/>
                </a:lnSpc>
                <a:spcBef>
                  <a:spcPct val="0"/>
                </a:spcBef>
                <a:spcAft>
                  <a:spcPct val="0"/>
                </a:spcAft>
              </a:pPr>
              <a:r>
                <a:rPr altLang="en-US" lang="zh-CN">
                  <a:solidFill>
                    <a:schemeClr val="tx1"/>
                  </a:solidFill>
                  <a:latin charset="-122" panose="00020600040101010101" typeface="字体管家棉花糖"/>
                  <a:ea charset="-122" panose="00020600040101010101" typeface="字体管家棉花糖"/>
                  <a:cs charset="0" typeface="Lato Light"/>
                  <a:sym charset="0" typeface="Lato Light"/>
                </a:rPr>
                <a:t>此处添加详细文本描述，建议与标题相关</a:t>
              </a:r>
            </a:p>
          </p:txBody>
        </p:sp>
      </p:grpSp>
      <p:pic>
        <p:nvPicPr>
          <p:cNvPr descr="0116e6821abf8d9d7ec5c9c9e77eaef8" id="26" name="图片 25"/>
          <p:cNvPicPr>
            <a:picLocks noChangeAspect="1"/>
          </p:cNvPicPr>
          <p:nvPr/>
        </p:nvPicPr>
        <p:blipFill>
          <a:blip r:embed="rId5"/>
          <a:srcRect b="49289" r="-3437" t="-4143"/>
          <a:stretch>
            <a:fillRect/>
          </a:stretch>
        </p:blipFill>
        <p:spPr>
          <a:xfrm rot="2400000">
            <a:off x="758190" y="2409825"/>
            <a:ext cx="2402205" cy="1492885"/>
          </a:xfrm>
          <a:prstGeom prst="ellipse">
            <a:avLst/>
          </a:prstGeom>
        </p:spPr>
      </p:pic>
    </p:spTree>
  </p:cSld>
  <p:clrMapOvr>
    <a:masterClrMapping/>
  </p:clrMapOvr>
  <mc:AlternateContent>
    <mc:Choice Requires="p15">
      <p:transition p14:dur="1250" spd="slow">
        <p15:prstTrans prst="pageCurlDouble"/>
      </p:transition>
    </mc:Choice>
    <mc:Fallback>
      <p:transition spd="slow">
        <p:fade/>
      </p:transition>
    </mc:Fallback>
  </mc:AlternateContent>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rotWithShape="1">
          <a:blip r:embed="rId5"/>
          <a:stretch>
            <a:fillRect/>
          </a:stretch>
        </a:blipFill>
        <a:effectLst/>
      </p:bgPr>
    </p:bg>
    <p:spTree>
      <p:nvGrpSpPr>
        <p:cNvPr id="1" name=""/>
        <p:cNvGrpSpPr/>
        <p:nvPr/>
      </p:nvGrpSpPr>
      <p:grpSpPr>
        <a:xfrm>
          <a:off x="0" y="0"/>
          <a:ext cx="0" cy="0"/>
        </a:xfrm>
      </p:grpSpPr>
      <p:grpSp>
        <p:nvGrpSpPr>
          <p:cNvPr id="12" name="组合 11"/>
          <p:cNvGrpSpPr/>
          <p:nvPr/>
        </p:nvGrpSpPr>
        <p:grpSpPr>
          <a:xfrm>
            <a:off x="354965" y="240030"/>
            <a:ext cx="965200" cy="1009015"/>
            <a:chOff x="11295" y="1307"/>
            <a:chExt cx="3874" cy="4046"/>
          </a:xfrm>
        </p:grpSpPr>
        <p:pic>
          <p:nvPicPr>
            <p:cNvPr descr="f7d30ea4b628d33971365e72821aa1c5" id="9" name="图片 8"/>
            <p:cNvPicPr>
              <a:picLocks noChangeAspect="1"/>
            </p:cNvPicPr>
            <p:nvPr/>
          </p:nvPicPr>
          <p:blipFill>
            <a:blip r:embed="rId3"/>
            <a:srcRect b="24954" l="16885" r="18795" t="7870"/>
            <a:stretch>
              <a:fillRect/>
            </a:stretch>
          </p:blipFill>
          <p:spPr>
            <a:xfrm>
              <a:off x="11295" y="1307"/>
              <a:ext cx="3874" cy="4046"/>
            </a:xfrm>
            <a:prstGeom prst="rect">
              <a:avLst/>
            </a:prstGeom>
          </p:spPr>
        </p:pic>
        <p:sp>
          <p:nvSpPr>
            <p:cNvPr id="11" name="文本框 10"/>
            <p:cNvSpPr txBox="1"/>
            <p:nvPr/>
          </p:nvSpPr>
          <p:spPr>
            <a:xfrm rot="20760000">
              <a:off x="12314" y="2298"/>
              <a:ext cx="2229" cy="1833"/>
            </a:xfrm>
            <a:prstGeom prst="rect">
              <a:avLst/>
            </a:prstGeom>
            <a:noFill/>
          </p:spPr>
          <p:txBody>
            <a:bodyPr rtlCol="0" wrap="square">
              <a:spAutoFit/>
            </a:bodyPr>
            <a:lstStyle/>
            <a:p>
              <a:pPr algn="ctr"/>
              <a:r>
                <a:rPr altLang="zh-CN" lang="en-US" sz="2400">
                  <a:latin charset="-122" panose="02010600030101010101" typeface="锐字工房洪荒之光中黑简1.0"/>
                  <a:ea charset="-122" panose="02010600030101010101" typeface="锐字工房洪荒之光中黑简1.0"/>
                </a:rPr>
                <a:t>4</a:t>
              </a:r>
            </a:p>
          </p:txBody>
        </p:sp>
      </p:grpSp>
      <p:pic>
        <p:nvPicPr>
          <p:cNvPr descr="8b0fccb2e21d61b25266c16d7d822443" id="30" name="图片 29"/>
          <p:cNvPicPr>
            <a:picLocks noChangeAspect="1"/>
          </p:cNvPicPr>
          <p:nvPr/>
        </p:nvPicPr>
        <p:blipFill>
          <a:blip r:embed="rId4"/>
          <a:srcRect r="3242"/>
          <a:stretch>
            <a:fillRect/>
          </a:stretch>
        </p:blipFill>
        <p:spPr>
          <a:xfrm>
            <a:off x="9330690" y="240030"/>
            <a:ext cx="2880360" cy="1807210"/>
          </a:xfrm>
          <a:prstGeom prst="rect">
            <a:avLst/>
          </a:prstGeom>
        </p:spPr>
      </p:pic>
      <p:sp>
        <p:nvSpPr>
          <p:cNvPr id="10" name="文本框 9"/>
          <p:cNvSpPr txBox="1"/>
          <p:nvPr/>
        </p:nvSpPr>
        <p:spPr>
          <a:xfrm>
            <a:off x="1471295" y="454660"/>
            <a:ext cx="3148330" cy="1371600"/>
          </a:xfrm>
          <a:prstGeom prst="rect">
            <a:avLst/>
          </a:prstGeom>
          <a:noFill/>
        </p:spPr>
        <p:txBody>
          <a:bodyPr rtlCol="0" wrap="square">
            <a:spAutoFit/>
          </a:bodyPr>
          <a:lstStyle/>
          <a:p>
            <a:pPr algn="l"/>
            <a:r>
              <a:rPr altLang="en-US" lang="zh-CN" sz="2800">
                <a:solidFill>
                  <a:srgbClr val="2E7E38"/>
                </a:solidFill>
                <a:latin charset="-122" panose="00020600040101010101" typeface="字体管家棉花糖"/>
                <a:ea charset="-122" panose="00020600040101010101" typeface="字体管家棉花糖"/>
              </a:rPr>
              <a:t>点击此处添加标题</a:t>
            </a:r>
          </a:p>
          <a:p>
            <a:pPr algn="l"/>
            <a:r>
              <a:rPr altLang="en-US" lang="zh-CN" sz="2800">
                <a:solidFill>
                  <a:srgbClr val="2E7E38"/>
                </a:solidFill>
                <a:latin charset="-122" panose="00020600040101010101" typeface="字体管家棉花糖"/>
                <a:ea charset="-122" panose="00020600040101010101" typeface="字体管家棉花糖"/>
              </a:rPr>
              <a:t>Click here to add title</a:t>
            </a:r>
          </a:p>
        </p:txBody>
      </p:sp>
      <p:grpSp>
        <p:nvGrpSpPr>
          <p:cNvPr id="2" name="组合 1"/>
          <p:cNvGrpSpPr/>
          <p:nvPr/>
        </p:nvGrpSpPr>
        <p:grpSpPr>
          <a:xfrm>
            <a:off x="479425" y="2100032"/>
            <a:ext cx="10093960" cy="3978752"/>
            <a:chOff x="887" y="2417"/>
            <a:chExt cx="17277" cy="6810"/>
          </a:xfrm>
        </p:grpSpPr>
        <p:grpSp>
          <p:nvGrpSpPr>
            <p:cNvPr id="5" name="Group 4"/>
            <p:cNvGrpSpPr/>
            <p:nvPr/>
          </p:nvGrpSpPr>
          <p:grpSpPr>
            <a:xfrm>
              <a:off x="6458" y="2943"/>
              <a:ext cx="6284" cy="6284"/>
              <a:chOff x="3901439" y="1234439"/>
              <a:chExt cx="4389121" cy="4389120"/>
            </a:xfrm>
          </p:grpSpPr>
          <p:sp>
            <p:nvSpPr>
              <p:cNvPr id="7" name="Freeform 6"/>
              <p:cNvSpPr/>
              <p:nvPr/>
            </p:nvSpPr>
            <p:spPr>
              <a:xfrm>
                <a:off x="3901439" y="1234439"/>
                <a:ext cx="2113280" cy="2113280"/>
              </a:xfrm>
              <a:custGeom>
                <a:gdLst>
                  <a:gd fmla="*/ 0 w 2113280" name="connsiteX0"/>
                  <a:gd fmla="*/ 352220 h 2113280" name="connsiteY0"/>
                  <a:gd fmla="*/ 352220 w 2113280" name="connsiteX1"/>
                  <a:gd fmla="*/ 0 h 2113280" name="connsiteY1"/>
                  <a:gd fmla="*/ 1761060 w 2113280" name="connsiteX2"/>
                  <a:gd fmla="*/ 0 h 2113280" name="connsiteY2"/>
                  <a:gd fmla="*/ 2113280 w 2113280" name="connsiteX3"/>
                  <a:gd fmla="*/ 352220 h 2113280" name="connsiteY3"/>
                  <a:gd fmla="*/ 2113280 w 2113280" name="connsiteX4"/>
                  <a:gd fmla="*/ 1761060 h 2113280" name="connsiteY4"/>
                  <a:gd fmla="*/ 1761060 w 2113280" name="connsiteX5"/>
                  <a:gd fmla="*/ 2113280 h 2113280" name="connsiteY5"/>
                  <a:gd fmla="*/ 352220 w 2113280" name="connsiteX6"/>
                  <a:gd fmla="*/ 2113280 h 2113280" name="connsiteY6"/>
                  <a:gd fmla="*/ 0 w 2113280" name="connsiteX7"/>
                  <a:gd fmla="*/ 1761060 h 2113280" name="connsiteY7"/>
                  <a:gd fmla="*/ 0 w 2113280" name="connsiteX8"/>
                  <a:gd fmla="*/ 352220 h 2113280"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2113280" w="2113280">
                    <a:moveTo>
                      <a:pt x="0" y="352220"/>
                    </a:moveTo>
                    <a:cubicBezTo>
                      <a:pt x="0" y="157694"/>
                      <a:pt x="157694" y="0"/>
                      <a:pt x="352220" y="0"/>
                    </a:cubicBezTo>
                    <a:lnTo>
                      <a:pt x="1761060" y="0"/>
                    </a:lnTo>
                    <a:cubicBezTo>
                      <a:pt x="1955586" y="0"/>
                      <a:pt x="2113280" y="157694"/>
                      <a:pt x="2113280" y="352220"/>
                    </a:cubicBezTo>
                    <a:lnTo>
                      <a:pt x="2113280" y="1761060"/>
                    </a:lnTo>
                    <a:cubicBezTo>
                      <a:pt x="2113280" y="1955586"/>
                      <a:pt x="1955586" y="2113280"/>
                      <a:pt x="1761060" y="2113280"/>
                    </a:cubicBezTo>
                    <a:lnTo>
                      <a:pt x="352220" y="2113280"/>
                    </a:lnTo>
                    <a:cubicBezTo>
                      <a:pt x="157694" y="2113280"/>
                      <a:pt x="0" y="1955586"/>
                      <a:pt x="0" y="1761060"/>
                    </a:cubicBezTo>
                    <a:lnTo>
                      <a:pt x="0" y="352220"/>
                    </a:lnTo>
                    <a:close/>
                  </a:path>
                </a:pathLst>
              </a:custGeom>
              <a:solidFill>
                <a:srgbClr val="00B050"/>
              </a:solidFill>
              <a:ln>
                <a:noFill/>
              </a:ln>
            </p:spPr>
            <p:style>
              <a:lnRef idx="2">
                <a:srgbClr val="FFFFFF">
                  <a:hueOff val="0"/>
                  <a:satOff val="0"/>
                  <a:lumOff val="0"/>
                  <a:alphaOff val="0"/>
                </a:srgbClr>
              </a:lnRef>
              <a:fillRef idx="1">
                <a:srgbClr val="15A1C8">
                  <a:hueOff val="0"/>
                  <a:satOff val="0"/>
                  <a:lumOff val="0"/>
                  <a:alphaOff val="0"/>
                </a:srgbClr>
              </a:fillRef>
              <a:effectRef idx="0">
                <a:srgbClr val="15A1C8">
                  <a:hueOff val="0"/>
                  <a:satOff val="0"/>
                  <a:lumOff val="0"/>
                  <a:alphaOff val="0"/>
                </a:srgbClr>
              </a:effectRef>
              <a:fontRef idx="minor">
                <a:srgbClr val="FFFFFF"/>
              </a:fontRef>
            </p:style>
            <p:txBody>
              <a:bodyPr anchor="ctr" anchorCtr="0" bIns="301282" lIns="301282" numCol="1" rIns="301282" spcCol="1270" spcFirstLastPara="0" tIns="301282" vert="horz" wrap="square">
                <a:noAutofit/>
              </a:bodyPr>
              <a:lstStyle/>
              <a:p>
                <a:pPr algn="ctr" defTabSz="2311400" lvl="0">
                  <a:lnSpc>
                    <a:spcPct val="90000"/>
                  </a:lnSpc>
                  <a:spcBef>
                    <a:spcPct val="0"/>
                  </a:spcBef>
                  <a:spcAft>
                    <a:spcPct val="35000"/>
                  </a:spcAft>
                </a:pPr>
                <a:r>
                  <a:rPr kern="1200" lang="en-US" sz="8800">
                    <a:latin charset="0" panose="04040905080b02020502" typeface="Broadway"/>
                  </a:rPr>
                  <a:t>S</a:t>
                </a:r>
              </a:p>
            </p:txBody>
          </p:sp>
          <p:sp>
            <p:nvSpPr>
              <p:cNvPr id="8" name="Freeform 7"/>
              <p:cNvSpPr/>
              <p:nvPr/>
            </p:nvSpPr>
            <p:spPr>
              <a:xfrm>
                <a:off x="6177280" y="1234439"/>
                <a:ext cx="2113280" cy="2113280"/>
              </a:xfrm>
              <a:custGeom>
                <a:gdLst>
                  <a:gd fmla="*/ 0 w 2113280" name="connsiteX0"/>
                  <a:gd fmla="*/ 352220 h 2113280" name="connsiteY0"/>
                  <a:gd fmla="*/ 352220 w 2113280" name="connsiteX1"/>
                  <a:gd fmla="*/ 0 h 2113280" name="connsiteY1"/>
                  <a:gd fmla="*/ 1761060 w 2113280" name="connsiteX2"/>
                  <a:gd fmla="*/ 0 h 2113280" name="connsiteY2"/>
                  <a:gd fmla="*/ 2113280 w 2113280" name="connsiteX3"/>
                  <a:gd fmla="*/ 352220 h 2113280" name="connsiteY3"/>
                  <a:gd fmla="*/ 2113280 w 2113280" name="connsiteX4"/>
                  <a:gd fmla="*/ 1761060 h 2113280" name="connsiteY4"/>
                  <a:gd fmla="*/ 1761060 w 2113280" name="connsiteX5"/>
                  <a:gd fmla="*/ 2113280 h 2113280" name="connsiteY5"/>
                  <a:gd fmla="*/ 352220 w 2113280" name="connsiteX6"/>
                  <a:gd fmla="*/ 2113280 h 2113280" name="connsiteY6"/>
                  <a:gd fmla="*/ 0 w 2113280" name="connsiteX7"/>
                  <a:gd fmla="*/ 1761060 h 2113280" name="connsiteY7"/>
                  <a:gd fmla="*/ 0 w 2113280" name="connsiteX8"/>
                  <a:gd fmla="*/ 352220 h 2113280"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2113280" w="2113280">
                    <a:moveTo>
                      <a:pt x="0" y="352220"/>
                    </a:moveTo>
                    <a:cubicBezTo>
                      <a:pt x="0" y="157694"/>
                      <a:pt x="157694" y="0"/>
                      <a:pt x="352220" y="0"/>
                    </a:cubicBezTo>
                    <a:lnTo>
                      <a:pt x="1761060" y="0"/>
                    </a:lnTo>
                    <a:cubicBezTo>
                      <a:pt x="1955586" y="0"/>
                      <a:pt x="2113280" y="157694"/>
                      <a:pt x="2113280" y="352220"/>
                    </a:cubicBezTo>
                    <a:lnTo>
                      <a:pt x="2113280" y="1761060"/>
                    </a:lnTo>
                    <a:cubicBezTo>
                      <a:pt x="2113280" y="1955586"/>
                      <a:pt x="1955586" y="2113280"/>
                      <a:pt x="1761060" y="2113280"/>
                    </a:cubicBezTo>
                    <a:lnTo>
                      <a:pt x="352220" y="2113280"/>
                    </a:lnTo>
                    <a:cubicBezTo>
                      <a:pt x="157694" y="2113280"/>
                      <a:pt x="0" y="1955586"/>
                      <a:pt x="0" y="1761060"/>
                    </a:cubicBezTo>
                    <a:lnTo>
                      <a:pt x="0" y="352220"/>
                    </a:lnTo>
                    <a:close/>
                  </a:path>
                </a:pathLst>
              </a:custGeom>
              <a:solidFill>
                <a:schemeClr val="accent4"/>
              </a:solidFill>
              <a:ln>
                <a:noFill/>
              </a:ln>
            </p:spPr>
            <p:style>
              <a:lnRef idx="2">
                <a:srgbClr val="FFFFFF">
                  <a:hueOff val="0"/>
                  <a:satOff val="0"/>
                  <a:lumOff val="0"/>
                  <a:alphaOff val="0"/>
                </a:srgbClr>
              </a:lnRef>
              <a:fillRef idx="1">
                <a:srgbClr val="15A1C8">
                  <a:hueOff val="0"/>
                  <a:satOff val="0"/>
                  <a:lumOff val="0"/>
                  <a:alphaOff val="0"/>
                </a:srgbClr>
              </a:fillRef>
              <a:effectRef idx="0">
                <a:srgbClr val="15A1C8">
                  <a:hueOff val="0"/>
                  <a:satOff val="0"/>
                  <a:lumOff val="0"/>
                  <a:alphaOff val="0"/>
                </a:srgbClr>
              </a:effectRef>
              <a:fontRef idx="minor">
                <a:srgbClr val="FFFFFF"/>
              </a:fontRef>
            </p:style>
            <p:txBody>
              <a:bodyPr anchor="ctr" anchorCtr="0" bIns="301282" lIns="301282" numCol="1" rIns="301282" spcCol="1270" spcFirstLastPara="0" tIns="301282" vert="horz" wrap="square">
                <a:noAutofit/>
              </a:bodyPr>
              <a:lstStyle/>
              <a:p>
                <a:pPr algn="ctr" defTabSz="2311400" lvl="0">
                  <a:lnSpc>
                    <a:spcPct val="90000"/>
                  </a:lnSpc>
                  <a:spcBef>
                    <a:spcPct val="0"/>
                  </a:spcBef>
                  <a:spcAft>
                    <a:spcPct val="35000"/>
                  </a:spcAft>
                </a:pPr>
                <a:r>
                  <a:rPr kern="1200" lang="en-US" sz="8800">
                    <a:latin charset="0" panose="04040905080b02020502" typeface="Broadway"/>
                  </a:rPr>
                  <a:t>W</a:t>
                </a:r>
              </a:p>
            </p:txBody>
          </p:sp>
          <p:sp>
            <p:nvSpPr>
              <p:cNvPr id="3" name="Freeform 8"/>
              <p:cNvSpPr/>
              <p:nvPr/>
            </p:nvSpPr>
            <p:spPr>
              <a:xfrm>
                <a:off x="3901439" y="3510279"/>
                <a:ext cx="2113280" cy="2113280"/>
              </a:xfrm>
              <a:custGeom>
                <a:gdLst>
                  <a:gd fmla="*/ 0 w 2113280" name="connsiteX0"/>
                  <a:gd fmla="*/ 352220 h 2113280" name="connsiteY0"/>
                  <a:gd fmla="*/ 352220 w 2113280" name="connsiteX1"/>
                  <a:gd fmla="*/ 0 h 2113280" name="connsiteY1"/>
                  <a:gd fmla="*/ 1761060 w 2113280" name="connsiteX2"/>
                  <a:gd fmla="*/ 0 h 2113280" name="connsiteY2"/>
                  <a:gd fmla="*/ 2113280 w 2113280" name="connsiteX3"/>
                  <a:gd fmla="*/ 352220 h 2113280" name="connsiteY3"/>
                  <a:gd fmla="*/ 2113280 w 2113280" name="connsiteX4"/>
                  <a:gd fmla="*/ 1761060 h 2113280" name="connsiteY4"/>
                  <a:gd fmla="*/ 1761060 w 2113280" name="connsiteX5"/>
                  <a:gd fmla="*/ 2113280 h 2113280" name="connsiteY5"/>
                  <a:gd fmla="*/ 352220 w 2113280" name="connsiteX6"/>
                  <a:gd fmla="*/ 2113280 h 2113280" name="connsiteY6"/>
                  <a:gd fmla="*/ 0 w 2113280" name="connsiteX7"/>
                  <a:gd fmla="*/ 1761060 h 2113280" name="connsiteY7"/>
                  <a:gd fmla="*/ 0 w 2113280" name="connsiteX8"/>
                  <a:gd fmla="*/ 352220 h 2113280"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2113280" w="2113280">
                    <a:moveTo>
                      <a:pt x="0" y="352220"/>
                    </a:moveTo>
                    <a:cubicBezTo>
                      <a:pt x="0" y="157694"/>
                      <a:pt x="157694" y="0"/>
                      <a:pt x="352220" y="0"/>
                    </a:cubicBezTo>
                    <a:lnTo>
                      <a:pt x="1761060" y="0"/>
                    </a:lnTo>
                    <a:cubicBezTo>
                      <a:pt x="1955586" y="0"/>
                      <a:pt x="2113280" y="157694"/>
                      <a:pt x="2113280" y="352220"/>
                    </a:cubicBezTo>
                    <a:lnTo>
                      <a:pt x="2113280" y="1761060"/>
                    </a:lnTo>
                    <a:cubicBezTo>
                      <a:pt x="2113280" y="1955586"/>
                      <a:pt x="1955586" y="2113280"/>
                      <a:pt x="1761060" y="2113280"/>
                    </a:cubicBezTo>
                    <a:lnTo>
                      <a:pt x="352220" y="2113280"/>
                    </a:lnTo>
                    <a:cubicBezTo>
                      <a:pt x="157694" y="2113280"/>
                      <a:pt x="0" y="1955586"/>
                      <a:pt x="0" y="1761060"/>
                    </a:cubicBezTo>
                    <a:lnTo>
                      <a:pt x="0" y="352220"/>
                    </a:lnTo>
                    <a:close/>
                  </a:path>
                </a:pathLst>
              </a:custGeom>
              <a:solidFill>
                <a:schemeClr val="accent4"/>
              </a:solidFill>
              <a:ln>
                <a:noFill/>
              </a:ln>
            </p:spPr>
            <p:style>
              <a:lnRef idx="2">
                <a:srgbClr val="FFFFFF">
                  <a:hueOff val="0"/>
                  <a:satOff val="0"/>
                  <a:lumOff val="0"/>
                  <a:alphaOff val="0"/>
                </a:srgbClr>
              </a:lnRef>
              <a:fillRef idx="1">
                <a:srgbClr val="15A1C8">
                  <a:hueOff val="0"/>
                  <a:satOff val="0"/>
                  <a:lumOff val="0"/>
                  <a:alphaOff val="0"/>
                </a:srgbClr>
              </a:fillRef>
              <a:effectRef idx="0">
                <a:srgbClr val="15A1C8">
                  <a:hueOff val="0"/>
                  <a:satOff val="0"/>
                  <a:lumOff val="0"/>
                  <a:alphaOff val="0"/>
                </a:srgbClr>
              </a:effectRef>
              <a:fontRef idx="minor">
                <a:srgbClr val="FFFFFF"/>
              </a:fontRef>
            </p:style>
            <p:txBody>
              <a:bodyPr anchor="ctr" anchorCtr="0" bIns="301282" lIns="301282" numCol="1" rIns="301282" spcCol="1270" spcFirstLastPara="0" tIns="301282" vert="horz" wrap="square">
                <a:noAutofit/>
              </a:bodyPr>
              <a:lstStyle/>
              <a:p>
                <a:pPr algn="ctr" defTabSz="2311400" lvl="0">
                  <a:lnSpc>
                    <a:spcPct val="90000"/>
                  </a:lnSpc>
                  <a:spcBef>
                    <a:spcPct val="0"/>
                  </a:spcBef>
                  <a:spcAft>
                    <a:spcPct val="35000"/>
                  </a:spcAft>
                </a:pPr>
                <a:r>
                  <a:rPr kern="1200" lang="en-US" sz="8800">
                    <a:latin charset="0" panose="04040905080b02020502" typeface="Broadway"/>
                  </a:rPr>
                  <a:t>T</a:t>
                </a:r>
              </a:p>
            </p:txBody>
          </p:sp>
          <p:sp>
            <p:nvSpPr>
              <p:cNvPr id="4" name="Freeform 9"/>
              <p:cNvSpPr/>
              <p:nvPr/>
            </p:nvSpPr>
            <p:spPr>
              <a:xfrm>
                <a:off x="6177280" y="3510279"/>
                <a:ext cx="2113280" cy="2113280"/>
              </a:xfrm>
              <a:custGeom>
                <a:gdLst>
                  <a:gd fmla="*/ 0 w 2113280" name="connsiteX0"/>
                  <a:gd fmla="*/ 352220 h 2113280" name="connsiteY0"/>
                  <a:gd fmla="*/ 352220 w 2113280" name="connsiteX1"/>
                  <a:gd fmla="*/ 0 h 2113280" name="connsiteY1"/>
                  <a:gd fmla="*/ 1761060 w 2113280" name="connsiteX2"/>
                  <a:gd fmla="*/ 0 h 2113280" name="connsiteY2"/>
                  <a:gd fmla="*/ 2113280 w 2113280" name="connsiteX3"/>
                  <a:gd fmla="*/ 352220 h 2113280" name="connsiteY3"/>
                  <a:gd fmla="*/ 2113280 w 2113280" name="connsiteX4"/>
                  <a:gd fmla="*/ 1761060 h 2113280" name="connsiteY4"/>
                  <a:gd fmla="*/ 1761060 w 2113280" name="connsiteX5"/>
                  <a:gd fmla="*/ 2113280 h 2113280" name="connsiteY5"/>
                  <a:gd fmla="*/ 352220 w 2113280" name="connsiteX6"/>
                  <a:gd fmla="*/ 2113280 h 2113280" name="connsiteY6"/>
                  <a:gd fmla="*/ 0 w 2113280" name="connsiteX7"/>
                  <a:gd fmla="*/ 1761060 h 2113280" name="connsiteY7"/>
                  <a:gd fmla="*/ 0 w 2113280" name="connsiteX8"/>
                  <a:gd fmla="*/ 352220 h 2113280"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2113280" w="2113280">
                    <a:moveTo>
                      <a:pt x="0" y="352220"/>
                    </a:moveTo>
                    <a:cubicBezTo>
                      <a:pt x="0" y="157694"/>
                      <a:pt x="157694" y="0"/>
                      <a:pt x="352220" y="0"/>
                    </a:cubicBezTo>
                    <a:lnTo>
                      <a:pt x="1761060" y="0"/>
                    </a:lnTo>
                    <a:cubicBezTo>
                      <a:pt x="1955586" y="0"/>
                      <a:pt x="2113280" y="157694"/>
                      <a:pt x="2113280" y="352220"/>
                    </a:cubicBezTo>
                    <a:lnTo>
                      <a:pt x="2113280" y="1761060"/>
                    </a:lnTo>
                    <a:cubicBezTo>
                      <a:pt x="2113280" y="1955586"/>
                      <a:pt x="1955586" y="2113280"/>
                      <a:pt x="1761060" y="2113280"/>
                    </a:cubicBezTo>
                    <a:lnTo>
                      <a:pt x="352220" y="2113280"/>
                    </a:lnTo>
                    <a:cubicBezTo>
                      <a:pt x="157694" y="2113280"/>
                      <a:pt x="0" y="1955586"/>
                      <a:pt x="0" y="1761060"/>
                    </a:cubicBezTo>
                    <a:lnTo>
                      <a:pt x="0" y="352220"/>
                    </a:lnTo>
                    <a:close/>
                  </a:path>
                </a:pathLst>
              </a:custGeom>
              <a:solidFill>
                <a:srgbClr val="00B050"/>
              </a:solidFill>
              <a:ln>
                <a:noFill/>
              </a:ln>
            </p:spPr>
            <p:style>
              <a:lnRef idx="2">
                <a:srgbClr val="FFFFFF">
                  <a:hueOff val="0"/>
                  <a:satOff val="0"/>
                  <a:lumOff val="0"/>
                  <a:alphaOff val="0"/>
                </a:srgbClr>
              </a:lnRef>
              <a:fillRef idx="1">
                <a:srgbClr val="15A1C8">
                  <a:hueOff val="0"/>
                  <a:satOff val="0"/>
                  <a:lumOff val="0"/>
                  <a:alphaOff val="0"/>
                </a:srgbClr>
              </a:fillRef>
              <a:effectRef idx="0">
                <a:srgbClr val="15A1C8">
                  <a:hueOff val="0"/>
                  <a:satOff val="0"/>
                  <a:lumOff val="0"/>
                  <a:alphaOff val="0"/>
                </a:srgbClr>
              </a:effectRef>
              <a:fontRef idx="minor">
                <a:srgbClr val="FFFFFF"/>
              </a:fontRef>
            </p:style>
            <p:txBody>
              <a:bodyPr anchor="ctr" anchorCtr="0" bIns="301282" lIns="301282" numCol="1" rIns="301282" spcCol="1270" spcFirstLastPara="0" tIns="301282" vert="horz" wrap="square">
                <a:noAutofit/>
              </a:bodyPr>
              <a:lstStyle/>
              <a:p>
                <a:pPr algn="ctr" defTabSz="2311400" lvl="0">
                  <a:lnSpc>
                    <a:spcPct val="90000"/>
                  </a:lnSpc>
                  <a:spcBef>
                    <a:spcPct val="0"/>
                  </a:spcBef>
                  <a:spcAft>
                    <a:spcPct val="35000"/>
                  </a:spcAft>
                </a:pPr>
                <a:r>
                  <a:rPr kern="1200" lang="en-US" sz="8800">
                    <a:latin charset="0" panose="04040905080b02020502" typeface="Broadway"/>
                  </a:rPr>
                  <a:t>O</a:t>
                </a:r>
              </a:p>
            </p:txBody>
          </p:sp>
        </p:grpSp>
        <p:grpSp>
          <p:nvGrpSpPr>
            <p:cNvPr id="13" name="Group 3"/>
            <p:cNvGrpSpPr/>
            <p:nvPr/>
          </p:nvGrpSpPr>
          <p:grpSpPr>
            <a:xfrm>
              <a:off x="982" y="2417"/>
              <a:ext cx="1190" cy="1190"/>
              <a:chOff x="1399366" y="1591242"/>
              <a:chExt cx="755703" cy="755703"/>
            </a:xfrm>
          </p:grpSpPr>
          <p:sp>
            <p:nvSpPr>
              <p:cNvPr id="16" name="Oval 15"/>
              <p:cNvSpPr/>
              <p:nvPr/>
            </p:nvSpPr>
            <p:spPr>
              <a:xfrm>
                <a:off x="1399366" y="1591242"/>
                <a:ext cx="755703" cy="755703"/>
              </a:xfrm>
              <a:prstGeom prst="ellipse">
                <a:avLst/>
              </a:prstGeom>
              <a:solidFill>
                <a:srgbClr val="00B050"/>
              </a:solidFill>
              <a:ln>
                <a:noFill/>
              </a:ln>
            </p:spPr>
            <p:style>
              <a:lnRef idx="2">
                <a:srgbClr val="15A1C8">
                  <a:shade val="50000"/>
                </a:srgbClr>
              </a:lnRef>
              <a:fillRef idx="1">
                <a:srgbClr val="15A1C8"/>
              </a:fillRef>
              <a:effectRef idx="0">
                <a:srgbClr val="15A1C8"/>
              </a:effectRef>
              <a:fontRef idx="minor">
                <a:srgbClr val="FFFFFF"/>
              </a:fontRef>
            </p:style>
            <p:txBody>
              <a:bodyPr anchor="ctr" rtlCol="0"/>
              <a:lstStyle/>
              <a:p>
                <a:pPr algn="ctr"/>
                <a:endParaRPr lang="en-GB"/>
              </a:p>
            </p:txBody>
          </p:sp>
          <p:grpSp>
            <p:nvGrpSpPr>
              <p:cNvPr id="49" name="Group 48"/>
              <p:cNvGrpSpPr/>
              <p:nvPr/>
            </p:nvGrpSpPr>
            <p:grpSpPr>
              <a:xfrm>
                <a:off x="1585342" y="1819197"/>
                <a:ext cx="383755" cy="299788"/>
                <a:chOff x="2581289" y="1710541"/>
                <a:chExt cx="464346" cy="362746"/>
              </a:xfrm>
              <a:solidFill>
                <a:srgbClr val="FCFCFC"/>
              </a:solidFill>
            </p:grpSpPr>
            <p:sp>
              <p:nvSpPr>
                <p:cNvPr id="50" name="AutoShape 140"/>
                <p:cNvSpPr/>
                <p:nvPr/>
              </p:nvSpPr>
              <p:spPr bwMode="auto">
                <a:xfrm>
                  <a:off x="2639231" y="1768486"/>
                  <a:ext cx="290514" cy="235745"/>
                </a:xfrm>
                <a:custGeom>
                  <a:gdLst>
                    <a:gd fmla="+- 0 10800 376" name="T0"/>
                    <a:gd fmla="*/ T0 w 20848" name="T1"/>
                    <a:gd fmla="*/ 10800 h 21600" name="T2"/>
                    <a:gd fmla="+- 0 10800 376" name="T3"/>
                    <a:gd fmla="*/ T3 w 20848" name="T4"/>
                    <a:gd fmla="*/ 10800 h 21600" name="T5"/>
                    <a:gd fmla="+- 0 10800 376" name="T6"/>
                    <a:gd fmla="*/ T6 w 20848" name="T7"/>
                    <a:gd fmla="*/ 10800 h 21600" name="T8"/>
                    <a:gd fmla="+- 0 10800 376" name="T9"/>
                    <a:gd fmla="*/ T9 w 20848" name="T10"/>
                    <a:gd fmla="*/ 10800 h 21600" name="T11"/>
                  </a:gdLst>
                  <a:cxnLst>
                    <a:cxn ang="0">
                      <a:pos x="T1" y="T2"/>
                    </a:cxn>
                    <a:cxn ang="0">
                      <a:pos x="T4" y="T5"/>
                    </a:cxn>
                    <a:cxn ang="0">
                      <a:pos x="T7" y="T8"/>
                    </a:cxn>
                    <a:cxn ang="0">
                      <a:pos x="T10" y="T11"/>
                    </a:cxn>
                  </a:cxnLst>
                  <a:rect b="b" l="0" r="r" t="0"/>
                  <a:pathLst>
                    <a:path h="21600" w="20848">
                      <a:moveTo>
                        <a:pt x="18728" y="19178"/>
                      </a:moveTo>
                      <a:cubicBezTo>
                        <a:pt x="13191" y="20631"/>
                        <a:pt x="7654" y="20631"/>
                        <a:pt x="2118" y="19178"/>
                      </a:cubicBezTo>
                      <a:cubicBezTo>
                        <a:pt x="678" y="13592"/>
                        <a:pt x="678" y="8008"/>
                        <a:pt x="2118" y="2421"/>
                      </a:cubicBezTo>
                      <a:cubicBezTo>
                        <a:pt x="7654" y="968"/>
                        <a:pt x="13191" y="968"/>
                        <a:pt x="18728" y="2421"/>
                      </a:cubicBezTo>
                      <a:cubicBezTo>
                        <a:pt x="20168" y="8008"/>
                        <a:pt x="20168" y="13592"/>
                        <a:pt x="18728" y="19178"/>
                      </a:cubicBezTo>
                      <a:moveTo>
                        <a:pt x="18938" y="1116"/>
                      </a:moveTo>
                      <a:cubicBezTo>
                        <a:pt x="16114" y="375"/>
                        <a:pt x="13249" y="0"/>
                        <a:pt x="10423" y="0"/>
                      </a:cubicBezTo>
                      <a:cubicBezTo>
                        <a:pt x="7597" y="0"/>
                        <a:pt x="4732" y="375"/>
                        <a:pt x="1908" y="1116"/>
                      </a:cubicBezTo>
                      <a:cubicBezTo>
                        <a:pt x="1543" y="1213"/>
                        <a:pt x="1244" y="1552"/>
                        <a:pt x="1127" y="2004"/>
                      </a:cubicBezTo>
                      <a:cubicBezTo>
                        <a:pt x="-376" y="7841"/>
                        <a:pt x="-376" y="13759"/>
                        <a:pt x="1127" y="19593"/>
                      </a:cubicBezTo>
                      <a:cubicBezTo>
                        <a:pt x="1244" y="20047"/>
                        <a:pt x="1543" y="20386"/>
                        <a:pt x="1908" y="20482"/>
                      </a:cubicBezTo>
                      <a:cubicBezTo>
                        <a:pt x="4732" y="21224"/>
                        <a:pt x="7597" y="21600"/>
                        <a:pt x="10423" y="21600"/>
                      </a:cubicBezTo>
                      <a:cubicBezTo>
                        <a:pt x="13249" y="21600"/>
                        <a:pt x="16114" y="21224"/>
                        <a:pt x="18938" y="20482"/>
                      </a:cubicBezTo>
                      <a:cubicBezTo>
                        <a:pt x="19303" y="20386"/>
                        <a:pt x="19602" y="20047"/>
                        <a:pt x="19719" y="19593"/>
                      </a:cubicBezTo>
                      <a:cubicBezTo>
                        <a:pt x="21223" y="13759"/>
                        <a:pt x="21223" y="7841"/>
                        <a:pt x="19719" y="2004"/>
                      </a:cubicBezTo>
                      <a:cubicBezTo>
                        <a:pt x="19602" y="1552"/>
                        <a:pt x="19303" y="1213"/>
                        <a:pt x="18938" y="1116"/>
                      </a:cubicBezTo>
                    </a:path>
                  </a:pathLst>
                </a:custGeom>
                <a:grpFill/>
                <a:ln>
                  <a:noFill/>
                </a:ln>
                <a:effectLst/>
              </p:spPr>
              <p:txBody>
                <a:bodyPr anchor="ctr" bIns="19050" lIns="19050" rIns="19050" tIns="19050"/>
                <a:lstStyle/>
                <a:p>
                  <a:pPr algn="ctr" defTabSz="228600" fontAlgn="base" hangingPunct="0">
                    <a:spcBef>
                      <a:spcPct val="0"/>
                    </a:spcBef>
                    <a:spcAft>
                      <a:spcPct val="0"/>
                    </a:spcAft>
                  </a:pPr>
                  <a:endParaRPr lang="en-US">
                    <a:sym charset="0" typeface="Gill Sans"/>
                  </a:endParaRPr>
                </a:p>
              </p:txBody>
            </p:sp>
            <p:sp>
              <p:nvSpPr>
                <p:cNvPr id="51" name="AutoShape 141"/>
                <p:cNvSpPr/>
                <p:nvPr/>
              </p:nvSpPr>
              <p:spPr bwMode="auto">
                <a:xfrm>
                  <a:off x="2581289" y="1710541"/>
                  <a:ext cx="464346" cy="362746"/>
                </a:xfrm>
                <a:custGeom>
                  <a:gdLst>
                    <a:gd fmla="+- 0 10800 252" name="T0"/>
                    <a:gd fmla="*/ T0 w 21096" name="T1"/>
                    <a:gd fmla="*/ 10800 h 21600" name="T2"/>
                    <a:gd fmla="+- 0 10800 252" name="T3"/>
                    <a:gd fmla="*/ T3 w 21096" name="T4"/>
                    <a:gd fmla="*/ 10800 h 21600" name="T5"/>
                    <a:gd fmla="+- 0 10800 252" name="T6"/>
                    <a:gd fmla="*/ T6 w 21096" name="T7"/>
                    <a:gd fmla="*/ 10800 h 21600" name="T8"/>
                    <a:gd fmla="+- 0 10800 252" name="T9"/>
                    <a:gd fmla="*/ T9 w 21096" name="T10"/>
                    <a:gd fmla="*/ 10800 h 21600" name="T11"/>
                  </a:gdLst>
                  <a:cxnLst>
                    <a:cxn ang="0">
                      <a:pos x="T1" y="T2"/>
                    </a:cxn>
                    <a:cxn ang="0">
                      <a:pos x="T4" y="T5"/>
                    </a:cxn>
                    <a:cxn ang="0">
                      <a:pos x="T7" y="T8"/>
                    </a:cxn>
                    <a:cxn ang="0">
                      <a:pos x="T10" y="T11"/>
                    </a:cxn>
                  </a:cxnLst>
                  <a:rect b="b" l="0" r="r" t="0"/>
                  <a:pathLst>
                    <a:path h="21600" w="21096">
                      <a:moveTo>
                        <a:pt x="19056" y="18331"/>
                      </a:moveTo>
                      <a:cubicBezTo>
                        <a:pt x="13383" y="19233"/>
                        <a:pt x="7711" y="19233"/>
                        <a:pt x="2038" y="18331"/>
                      </a:cubicBezTo>
                      <a:cubicBezTo>
                        <a:pt x="1074" y="13022"/>
                        <a:pt x="1074" y="7713"/>
                        <a:pt x="2038" y="2404"/>
                      </a:cubicBezTo>
                      <a:cubicBezTo>
                        <a:pt x="7711" y="1502"/>
                        <a:pt x="13383" y="1502"/>
                        <a:pt x="19056" y="2404"/>
                      </a:cubicBezTo>
                      <a:cubicBezTo>
                        <a:pt x="20021" y="7713"/>
                        <a:pt x="20021" y="13022"/>
                        <a:pt x="19056" y="18331"/>
                      </a:cubicBezTo>
                      <a:moveTo>
                        <a:pt x="20338" y="2005"/>
                      </a:moveTo>
                      <a:cubicBezTo>
                        <a:pt x="20211" y="1301"/>
                        <a:pt x="19762" y="776"/>
                        <a:pt x="19215" y="689"/>
                      </a:cubicBezTo>
                      <a:cubicBezTo>
                        <a:pt x="16339" y="232"/>
                        <a:pt x="13423" y="0"/>
                        <a:pt x="10547" y="0"/>
                      </a:cubicBezTo>
                      <a:cubicBezTo>
                        <a:pt x="7671" y="0"/>
                        <a:pt x="4755" y="232"/>
                        <a:pt x="1879" y="689"/>
                      </a:cubicBezTo>
                      <a:cubicBezTo>
                        <a:pt x="1332" y="776"/>
                        <a:pt x="883" y="1301"/>
                        <a:pt x="756" y="2005"/>
                      </a:cubicBezTo>
                      <a:cubicBezTo>
                        <a:pt x="-252" y="7553"/>
                        <a:pt x="-252" y="13181"/>
                        <a:pt x="756" y="18731"/>
                      </a:cubicBezTo>
                      <a:cubicBezTo>
                        <a:pt x="883" y="19434"/>
                        <a:pt x="1332" y="19959"/>
                        <a:pt x="1879" y="20046"/>
                      </a:cubicBezTo>
                      <a:cubicBezTo>
                        <a:pt x="3265" y="20266"/>
                        <a:pt x="4660" y="20429"/>
                        <a:pt x="6055" y="20544"/>
                      </a:cubicBezTo>
                      <a:cubicBezTo>
                        <a:pt x="5979" y="20606"/>
                        <a:pt x="5931" y="20670"/>
                        <a:pt x="5931" y="20735"/>
                      </a:cubicBezTo>
                      <a:cubicBezTo>
                        <a:pt x="5931" y="21213"/>
                        <a:pt x="7997" y="21599"/>
                        <a:pt x="10547" y="21599"/>
                      </a:cubicBezTo>
                      <a:cubicBezTo>
                        <a:pt x="13097" y="21599"/>
                        <a:pt x="15164" y="21213"/>
                        <a:pt x="15164" y="20735"/>
                      </a:cubicBezTo>
                      <a:cubicBezTo>
                        <a:pt x="15164" y="20670"/>
                        <a:pt x="15115" y="20606"/>
                        <a:pt x="15040" y="20544"/>
                      </a:cubicBezTo>
                      <a:cubicBezTo>
                        <a:pt x="16434" y="20429"/>
                        <a:pt x="17830" y="20266"/>
                        <a:pt x="19215" y="20046"/>
                      </a:cubicBezTo>
                      <a:cubicBezTo>
                        <a:pt x="19762" y="19959"/>
                        <a:pt x="20211" y="19434"/>
                        <a:pt x="20338" y="18731"/>
                      </a:cubicBezTo>
                      <a:cubicBezTo>
                        <a:pt x="21347" y="13181"/>
                        <a:pt x="21347" y="7553"/>
                        <a:pt x="20338" y="2005"/>
                      </a:cubicBezTo>
                    </a:path>
                  </a:pathLst>
                </a:custGeom>
                <a:grpFill/>
                <a:ln>
                  <a:noFill/>
                </a:ln>
                <a:effectLst/>
              </p:spPr>
              <p:txBody>
                <a:bodyPr anchor="ctr" bIns="19050" lIns="19050" rIns="19050" tIns="19050"/>
                <a:lstStyle/>
                <a:p>
                  <a:pPr algn="ctr" defTabSz="228600" fontAlgn="base" hangingPunct="0">
                    <a:spcBef>
                      <a:spcPct val="0"/>
                    </a:spcBef>
                    <a:spcAft>
                      <a:spcPct val="0"/>
                    </a:spcAft>
                  </a:pPr>
                  <a:endParaRPr lang="en-US">
                    <a:sym charset="0" typeface="Gill Sans"/>
                  </a:endParaRPr>
                </a:p>
              </p:txBody>
            </p:sp>
            <p:sp>
              <p:nvSpPr>
                <p:cNvPr id="52" name="AutoShape 142"/>
                <p:cNvSpPr/>
                <p:nvPr/>
              </p:nvSpPr>
              <p:spPr bwMode="auto">
                <a:xfrm>
                  <a:off x="2944035" y="1783564"/>
                  <a:ext cx="43656" cy="42863"/>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0800" y="7200"/>
                      </a:moveTo>
                      <a:cubicBezTo>
                        <a:pt x="12779" y="7200"/>
                        <a:pt x="14399" y="8820"/>
                        <a:pt x="14399" y="10800"/>
                      </a:cubicBezTo>
                      <a:cubicBezTo>
                        <a:pt x="14399" y="12779"/>
                        <a:pt x="12779" y="14400"/>
                        <a:pt x="10800" y="14400"/>
                      </a:cubicBezTo>
                      <a:cubicBezTo>
                        <a:pt x="8820" y="14400"/>
                        <a:pt x="7199" y="12779"/>
                        <a:pt x="7199" y="10800"/>
                      </a:cubicBezTo>
                      <a:cubicBezTo>
                        <a:pt x="7199" y="8820"/>
                        <a:pt x="8820" y="7200"/>
                        <a:pt x="10800" y="7200"/>
                      </a:cubicBezTo>
                      <a:moveTo>
                        <a:pt x="10800" y="21599"/>
                      </a:moveTo>
                      <a:cubicBezTo>
                        <a:pt x="16762" y="21599"/>
                        <a:pt x="21600" y="16762"/>
                        <a:pt x="21600" y="10800"/>
                      </a:cubicBezTo>
                      <a:cubicBezTo>
                        <a:pt x="21600" y="4837"/>
                        <a:pt x="16762" y="0"/>
                        <a:pt x="10800" y="0"/>
                      </a:cubicBezTo>
                      <a:cubicBezTo>
                        <a:pt x="4837" y="0"/>
                        <a:pt x="0" y="4837"/>
                        <a:pt x="0" y="10800"/>
                      </a:cubicBezTo>
                      <a:cubicBezTo>
                        <a:pt x="0" y="16762"/>
                        <a:pt x="4837" y="21599"/>
                        <a:pt x="10800" y="21599"/>
                      </a:cubicBezTo>
                    </a:path>
                  </a:pathLst>
                </a:custGeom>
                <a:grpFill/>
                <a:ln>
                  <a:noFill/>
                </a:ln>
                <a:effectLst/>
              </p:spPr>
              <p:txBody>
                <a:bodyPr anchor="ctr" bIns="19050" lIns="19050" rIns="19050" tIns="19050"/>
                <a:lstStyle/>
                <a:p>
                  <a:pPr algn="ctr" defTabSz="228600" fontAlgn="base" hangingPunct="0">
                    <a:spcBef>
                      <a:spcPct val="0"/>
                    </a:spcBef>
                    <a:spcAft>
                      <a:spcPct val="0"/>
                    </a:spcAft>
                  </a:pPr>
                  <a:endParaRPr lang="en-US">
                    <a:sym charset="0" typeface="Gill Sans"/>
                  </a:endParaRPr>
                </a:p>
              </p:txBody>
            </p:sp>
            <p:sp>
              <p:nvSpPr>
                <p:cNvPr id="53" name="AutoShape 143"/>
                <p:cNvSpPr/>
                <p:nvPr/>
              </p:nvSpPr>
              <p:spPr bwMode="auto">
                <a:xfrm>
                  <a:off x="2929748" y="1971676"/>
                  <a:ext cx="57945" cy="15081"/>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p:spPr>
              <p:txBody>
                <a:bodyPr anchor="ctr" bIns="19050" lIns="19050" rIns="19050" tIns="19050"/>
                <a:lstStyle/>
                <a:p>
                  <a:pPr algn="ctr" defTabSz="228600" fontAlgn="base" hangingPunct="0">
                    <a:spcBef>
                      <a:spcPct val="0"/>
                    </a:spcBef>
                    <a:spcAft>
                      <a:spcPct val="0"/>
                    </a:spcAft>
                  </a:pPr>
                  <a:endParaRPr lang="en-US">
                    <a:sym charset="0" typeface="Gill Sans"/>
                  </a:endParaRPr>
                </a:p>
              </p:txBody>
            </p:sp>
            <p:sp>
              <p:nvSpPr>
                <p:cNvPr id="54" name="AutoShape 144"/>
                <p:cNvSpPr/>
                <p:nvPr/>
              </p:nvSpPr>
              <p:spPr bwMode="auto">
                <a:xfrm>
                  <a:off x="2944031" y="1928021"/>
                  <a:ext cx="58739" cy="15081"/>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p:spPr>
              <p:txBody>
                <a:bodyPr anchor="ctr" bIns="19050" lIns="19050" rIns="19050" tIns="19050"/>
                <a:lstStyle/>
                <a:p>
                  <a:pPr algn="ctr" defTabSz="228600" fontAlgn="base" hangingPunct="0">
                    <a:spcBef>
                      <a:spcPct val="0"/>
                    </a:spcBef>
                    <a:spcAft>
                      <a:spcPct val="0"/>
                    </a:spcAft>
                  </a:pPr>
                  <a:endParaRPr lang="en-US">
                    <a:sym charset="0" typeface="Gill Sans"/>
                  </a:endParaRPr>
                </a:p>
              </p:txBody>
            </p:sp>
            <p:sp>
              <p:nvSpPr>
                <p:cNvPr id="55" name="AutoShape 145"/>
                <p:cNvSpPr/>
                <p:nvPr/>
              </p:nvSpPr>
              <p:spPr bwMode="auto">
                <a:xfrm>
                  <a:off x="2944028" y="1885145"/>
                  <a:ext cx="58738" cy="14288"/>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p:spPr>
              <p:txBody>
                <a:bodyPr anchor="ctr" bIns="19050" lIns="19050" rIns="19050" tIns="19050"/>
                <a:lstStyle/>
                <a:p>
                  <a:pPr algn="ctr" defTabSz="228600" fontAlgn="base" hangingPunct="0">
                    <a:spcBef>
                      <a:spcPct val="0"/>
                    </a:spcBef>
                    <a:spcAft>
                      <a:spcPct val="0"/>
                    </a:spcAft>
                  </a:pPr>
                  <a:endParaRPr lang="en-US">
                    <a:sym charset="0" typeface="Gill Sans"/>
                  </a:endParaRPr>
                </a:p>
              </p:txBody>
            </p:sp>
            <p:sp>
              <p:nvSpPr>
                <p:cNvPr id="56" name="AutoShape 146"/>
                <p:cNvSpPr/>
                <p:nvPr/>
              </p:nvSpPr>
              <p:spPr bwMode="auto">
                <a:xfrm>
                  <a:off x="2697957" y="1826419"/>
                  <a:ext cx="86519" cy="61118"/>
                </a:xfrm>
                <a:custGeom>
                  <a:gdLst>
                    <a:gd fmla="+- 0 10822 44" name="T0"/>
                    <a:gd fmla="*/ T0 w 21556" name="T1"/>
                    <a:gd fmla="+- 0 10826 53" name="T2"/>
                    <a:gd fmla="*/ 10826 h 21547" name="T3"/>
                    <a:gd fmla="+- 0 10822 44" name="T4"/>
                    <a:gd fmla="*/ T4 w 21556" name="T5"/>
                    <a:gd fmla="+- 0 10826 53" name="T6"/>
                    <a:gd fmla="*/ 10826 h 21547" name="T7"/>
                    <a:gd fmla="+- 0 10822 44" name="T8"/>
                    <a:gd fmla="*/ T8 w 21556" name="T9"/>
                    <a:gd fmla="+- 0 10826 53" name="T10"/>
                    <a:gd fmla="*/ 10826 h 21547" name="T11"/>
                    <a:gd fmla="+- 0 10822 44" name="T12"/>
                    <a:gd fmla="*/ T12 w 21556" name="T13"/>
                    <a:gd fmla="+- 0 10826 53" name="T14"/>
                    <a:gd fmla="*/ 10826 h 21547" name="T15"/>
                  </a:gdLst>
                  <a:cxnLst>
                    <a:cxn ang="0">
                      <a:pos x="T1" y="T3"/>
                    </a:cxn>
                    <a:cxn ang="0">
                      <a:pos x="T5" y="T7"/>
                    </a:cxn>
                    <a:cxn ang="0">
                      <a:pos x="T9" y="T11"/>
                    </a:cxn>
                    <a:cxn ang="0">
                      <a:pos x="T13" y="T15"/>
                    </a:cxn>
                  </a:cxnLst>
                  <a:rect b="b" l="0" r="r" t="0"/>
                  <a:pathLst>
                    <a:path h="21547" w="21556">
                      <a:moveTo>
                        <a:pt x="19751" y="2"/>
                      </a:moveTo>
                      <a:lnTo>
                        <a:pt x="3200" y="1845"/>
                      </a:lnTo>
                      <a:cubicBezTo>
                        <a:pt x="2215" y="2010"/>
                        <a:pt x="1272" y="3284"/>
                        <a:pt x="1106" y="4676"/>
                      </a:cubicBezTo>
                      <a:lnTo>
                        <a:pt x="1" y="18986"/>
                      </a:lnTo>
                      <a:cubicBezTo>
                        <a:pt x="-44" y="20398"/>
                        <a:pt x="724" y="21547"/>
                        <a:pt x="1712" y="21547"/>
                      </a:cubicBezTo>
                      <a:cubicBezTo>
                        <a:pt x="2698" y="21547"/>
                        <a:pt x="3542" y="20398"/>
                        <a:pt x="3582" y="18978"/>
                      </a:cubicBezTo>
                      <a:lnTo>
                        <a:pt x="4185" y="9251"/>
                      </a:lnTo>
                      <a:cubicBezTo>
                        <a:pt x="4319" y="7849"/>
                        <a:pt x="5235" y="6592"/>
                        <a:pt x="6220" y="6447"/>
                      </a:cubicBezTo>
                      <a:lnTo>
                        <a:pt x="19751" y="5128"/>
                      </a:lnTo>
                      <a:cubicBezTo>
                        <a:pt x="20743" y="5078"/>
                        <a:pt x="21556" y="3884"/>
                        <a:pt x="21556" y="2467"/>
                      </a:cubicBezTo>
                      <a:cubicBezTo>
                        <a:pt x="21556" y="1055"/>
                        <a:pt x="20743" y="-53"/>
                        <a:pt x="19751" y="2"/>
                      </a:cubicBezTo>
                    </a:path>
                  </a:pathLst>
                </a:custGeom>
                <a:grpFill/>
                <a:ln>
                  <a:noFill/>
                </a:ln>
                <a:effectLst/>
              </p:spPr>
              <p:txBody>
                <a:bodyPr anchor="ctr" bIns="19050" lIns="19050" rIns="19050" tIns="19050"/>
                <a:lstStyle/>
                <a:p>
                  <a:pPr algn="ctr" defTabSz="228600" fontAlgn="base" hangingPunct="0">
                    <a:spcBef>
                      <a:spcPct val="0"/>
                    </a:spcBef>
                    <a:spcAft>
                      <a:spcPct val="0"/>
                    </a:spcAft>
                  </a:pPr>
                  <a:endParaRPr lang="en-US">
                    <a:sym charset="0" typeface="Gill Sans"/>
                  </a:endParaRPr>
                </a:p>
              </p:txBody>
            </p:sp>
          </p:grpSp>
        </p:grpSp>
        <p:grpSp>
          <p:nvGrpSpPr>
            <p:cNvPr id="14" name="Group 5"/>
            <p:cNvGrpSpPr/>
            <p:nvPr/>
          </p:nvGrpSpPr>
          <p:grpSpPr>
            <a:xfrm>
              <a:off x="887" y="6201"/>
              <a:ext cx="1190" cy="1190"/>
              <a:chOff x="1399366" y="4049666"/>
              <a:chExt cx="755703" cy="755703"/>
            </a:xfrm>
          </p:grpSpPr>
          <p:sp>
            <p:nvSpPr>
              <p:cNvPr id="17" name="Oval 16"/>
              <p:cNvSpPr/>
              <p:nvPr/>
            </p:nvSpPr>
            <p:spPr>
              <a:xfrm>
                <a:off x="1399366" y="4049666"/>
                <a:ext cx="755703" cy="755703"/>
              </a:xfrm>
              <a:prstGeom prst="ellipse">
                <a:avLst/>
              </a:prstGeom>
              <a:solidFill>
                <a:schemeClr val="accent4"/>
              </a:solidFill>
              <a:ln>
                <a:noFill/>
              </a:ln>
            </p:spPr>
            <p:style>
              <a:lnRef idx="2">
                <a:srgbClr val="15A1C8">
                  <a:shade val="50000"/>
                </a:srgbClr>
              </a:lnRef>
              <a:fillRef idx="1">
                <a:srgbClr val="15A1C8"/>
              </a:fillRef>
              <a:effectRef idx="0">
                <a:srgbClr val="15A1C8"/>
              </a:effectRef>
              <a:fontRef idx="minor">
                <a:srgbClr val="FFFFFF"/>
              </a:fontRef>
            </p:style>
            <p:txBody>
              <a:bodyPr anchor="ctr" rtlCol="0"/>
              <a:lstStyle/>
              <a:p>
                <a:pPr algn="ctr"/>
                <a:endParaRPr lang="en-GB"/>
              </a:p>
            </p:txBody>
          </p:sp>
          <p:grpSp>
            <p:nvGrpSpPr>
              <p:cNvPr id="15" name="Group 44"/>
              <p:cNvGrpSpPr/>
              <p:nvPr/>
            </p:nvGrpSpPr>
            <p:grpSpPr>
              <a:xfrm>
                <a:off x="1584614" y="4265814"/>
                <a:ext cx="384412" cy="323405"/>
                <a:chOff x="5368132" y="2625725"/>
                <a:chExt cx="465138" cy="391319"/>
              </a:xfrm>
              <a:solidFill>
                <a:srgbClr val="FCFCFC"/>
              </a:solidFill>
            </p:grpSpPr>
            <p:sp>
              <p:nvSpPr>
                <p:cNvPr id="18" name="AutoShape 120"/>
                <p:cNvSpPr/>
                <p:nvPr/>
              </p:nvSpPr>
              <p:spPr bwMode="auto">
                <a:xfrm>
                  <a:off x="5484813" y="2727325"/>
                  <a:ext cx="231775" cy="231775"/>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6948" y="16070"/>
                      </a:moveTo>
                      <a:cubicBezTo>
                        <a:pt x="14037" y="19468"/>
                        <a:pt x="8925" y="19859"/>
                        <a:pt x="5529" y="16948"/>
                      </a:cubicBezTo>
                      <a:cubicBezTo>
                        <a:pt x="2130" y="14038"/>
                        <a:pt x="1740" y="8924"/>
                        <a:pt x="4651" y="5527"/>
                      </a:cubicBezTo>
                      <a:cubicBezTo>
                        <a:pt x="7559" y="2131"/>
                        <a:pt x="12674" y="1740"/>
                        <a:pt x="16070" y="4650"/>
                      </a:cubicBezTo>
                      <a:cubicBezTo>
                        <a:pt x="19466" y="7560"/>
                        <a:pt x="19859" y="12673"/>
                        <a:pt x="16948" y="16070"/>
                      </a:cubicBezTo>
                      <a:moveTo>
                        <a:pt x="10800" y="0"/>
                      </a:moveTo>
                      <a:cubicBezTo>
                        <a:pt x="4833" y="0"/>
                        <a:pt x="0" y="4834"/>
                        <a:pt x="0" y="10800"/>
                      </a:cubicBezTo>
                      <a:cubicBezTo>
                        <a:pt x="0" y="16765"/>
                        <a:pt x="4833" y="21599"/>
                        <a:pt x="10800" y="21599"/>
                      </a:cubicBezTo>
                      <a:cubicBezTo>
                        <a:pt x="16764" y="21599"/>
                        <a:pt x="21600" y="16765"/>
                        <a:pt x="21600" y="10800"/>
                      </a:cubicBezTo>
                      <a:cubicBezTo>
                        <a:pt x="21600" y="4834"/>
                        <a:pt x="16764" y="0"/>
                        <a:pt x="10800" y="0"/>
                      </a:cubicBezTo>
                    </a:path>
                  </a:pathLst>
                </a:custGeom>
                <a:grpFill/>
                <a:ln>
                  <a:noFill/>
                </a:ln>
                <a:effectLst/>
              </p:spPr>
              <p:txBody>
                <a:bodyPr anchor="ctr" bIns="19050" lIns="19050" rIns="19050" tIns="19050"/>
                <a:lstStyle/>
                <a:p>
                  <a:pPr algn="ctr" defTabSz="228600" fontAlgn="base" hangingPunct="0">
                    <a:spcBef>
                      <a:spcPct val="0"/>
                    </a:spcBef>
                    <a:spcAft>
                      <a:spcPct val="0"/>
                    </a:spcAft>
                  </a:pPr>
                  <a:endParaRPr lang="en-US" sz="1500">
                    <a:solidFill>
                      <a:srgbClr val="FFFFFF"/>
                    </a:solidFill>
                    <a:effectLst>
                      <a:outerShdw algn="tl" blurRad="38100" dir="2700000" dist="38100">
                        <a:srgbClr val="000000"/>
                      </a:outerShdw>
                    </a:effectLst>
                    <a:latin charset="0" typeface="Gill Sans"/>
                    <a:sym charset="0" typeface="Gill Sans"/>
                  </a:endParaRPr>
                </a:p>
              </p:txBody>
            </p:sp>
            <p:sp>
              <p:nvSpPr>
                <p:cNvPr id="19" name="AutoShape 121"/>
                <p:cNvSpPr/>
                <p:nvPr/>
              </p:nvSpPr>
              <p:spPr bwMode="auto">
                <a:xfrm>
                  <a:off x="5542757" y="2785269"/>
                  <a:ext cx="65088" cy="65088"/>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9200" y="0"/>
                      </a:moveTo>
                      <a:cubicBezTo>
                        <a:pt x="8596" y="0"/>
                        <a:pt x="0" y="8596"/>
                        <a:pt x="0" y="19195"/>
                      </a:cubicBezTo>
                      <a:lnTo>
                        <a:pt x="0" y="19199"/>
                      </a:lnTo>
                      <a:cubicBezTo>
                        <a:pt x="0" y="20524"/>
                        <a:pt x="1068" y="21599"/>
                        <a:pt x="2400" y="21599"/>
                      </a:cubicBezTo>
                      <a:cubicBezTo>
                        <a:pt x="3721" y="21599"/>
                        <a:pt x="4800" y="20524"/>
                        <a:pt x="4800" y="19199"/>
                      </a:cubicBezTo>
                      <a:lnTo>
                        <a:pt x="4800" y="19195"/>
                      </a:lnTo>
                      <a:cubicBezTo>
                        <a:pt x="4800" y="11247"/>
                        <a:pt x="11240" y="4799"/>
                        <a:pt x="19200" y="4799"/>
                      </a:cubicBezTo>
                      <a:cubicBezTo>
                        <a:pt x="20521" y="4799"/>
                        <a:pt x="21600" y="3724"/>
                        <a:pt x="21600" y="2399"/>
                      </a:cubicBezTo>
                      <a:cubicBezTo>
                        <a:pt x="21600" y="1075"/>
                        <a:pt x="20521" y="0"/>
                        <a:pt x="19200" y="0"/>
                      </a:cubicBezTo>
                    </a:path>
                  </a:pathLst>
                </a:custGeom>
                <a:grpFill/>
                <a:ln>
                  <a:noFill/>
                </a:ln>
                <a:effectLst/>
              </p:spPr>
              <p:txBody>
                <a:bodyPr anchor="ctr" bIns="19050" lIns="19050" rIns="19050" tIns="19050"/>
                <a:lstStyle/>
                <a:p>
                  <a:pPr algn="ctr" defTabSz="228600" fontAlgn="base" hangingPunct="0">
                    <a:spcBef>
                      <a:spcPct val="0"/>
                    </a:spcBef>
                    <a:spcAft>
                      <a:spcPct val="0"/>
                    </a:spcAft>
                  </a:pPr>
                  <a:endParaRPr lang="en-US" sz="1500">
                    <a:solidFill>
                      <a:srgbClr val="FFFFFF"/>
                    </a:solidFill>
                    <a:effectLst>
                      <a:outerShdw algn="tl" blurRad="38100" dir="2700000" dist="38100">
                        <a:srgbClr val="000000"/>
                      </a:outerShdw>
                    </a:effectLst>
                    <a:latin charset="0" typeface="Gill Sans"/>
                    <a:sym charset="0" typeface="Gill Sans"/>
                  </a:endParaRPr>
                </a:p>
              </p:txBody>
            </p:sp>
            <p:sp>
              <p:nvSpPr>
                <p:cNvPr id="48" name="AutoShape 122"/>
                <p:cNvSpPr/>
                <p:nvPr/>
              </p:nvSpPr>
              <p:spPr bwMode="auto">
                <a:xfrm>
                  <a:off x="5368132" y="2625725"/>
                  <a:ext cx="465138" cy="391319"/>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0249" y="19199"/>
                      </a:moveTo>
                      <a:cubicBezTo>
                        <a:pt x="20249" y="19642"/>
                        <a:pt x="19948" y="19999"/>
                        <a:pt x="19575" y="19999"/>
                      </a:cubicBezTo>
                      <a:lnTo>
                        <a:pt x="2024" y="19999"/>
                      </a:lnTo>
                      <a:cubicBezTo>
                        <a:pt x="1651" y="19999"/>
                        <a:pt x="1349" y="19642"/>
                        <a:pt x="1349" y="19199"/>
                      </a:cubicBezTo>
                      <a:lnTo>
                        <a:pt x="1349" y="7200"/>
                      </a:lnTo>
                      <a:cubicBezTo>
                        <a:pt x="1349" y="6809"/>
                        <a:pt x="1588" y="6475"/>
                        <a:pt x="1914" y="6411"/>
                      </a:cubicBezTo>
                      <a:lnTo>
                        <a:pt x="5588" y="5684"/>
                      </a:lnTo>
                      <a:lnTo>
                        <a:pt x="6797" y="2103"/>
                      </a:lnTo>
                      <a:cubicBezTo>
                        <a:pt x="6900" y="1799"/>
                        <a:pt x="7148" y="1600"/>
                        <a:pt x="7424" y="1600"/>
                      </a:cubicBezTo>
                      <a:lnTo>
                        <a:pt x="14174" y="1600"/>
                      </a:lnTo>
                      <a:cubicBezTo>
                        <a:pt x="14450" y="1600"/>
                        <a:pt x="14698" y="1799"/>
                        <a:pt x="14801" y="2103"/>
                      </a:cubicBezTo>
                      <a:lnTo>
                        <a:pt x="16010" y="5684"/>
                      </a:lnTo>
                      <a:lnTo>
                        <a:pt x="19685" y="6411"/>
                      </a:lnTo>
                      <a:cubicBezTo>
                        <a:pt x="20011" y="6475"/>
                        <a:pt x="20249" y="6809"/>
                        <a:pt x="20249" y="7200"/>
                      </a:cubicBezTo>
                      <a:cubicBezTo>
                        <a:pt x="20249" y="7200"/>
                        <a:pt x="20249" y="19199"/>
                        <a:pt x="20249" y="19199"/>
                      </a:cubicBezTo>
                      <a:close/>
                      <a:moveTo>
                        <a:pt x="19907" y="4832"/>
                      </a:moveTo>
                      <a:lnTo>
                        <a:pt x="16981" y="4254"/>
                      </a:lnTo>
                      <a:lnTo>
                        <a:pt x="16054" y="1507"/>
                      </a:lnTo>
                      <a:cubicBezTo>
                        <a:pt x="15745" y="591"/>
                        <a:pt x="15006" y="0"/>
                        <a:pt x="14174" y="0"/>
                      </a:cubicBezTo>
                      <a:lnTo>
                        <a:pt x="7424" y="0"/>
                      </a:lnTo>
                      <a:cubicBezTo>
                        <a:pt x="6593" y="0"/>
                        <a:pt x="5854" y="591"/>
                        <a:pt x="5543" y="1509"/>
                      </a:cubicBezTo>
                      <a:lnTo>
                        <a:pt x="4618" y="4254"/>
                      </a:lnTo>
                      <a:lnTo>
                        <a:pt x="1692" y="4832"/>
                      </a:lnTo>
                      <a:cubicBezTo>
                        <a:pt x="711" y="5025"/>
                        <a:pt x="0" y="6020"/>
                        <a:pt x="0" y="7200"/>
                      </a:cubicBezTo>
                      <a:lnTo>
                        <a:pt x="0" y="19199"/>
                      </a:lnTo>
                      <a:cubicBezTo>
                        <a:pt x="0" y="20523"/>
                        <a:pt x="908" y="21600"/>
                        <a:pt x="2024" y="21600"/>
                      </a:cubicBezTo>
                      <a:lnTo>
                        <a:pt x="19575" y="21600"/>
                      </a:lnTo>
                      <a:cubicBezTo>
                        <a:pt x="20691" y="21600"/>
                        <a:pt x="21600" y="20523"/>
                        <a:pt x="21600" y="19199"/>
                      </a:cubicBezTo>
                      <a:lnTo>
                        <a:pt x="21600" y="7200"/>
                      </a:lnTo>
                      <a:cubicBezTo>
                        <a:pt x="21600" y="6020"/>
                        <a:pt x="20888" y="5025"/>
                        <a:pt x="19907" y="4832"/>
                      </a:cubicBezTo>
                    </a:path>
                  </a:pathLst>
                </a:custGeom>
                <a:grpFill/>
                <a:ln>
                  <a:noFill/>
                </a:ln>
                <a:effectLst/>
              </p:spPr>
              <p:txBody>
                <a:bodyPr anchor="ctr" bIns="19050" lIns="19050" rIns="19050" tIns="19050"/>
                <a:lstStyle/>
                <a:p>
                  <a:pPr algn="ctr" defTabSz="228600" fontAlgn="base" hangingPunct="0">
                    <a:spcBef>
                      <a:spcPct val="0"/>
                    </a:spcBef>
                    <a:spcAft>
                      <a:spcPct val="0"/>
                    </a:spcAft>
                  </a:pPr>
                  <a:endParaRPr lang="en-US" sz="1500">
                    <a:solidFill>
                      <a:srgbClr val="FFFFFF"/>
                    </a:solidFill>
                    <a:effectLst>
                      <a:outerShdw algn="tl" blurRad="38100" dir="2700000" dist="38100">
                        <a:srgbClr val="000000"/>
                      </a:outerShdw>
                    </a:effectLst>
                    <a:latin charset="0" typeface="Gill Sans"/>
                    <a:sym charset="0" typeface="Gill Sans"/>
                  </a:endParaRPr>
                </a:p>
              </p:txBody>
            </p:sp>
          </p:grpSp>
        </p:grpSp>
        <p:grpSp>
          <p:nvGrpSpPr>
            <p:cNvPr id="20" name="Group 6"/>
            <p:cNvGrpSpPr/>
            <p:nvPr/>
          </p:nvGrpSpPr>
          <p:grpSpPr>
            <a:xfrm>
              <a:off x="16974" y="2474"/>
              <a:ext cx="1190" cy="1190"/>
              <a:chOff x="10036930" y="1591241"/>
              <a:chExt cx="755703" cy="755703"/>
            </a:xfrm>
          </p:grpSpPr>
          <p:sp>
            <p:nvSpPr>
              <p:cNvPr id="21" name="Oval 18"/>
              <p:cNvSpPr/>
              <p:nvPr/>
            </p:nvSpPr>
            <p:spPr>
              <a:xfrm>
                <a:off x="10036930" y="1591241"/>
                <a:ext cx="755703" cy="755703"/>
              </a:xfrm>
              <a:prstGeom prst="ellipse">
                <a:avLst/>
              </a:prstGeom>
              <a:solidFill>
                <a:schemeClr val="accent4"/>
              </a:solidFill>
              <a:ln>
                <a:noFill/>
              </a:ln>
            </p:spPr>
            <p:style>
              <a:lnRef idx="2">
                <a:srgbClr val="15A1C8">
                  <a:shade val="50000"/>
                </a:srgbClr>
              </a:lnRef>
              <a:fillRef idx="1">
                <a:srgbClr val="15A1C8"/>
              </a:fillRef>
              <a:effectRef idx="0">
                <a:srgbClr val="15A1C8"/>
              </a:effectRef>
              <a:fontRef idx="minor">
                <a:srgbClr val="FFFFFF"/>
              </a:fontRef>
            </p:style>
            <p:txBody>
              <a:bodyPr anchor="ctr" rtlCol="0"/>
              <a:lstStyle/>
              <a:p>
                <a:pPr algn="ctr"/>
                <a:endParaRPr lang="en-GB"/>
              </a:p>
            </p:txBody>
          </p:sp>
          <p:sp>
            <p:nvSpPr>
              <p:cNvPr id="22" name="AutoShape 59"/>
              <p:cNvSpPr/>
              <p:nvPr/>
            </p:nvSpPr>
            <p:spPr bwMode="auto">
              <a:xfrm>
                <a:off x="10186990" y="1777215"/>
                <a:ext cx="384412" cy="383755"/>
              </a:xfrm>
              <a:custGeom>
                <a:gdLst>
                  <a:gd fmla="+- 0 10794 23" name="T0"/>
                  <a:gd fmla="*/ T0 w 21543" name="T1"/>
                  <a:gd fmla="*/ 10800 h 21600" name="T2"/>
                  <a:gd fmla="+- 0 10794 23" name="T3"/>
                  <a:gd fmla="*/ T3 w 21543" name="T4"/>
                  <a:gd fmla="*/ 10800 h 21600" name="T5"/>
                  <a:gd fmla="+- 0 10794 23" name="T6"/>
                  <a:gd fmla="*/ T6 w 21543" name="T7"/>
                  <a:gd fmla="*/ 10800 h 21600" name="T8"/>
                  <a:gd fmla="+- 0 10794 23" name="T9"/>
                  <a:gd fmla="*/ T9 w 21543" name="T10"/>
                  <a:gd fmla="*/ 10800 h 21600" name="T11"/>
                </a:gdLst>
                <a:cxnLst>
                  <a:cxn ang="0">
                    <a:pos x="T1" y="T2"/>
                  </a:cxn>
                  <a:cxn ang="0">
                    <a:pos x="T4" y="T5"/>
                  </a:cxn>
                  <a:cxn ang="0">
                    <a:pos x="T7" y="T8"/>
                  </a:cxn>
                  <a:cxn ang="0">
                    <a:pos x="T10" y="T11"/>
                  </a:cxn>
                </a:cxnLst>
                <a:rect b="b" l="0" r="r" t="0"/>
                <a:pathLst>
                  <a:path h="21600" w="21543">
                    <a:moveTo>
                      <a:pt x="16976" y="19986"/>
                    </a:moveTo>
                    <a:lnTo>
                      <a:pt x="11226" y="17680"/>
                    </a:lnTo>
                    <a:cubicBezTo>
                      <a:pt x="11088" y="17626"/>
                      <a:pt x="10946" y="17608"/>
                      <a:pt x="10806" y="17600"/>
                    </a:cubicBezTo>
                    <a:lnTo>
                      <a:pt x="19660" y="3837"/>
                    </a:lnTo>
                    <a:cubicBezTo>
                      <a:pt x="19660" y="3837"/>
                      <a:pt x="16976" y="19986"/>
                      <a:pt x="16976" y="19986"/>
                    </a:cubicBezTo>
                    <a:close/>
                    <a:moveTo>
                      <a:pt x="6859" y="16244"/>
                    </a:moveTo>
                    <a:cubicBezTo>
                      <a:pt x="6858" y="16242"/>
                      <a:pt x="6855" y="16240"/>
                      <a:pt x="6854" y="16238"/>
                    </a:cubicBezTo>
                    <a:lnTo>
                      <a:pt x="19606" y="2552"/>
                    </a:lnTo>
                    <a:lnTo>
                      <a:pt x="8735" y="19536"/>
                    </a:lnTo>
                    <a:cubicBezTo>
                      <a:pt x="8735" y="19536"/>
                      <a:pt x="6859" y="16244"/>
                      <a:pt x="6859" y="16244"/>
                    </a:cubicBezTo>
                    <a:close/>
                    <a:moveTo>
                      <a:pt x="2111" y="14024"/>
                    </a:moveTo>
                    <a:lnTo>
                      <a:pt x="17712" y="3595"/>
                    </a:lnTo>
                    <a:lnTo>
                      <a:pt x="6369" y="15770"/>
                    </a:lnTo>
                    <a:cubicBezTo>
                      <a:pt x="6309" y="15734"/>
                      <a:pt x="6256" y="15687"/>
                      <a:pt x="6190" y="15660"/>
                    </a:cubicBezTo>
                    <a:cubicBezTo>
                      <a:pt x="6190" y="15660"/>
                      <a:pt x="2111" y="14024"/>
                      <a:pt x="2111" y="14024"/>
                    </a:cubicBezTo>
                    <a:close/>
                    <a:moveTo>
                      <a:pt x="21234" y="108"/>
                    </a:moveTo>
                    <a:cubicBezTo>
                      <a:pt x="21123" y="35"/>
                      <a:pt x="20996" y="0"/>
                      <a:pt x="20868" y="0"/>
                    </a:cubicBezTo>
                    <a:cubicBezTo>
                      <a:pt x="20738" y="0"/>
                      <a:pt x="20608" y="36"/>
                      <a:pt x="20495" y="113"/>
                    </a:cubicBezTo>
                    <a:lnTo>
                      <a:pt x="299" y="13613"/>
                    </a:lnTo>
                    <a:cubicBezTo>
                      <a:pt x="91" y="13751"/>
                      <a:pt x="-23" y="13995"/>
                      <a:pt x="3" y="14244"/>
                    </a:cubicBezTo>
                    <a:cubicBezTo>
                      <a:pt x="28" y="14494"/>
                      <a:pt x="190" y="14708"/>
                      <a:pt x="422" y="14801"/>
                    </a:cubicBezTo>
                    <a:lnTo>
                      <a:pt x="5689" y="16914"/>
                    </a:lnTo>
                    <a:lnTo>
                      <a:pt x="8166" y="21259"/>
                    </a:lnTo>
                    <a:cubicBezTo>
                      <a:pt x="8284" y="21468"/>
                      <a:pt x="8505" y="21597"/>
                      <a:pt x="8743" y="21599"/>
                    </a:cubicBezTo>
                    <a:lnTo>
                      <a:pt x="8751" y="21599"/>
                    </a:lnTo>
                    <a:cubicBezTo>
                      <a:pt x="8987" y="21599"/>
                      <a:pt x="9206" y="21474"/>
                      <a:pt x="9328" y="21271"/>
                    </a:cubicBezTo>
                    <a:lnTo>
                      <a:pt x="10726" y="18934"/>
                    </a:lnTo>
                    <a:lnTo>
                      <a:pt x="17253" y="21551"/>
                    </a:lnTo>
                    <a:cubicBezTo>
                      <a:pt x="17332" y="21584"/>
                      <a:pt x="17418" y="21599"/>
                      <a:pt x="17502" y="21599"/>
                    </a:cubicBezTo>
                    <a:cubicBezTo>
                      <a:pt x="17617" y="21599"/>
                      <a:pt x="17731" y="21571"/>
                      <a:pt x="17832" y="21512"/>
                    </a:cubicBezTo>
                    <a:cubicBezTo>
                      <a:pt x="18010" y="21412"/>
                      <a:pt x="18133" y="21238"/>
                      <a:pt x="18167" y="21035"/>
                    </a:cubicBezTo>
                    <a:lnTo>
                      <a:pt x="21533" y="785"/>
                    </a:lnTo>
                    <a:cubicBezTo>
                      <a:pt x="21576" y="520"/>
                      <a:pt x="21459" y="254"/>
                      <a:pt x="21234" y="108"/>
                    </a:cubicBezTo>
                  </a:path>
                </a:pathLst>
              </a:custGeom>
              <a:solidFill>
                <a:srgbClr val="FCFCFC"/>
              </a:solidFill>
              <a:ln>
                <a:noFill/>
              </a:ln>
              <a:effectLst/>
            </p:spPr>
            <p:txBody>
              <a:bodyPr anchor="ctr" bIns="19050" lIns="19050" rIns="19050" tIns="19050"/>
              <a:lstStyle/>
              <a:p>
                <a:pPr algn="ctr" defTabSz="228600" fontAlgn="base" hangingPunct="0">
                  <a:spcBef>
                    <a:spcPct val="0"/>
                  </a:spcBef>
                  <a:spcAft>
                    <a:spcPct val="0"/>
                  </a:spcAft>
                </a:pPr>
                <a:endParaRPr lang="en-US">
                  <a:sym charset="0" typeface="Gill Sans"/>
                </a:endParaRPr>
              </a:p>
            </p:txBody>
          </p:sp>
        </p:grpSp>
        <p:grpSp>
          <p:nvGrpSpPr>
            <p:cNvPr id="23" name="Group 7"/>
            <p:cNvGrpSpPr/>
            <p:nvPr/>
          </p:nvGrpSpPr>
          <p:grpSpPr>
            <a:xfrm>
              <a:off x="16919" y="6394"/>
              <a:ext cx="1190" cy="1190"/>
              <a:chOff x="10036930" y="4049666"/>
              <a:chExt cx="755703" cy="755703"/>
            </a:xfrm>
          </p:grpSpPr>
          <p:sp>
            <p:nvSpPr>
              <p:cNvPr id="24" name="Oval 17"/>
              <p:cNvSpPr/>
              <p:nvPr/>
            </p:nvSpPr>
            <p:spPr>
              <a:xfrm>
                <a:off x="10036930" y="4049666"/>
                <a:ext cx="755703" cy="755703"/>
              </a:xfrm>
              <a:prstGeom prst="ellipse">
                <a:avLst/>
              </a:prstGeom>
              <a:solidFill>
                <a:srgbClr val="00B050"/>
              </a:solidFill>
              <a:ln>
                <a:noFill/>
              </a:ln>
            </p:spPr>
            <p:style>
              <a:lnRef idx="2">
                <a:srgbClr val="15A1C8">
                  <a:shade val="50000"/>
                </a:srgbClr>
              </a:lnRef>
              <a:fillRef idx="1">
                <a:srgbClr val="15A1C8"/>
              </a:fillRef>
              <a:effectRef idx="0">
                <a:srgbClr val="15A1C8"/>
              </a:effectRef>
              <a:fontRef idx="minor">
                <a:srgbClr val="FFFFFF"/>
              </a:fontRef>
            </p:style>
            <p:txBody>
              <a:bodyPr anchor="ctr" rtlCol="0"/>
              <a:lstStyle/>
              <a:p>
                <a:pPr algn="ctr"/>
                <a:endParaRPr lang="en-GB"/>
              </a:p>
            </p:txBody>
          </p:sp>
          <p:grpSp>
            <p:nvGrpSpPr>
              <p:cNvPr id="40" name="Group 39"/>
              <p:cNvGrpSpPr/>
              <p:nvPr/>
            </p:nvGrpSpPr>
            <p:grpSpPr>
              <a:xfrm>
                <a:off x="10223296" y="4259376"/>
                <a:ext cx="383745" cy="383755"/>
                <a:chOff x="7287430" y="2577307"/>
                <a:chExt cx="464333" cy="464344"/>
              </a:xfrm>
              <a:solidFill>
                <a:srgbClr val="FCFCFC"/>
              </a:solidFill>
            </p:grpSpPr>
            <p:sp>
              <p:nvSpPr>
                <p:cNvPr id="25" name="AutoShape 56"/>
                <p:cNvSpPr/>
                <p:nvPr/>
              </p:nvSpPr>
              <p:spPr bwMode="auto">
                <a:xfrm>
                  <a:off x="7287430" y="2577307"/>
                  <a:ext cx="145256" cy="464344"/>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6988" y="7316"/>
                      </a:moveTo>
                      <a:cubicBezTo>
                        <a:pt x="16954" y="7352"/>
                        <a:pt x="16923" y="7387"/>
                        <a:pt x="16883" y="7423"/>
                      </a:cubicBezTo>
                      <a:cubicBezTo>
                        <a:pt x="16677" y="7601"/>
                        <a:pt x="16414" y="7770"/>
                        <a:pt x="16066" y="7920"/>
                      </a:cubicBezTo>
                      <a:cubicBezTo>
                        <a:pt x="16057" y="7924"/>
                        <a:pt x="16044" y="7927"/>
                        <a:pt x="16038" y="7931"/>
                      </a:cubicBezTo>
                      <a:cubicBezTo>
                        <a:pt x="15662" y="8092"/>
                        <a:pt x="15214" y="8234"/>
                        <a:pt x="14705" y="8354"/>
                      </a:cubicBezTo>
                      <a:cubicBezTo>
                        <a:pt x="14697" y="8357"/>
                        <a:pt x="14692" y="8358"/>
                        <a:pt x="14686" y="8359"/>
                      </a:cubicBezTo>
                      <a:cubicBezTo>
                        <a:pt x="14163" y="8482"/>
                        <a:pt x="13584" y="8581"/>
                        <a:pt x="12960" y="8649"/>
                      </a:cubicBezTo>
                      <a:cubicBezTo>
                        <a:pt x="12279" y="8726"/>
                        <a:pt x="11560" y="8774"/>
                        <a:pt x="10800" y="8774"/>
                      </a:cubicBezTo>
                      <a:cubicBezTo>
                        <a:pt x="10037" y="8774"/>
                        <a:pt x="9318" y="8726"/>
                        <a:pt x="8640" y="8649"/>
                      </a:cubicBezTo>
                      <a:cubicBezTo>
                        <a:pt x="8016" y="8581"/>
                        <a:pt x="7435" y="8482"/>
                        <a:pt x="6914" y="8359"/>
                      </a:cubicBezTo>
                      <a:cubicBezTo>
                        <a:pt x="6908" y="8358"/>
                        <a:pt x="6901" y="8357"/>
                        <a:pt x="6893" y="8354"/>
                      </a:cubicBezTo>
                      <a:cubicBezTo>
                        <a:pt x="6385" y="8234"/>
                        <a:pt x="5937" y="8092"/>
                        <a:pt x="5562" y="7931"/>
                      </a:cubicBezTo>
                      <a:cubicBezTo>
                        <a:pt x="5553" y="7927"/>
                        <a:pt x="5541" y="7924"/>
                        <a:pt x="5531" y="7920"/>
                      </a:cubicBezTo>
                      <a:cubicBezTo>
                        <a:pt x="5184" y="7770"/>
                        <a:pt x="4921" y="7601"/>
                        <a:pt x="4715" y="7423"/>
                      </a:cubicBezTo>
                      <a:cubicBezTo>
                        <a:pt x="4676" y="7387"/>
                        <a:pt x="4644" y="7352"/>
                        <a:pt x="4612" y="7316"/>
                      </a:cubicBezTo>
                      <a:cubicBezTo>
                        <a:pt x="4437" y="7136"/>
                        <a:pt x="4320" y="6947"/>
                        <a:pt x="4320" y="6750"/>
                      </a:cubicBezTo>
                      <a:cubicBezTo>
                        <a:pt x="4320" y="6550"/>
                        <a:pt x="4437" y="6362"/>
                        <a:pt x="4612" y="6181"/>
                      </a:cubicBezTo>
                      <a:cubicBezTo>
                        <a:pt x="4644" y="6146"/>
                        <a:pt x="4676" y="6110"/>
                        <a:pt x="4715" y="6076"/>
                      </a:cubicBezTo>
                      <a:cubicBezTo>
                        <a:pt x="4921" y="5898"/>
                        <a:pt x="5184" y="5729"/>
                        <a:pt x="5531" y="5577"/>
                      </a:cubicBezTo>
                      <a:cubicBezTo>
                        <a:pt x="5541" y="5574"/>
                        <a:pt x="5553" y="5571"/>
                        <a:pt x="5562" y="5567"/>
                      </a:cubicBezTo>
                      <a:cubicBezTo>
                        <a:pt x="5937" y="5407"/>
                        <a:pt x="6385" y="5264"/>
                        <a:pt x="6893" y="5144"/>
                      </a:cubicBezTo>
                      <a:cubicBezTo>
                        <a:pt x="6901" y="5142"/>
                        <a:pt x="6908" y="5140"/>
                        <a:pt x="6914" y="5138"/>
                      </a:cubicBezTo>
                      <a:cubicBezTo>
                        <a:pt x="7435" y="5017"/>
                        <a:pt x="8016" y="4918"/>
                        <a:pt x="8640" y="4848"/>
                      </a:cubicBezTo>
                      <a:cubicBezTo>
                        <a:pt x="9318" y="4773"/>
                        <a:pt x="10037" y="4725"/>
                        <a:pt x="10800" y="4725"/>
                      </a:cubicBezTo>
                      <a:cubicBezTo>
                        <a:pt x="11560" y="4725"/>
                        <a:pt x="12279" y="4773"/>
                        <a:pt x="12960" y="4848"/>
                      </a:cubicBezTo>
                      <a:cubicBezTo>
                        <a:pt x="13584" y="4918"/>
                        <a:pt x="14163" y="5017"/>
                        <a:pt x="14686" y="5138"/>
                      </a:cubicBezTo>
                      <a:cubicBezTo>
                        <a:pt x="14692" y="5140"/>
                        <a:pt x="14697" y="5142"/>
                        <a:pt x="14705" y="5144"/>
                      </a:cubicBezTo>
                      <a:cubicBezTo>
                        <a:pt x="15214" y="5264"/>
                        <a:pt x="15662" y="5407"/>
                        <a:pt x="16038" y="5567"/>
                      </a:cubicBezTo>
                      <a:cubicBezTo>
                        <a:pt x="16044" y="5571"/>
                        <a:pt x="16057" y="5574"/>
                        <a:pt x="16066" y="5577"/>
                      </a:cubicBezTo>
                      <a:cubicBezTo>
                        <a:pt x="16414" y="5729"/>
                        <a:pt x="16677" y="5898"/>
                        <a:pt x="16883" y="6076"/>
                      </a:cubicBezTo>
                      <a:cubicBezTo>
                        <a:pt x="16923" y="6110"/>
                        <a:pt x="16954" y="6146"/>
                        <a:pt x="16988" y="6181"/>
                      </a:cubicBezTo>
                      <a:cubicBezTo>
                        <a:pt x="17161" y="6362"/>
                        <a:pt x="17280" y="6550"/>
                        <a:pt x="17280" y="6750"/>
                      </a:cubicBezTo>
                      <a:cubicBezTo>
                        <a:pt x="17280" y="6947"/>
                        <a:pt x="17161" y="7136"/>
                        <a:pt x="16988" y="7316"/>
                      </a:cubicBezTo>
                      <a:moveTo>
                        <a:pt x="12960" y="19575"/>
                      </a:moveTo>
                      <a:cubicBezTo>
                        <a:pt x="12960" y="19948"/>
                        <a:pt x="11992" y="20249"/>
                        <a:pt x="10800" y="20249"/>
                      </a:cubicBezTo>
                      <a:cubicBezTo>
                        <a:pt x="9606" y="20249"/>
                        <a:pt x="8640" y="19948"/>
                        <a:pt x="8640" y="19575"/>
                      </a:cubicBezTo>
                      <a:lnTo>
                        <a:pt x="8640" y="10056"/>
                      </a:lnTo>
                      <a:cubicBezTo>
                        <a:pt x="9338" y="10101"/>
                        <a:pt x="10059" y="10124"/>
                        <a:pt x="10800" y="10124"/>
                      </a:cubicBezTo>
                      <a:cubicBezTo>
                        <a:pt x="11541" y="10124"/>
                        <a:pt x="12262" y="10101"/>
                        <a:pt x="12960" y="10056"/>
                      </a:cubicBezTo>
                      <a:cubicBezTo>
                        <a:pt x="12960" y="10056"/>
                        <a:pt x="12960" y="19575"/>
                        <a:pt x="12960" y="19575"/>
                      </a:cubicBezTo>
                      <a:close/>
                      <a:moveTo>
                        <a:pt x="8640" y="2025"/>
                      </a:moveTo>
                      <a:cubicBezTo>
                        <a:pt x="8640" y="1651"/>
                        <a:pt x="9606" y="1350"/>
                        <a:pt x="10800" y="1350"/>
                      </a:cubicBezTo>
                      <a:cubicBezTo>
                        <a:pt x="11992" y="1350"/>
                        <a:pt x="12960" y="1651"/>
                        <a:pt x="12960" y="2025"/>
                      </a:cubicBezTo>
                      <a:lnTo>
                        <a:pt x="12960" y="3442"/>
                      </a:lnTo>
                      <a:cubicBezTo>
                        <a:pt x="12262" y="3398"/>
                        <a:pt x="11541" y="3375"/>
                        <a:pt x="10800" y="3375"/>
                      </a:cubicBezTo>
                      <a:cubicBezTo>
                        <a:pt x="10059" y="3375"/>
                        <a:pt x="9338" y="3398"/>
                        <a:pt x="8640" y="3442"/>
                      </a:cubicBezTo>
                      <a:cubicBezTo>
                        <a:pt x="8640" y="3442"/>
                        <a:pt x="8640" y="2025"/>
                        <a:pt x="8640" y="2025"/>
                      </a:cubicBezTo>
                      <a:close/>
                      <a:moveTo>
                        <a:pt x="17280" y="4064"/>
                      </a:moveTo>
                      <a:lnTo>
                        <a:pt x="17280" y="2025"/>
                      </a:lnTo>
                      <a:cubicBezTo>
                        <a:pt x="17280" y="908"/>
                        <a:pt x="14373" y="0"/>
                        <a:pt x="10800" y="0"/>
                      </a:cubicBezTo>
                      <a:cubicBezTo>
                        <a:pt x="7225" y="0"/>
                        <a:pt x="4320" y="908"/>
                        <a:pt x="4320" y="2025"/>
                      </a:cubicBezTo>
                      <a:lnTo>
                        <a:pt x="4320" y="4064"/>
                      </a:lnTo>
                      <a:cubicBezTo>
                        <a:pt x="1710" y="4681"/>
                        <a:pt x="0" y="5649"/>
                        <a:pt x="0" y="6750"/>
                      </a:cubicBezTo>
                      <a:cubicBezTo>
                        <a:pt x="0" y="7850"/>
                        <a:pt x="1710" y="8818"/>
                        <a:pt x="4320" y="9434"/>
                      </a:cubicBezTo>
                      <a:lnTo>
                        <a:pt x="4320" y="19575"/>
                      </a:lnTo>
                      <a:cubicBezTo>
                        <a:pt x="4320" y="20691"/>
                        <a:pt x="7225" y="21599"/>
                        <a:pt x="10800" y="21599"/>
                      </a:cubicBezTo>
                      <a:cubicBezTo>
                        <a:pt x="14373" y="21599"/>
                        <a:pt x="17280" y="20691"/>
                        <a:pt x="17280" y="19575"/>
                      </a:cubicBezTo>
                      <a:lnTo>
                        <a:pt x="17280" y="9434"/>
                      </a:lnTo>
                      <a:cubicBezTo>
                        <a:pt x="19889" y="8818"/>
                        <a:pt x="21600" y="7850"/>
                        <a:pt x="21600" y="6750"/>
                      </a:cubicBezTo>
                      <a:cubicBezTo>
                        <a:pt x="21600" y="5649"/>
                        <a:pt x="19889" y="4681"/>
                        <a:pt x="17280" y="4064"/>
                      </a:cubicBezTo>
                    </a:path>
                  </a:pathLst>
                </a:custGeom>
                <a:grpFill/>
                <a:ln>
                  <a:noFill/>
                </a:ln>
                <a:effectLst/>
              </p:spPr>
              <p:txBody>
                <a:bodyPr anchor="ctr" bIns="19050" lIns="19050" rIns="19050" tIns="19050"/>
                <a:lstStyle/>
                <a:p>
                  <a:pPr algn="ctr" defTabSz="228600" fontAlgn="base" hangingPunct="0">
                    <a:spcBef>
                      <a:spcPct val="0"/>
                    </a:spcBef>
                    <a:spcAft>
                      <a:spcPct val="0"/>
                    </a:spcAft>
                  </a:pPr>
                  <a:endParaRPr lang="en-US" sz="1500">
                    <a:solidFill>
                      <a:srgbClr val="FFFFFF"/>
                    </a:solidFill>
                    <a:effectLst>
                      <a:outerShdw algn="tl" blurRad="38100" dir="2700000" dist="38100">
                        <a:srgbClr val="000000"/>
                      </a:outerShdw>
                    </a:effectLst>
                    <a:latin charset="0" typeface="Gill Sans"/>
                    <a:sym charset="0" typeface="Gill Sans"/>
                  </a:endParaRPr>
                </a:p>
              </p:txBody>
            </p:sp>
            <p:sp>
              <p:nvSpPr>
                <p:cNvPr id="26" name="AutoShape 57"/>
                <p:cNvSpPr/>
                <p:nvPr/>
              </p:nvSpPr>
              <p:spPr bwMode="auto">
                <a:xfrm>
                  <a:off x="7606507" y="2577307"/>
                  <a:ext cx="145256" cy="464344"/>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6988" y="7316"/>
                      </a:moveTo>
                      <a:cubicBezTo>
                        <a:pt x="16954" y="7352"/>
                        <a:pt x="16923" y="7387"/>
                        <a:pt x="16883" y="7423"/>
                      </a:cubicBezTo>
                      <a:cubicBezTo>
                        <a:pt x="16677" y="7601"/>
                        <a:pt x="16414" y="7770"/>
                        <a:pt x="16066" y="7920"/>
                      </a:cubicBezTo>
                      <a:cubicBezTo>
                        <a:pt x="16057" y="7924"/>
                        <a:pt x="16044" y="7927"/>
                        <a:pt x="16038" y="7931"/>
                      </a:cubicBezTo>
                      <a:cubicBezTo>
                        <a:pt x="15662" y="8092"/>
                        <a:pt x="15214" y="8234"/>
                        <a:pt x="14705" y="8354"/>
                      </a:cubicBezTo>
                      <a:cubicBezTo>
                        <a:pt x="14697" y="8357"/>
                        <a:pt x="14692" y="8358"/>
                        <a:pt x="14686" y="8359"/>
                      </a:cubicBezTo>
                      <a:cubicBezTo>
                        <a:pt x="14163" y="8482"/>
                        <a:pt x="13584" y="8581"/>
                        <a:pt x="12960" y="8649"/>
                      </a:cubicBezTo>
                      <a:cubicBezTo>
                        <a:pt x="12279" y="8726"/>
                        <a:pt x="11560" y="8774"/>
                        <a:pt x="10800" y="8774"/>
                      </a:cubicBezTo>
                      <a:cubicBezTo>
                        <a:pt x="10037" y="8774"/>
                        <a:pt x="9318" y="8726"/>
                        <a:pt x="8640" y="8649"/>
                      </a:cubicBezTo>
                      <a:cubicBezTo>
                        <a:pt x="8016" y="8581"/>
                        <a:pt x="7435" y="8482"/>
                        <a:pt x="6914" y="8359"/>
                      </a:cubicBezTo>
                      <a:cubicBezTo>
                        <a:pt x="6908" y="8358"/>
                        <a:pt x="6901" y="8357"/>
                        <a:pt x="6893" y="8354"/>
                      </a:cubicBezTo>
                      <a:cubicBezTo>
                        <a:pt x="6385" y="8234"/>
                        <a:pt x="5937" y="8092"/>
                        <a:pt x="5562" y="7931"/>
                      </a:cubicBezTo>
                      <a:cubicBezTo>
                        <a:pt x="5553" y="7927"/>
                        <a:pt x="5541" y="7924"/>
                        <a:pt x="5531" y="7920"/>
                      </a:cubicBezTo>
                      <a:cubicBezTo>
                        <a:pt x="5184" y="7770"/>
                        <a:pt x="4921" y="7601"/>
                        <a:pt x="4715" y="7423"/>
                      </a:cubicBezTo>
                      <a:cubicBezTo>
                        <a:pt x="4676" y="7387"/>
                        <a:pt x="4644" y="7352"/>
                        <a:pt x="4612" y="7316"/>
                      </a:cubicBezTo>
                      <a:cubicBezTo>
                        <a:pt x="4437" y="7136"/>
                        <a:pt x="4320" y="6947"/>
                        <a:pt x="4320" y="6750"/>
                      </a:cubicBezTo>
                      <a:cubicBezTo>
                        <a:pt x="4320" y="6550"/>
                        <a:pt x="4437" y="6362"/>
                        <a:pt x="4612" y="6181"/>
                      </a:cubicBezTo>
                      <a:cubicBezTo>
                        <a:pt x="4644" y="6146"/>
                        <a:pt x="4676" y="6110"/>
                        <a:pt x="4715" y="6076"/>
                      </a:cubicBezTo>
                      <a:cubicBezTo>
                        <a:pt x="4921" y="5898"/>
                        <a:pt x="5184" y="5729"/>
                        <a:pt x="5531" y="5577"/>
                      </a:cubicBezTo>
                      <a:cubicBezTo>
                        <a:pt x="5541" y="5574"/>
                        <a:pt x="5553" y="5571"/>
                        <a:pt x="5562" y="5567"/>
                      </a:cubicBezTo>
                      <a:cubicBezTo>
                        <a:pt x="5937" y="5407"/>
                        <a:pt x="6385" y="5264"/>
                        <a:pt x="6893" y="5144"/>
                      </a:cubicBezTo>
                      <a:cubicBezTo>
                        <a:pt x="6901" y="5142"/>
                        <a:pt x="6908" y="5140"/>
                        <a:pt x="6914" y="5138"/>
                      </a:cubicBezTo>
                      <a:cubicBezTo>
                        <a:pt x="7435" y="5017"/>
                        <a:pt x="8016" y="4918"/>
                        <a:pt x="8640" y="4848"/>
                      </a:cubicBezTo>
                      <a:cubicBezTo>
                        <a:pt x="9318" y="4773"/>
                        <a:pt x="10037" y="4725"/>
                        <a:pt x="10800" y="4725"/>
                      </a:cubicBezTo>
                      <a:cubicBezTo>
                        <a:pt x="11560" y="4725"/>
                        <a:pt x="12279" y="4773"/>
                        <a:pt x="12960" y="4848"/>
                      </a:cubicBezTo>
                      <a:cubicBezTo>
                        <a:pt x="13584" y="4918"/>
                        <a:pt x="14163" y="5017"/>
                        <a:pt x="14686" y="5138"/>
                      </a:cubicBezTo>
                      <a:cubicBezTo>
                        <a:pt x="14692" y="5140"/>
                        <a:pt x="14697" y="5142"/>
                        <a:pt x="14705" y="5144"/>
                      </a:cubicBezTo>
                      <a:cubicBezTo>
                        <a:pt x="15214" y="5264"/>
                        <a:pt x="15662" y="5407"/>
                        <a:pt x="16038" y="5567"/>
                      </a:cubicBezTo>
                      <a:cubicBezTo>
                        <a:pt x="16044" y="5571"/>
                        <a:pt x="16057" y="5574"/>
                        <a:pt x="16066" y="5577"/>
                      </a:cubicBezTo>
                      <a:cubicBezTo>
                        <a:pt x="16414" y="5729"/>
                        <a:pt x="16677" y="5898"/>
                        <a:pt x="16883" y="6076"/>
                      </a:cubicBezTo>
                      <a:cubicBezTo>
                        <a:pt x="16923" y="6110"/>
                        <a:pt x="16954" y="6146"/>
                        <a:pt x="16988" y="6181"/>
                      </a:cubicBezTo>
                      <a:cubicBezTo>
                        <a:pt x="17161" y="6362"/>
                        <a:pt x="17280" y="6550"/>
                        <a:pt x="17280" y="6750"/>
                      </a:cubicBezTo>
                      <a:cubicBezTo>
                        <a:pt x="17280" y="6947"/>
                        <a:pt x="17161" y="7136"/>
                        <a:pt x="16988" y="7316"/>
                      </a:cubicBezTo>
                      <a:moveTo>
                        <a:pt x="12960" y="19575"/>
                      </a:moveTo>
                      <a:cubicBezTo>
                        <a:pt x="12960" y="19948"/>
                        <a:pt x="11992" y="20249"/>
                        <a:pt x="10800" y="20249"/>
                      </a:cubicBezTo>
                      <a:cubicBezTo>
                        <a:pt x="9606" y="20249"/>
                        <a:pt x="8640" y="19948"/>
                        <a:pt x="8640" y="19575"/>
                      </a:cubicBezTo>
                      <a:lnTo>
                        <a:pt x="8640" y="10056"/>
                      </a:lnTo>
                      <a:cubicBezTo>
                        <a:pt x="9338" y="10101"/>
                        <a:pt x="10059" y="10124"/>
                        <a:pt x="10800" y="10124"/>
                      </a:cubicBezTo>
                      <a:cubicBezTo>
                        <a:pt x="11541" y="10124"/>
                        <a:pt x="12262" y="10101"/>
                        <a:pt x="12960" y="10056"/>
                      </a:cubicBezTo>
                      <a:cubicBezTo>
                        <a:pt x="12960" y="10056"/>
                        <a:pt x="12960" y="19575"/>
                        <a:pt x="12960" y="19575"/>
                      </a:cubicBezTo>
                      <a:close/>
                      <a:moveTo>
                        <a:pt x="8640" y="2025"/>
                      </a:moveTo>
                      <a:cubicBezTo>
                        <a:pt x="8640" y="1651"/>
                        <a:pt x="9606" y="1350"/>
                        <a:pt x="10800" y="1350"/>
                      </a:cubicBezTo>
                      <a:cubicBezTo>
                        <a:pt x="11992" y="1350"/>
                        <a:pt x="12960" y="1651"/>
                        <a:pt x="12960" y="2025"/>
                      </a:cubicBezTo>
                      <a:lnTo>
                        <a:pt x="12960" y="3442"/>
                      </a:lnTo>
                      <a:cubicBezTo>
                        <a:pt x="12262" y="3398"/>
                        <a:pt x="11541" y="3375"/>
                        <a:pt x="10800" y="3375"/>
                      </a:cubicBezTo>
                      <a:cubicBezTo>
                        <a:pt x="10059" y="3375"/>
                        <a:pt x="9338" y="3398"/>
                        <a:pt x="8640" y="3442"/>
                      </a:cubicBezTo>
                      <a:cubicBezTo>
                        <a:pt x="8640" y="3442"/>
                        <a:pt x="8640" y="2025"/>
                        <a:pt x="8640" y="2025"/>
                      </a:cubicBezTo>
                      <a:close/>
                      <a:moveTo>
                        <a:pt x="17280" y="4064"/>
                      </a:moveTo>
                      <a:lnTo>
                        <a:pt x="17280" y="2025"/>
                      </a:lnTo>
                      <a:cubicBezTo>
                        <a:pt x="17280" y="908"/>
                        <a:pt x="14373" y="0"/>
                        <a:pt x="10800" y="0"/>
                      </a:cubicBezTo>
                      <a:cubicBezTo>
                        <a:pt x="7225" y="0"/>
                        <a:pt x="4320" y="908"/>
                        <a:pt x="4320" y="2025"/>
                      </a:cubicBezTo>
                      <a:lnTo>
                        <a:pt x="4320" y="4064"/>
                      </a:lnTo>
                      <a:cubicBezTo>
                        <a:pt x="1710" y="4681"/>
                        <a:pt x="0" y="5649"/>
                        <a:pt x="0" y="6750"/>
                      </a:cubicBezTo>
                      <a:cubicBezTo>
                        <a:pt x="0" y="7850"/>
                        <a:pt x="1710" y="8818"/>
                        <a:pt x="4320" y="9434"/>
                      </a:cubicBezTo>
                      <a:lnTo>
                        <a:pt x="4320" y="19575"/>
                      </a:lnTo>
                      <a:cubicBezTo>
                        <a:pt x="4320" y="20691"/>
                        <a:pt x="7225" y="21599"/>
                        <a:pt x="10800" y="21599"/>
                      </a:cubicBezTo>
                      <a:cubicBezTo>
                        <a:pt x="14373" y="21599"/>
                        <a:pt x="17280" y="20691"/>
                        <a:pt x="17280" y="19575"/>
                      </a:cubicBezTo>
                      <a:lnTo>
                        <a:pt x="17280" y="9434"/>
                      </a:lnTo>
                      <a:cubicBezTo>
                        <a:pt x="19889" y="8818"/>
                        <a:pt x="21600" y="7850"/>
                        <a:pt x="21600" y="6750"/>
                      </a:cubicBezTo>
                      <a:cubicBezTo>
                        <a:pt x="21600" y="5649"/>
                        <a:pt x="19889" y="4681"/>
                        <a:pt x="17280" y="4064"/>
                      </a:cubicBezTo>
                    </a:path>
                  </a:pathLst>
                </a:custGeom>
                <a:grpFill/>
                <a:ln>
                  <a:noFill/>
                </a:ln>
                <a:effectLst/>
              </p:spPr>
              <p:txBody>
                <a:bodyPr anchor="ctr" bIns="19050" lIns="19050" rIns="19050" tIns="19050"/>
                <a:lstStyle/>
                <a:p>
                  <a:pPr algn="ctr" defTabSz="228600" fontAlgn="base" hangingPunct="0">
                    <a:spcBef>
                      <a:spcPct val="0"/>
                    </a:spcBef>
                    <a:spcAft>
                      <a:spcPct val="0"/>
                    </a:spcAft>
                  </a:pPr>
                  <a:endParaRPr lang="en-US" sz="1500">
                    <a:solidFill>
                      <a:srgbClr val="FFFFFF"/>
                    </a:solidFill>
                    <a:effectLst>
                      <a:outerShdw algn="tl" blurRad="38100" dir="2700000" dist="38100">
                        <a:srgbClr val="000000"/>
                      </a:outerShdw>
                    </a:effectLst>
                    <a:latin charset="0" typeface="Gill Sans"/>
                    <a:sym charset="0" typeface="Gill Sans"/>
                  </a:endParaRPr>
                </a:p>
              </p:txBody>
            </p:sp>
            <p:sp>
              <p:nvSpPr>
                <p:cNvPr id="27" name="AutoShape 58"/>
                <p:cNvSpPr/>
                <p:nvPr/>
              </p:nvSpPr>
              <p:spPr bwMode="auto">
                <a:xfrm>
                  <a:off x="7446962" y="2577307"/>
                  <a:ext cx="145257" cy="464344"/>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6988" y="15416"/>
                      </a:moveTo>
                      <a:cubicBezTo>
                        <a:pt x="16954" y="15452"/>
                        <a:pt x="16923" y="15487"/>
                        <a:pt x="16883" y="15523"/>
                      </a:cubicBezTo>
                      <a:cubicBezTo>
                        <a:pt x="16677" y="15701"/>
                        <a:pt x="16414" y="15870"/>
                        <a:pt x="16066" y="16020"/>
                      </a:cubicBezTo>
                      <a:cubicBezTo>
                        <a:pt x="16057" y="16024"/>
                        <a:pt x="16044" y="16027"/>
                        <a:pt x="16038" y="16031"/>
                      </a:cubicBezTo>
                      <a:cubicBezTo>
                        <a:pt x="15662" y="16192"/>
                        <a:pt x="15214" y="16334"/>
                        <a:pt x="14705" y="16454"/>
                      </a:cubicBezTo>
                      <a:cubicBezTo>
                        <a:pt x="14697" y="16457"/>
                        <a:pt x="14692" y="16458"/>
                        <a:pt x="14686" y="16459"/>
                      </a:cubicBezTo>
                      <a:cubicBezTo>
                        <a:pt x="14163" y="16582"/>
                        <a:pt x="13584" y="16681"/>
                        <a:pt x="12960" y="16749"/>
                      </a:cubicBezTo>
                      <a:cubicBezTo>
                        <a:pt x="12279" y="16826"/>
                        <a:pt x="11560" y="16875"/>
                        <a:pt x="10800" y="16875"/>
                      </a:cubicBezTo>
                      <a:cubicBezTo>
                        <a:pt x="10037" y="16875"/>
                        <a:pt x="9318" y="16826"/>
                        <a:pt x="8640" y="16749"/>
                      </a:cubicBezTo>
                      <a:cubicBezTo>
                        <a:pt x="8016" y="16681"/>
                        <a:pt x="7435" y="16582"/>
                        <a:pt x="6914" y="16459"/>
                      </a:cubicBezTo>
                      <a:cubicBezTo>
                        <a:pt x="6908" y="16458"/>
                        <a:pt x="6901" y="16457"/>
                        <a:pt x="6893" y="16454"/>
                      </a:cubicBezTo>
                      <a:cubicBezTo>
                        <a:pt x="6385" y="16334"/>
                        <a:pt x="5937" y="16192"/>
                        <a:pt x="5562" y="16031"/>
                      </a:cubicBezTo>
                      <a:cubicBezTo>
                        <a:pt x="5553" y="16027"/>
                        <a:pt x="5541" y="16024"/>
                        <a:pt x="5531" y="16020"/>
                      </a:cubicBezTo>
                      <a:cubicBezTo>
                        <a:pt x="5184" y="15870"/>
                        <a:pt x="4921" y="15701"/>
                        <a:pt x="4715" y="15523"/>
                      </a:cubicBezTo>
                      <a:cubicBezTo>
                        <a:pt x="4676" y="15487"/>
                        <a:pt x="4644" y="15452"/>
                        <a:pt x="4612" y="15416"/>
                      </a:cubicBezTo>
                      <a:cubicBezTo>
                        <a:pt x="4437" y="15236"/>
                        <a:pt x="4320" y="15047"/>
                        <a:pt x="4320" y="14850"/>
                      </a:cubicBezTo>
                      <a:cubicBezTo>
                        <a:pt x="4320" y="14650"/>
                        <a:pt x="4437" y="14462"/>
                        <a:pt x="4612" y="14281"/>
                      </a:cubicBezTo>
                      <a:cubicBezTo>
                        <a:pt x="4644" y="14246"/>
                        <a:pt x="4676" y="14210"/>
                        <a:pt x="4715" y="14176"/>
                      </a:cubicBezTo>
                      <a:cubicBezTo>
                        <a:pt x="4921" y="13998"/>
                        <a:pt x="5184" y="13829"/>
                        <a:pt x="5531" y="13677"/>
                      </a:cubicBezTo>
                      <a:cubicBezTo>
                        <a:pt x="5541" y="13674"/>
                        <a:pt x="5553" y="13671"/>
                        <a:pt x="5562" y="13667"/>
                      </a:cubicBezTo>
                      <a:cubicBezTo>
                        <a:pt x="5937" y="13507"/>
                        <a:pt x="6385" y="13364"/>
                        <a:pt x="6893" y="13244"/>
                      </a:cubicBezTo>
                      <a:cubicBezTo>
                        <a:pt x="6901" y="13242"/>
                        <a:pt x="6908" y="13240"/>
                        <a:pt x="6914" y="13238"/>
                      </a:cubicBezTo>
                      <a:cubicBezTo>
                        <a:pt x="7435" y="13117"/>
                        <a:pt x="8016" y="13018"/>
                        <a:pt x="8640" y="12948"/>
                      </a:cubicBezTo>
                      <a:cubicBezTo>
                        <a:pt x="9318" y="12873"/>
                        <a:pt x="10037" y="12825"/>
                        <a:pt x="10800" y="12825"/>
                      </a:cubicBezTo>
                      <a:cubicBezTo>
                        <a:pt x="11560" y="12825"/>
                        <a:pt x="12279" y="12873"/>
                        <a:pt x="12960" y="12948"/>
                      </a:cubicBezTo>
                      <a:cubicBezTo>
                        <a:pt x="13584" y="13018"/>
                        <a:pt x="14163" y="13117"/>
                        <a:pt x="14686" y="13238"/>
                      </a:cubicBezTo>
                      <a:cubicBezTo>
                        <a:pt x="14692" y="13240"/>
                        <a:pt x="14697" y="13242"/>
                        <a:pt x="14705" y="13244"/>
                      </a:cubicBezTo>
                      <a:cubicBezTo>
                        <a:pt x="15214" y="13364"/>
                        <a:pt x="15662" y="13507"/>
                        <a:pt x="16038" y="13667"/>
                      </a:cubicBezTo>
                      <a:cubicBezTo>
                        <a:pt x="16044" y="13671"/>
                        <a:pt x="16057" y="13674"/>
                        <a:pt x="16066" y="13677"/>
                      </a:cubicBezTo>
                      <a:cubicBezTo>
                        <a:pt x="16414" y="13829"/>
                        <a:pt x="16677" y="13998"/>
                        <a:pt x="16883" y="14176"/>
                      </a:cubicBezTo>
                      <a:cubicBezTo>
                        <a:pt x="16923" y="14210"/>
                        <a:pt x="16954" y="14246"/>
                        <a:pt x="16988" y="14281"/>
                      </a:cubicBezTo>
                      <a:cubicBezTo>
                        <a:pt x="17161" y="14462"/>
                        <a:pt x="17280" y="14650"/>
                        <a:pt x="17280" y="14850"/>
                      </a:cubicBezTo>
                      <a:cubicBezTo>
                        <a:pt x="17280" y="15047"/>
                        <a:pt x="17161" y="15236"/>
                        <a:pt x="16988" y="15416"/>
                      </a:cubicBezTo>
                      <a:moveTo>
                        <a:pt x="12960" y="19575"/>
                      </a:moveTo>
                      <a:cubicBezTo>
                        <a:pt x="12960" y="19948"/>
                        <a:pt x="11992" y="20249"/>
                        <a:pt x="10800" y="20249"/>
                      </a:cubicBezTo>
                      <a:cubicBezTo>
                        <a:pt x="9606" y="20249"/>
                        <a:pt x="8640" y="19948"/>
                        <a:pt x="8640" y="19575"/>
                      </a:cubicBezTo>
                      <a:lnTo>
                        <a:pt x="8640" y="18156"/>
                      </a:lnTo>
                      <a:cubicBezTo>
                        <a:pt x="9338" y="18201"/>
                        <a:pt x="10059" y="18225"/>
                        <a:pt x="10800" y="18225"/>
                      </a:cubicBezTo>
                      <a:cubicBezTo>
                        <a:pt x="11541" y="18225"/>
                        <a:pt x="12262" y="18201"/>
                        <a:pt x="12960" y="18156"/>
                      </a:cubicBezTo>
                      <a:cubicBezTo>
                        <a:pt x="12960" y="18156"/>
                        <a:pt x="12960" y="19575"/>
                        <a:pt x="12960" y="19575"/>
                      </a:cubicBezTo>
                      <a:close/>
                      <a:moveTo>
                        <a:pt x="8640" y="2025"/>
                      </a:moveTo>
                      <a:cubicBezTo>
                        <a:pt x="8640" y="1651"/>
                        <a:pt x="9606" y="1350"/>
                        <a:pt x="10800" y="1350"/>
                      </a:cubicBezTo>
                      <a:cubicBezTo>
                        <a:pt x="11992" y="1350"/>
                        <a:pt x="12960" y="1651"/>
                        <a:pt x="12960" y="2025"/>
                      </a:cubicBezTo>
                      <a:lnTo>
                        <a:pt x="12960" y="11542"/>
                      </a:lnTo>
                      <a:cubicBezTo>
                        <a:pt x="12262" y="11498"/>
                        <a:pt x="11541" y="11475"/>
                        <a:pt x="10800" y="11475"/>
                      </a:cubicBezTo>
                      <a:cubicBezTo>
                        <a:pt x="10059" y="11475"/>
                        <a:pt x="9338" y="11498"/>
                        <a:pt x="8640" y="11542"/>
                      </a:cubicBezTo>
                      <a:cubicBezTo>
                        <a:pt x="8640" y="11542"/>
                        <a:pt x="8640" y="2025"/>
                        <a:pt x="8640" y="2025"/>
                      </a:cubicBezTo>
                      <a:close/>
                      <a:moveTo>
                        <a:pt x="17280" y="12164"/>
                      </a:moveTo>
                      <a:lnTo>
                        <a:pt x="17280" y="2025"/>
                      </a:lnTo>
                      <a:cubicBezTo>
                        <a:pt x="17280" y="908"/>
                        <a:pt x="14373" y="0"/>
                        <a:pt x="10800" y="0"/>
                      </a:cubicBezTo>
                      <a:cubicBezTo>
                        <a:pt x="7225" y="0"/>
                        <a:pt x="4320" y="908"/>
                        <a:pt x="4320" y="2025"/>
                      </a:cubicBezTo>
                      <a:lnTo>
                        <a:pt x="4320" y="12164"/>
                      </a:lnTo>
                      <a:cubicBezTo>
                        <a:pt x="1710" y="12781"/>
                        <a:pt x="0" y="13749"/>
                        <a:pt x="0" y="14850"/>
                      </a:cubicBezTo>
                      <a:cubicBezTo>
                        <a:pt x="0" y="15950"/>
                        <a:pt x="1710" y="16918"/>
                        <a:pt x="4320" y="17534"/>
                      </a:cubicBezTo>
                      <a:lnTo>
                        <a:pt x="4320" y="19575"/>
                      </a:lnTo>
                      <a:cubicBezTo>
                        <a:pt x="4320" y="20691"/>
                        <a:pt x="7225" y="21599"/>
                        <a:pt x="10800" y="21599"/>
                      </a:cubicBezTo>
                      <a:cubicBezTo>
                        <a:pt x="14373" y="21599"/>
                        <a:pt x="17280" y="20691"/>
                        <a:pt x="17280" y="19575"/>
                      </a:cubicBezTo>
                      <a:lnTo>
                        <a:pt x="17280" y="17534"/>
                      </a:lnTo>
                      <a:cubicBezTo>
                        <a:pt x="19889" y="16918"/>
                        <a:pt x="21600" y="15950"/>
                        <a:pt x="21600" y="14850"/>
                      </a:cubicBezTo>
                      <a:cubicBezTo>
                        <a:pt x="21600" y="13749"/>
                        <a:pt x="19889" y="12781"/>
                        <a:pt x="17280" y="12164"/>
                      </a:cubicBezTo>
                    </a:path>
                  </a:pathLst>
                </a:custGeom>
                <a:grpFill/>
                <a:ln>
                  <a:noFill/>
                </a:ln>
                <a:effectLst/>
              </p:spPr>
              <p:txBody>
                <a:bodyPr anchor="ctr" bIns="19050" lIns="19050" rIns="19050" tIns="19050"/>
                <a:lstStyle/>
                <a:p>
                  <a:pPr algn="ctr" defTabSz="228600" fontAlgn="base" hangingPunct="0">
                    <a:spcBef>
                      <a:spcPct val="0"/>
                    </a:spcBef>
                    <a:spcAft>
                      <a:spcPct val="0"/>
                    </a:spcAft>
                  </a:pPr>
                  <a:endParaRPr lang="en-US" sz="1500">
                    <a:solidFill>
                      <a:srgbClr val="FFFFFF"/>
                    </a:solidFill>
                    <a:effectLst>
                      <a:outerShdw algn="tl" blurRad="38100" dir="2700000" dist="38100">
                        <a:srgbClr val="000000"/>
                      </a:outerShdw>
                    </a:effectLst>
                    <a:latin charset="0" typeface="Gill Sans"/>
                    <a:sym charset="0" typeface="Gill Sans"/>
                  </a:endParaRPr>
                </a:p>
              </p:txBody>
            </p:sp>
          </p:grpSp>
        </p:grpSp>
      </p:grpSp>
      <p:sp>
        <p:nvSpPr>
          <p:cNvPr id="39" name="矩形 38"/>
          <p:cNvSpPr>
            <a:spLocks noChangeArrowheads="1"/>
          </p:cNvSpPr>
          <p:nvPr/>
        </p:nvSpPr>
        <p:spPr bwMode="auto">
          <a:xfrm>
            <a:off x="915035" y="2828925"/>
            <a:ext cx="2559685" cy="104393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14:hiddenLine>
            </a:ext>
          </a:extLst>
        </p:spPr>
        <p:txBody>
          <a:bodyPr bIns="34287" lIns="68573" rIns="68573" tIns="34287" wrap="square">
            <a:spAutoFit/>
          </a:bodyPr>
          <a:lstStyle>
            <a:lvl1pPr eaLnBrk="0" hangingPunct="0">
              <a:lnSpc>
                <a:spcPct val="90000"/>
              </a:lnSpc>
              <a:spcBef>
                <a:spcPts val="1000"/>
              </a:spcBef>
              <a:buChar char="•"/>
              <a:defRPr sz="2800">
                <a:solidFill>
                  <a:sysClr lastClr="000000" val="windowText"/>
                </a:solidFill>
                <a:latin charset="-122" pitchFamily="2" typeface="方正兰亭黑_GBK"/>
                <a:ea charset="-122" pitchFamily="2" typeface="方正兰亭黑_GBK"/>
                <a:sym typeface="Calibri"/>
              </a:defRPr>
            </a:lvl1pPr>
            <a:lvl2pPr eaLnBrk="0" hangingPunct="0" indent="-285750" marL="742950">
              <a:lnSpc>
                <a:spcPct val="90000"/>
              </a:lnSpc>
              <a:spcBef>
                <a:spcPts val="500"/>
              </a:spcBef>
              <a:buChar char="•"/>
              <a:defRPr sz="2400">
                <a:solidFill>
                  <a:sysClr lastClr="000000" val="windowText"/>
                </a:solidFill>
                <a:latin charset="-122" pitchFamily="2" typeface="方正兰亭黑_GBK"/>
                <a:ea charset="-122" pitchFamily="2" typeface="方正兰亭黑_GBK"/>
                <a:sym typeface="Calibri"/>
              </a:defRPr>
            </a:lvl2pPr>
            <a:lvl3pPr eaLnBrk="0" hangingPunct="0" indent="-228600" marL="1143000">
              <a:lnSpc>
                <a:spcPct val="90000"/>
              </a:lnSpc>
              <a:spcBef>
                <a:spcPts val="500"/>
              </a:spcBef>
              <a:buChar char="•"/>
              <a:defRPr sz="2000">
                <a:solidFill>
                  <a:sysClr lastClr="000000" val="windowText"/>
                </a:solidFill>
                <a:latin charset="-122" pitchFamily="2" typeface="方正兰亭黑_GBK"/>
                <a:ea charset="-122" pitchFamily="2" typeface="方正兰亭黑_GBK"/>
                <a:sym typeface="Calibri"/>
              </a:defRPr>
            </a:lvl3pPr>
            <a:lvl4pPr eaLnBrk="0" hangingPunct="0" indent="-228600" marL="1600200">
              <a:lnSpc>
                <a:spcPct val="90000"/>
              </a:lnSpc>
              <a:spcBef>
                <a:spcPts val="500"/>
              </a:spcBef>
              <a:buChar char="•"/>
              <a:defRPr>
                <a:solidFill>
                  <a:sysClr lastClr="000000" val="windowText"/>
                </a:solidFill>
                <a:latin charset="-122" pitchFamily="2" typeface="方正兰亭黑_GBK"/>
                <a:ea charset="-122" pitchFamily="2" typeface="方正兰亭黑_GBK"/>
                <a:sym typeface="Calibri"/>
              </a:defRPr>
            </a:lvl4pPr>
            <a:lvl5pPr eaLnBrk="0" hangingPunct="0" indent="-228600" marL="2057400">
              <a:lnSpc>
                <a:spcPct val="90000"/>
              </a:lnSpc>
              <a:spcBef>
                <a:spcPts val="500"/>
              </a:spcBef>
              <a:buChar char="•"/>
              <a:defRPr>
                <a:solidFill>
                  <a:sysClr lastClr="000000" val="windowText"/>
                </a:solidFill>
                <a:latin charset="-122" pitchFamily="2" typeface="方正兰亭黑_GBK"/>
                <a:ea charset="-122" pitchFamily="2" typeface="方正兰亭黑_GBK"/>
                <a:sym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ysClr lastClr="000000" val="windowText"/>
                </a:solidFill>
                <a:latin charset="-122" pitchFamily="2" typeface="方正兰亭黑_GBK"/>
                <a:ea charset="-122" pitchFamily="2" typeface="方正兰亭黑_GBK"/>
                <a:sym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ysClr lastClr="000000" val="windowText"/>
                </a:solidFill>
                <a:latin charset="-122" pitchFamily="2" typeface="方正兰亭黑_GBK"/>
                <a:ea charset="-122" pitchFamily="2" typeface="方正兰亭黑_GBK"/>
                <a:sym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ysClr lastClr="000000" val="windowText"/>
                </a:solidFill>
                <a:latin charset="-122" pitchFamily="2" typeface="方正兰亭黑_GBK"/>
                <a:ea charset="-122" pitchFamily="2" typeface="方正兰亭黑_GBK"/>
                <a:sym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ysClr lastClr="000000" val="windowText"/>
                </a:solidFill>
                <a:latin charset="-122" pitchFamily="2" typeface="方正兰亭黑_GBK"/>
                <a:ea charset="-122" pitchFamily="2" typeface="方正兰亭黑_GBK"/>
                <a:sym typeface="Calibri"/>
              </a:defRPr>
            </a:lvl9pPr>
          </a:lstStyle>
          <a:p>
            <a:pPr algn="just" eaLnBrk="1" fontAlgn="base" hangingPunct="1" lvl="0">
              <a:lnSpc>
                <a:spcPct val="100000"/>
              </a:lnSpc>
              <a:spcBef>
                <a:spcPct val="0"/>
              </a:spcBef>
              <a:spcAft>
                <a:spcPct val="0"/>
              </a:spcAft>
              <a:buNone/>
            </a:pPr>
            <a:r>
              <a:rPr altLang="en-US" lang="zh-CN" sz="1600">
                <a:solidFill>
                  <a:prstClr val="black"/>
                </a:solidFill>
                <a:latin charset="-122" panose="00020600040101010101" typeface="字体管家棉花糖"/>
                <a:ea charset="-122" panose="00020600040101010101" typeface="字体管家棉花糖"/>
                <a:cs typeface="方正兰亭纤黑简体"/>
              </a:rPr>
              <a:t>单击此处添加文字阐述，添加简短问题说明文字，具体说明文字在此处添加此处。</a:t>
            </a:r>
          </a:p>
        </p:txBody>
      </p:sp>
      <p:sp>
        <p:nvSpPr>
          <p:cNvPr id="28" name="矩形 27"/>
          <p:cNvSpPr>
            <a:spLocks noChangeArrowheads="1"/>
          </p:cNvSpPr>
          <p:nvPr/>
        </p:nvSpPr>
        <p:spPr bwMode="auto">
          <a:xfrm>
            <a:off x="7689851" y="2828925"/>
            <a:ext cx="2559685" cy="104393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14:hiddenLine>
            </a:ext>
          </a:extLst>
        </p:spPr>
        <p:txBody>
          <a:bodyPr bIns="34287" lIns="68573" rIns="68573" tIns="34287" wrap="square">
            <a:spAutoFit/>
          </a:bodyPr>
          <a:lstStyle>
            <a:lvl1pPr eaLnBrk="0" hangingPunct="0">
              <a:lnSpc>
                <a:spcPct val="90000"/>
              </a:lnSpc>
              <a:spcBef>
                <a:spcPts val="1000"/>
              </a:spcBef>
              <a:buChar char="•"/>
              <a:defRPr sz="2800">
                <a:solidFill>
                  <a:sysClr lastClr="000000" val="windowText"/>
                </a:solidFill>
                <a:latin charset="-122" pitchFamily="2" typeface="方正兰亭黑_GBK"/>
                <a:ea charset="-122" pitchFamily="2" typeface="方正兰亭黑_GBK"/>
                <a:sym typeface="Calibri"/>
              </a:defRPr>
            </a:lvl1pPr>
            <a:lvl2pPr eaLnBrk="0" hangingPunct="0" indent="-285750" marL="742950">
              <a:lnSpc>
                <a:spcPct val="90000"/>
              </a:lnSpc>
              <a:spcBef>
                <a:spcPts val="500"/>
              </a:spcBef>
              <a:buChar char="•"/>
              <a:defRPr sz="2400">
                <a:solidFill>
                  <a:sysClr lastClr="000000" val="windowText"/>
                </a:solidFill>
                <a:latin charset="-122" pitchFamily="2" typeface="方正兰亭黑_GBK"/>
                <a:ea charset="-122" pitchFamily="2" typeface="方正兰亭黑_GBK"/>
                <a:sym typeface="Calibri"/>
              </a:defRPr>
            </a:lvl2pPr>
            <a:lvl3pPr eaLnBrk="0" hangingPunct="0" indent="-228600" marL="1143000">
              <a:lnSpc>
                <a:spcPct val="90000"/>
              </a:lnSpc>
              <a:spcBef>
                <a:spcPts val="500"/>
              </a:spcBef>
              <a:buChar char="•"/>
              <a:defRPr sz="2000">
                <a:solidFill>
                  <a:sysClr lastClr="000000" val="windowText"/>
                </a:solidFill>
                <a:latin charset="-122" pitchFamily="2" typeface="方正兰亭黑_GBK"/>
                <a:ea charset="-122" pitchFamily="2" typeface="方正兰亭黑_GBK"/>
                <a:sym typeface="Calibri"/>
              </a:defRPr>
            </a:lvl3pPr>
            <a:lvl4pPr eaLnBrk="0" hangingPunct="0" indent="-228600" marL="1600200">
              <a:lnSpc>
                <a:spcPct val="90000"/>
              </a:lnSpc>
              <a:spcBef>
                <a:spcPts val="500"/>
              </a:spcBef>
              <a:buChar char="•"/>
              <a:defRPr>
                <a:solidFill>
                  <a:sysClr lastClr="000000" val="windowText"/>
                </a:solidFill>
                <a:latin charset="-122" pitchFamily="2" typeface="方正兰亭黑_GBK"/>
                <a:ea charset="-122" pitchFamily="2" typeface="方正兰亭黑_GBK"/>
                <a:sym typeface="Calibri"/>
              </a:defRPr>
            </a:lvl4pPr>
            <a:lvl5pPr eaLnBrk="0" hangingPunct="0" indent="-228600" marL="2057400">
              <a:lnSpc>
                <a:spcPct val="90000"/>
              </a:lnSpc>
              <a:spcBef>
                <a:spcPts val="500"/>
              </a:spcBef>
              <a:buChar char="•"/>
              <a:defRPr>
                <a:solidFill>
                  <a:sysClr lastClr="000000" val="windowText"/>
                </a:solidFill>
                <a:latin charset="-122" pitchFamily="2" typeface="方正兰亭黑_GBK"/>
                <a:ea charset="-122" pitchFamily="2" typeface="方正兰亭黑_GBK"/>
                <a:sym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ysClr lastClr="000000" val="windowText"/>
                </a:solidFill>
                <a:latin charset="-122" pitchFamily="2" typeface="方正兰亭黑_GBK"/>
                <a:ea charset="-122" pitchFamily="2" typeface="方正兰亭黑_GBK"/>
                <a:sym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ysClr lastClr="000000" val="windowText"/>
                </a:solidFill>
                <a:latin charset="-122" pitchFamily="2" typeface="方正兰亭黑_GBK"/>
                <a:ea charset="-122" pitchFamily="2" typeface="方正兰亭黑_GBK"/>
                <a:sym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ysClr lastClr="000000" val="windowText"/>
                </a:solidFill>
                <a:latin charset="-122" pitchFamily="2" typeface="方正兰亭黑_GBK"/>
                <a:ea charset="-122" pitchFamily="2" typeface="方正兰亭黑_GBK"/>
                <a:sym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ysClr lastClr="000000" val="windowText"/>
                </a:solidFill>
                <a:latin charset="-122" pitchFamily="2" typeface="方正兰亭黑_GBK"/>
                <a:ea charset="-122" pitchFamily="2" typeface="方正兰亭黑_GBK"/>
                <a:sym typeface="Calibri"/>
              </a:defRPr>
            </a:lvl9pPr>
          </a:lstStyle>
          <a:p>
            <a:pPr algn="just" eaLnBrk="1" fontAlgn="base" hangingPunct="1" lvl="0">
              <a:lnSpc>
                <a:spcPct val="100000"/>
              </a:lnSpc>
              <a:spcBef>
                <a:spcPct val="0"/>
              </a:spcBef>
              <a:spcAft>
                <a:spcPct val="0"/>
              </a:spcAft>
              <a:buNone/>
            </a:pPr>
            <a:r>
              <a:rPr altLang="en-US" lang="zh-CN" sz="1600">
                <a:solidFill>
                  <a:prstClr val="black"/>
                </a:solidFill>
                <a:latin charset="-122" panose="00020600040101010101" typeface="字体管家棉花糖"/>
                <a:ea charset="-122" panose="00020600040101010101" typeface="字体管家棉花糖"/>
                <a:cs typeface="方正兰亭纤黑简体"/>
              </a:rPr>
              <a:t>单击此处添加文字阐述，添加简短问题说明文字，具体说明文字在此处添加此处。</a:t>
            </a:r>
          </a:p>
        </p:txBody>
      </p:sp>
      <p:sp>
        <p:nvSpPr>
          <p:cNvPr id="29" name="矩形 28"/>
          <p:cNvSpPr>
            <a:spLocks noChangeArrowheads="1"/>
          </p:cNvSpPr>
          <p:nvPr/>
        </p:nvSpPr>
        <p:spPr bwMode="auto">
          <a:xfrm>
            <a:off x="1014730" y="4969510"/>
            <a:ext cx="2559685" cy="104393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14:hiddenLine>
            </a:ext>
          </a:extLst>
        </p:spPr>
        <p:txBody>
          <a:bodyPr bIns="34287" lIns="68573" rIns="68573" tIns="34287" wrap="square">
            <a:spAutoFit/>
          </a:bodyPr>
          <a:lstStyle>
            <a:lvl1pPr eaLnBrk="0" hangingPunct="0">
              <a:lnSpc>
                <a:spcPct val="90000"/>
              </a:lnSpc>
              <a:spcBef>
                <a:spcPts val="1000"/>
              </a:spcBef>
              <a:buChar char="•"/>
              <a:defRPr sz="2800">
                <a:solidFill>
                  <a:sysClr lastClr="000000" val="windowText"/>
                </a:solidFill>
                <a:latin charset="-122" pitchFamily="2" typeface="方正兰亭黑_GBK"/>
                <a:ea charset="-122" pitchFamily="2" typeface="方正兰亭黑_GBK"/>
                <a:sym typeface="Calibri"/>
              </a:defRPr>
            </a:lvl1pPr>
            <a:lvl2pPr eaLnBrk="0" hangingPunct="0" indent="-285750" marL="742950">
              <a:lnSpc>
                <a:spcPct val="90000"/>
              </a:lnSpc>
              <a:spcBef>
                <a:spcPts val="500"/>
              </a:spcBef>
              <a:buChar char="•"/>
              <a:defRPr sz="2400">
                <a:solidFill>
                  <a:sysClr lastClr="000000" val="windowText"/>
                </a:solidFill>
                <a:latin charset="-122" pitchFamily="2" typeface="方正兰亭黑_GBK"/>
                <a:ea charset="-122" pitchFamily="2" typeface="方正兰亭黑_GBK"/>
                <a:sym typeface="Calibri"/>
              </a:defRPr>
            </a:lvl2pPr>
            <a:lvl3pPr eaLnBrk="0" hangingPunct="0" indent="-228600" marL="1143000">
              <a:lnSpc>
                <a:spcPct val="90000"/>
              </a:lnSpc>
              <a:spcBef>
                <a:spcPts val="500"/>
              </a:spcBef>
              <a:buChar char="•"/>
              <a:defRPr sz="2000">
                <a:solidFill>
                  <a:sysClr lastClr="000000" val="windowText"/>
                </a:solidFill>
                <a:latin charset="-122" pitchFamily="2" typeface="方正兰亭黑_GBK"/>
                <a:ea charset="-122" pitchFamily="2" typeface="方正兰亭黑_GBK"/>
                <a:sym typeface="Calibri"/>
              </a:defRPr>
            </a:lvl3pPr>
            <a:lvl4pPr eaLnBrk="0" hangingPunct="0" indent="-228600" marL="1600200">
              <a:lnSpc>
                <a:spcPct val="90000"/>
              </a:lnSpc>
              <a:spcBef>
                <a:spcPts val="500"/>
              </a:spcBef>
              <a:buChar char="•"/>
              <a:defRPr>
                <a:solidFill>
                  <a:sysClr lastClr="000000" val="windowText"/>
                </a:solidFill>
                <a:latin charset="-122" pitchFamily="2" typeface="方正兰亭黑_GBK"/>
                <a:ea charset="-122" pitchFamily="2" typeface="方正兰亭黑_GBK"/>
                <a:sym typeface="Calibri"/>
              </a:defRPr>
            </a:lvl4pPr>
            <a:lvl5pPr eaLnBrk="0" hangingPunct="0" indent="-228600" marL="2057400">
              <a:lnSpc>
                <a:spcPct val="90000"/>
              </a:lnSpc>
              <a:spcBef>
                <a:spcPts val="500"/>
              </a:spcBef>
              <a:buChar char="•"/>
              <a:defRPr>
                <a:solidFill>
                  <a:sysClr lastClr="000000" val="windowText"/>
                </a:solidFill>
                <a:latin charset="-122" pitchFamily="2" typeface="方正兰亭黑_GBK"/>
                <a:ea charset="-122" pitchFamily="2" typeface="方正兰亭黑_GBK"/>
                <a:sym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ysClr lastClr="000000" val="windowText"/>
                </a:solidFill>
                <a:latin charset="-122" pitchFamily="2" typeface="方正兰亭黑_GBK"/>
                <a:ea charset="-122" pitchFamily="2" typeface="方正兰亭黑_GBK"/>
                <a:sym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ysClr lastClr="000000" val="windowText"/>
                </a:solidFill>
                <a:latin charset="-122" pitchFamily="2" typeface="方正兰亭黑_GBK"/>
                <a:ea charset="-122" pitchFamily="2" typeface="方正兰亭黑_GBK"/>
                <a:sym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ysClr lastClr="000000" val="windowText"/>
                </a:solidFill>
                <a:latin charset="-122" pitchFamily="2" typeface="方正兰亭黑_GBK"/>
                <a:ea charset="-122" pitchFamily="2" typeface="方正兰亭黑_GBK"/>
                <a:sym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ysClr lastClr="000000" val="windowText"/>
                </a:solidFill>
                <a:latin charset="-122" pitchFamily="2" typeface="方正兰亭黑_GBK"/>
                <a:ea charset="-122" pitchFamily="2" typeface="方正兰亭黑_GBK"/>
                <a:sym typeface="Calibri"/>
              </a:defRPr>
            </a:lvl9pPr>
          </a:lstStyle>
          <a:p>
            <a:pPr algn="just" eaLnBrk="1" fontAlgn="base" hangingPunct="1" lvl="0">
              <a:lnSpc>
                <a:spcPct val="100000"/>
              </a:lnSpc>
              <a:spcBef>
                <a:spcPct val="0"/>
              </a:spcBef>
              <a:spcAft>
                <a:spcPct val="0"/>
              </a:spcAft>
              <a:buNone/>
            </a:pPr>
            <a:r>
              <a:rPr altLang="en-US" lang="zh-CN" sz="1600">
                <a:solidFill>
                  <a:prstClr val="black"/>
                </a:solidFill>
                <a:latin charset="-122" panose="00020600040101010101" typeface="字体管家棉花糖"/>
                <a:ea charset="-122" panose="00020600040101010101" typeface="字体管家棉花糖"/>
                <a:cs typeface="方正兰亭纤黑简体"/>
              </a:rPr>
              <a:t>单击此处添加文字阐述，添加简短问题说明文字，具体说明文字在此处添加此处。</a:t>
            </a:r>
          </a:p>
        </p:txBody>
      </p:sp>
      <p:sp>
        <p:nvSpPr>
          <p:cNvPr id="31" name="矩形 30"/>
          <p:cNvSpPr>
            <a:spLocks noChangeArrowheads="1"/>
          </p:cNvSpPr>
          <p:nvPr/>
        </p:nvSpPr>
        <p:spPr bwMode="auto">
          <a:xfrm>
            <a:off x="7635239" y="4969510"/>
            <a:ext cx="2559685" cy="104393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14:hiddenLine>
            </a:ext>
          </a:extLst>
        </p:spPr>
        <p:txBody>
          <a:bodyPr bIns="34287" lIns="68573" rIns="68573" tIns="34287" wrap="square">
            <a:spAutoFit/>
          </a:bodyPr>
          <a:lstStyle>
            <a:lvl1pPr eaLnBrk="0" hangingPunct="0">
              <a:lnSpc>
                <a:spcPct val="90000"/>
              </a:lnSpc>
              <a:spcBef>
                <a:spcPts val="1000"/>
              </a:spcBef>
              <a:buChar char="•"/>
              <a:defRPr sz="2800">
                <a:solidFill>
                  <a:sysClr lastClr="000000" val="windowText"/>
                </a:solidFill>
                <a:latin charset="-122" pitchFamily="2" typeface="方正兰亭黑_GBK"/>
                <a:ea charset="-122" pitchFamily="2" typeface="方正兰亭黑_GBK"/>
                <a:sym typeface="Calibri"/>
              </a:defRPr>
            </a:lvl1pPr>
            <a:lvl2pPr eaLnBrk="0" hangingPunct="0" indent="-285750" marL="742950">
              <a:lnSpc>
                <a:spcPct val="90000"/>
              </a:lnSpc>
              <a:spcBef>
                <a:spcPts val="500"/>
              </a:spcBef>
              <a:buChar char="•"/>
              <a:defRPr sz="2400">
                <a:solidFill>
                  <a:sysClr lastClr="000000" val="windowText"/>
                </a:solidFill>
                <a:latin charset="-122" pitchFamily="2" typeface="方正兰亭黑_GBK"/>
                <a:ea charset="-122" pitchFamily="2" typeface="方正兰亭黑_GBK"/>
                <a:sym typeface="Calibri"/>
              </a:defRPr>
            </a:lvl2pPr>
            <a:lvl3pPr eaLnBrk="0" hangingPunct="0" indent="-228600" marL="1143000">
              <a:lnSpc>
                <a:spcPct val="90000"/>
              </a:lnSpc>
              <a:spcBef>
                <a:spcPts val="500"/>
              </a:spcBef>
              <a:buChar char="•"/>
              <a:defRPr sz="2000">
                <a:solidFill>
                  <a:sysClr lastClr="000000" val="windowText"/>
                </a:solidFill>
                <a:latin charset="-122" pitchFamily="2" typeface="方正兰亭黑_GBK"/>
                <a:ea charset="-122" pitchFamily="2" typeface="方正兰亭黑_GBK"/>
                <a:sym typeface="Calibri"/>
              </a:defRPr>
            </a:lvl3pPr>
            <a:lvl4pPr eaLnBrk="0" hangingPunct="0" indent="-228600" marL="1600200">
              <a:lnSpc>
                <a:spcPct val="90000"/>
              </a:lnSpc>
              <a:spcBef>
                <a:spcPts val="500"/>
              </a:spcBef>
              <a:buChar char="•"/>
              <a:defRPr>
                <a:solidFill>
                  <a:sysClr lastClr="000000" val="windowText"/>
                </a:solidFill>
                <a:latin charset="-122" pitchFamily="2" typeface="方正兰亭黑_GBK"/>
                <a:ea charset="-122" pitchFamily="2" typeface="方正兰亭黑_GBK"/>
                <a:sym typeface="Calibri"/>
              </a:defRPr>
            </a:lvl4pPr>
            <a:lvl5pPr eaLnBrk="0" hangingPunct="0" indent="-228600" marL="2057400">
              <a:lnSpc>
                <a:spcPct val="90000"/>
              </a:lnSpc>
              <a:spcBef>
                <a:spcPts val="500"/>
              </a:spcBef>
              <a:buChar char="•"/>
              <a:defRPr>
                <a:solidFill>
                  <a:sysClr lastClr="000000" val="windowText"/>
                </a:solidFill>
                <a:latin charset="-122" pitchFamily="2" typeface="方正兰亭黑_GBK"/>
                <a:ea charset="-122" pitchFamily="2" typeface="方正兰亭黑_GBK"/>
                <a:sym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ysClr lastClr="000000" val="windowText"/>
                </a:solidFill>
                <a:latin charset="-122" pitchFamily="2" typeface="方正兰亭黑_GBK"/>
                <a:ea charset="-122" pitchFamily="2" typeface="方正兰亭黑_GBK"/>
                <a:sym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ysClr lastClr="000000" val="windowText"/>
                </a:solidFill>
                <a:latin charset="-122" pitchFamily="2" typeface="方正兰亭黑_GBK"/>
                <a:ea charset="-122" pitchFamily="2" typeface="方正兰亭黑_GBK"/>
                <a:sym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ysClr lastClr="000000" val="windowText"/>
                </a:solidFill>
                <a:latin charset="-122" pitchFamily="2" typeface="方正兰亭黑_GBK"/>
                <a:ea charset="-122" pitchFamily="2" typeface="方正兰亭黑_GBK"/>
                <a:sym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ysClr lastClr="000000" val="windowText"/>
                </a:solidFill>
                <a:latin charset="-122" pitchFamily="2" typeface="方正兰亭黑_GBK"/>
                <a:ea charset="-122" pitchFamily="2" typeface="方正兰亭黑_GBK"/>
                <a:sym typeface="Calibri"/>
              </a:defRPr>
            </a:lvl9pPr>
          </a:lstStyle>
          <a:p>
            <a:pPr algn="just" eaLnBrk="1" fontAlgn="base" hangingPunct="1" lvl="0">
              <a:lnSpc>
                <a:spcPct val="100000"/>
              </a:lnSpc>
              <a:spcBef>
                <a:spcPct val="0"/>
              </a:spcBef>
              <a:spcAft>
                <a:spcPct val="0"/>
              </a:spcAft>
              <a:buNone/>
            </a:pPr>
            <a:r>
              <a:rPr altLang="en-US" lang="zh-CN" sz="1600">
                <a:solidFill>
                  <a:prstClr val="black"/>
                </a:solidFill>
                <a:latin charset="-122" panose="00020600040101010101" typeface="字体管家棉花糖"/>
                <a:ea charset="-122" panose="00020600040101010101" typeface="字体管家棉花糖"/>
                <a:cs typeface="方正兰亭纤黑简体"/>
              </a:rPr>
              <a:t>单击此处添加文字阐述，添加简短问题说明文字，具体说明文字在此处添加此处。</a:t>
            </a:r>
          </a:p>
        </p:txBody>
      </p:sp>
    </p:spTree>
  </p:cSld>
  <p:clrMapOvr>
    <a:masterClrMapping/>
  </p:clrMapOvr>
  <mc:AlternateContent>
    <mc:Choice Requires="p15">
      <p:transition p14:dur="1250" spd="slow">
        <p15:prstTrans prst="pageCurlDouble"/>
      </p:transition>
    </mc:Choice>
    <mc:Fallback>
      <p:transition spd="slow">
        <p:fade/>
      </p:transition>
    </mc:Fallback>
  </mc:AlternateContent>
  <p:timing/>
</p:sld>
</file>

<file path=ppt/slides/slide2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rotWithShape="1">
          <a:blip r:embed="rId6"/>
          <a:stretch>
            <a:fillRect/>
          </a:stretch>
        </a:blipFill>
        <a:effectLst/>
      </p:bgPr>
    </p:bg>
    <p:spTree>
      <p:nvGrpSpPr>
        <p:cNvPr id="1" name=""/>
        <p:cNvGrpSpPr/>
        <p:nvPr/>
      </p:nvGrpSpPr>
      <p:grpSpPr>
        <a:xfrm>
          <a:off x="0" y="0"/>
          <a:ext cx="0" cy="0"/>
        </a:xfrm>
      </p:grpSpPr>
      <p:grpSp>
        <p:nvGrpSpPr>
          <p:cNvPr id="12" name="组合 11"/>
          <p:cNvGrpSpPr/>
          <p:nvPr/>
        </p:nvGrpSpPr>
        <p:grpSpPr>
          <a:xfrm>
            <a:off x="354965" y="240030"/>
            <a:ext cx="965200" cy="1009015"/>
            <a:chOff x="11295" y="1307"/>
            <a:chExt cx="3874" cy="4046"/>
          </a:xfrm>
        </p:grpSpPr>
        <p:pic>
          <p:nvPicPr>
            <p:cNvPr descr="f7d30ea4b628d33971365e72821aa1c5" id="9" name="图片 8"/>
            <p:cNvPicPr>
              <a:picLocks noChangeAspect="1"/>
            </p:cNvPicPr>
            <p:nvPr/>
          </p:nvPicPr>
          <p:blipFill>
            <a:blip r:embed="rId3"/>
            <a:srcRect b="24954" l="16885" r="18795" t="7870"/>
            <a:stretch>
              <a:fillRect/>
            </a:stretch>
          </p:blipFill>
          <p:spPr>
            <a:xfrm>
              <a:off x="11295" y="1307"/>
              <a:ext cx="3874" cy="4046"/>
            </a:xfrm>
            <a:prstGeom prst="rect">
              <a:avLst/>
            </a:prstGeom>
          </p:spPr>
        </p:pic>
        <p:sp>
          <p:nvSpPr>
            <p:cNvPr id="11" name="文本框 10"/>
            <p:cNvSpPr txBox="1"/>
            <p:nvPr/>
          </p:nvSpPr>
          <p:spPr>
            <a:xfrm rot="20760000">
              <a:off x="12314" y="2298"/>
              <a:ext cx="2229" cy="1833"/>
            </a:xfrm>
            <a:prstGeom prst="rect">
              <a:avLst/>
            </a:prstGeom>
            <a:noFill/>
          </p:spPr>
          <p:txBody>
            <a:bodyPr rtlCol="0" wrap="square">
              <a:spAutoFit/>
            </a:bodyPr>
            <a:lstStyle/>
            <a:p>
              <a:pPr algn="ctr"/>
              <a:r>
                <a:rPr altLang="zh-CN" lang="en-US" sz="2400">
                  <a:latin charset="-122" panose="02010600030101010101" typeface="锐字工房洪荒之光中黑简1.0"/>
                  <a:ea charset="-122" panose="02010600030101010101" typeface="锐字工房洪荒之光中黑简1.0"/>
                </a:rPr>
                <a:t>4</a:t>
              </a:r>
            </a:p>
          </p:txBody>
        </p:sp>
      </p:grpSp>
      <p:pic>
        <p:nvPicPr>
          <p:cNvPr descr="8b0fccb2e21d61b25266c16d7d822443" id="30" name="图片 29"/>
          <p:cNvPicPr>
            <a:picLocks noChangeAspect="1"/>
          </p:cNvPicPr>
          <p:nvPr/>
        </p:nvPicPr>
        <p:blipFill>
          <a:blip r:embed="rId4"/>
          <a:srcRect r="3242"/>
          <a:stretch>
            <a:fillRect/>
          </a:stretch>
        </p:blipFill>
        <p:spPr>
          <a:xfrm>
            <a:off x="9330690" y="240030"/>
            <a:ext cx="2880360" cy="1807210"/>
          </a:xfrm>
          <a:prstGeom prst="rect">
            <a:avLst/>
          </a:prstGeom>
        </p:spPr>
      </p:pic>
      <p:sp>
        <p:nvSpPr>
          <p:cNvPr id="10" name="文本框 9"/>
          <p:cNvSpPr txBox="1"/>
          <p:nvPr/>
        </p:nvSpPr>
        <p:spPr>
          <a:xfrm>
            <a:off x="1471295" y="454660"/>
            <a:ext cx="3148330" cy="1371600"/>
          </a:xfrm>
          <a:prstGeom prst="rect">
            <a:avLst/>
          </a:prstGeom>
          <a:noFill/>
        </p:spPr>
        <p:txBody>
          <a:bodyPr rtlCol="0" wrap="square">
            <a:spAutoFit/>
          </a:bodyPr>
          <a:lstStyle/>
          <a:p>
            <a:pPr algn="l"/>
            <a:r>
              <a:rPr altLang="en-US" lang="zh-CN" sz="2800">
                <a:solidFill>
                  <a:srgbClr val="2E7E38"/>
                </a:solidFill>
                <a:latin charset="-122" panose="00020600040101010101" typeface="字体管家棉花糖"/>
                <a:ea charset="-122" panose="00020600040101010101" typeface="字体管家棉花糖"/>
              </a:rPr>
              <a:t>点击此处添加标题</a:t>
            </a:r>
          </a:p>
          <a:p>
            <a:pPr algn="l"/>
            <a:r>
              <a:rPr altLang="en-US" lang="zh-CN" sz="2800">
                <a:solidFill>
                  <a:srgbClr val="2E7E38"/>
                </a:solidFill>
                <a:latin charset="-122" panose="00020600040101010101" typeface="字体管家棉花糖"/>
                <a:ea charset="-122" panose="00020600040101010101" typeface="字体管家棉花糖"/>
              </a:rPr>
              <a:t>Click here to add title</a:t>
            </a:r>
          </a:p>
        </p:txBody>
      </p:sp>
      <p:grpSp>
        <p:nvGrpSpPr>
          <p:cNvPr id="4" name="组合 3"/>
          <p:cNvGrpSpPr/>
          <p:nvPr/>
        </p:nvGrpSpPr>
        <p:grpSpPr>
          <a:xfrm>
            <a:off x="391160" y="1633855"/>
            <a:ext cx="8140065" cy="4565188"/>
            <a:chOff x="3600" y="1637"/>
            <a:chExt cx="10080" cy="5653"/>
          </a:xfrm>
        </p:grpSpPr>
        <p:grpSp>
          <p:nvGrpSpPr>
            <p:cNvPr id="55" name="Group 54"/>
            <p:cNvGrpSpPr/>
            <p:nvPr/>
          </p:nvGrpSpPr>
          <p:grpSpPr>
            <a:xfrm>
              <a:off x="3600" y="1637"/>
              <a:ext cx="798" cy="5640"/>
              <a:chOff x="1040030" y="895350"/>
              <a:chExt cx="560170" cy="3006541"/>
            </a:xfrm>
          </p:grpSpPr>
          <p:sp>
            <p:nvSpPr>
              <p:cNvPr id="6" name="Freeform 7"/>
              <p:cNvSpPr/>
              <p:nvPr/>
            </p:nvSpPr>
            <p:spPr bwMode="auto">
              <a:xfrm>
                <a:off x="1040030" y="3543032"/>
                <a:ext cx="560170" cy="358859"/>
              </a:xfrm>
              <a:custGeom>
                <a:gdLst>
                  <a:gd fmla="*/ 0 w 128" name="T0"/>
                  <a:gd fmla="*/ 82 h 82" name="T1"/>
                  <a:gd fmla="*/ 128 w 128" name="T2"/>
                  <a:gd fmla="*/ 82 h 82" name="T3"/>
                  <a:gd fmla="*/ 128 w 128" name="T4"/>
                  <a:gd fmla="*/ 0 h 82" name="T5"/>
                  <a:gd fmla="*/ 1 w 128" name="T6"/>
                  <a:gd fmla="*/ 33 h 82" name="T7"/>
                  <a:gd fmla="*/ 0 w 128" name="T8"/>
                  <a:gd fmla="*/ 82 h 82" name="T9"/>
                </a:gdLst>
                <a:cxnLst>
                  <a:cxn ang="0">
                    <a:pos x="T0" y="T1"/>
                  </a:cxn>
                  <a:cxn ang="0">
                    <a:pos x="T2" y="T3"/>
                  </a:cxn>
                  <a:cxn ang="0">
                    <a:pos x="T4" y="T5"/>
                  </a:cxn>
                  <a:cxn ang="0">
                    <a:pos x="T6" y="T7"/>
                  </a:cxn>
                  <a:cxn ang="0">
                    <a:pos x="T8" y="T9"/>
                  </a:cxn>
                </a:cxnLst>
                <a:rect b="b" l="0" r="r" t="0"/>
                <a:pathLst>
                  <a:path h="82" w="128">
                    <a:moveTo>
                      <a:pt x="0" y="82"/>
                    </a:moveTo>
                    <a:lnTo>
                      <a:pt x="128" y="82"/>
                    </a:lnTo>
                    <a:lnTo>
                      <a:pt x="128" y="0"/>
                    </a:lnTo>
                    <a:lnTo>
                      <a:pt x="1" y="33"/>
                    </a:lnTo>
                    <a:lnTo>
                      <a:pt x="0" y="82"/>
                    </a:lnTo>
                    <a:close/>
                  </a:path>
                </a:pathLst>
              </a:custGeom>
              <a:solidFill>
                <a:srgbClr val="00B050"/>
              </a:solidFill>
              <a:ln>
                <a:noFill/>
              </a:ln>
            </p:spPr>
            <p:txBody>
              <a:bodyPr anchor="t" anchorCtr="0" bIns="45720" compatLnSpc="1" lIns="91440" numCol="1" rIns="91440" tIns="45720" vert="horz" wrap="square"/>
              <a:lstStyle/>
              <a:p>
                <a:endParaRPr lang="en-US"/>
              </a:p>
            </p:txBody>
          </p:sp>
          <p:sp>
            <p:nvSpPr>
              <p:cNvPr id="8" name="Freeform 8"/>
              <p:cNvSpPr/>
              <p:nvPr/>
            </p:nvSpPr>
            <p:spPr bwMode="auto">
              <a:xfrm>
                <a:off x="1040030" y="3407364"/>
                <a:ext cx="560170" cy="231947"/>
              </a:xfrm>
              <a:custGeom>
                <a:gdLst>
                  <a:gd fmla="*/ 82 w 82" name="T0"/>
                  <a:gd fmla="*/ 13 h 34" name="T1"/>
                  <a:gd fmla="*/ 82 w 82" name="T2"/>
                  <a:gd fmla="*/ 0 h 34" name="T3"/>
                  <a:gd fmla="*/ 1 w 82" name="T4"/>
                  <a:gd fmla="*/ 22 h 34" name="T5"/>
                  <a:gd fmla="*/ 0 w 82" name="T6"/>
                  <a:gd fmla="*/ 34 h 34" name="T7"/>
                  <a:gd fmla="*/ 82 w 82" name="T8"/>
                  <a:gd fmla="*/ 13 h 34" name="T9"/>
                </a:gdLst>
                <a:cxnLst>
                  <a:cxn ang="0">
                    <a:pos x="T0" y="T1"/>
                  </a:cxn>
                  <a:cxn ang="0">
                    <a:pos x="T2" y="T3"/>
                  </a:cxn>
                  <a:cxn ang="0">
                    <a:pos x="T4" y="T5"/>
                  </a:cxn>
                  <a:cxn ang="0">
                    <a:pos x="T6" y="T7"/>
                  </a:cxn>
                  <a:cxn ang="0">
                    <a:pos x="T8" y="T9"/>
                  </a:cxn>
                </a:cxnLst>
                <a:rect b="b" l="0" r="r" t="0"/>
                <a:pathLst>
                  <a:path h="34" w="82">
                    <a:moveTo>
                      <a:pt x="82" y="13"/>
                    </a:moveTo>
                    <a:cubicBezTo>
                      <a:pt x="82" y="0"/>
                      <a:pt x="82" y="0"/>
                      <a:pt x="82" y="0"/>
                    </a:cubicBezTo>
                    <a:cubicBezTo>
                      <a:pt x="1" y="22"/>
                      <a:pt x="1" y="22"/>
                      <a:pt x="1" y="22"/>
                    </a:cubicBezTo>
                    <a:cubicBezTo>
                      <a:pt x="0" y="34"/>
                      <a:pt x="0" y="34"/>
                      <a:pt x="0" y="34"/>
                    </a:cubicBezTo>
                    <a:cubicBezTo>
                      <a:pt x="21" y="29"/>
                      <a:pt x="55" y="20"/>
                      <a:pt x="82" y="13"/>
                    </a:cubicBezTo>
                    <a:close/>
                  </a:path>
                </a:pathLst>
              </a:custGeom>
              <a:solidFill>
                <a:srgbClr val="45C1A4"/>
              </a:solidFill>
              <a:ln>
                <a:noFill/>
              </a:ln>
            </p:spPr>
            <p:txBody>
              <a:bodyPr anchor="t" anchorCtr="0" bIns="45720" compatLnSpc="1" lIns="91440" numCol="1" rIns="91440" tIns="45720" vert="horz" wrap="square"/>
              <a:lstStyle/>
              <a:p>
                <a:endParaRPr lang="en-US"/>
              </a:p>
            </p:txBody>
          </p:sp>
          <p:sp>
            <p:nvSpPr>
              <p:cNvPr id="2" name="Freeform 9"/>
              <p:cNvSpPr/>
              <p:nvPr/>
            </p:nvSpPr>
            <p:spPr bwMode="auto">
              <a:xfrm>
                <a:off x="1040030" y="3284827"/>
                <a:ext cx="560170" cy="231947"/>
              </a:xfrm>
              <a:custGeom>
                <a:gdLst>
                  <a:gd fmla="*/ 82 w 82" name="T0"/>
                  <a:gd fmla="*/ 12 h 34" name="T1"/>
                  <a:gd fmla="*/ 82 w 82" name="T2"/>
                  <a:gd fmla="*/ 0 h 34" name="T3"/>
                  <a:gd fmla="*/ 1 w 82" name="T4"/>
                  <a:gd fmla="*/ 22 h 34" name="T5"/>
                  <a:gd fmla="*/ 0 w 82" name="T6"/>
                  <a:gd fmla="*/ 34 h 34" name="T7"/>
                  <a:gd fmla="*/ 82 w 82" name="T8"/>
                  <a:gd fmla="*/ 12 h 34" name="T9"/>
                </a:gdLst>
                <a:cxnLst>
                  <a:cxn ang="0">
                    <a:pos x="T0" y="T1"/>
                  </a:cxn>
                  <a:cxn ang="0">
                    <a:pos x="T2" y="T3"/>
                  </a:cxn>
                  <a:cxn ang="0">
                    <a:pos x="T4" y="T5"/>
                  </a:cxn>
                  <a:cxn ang="0">
                    <a:pos x="T6" y="T7"/>
                  </a:cxn>
                  <a:cxn ang="0">
                    <a:pos x="T8" y="T9"/>
                  </a:cxn>
                </a:cxnLst>
                <a:rect b="b" l="0" r="r" t="0"/>
                <a:pathLst>
                  <a:path h="34" w="82">
                    <a:moveTo>
                      <a:pt x="82" y="12"/>
                    </a:moveTo>
                    <a:cubicBezTo>
                      <a:pt x="82" y="0"/>
                      <a:pt x="82" y="0"/>
                      <a:pt x="82" y="0"/>
                    </a:cubicBezTo>
                    <a:cubicBezTo>
                      <a:pt x="1" y="22"/>
                      <a:pt x="1" y="22"/>
                      <a:pt x="1" y="22"/>
                    </a:cubicBezTo>
                    <a:cubicBezTo>
                      <a:pt x="0" y="34"/>
                      <a:pt x="0" y="34"/>
                      <a:pt x="0" y="34"/>
                    </a:cubicBezTo>
                    <a:cubicBezTo>
                      <a:pt x="21" y="28"/>
                      <a:pt x="55" y="19"/>
                      <a:pt x="82" y="12"/>
                    </a:cubicBezTo>
                    <a:close/>
                  </a:path>
                </a:pathLst>
              </a:custGeom>
              <a:solidFill>
                <a:srgbClr val="45C1A4"/>
              </a:solidFill>
              <a:ln>
                <a:noFill/>
              </a:ln>
            </p:spPr>
            <p:txBody>
              <a:bodyPr anchor="t" anchorCtr="0" bIns="45720" compatLnSpc="1" lIns="91440" numCol="1" rIns="91440" tIns="45720" vert="horz" wrap="square"/>
              <a:lstStyle/>
              <a:p>
                <a:endParaRPr lang="en-US"/>
              </a:p>
            </p:txBody>
          </p:sp>
          <p:sp>
            <p:nvSpPr>
              <p:cNvPr id="3" name="Freeform 10"/>
              <p:cNvSpPr/>
              <p:nvPr/>
            </p:nvSpPr>
            <p:spPr bwMode="auto">
              <a:xfrm>
                <a:off x="1040030" y="3407364"/>
                <a:ext cx="560170" cy="231947"/>
              </a:xfrm>
              <a:custGeom>
                <a:gdLst>
                  <a:gd fmla="*/ 82 w 82" name="T0"/>
                  <a:gd fmla="*/ 13 h 34" name="T1"/>
                  <a:gd fmla="*/ 82 w 82" name="T2"/>
                  <a:gd fmla="*/ 0 h 34" name="T3"/>
                  <a:gd fmla="*/ 1 w 82" name="T4"/>
                  <a:gd fmla="*/ 22 h 34" name="T5"/>
                  <a:gd fmla="*/ 0 w 82" name="T6"/>
                  <a:gd fmla="*/ 34 h 34" name="T7"/>
                  <a:gd fmla="*/ 82 w 82" name="T8"/>
                  <a:gd fmla="*/ 13 h 34" name="T9"/>
                </a:gdLst>
                <a:cxnLst>
                  <a:cxn ang="0">
                    <a:pos x="T0" y="T1"/>
                  </a:cxn>
                  <a:cxn ang="0">
                    <a:pos x="T2" y="T3"/>
                  </a:cxn>
                  <a:cxn ang="0">
                    <a:pos x="T4" y="T5"/>
                  </a:cxn>
                  <a:cxn ang="0">
                    <a:pos x="T6" y="T7"/>
                  </a:cxn>
                  <a:cxn ang="0">
                    <a:pos x="T8" y="T9"/>
                  </a:cxn>
                </a:cxnLst>
                <a:rect b="b" l="0" r="r" t="0"/>
                <a:pathLst>
                  <a:path h="34" w="82">
                    <a:moveTo>
                      <a:pt x="82" y="13"/>
                    </a:moveTo>
                    <a:cubicBezTo>
                      <a:pt x="82" y="0"/>
                      <a:pt x="82" y="0"/>
                      <a:pt x="82" y="0"/>
                    </a:cubicBezTo>
                    <a:cubicBezTo>
                      <a:pt x="1" y="22"/>
                      <a:pt x="1" y="22"/>
                      <a:pt x="1" y="22"/>
                    </a:cubicBezTo>
                    <a:cubicBezTo>
                      <a:pt x="0" y="34"/>
                      <a:pt x="0" y="34"/>
                      <a:pt x="0" y="34"/>
                    </a:cubicBezTo>
                    <a:cubicBezTo>
                      <a:pt x="21" y="29"/>
                      <a:pt x="55" y="20"/>
                      <a:pt x="82" y="13"/>
                    </a:cubicBezTo>
                    <a:close/>
                  </a:path>
                </a:pathLst>
              </a:custGeom>
              <a:solidFill>
                <a:srgbClr val="00B050"/>
              </a:solidFill>
              <a:ln>
                <a:noFill/>
              </a:ln>
            </p:spPr>
            <p:txBody>
              <a:bodyPr anchor="t" anchorCtr="0" bIns="45720" compatLnSpc="1" lIns="91440" numCol="1" rIns="91440" tIns="45720" vert="horz" wrap="square"/>
              <a:lstStyle/>
              <a:p>
                <a:endParaRPr lang="en-US"/>
              </a:p>
            </p:txBody>
          </p:sp>
          <p:sp>
            <p:nvSpPr>
              <p:cNvPr id="5" name="Freeform 11"/>
              <p:cNvSpPr/>
              <p:nvPr/>
            </p:nvSpPr>
            <p:spPr bwMode="auto">
              <a:xfrm>
                <a:off x="1040030" y="3284827"/>
                <a:ext cx="560170" cy="231947"/>
              </a:xfrm>
              <a:custGeom>
                <a:gdLst>
                  <a:gd fmla="*/ 82 w 82" name="T0"/>
                  <a:gd fmla="*/ 12 h 34" name="T1"/>
                  <a:gd fmla="*/ 82 w 82" name="T2"/>
                  <a:gd fmla="*/ 0 h 34" name="T3"/>
                  <a:gd fmla="*/ 1 w 82" name="T4"/>
                  <a:gd fmla="*/ 22 h 34" name="T5"/>
                  <a:gd fmla="*/ 0 w 82" name="T6"/>
                  <a:gd fmla="*/ 34 h 34" name="T7"/>
                  <a:gd fmla="*/ 82 w 82" name="T8"/>
                  <a:gd fmla="*/ 12 h 34" name="T9"/>
                </a:gdLst>
                <a:cxnLst>
                  <a:cxn ang="0">
                    <a:pos x="T0" y="T1"/>
                  </a:cxn>
                  <a:cxn ang="0">
                    <a:pos x="T2" y="T3"/>
                  </a:cxn>
                  <a:cxn ang="0">
                    <a:pos x="T4" y="T5"/>
                  </a:cxn>
                  <a:cxn ang="0">
                    <a:pos x="T6" y="T7"/>
                  </a:cxn>
                  <a:cxn ang="0">
                    <a:pos x="T8" y="T9"/>
                  </a:cxn>
                </a:cxnLst>
                <a:rect b="b" l="0" r="r" t="0"/>
                <a:pathLst>
                  <a:path h="34" w="82">
                    <a:moveTo>
                      <a:pt x="82" y="12"/>
                    </a:moveTo>
                    <a:cubicBezTo>
                      <a:pt x="82" y="0"/>
                      <a:pt x="82" y="0"/>
                      <a:pt x="82" y="0"/>
                    </a:cubicBezTo>
                    <a:cubicBezTo>
                      <a:pt x="1" y="22"/>
                      <a:pt x="1" y="22"/>
                      <a:pt x="1" y="22"/>
                    </a:cubicBezTo>
                    <a:cubicBezTo>
                      <a:pt x="0" y="34"/>
                      <a:pt x="0" y="34"/>
                      <a:pt x="0" y="34"/>
                    </a:cubicBezTo>
                    <a:cubicBezTo>
                      <a:pt x="21" y="28"/>
                      <a:pt x="55" y="19"/>
                      <a:pt x="82" y="12"/>
                    </a:cubicBezTo>
                    <a:close/>
                  </a:path>
                </a:pathLst>
              </a:custGeom>
              <a:solidFill>
                <a:srgbClr val="00B050"/>
              </a:solidFill>
              <a:ln>
                <a:noFill/>
              </a:ln>
            </p:spPr>
            <p:txBody>
              <a:bodyPr anchor="t" anchorCtr="0" bIns="45720" compatLnSpc="1" lIns="91440" numCol="1" rIns="91440" tIns="45720" vert="horz" wrap="square"/>
              <a:lstStyle/>
              <a:p>
                <a:endParaRPr lang="en-US"/>
              </a:p>
            </p:txBody>
          </p:sp>
          <p:sp>
            <p:nvSpPr>
              <p:cNvPr id="13" name="Freeform 12"/>
              <p:cNvSpPr/>
              <p:nvPr/>
            </p:nvSpPr>
            <p:spPr bwMode="auto">
              <a:xfrm>
                <a:off x="1040030" y="3153536"/>
                <a:ext cx="560170" cy="231947"/>
              </a:xfrm>
              <a:custGeom>
                <a:gdLst>
                  <a:gd fmla="*/ 82 w 82" name="T0"/>
                  <a:gd fmla="*/ 13 h 34" name="T1"/>
                  <a:gd fmla="*/ 82 w 82" name="T2"/>
                  <a:gd fmla="*/ 0 h 34" name="T3"/>
                  <a:gd fmla="*/ 1 w 82" name="T4"/>
                  <a:gd fmla="*/ 22 h 34" name="T5"/>
                  <a:gd fmla="*/ 0 w 82" name="T6"/>
                  <a:gd fmla="*/ 34 h 34" name="T7"/>
                  <a:gd fmla="*/ 82 w 82" name="T8"/>
                  <a:gd fmla="*/ 13 h 34" name="T9"/>
                </a:gdLst>
                <a:cxnLst>
                  <a:cxn ang="0">
                    <a:pos x="T0" y="T1"/>
                  </a:cxn>
                  <a:cxn ang="0">
                    <a:pos x="T2" y="T3"/>
                  </a:cxn>
                  <a:cxn ang="0">
                    <a:pos x="T4" y="T5"/>
                  </a:cxn>
                  <a:cxn ang="0">
                    <a:pos x="T6" y="T7"/>
                  </a:cxn>
                  <a:cxn ang="0">
                    <a:pos x="T8" y="T9"/>
                  </a:cxn>
                </a:cxnLst>
                <a:rect b="b" l="0" r="r" t="0"/>
                <a:pathLst>
                  <a:path h="34" w="82">
                    <a:moveTo>
                      <a:pt x="82" y="13"/>
                    </a:moveTo>
                    <a:cubicBezTo>
                      <a:pt x="82" y="0"/>
                      <a:pt x="82" y="0"/>
                      <a:pt x="82" y="0"/>
                    </a:cubicBezTo>
                    <a:cubicBezTo>
                      <a:pt x="1" y="22"/>
                      <a:pt x="1" y="22"/>
                      <a:pt x="1" y="22"/>
                    </a:cubicBezTo>
                    <a:cubicBezTo>
                      <a:pt x="0" y="34"/>
                      <a:pt x="0" y="34"/>
                      <a:pt x="0" y="34"/>
                    </a:cubicBezTo>
                    <a:cubicBezTo>
                      <a:pt x="21" y="29"/>
                      <a:pt x="55" y="19"/>
                      <a:pt x="82" y="13"/>
                    </a:cubicBezTo>
                    <a:close/>
                  </a:path>
                </a:pathLst>
              </a:custGeom>
              <a:solidFill>
                <a:srgbClr val="00B050"/>
              </a:solidFill>
              <a:ln>
                <a:noFill/>
              </a:ln>
            </p:spPr>
            <p:txBody>
              <a:bodyPr anchor="t" anchorCtr="0" bIns="45720" compatLnSpc="1" lIns="91440" numCol="1" rIns="91440" tIns="45720" vert="horz" wrap="square"/>
              <a:lstStyle/>
              <a:p>
                <a:endParaRPr lang="en-US"/>
              </a:p>
            </p:txBody>
          </p:sp>
          <p:sp>
            <p:nvSpPr>
              <p:cNvPr id="14" name="Freeform 13"/>
              <p:cNvSpPr/>
              <p:nvPr/>
            </p:nvSpPr>
            <p:spPr bwMode="auto">
              <a:xfrm>
                <a:off x="1040030" y="3030999"/>
                <a:ext cx="560170" cy="231947"/>
              </a:xfrm>
              <a:custGeom>
                <a:gdLst>
                  <a:gd fmla="*/ 82 w 82" name="T0"/>
                  <a:gd fmla="*/ 12 h 34" name="T1"/>
                  <a:gd fmla="*/ 82 w 82" name="T2"/>
                  <a:gd fmla="*/ 0 h 34" name="T3"/>
                  <a:gd fmla="*/ 1 w 82" name="T4"/>
                  <a:gd fmla="*/ 22 h 34" name="T5"/>
                  <a:gd fmla="*/ 0 w 82" name="T6"/>
                  <a:gd fmla="*/ 34 h 34" name="T7"/>
                  <a:gd fmla="*/ 82 w 82" name="T8"/>
                  <a:gd fmla="*/ 12 h 34" name="T9"/>
                </a:gdLst>
                <a:cxnLst>
                  <a:cxn ang="0">
                    <a:pos x="T0" y="T1"/>
                  </a:cxn>
                  <a:cxn ang="0">
                    <a:pos x="T2" y="T3"/>
                  </a:cxn>
                  <a:cxn ang="0">
                    <a:pos x="T4" y="T5"/>
                  </a:cxn>
                  <a:cxn ang="0">
                    <a:pos x="T6" y="T7"/>
                  </a:cxn>
                  <a:cxn ang="0">
                    <a:pos x="T8" y="T9"/>
                  </a:cxn>
                </a:cxnLst>
                <a:rect b="b" l="0" r="r" t="0"/>
                <a:pathLst>
                  <a:path h="34" w="82">
                    <a:moveTo>
                      <a:pt x="82" y="12"/>
                    </a:moveTo>
                    <a:cubicBezTo>
                      <a:pt x="82" y="0"/>
                      <a:pt x="82" y="0"/>
                      <a:pt x="82" y="0"/>
                    </a:cubicBezTo>
                    <a:cubicBezTo>
                      <a:pt x="1" y="22"/>
                      <a:pt x="1" y="22"/>
                      <a:pt x="1" y="22"/>
                    </a:cubicBezTo>
                    <a:cubicBezTo>
                      <a:pt x="0" y="34"/>
                      <a:pt x="0" y="34"/>
                      <a:pt x="0" y="34"/>
                    </a:cubicBezTo>
                    <a:cubicBezTo>
                      <a:pt x="21" y="28"/>
                      <a:pt x="55" y="19"/>
                      <a:pt x="82" y="12"/>
                    </a:cubicBezTo>
                    <a:close/>
                  </a:path>
                </a:pathLst>
              </a:custGeom>
              <a:solidFill>
                <a:srgbClr val="00B050"/>
              </a:solidFill>
              <a:ln>
                <a:noFill/>
              </a:ln>
            </p:spPr>
            <p:txBody>
              <a:bodyPr anchor="t" anchorCtr="0" bIns="45720" compatLnSpc="1" lIns="91440" numCol="1" rIns="91440" tIns="45720" vert="horz" wrap="square"/>
              <a:lstStyle/>
              <a:p>
                <a:endParaRPr lang="en-US"/>
              </a:p>
            </p:txBody>
          </p:sp>
          <p:sp>
            <p:nvSpPr>
              <p:cNvPr id="15" name="Freeform 14"/>
              <p:cNvSpPr/>
              <p:nvPr/>
            </p:nvSpPr>
            <p:spPr bwMode="auto">
              <a:xfrm>
                <a:off x="1040030" y="2908463"/>
                <a:ext cx="560170" cy="231947"/>
              </a:xfrm>
              <a:custGeom>
                <a:gdLst>
                  <a:gd fmla="*/ 82 w 82" name="T0"/>
                  <a:gd fmla="*/ 13 h 34" name="T1"/>
                  <a:gd fmla="*/ 82 w 82" name="T2"/>
                  <a:gd fmla="*/ 0 h 34" name="T3"/>
                  <a:gd fmla="*/ 1 w 82" name="T4"/>
                  <a:gd fmla="*/ 22 h 34" name="T5"/>
                  <a:gd fmla="*/ 0 w 82" name="T6"/>
                  <a:gd fmla="*/ 34 h 34" name="T7"/>
                  <a:gd fmla="*/ 82 w 82" name="T8"/>
                  <a:gd fmla="*/ 13 h 34" name="T9"/>
                </a:gdLst>
                <a:cxnLst>
                  <a:cxn ang="0">
                    <a:pos x="T0" y="T1"/>
                  </a:cxn>
                  <a:cxn ang="0">
                    <a:pos x="T2" y="T3"/>
                  </a:cxn>
                  <a:cxn ang="0">
                    <a:pos x="T4" y="T5"/>
                  </a:cxn>
                  <a:cxn ang="0">
                    <a:pos x="T6" y="T7"/>
                  </a:cxn>
                  <a:cxn ang="0">
                    <a:pos x="T8" y="T9"/>
                  </a:cxn>
                </a:cxnLst>
                <a:rect b="b" l="0" r="r" t="0"/>
                <a:pathLst>
                  <a:path h="34" w="82">
                    <a:moveTo>
                      <a:pt x="82" y="13"/>
                    </a:moveTo>
                    <a:cubicBezTo>
                      <a:pt x="82" y="0"/>
                      <a:pt x="82" y="0"/>
                      <a:pt x="82" y="0"/>
                    </a:cubicBezTo>
                    <a:cubicBezTo>
                      <a:pt x="1" y="22"/>
                      <a:pt x="1" y="22"/>
                      <a:pt x="1" y="22"/>
                    </a:cubicBezTo>
                    <a:cubicBezTo>
                      <a:pt x="0" y="34"/>
                      <a:pt x="0" y="34"/>
                      <a:pt x="0" y="34"/>
                    </a:cubicBezTo>
                    <a:cubicBezTo>
                      <a:pt x="21" y="29"/>
                      <a:pt x="55" y="20"/>
                      <a:pt x="82" y="13"/>
                    </a:cubicBezTo>
                    <a:close/>
                  </a:path>
                </a:pathLst>
              </a:custGeom>
              <a:solidFill>
                <a:srgbClr val="45C1A4"/>
              </a:solidFill>
              <a:ln>
                <a:noFill/>
              </a:ln>
            </p:spPr>
            <p:txBody>
              <a:bodyPr anchor="t" anchorCtr="0" bIns="45720" compatLnSpc="1" lIns="91440" numCol="1" rIns="91440" tIns="45720" vert="horz" wrap="square"/>
              <a:lstStyle/>
              <a:p>
                <a:endParaRPr lang="en-US"/>
              </a:p>
            </p:txBody>
          </p:sp>
          <p:sp>
            <p:nvSpPr>
              <p:cNvPr id="16" name="Freeform 15"/>
              <p:cNvSpPr/>
              <p:nvPr/>
            </p:nvSpPr>
            <p:spPr bwMode="auto">
              <a:xfrm>
                <a:off x="1040030" y="2785926"/>
                <a:ext cx="560170" cy="231947"/>
              </a:xfrm>
              <a:custGeom>
                <a:gdLst>
                  <a:gd fmla="*/ 82 w 82" name="T0"/>
                  <a:gd fmla="*/ 12 h 34" name="T1"/>
                  <a:gd fmla="*/ 82 w 82" name="T2"/>
                  <a:gd fmla="*/ 0 h 34" name="T3"/>
                  <a:gd fmla="*/ 1 w 82" name="T4"/>
                  <a:gd fmla="*/ 22 h 34" name="T5"/>
                  <a:gd fmla="*/ 0 w 82" name="T6"/>
                  <a:gd fmla="*/ 34 h 34" name="T7"/>
                  <a:gd fmla="*/ 82 w 82" name="T8"/>
                  <a:gd fmla="*/ 12 h 34" name="T9"/>
                </a:gdLst>
                <a:cxnLst>
                  <a:cxn ang="0">
                    <a:pos x="T0" y="T1"/>
                  </a:cxn>
                  <a:cxn ang="0">
                    <a:pos x="T2" y="T3"/>
                  </a:cxn>
                  <a:cxn ang="0">
                    <a:pos x="T4" y="T5"/>
                  </a:cxn>
                  <a:cxn ang="0">
                    <a:pos x="T6" y="T7"/>
                  </a:cxn>
                  <a:cxn ang="0">
                    <a:pos x="T8" y="T9"/>
                  </a:cxn>
                </a:cxnLst>
                <a:rect b="b" l="0" r="r" t="0"/>
                <a:pathLst>
                  <a:path h="34" w="82">
                    <a:moveTo>
                      <a:pt x="82" y="12"/>
                    </a:moveTo>
                    <a:cubicBezTo>
                      <a:pt x="82" y="0"/>
                      <a:pt x="82" y="0"/>
                      <a:pt x="82" y="0"/>
                    </a:cubicBezTo>
                    <a:cubicBezTo>
                      <a:pt x="1" y="22"/>
                      <a:pt x="1" y="22"/>
                      <a:pt x="1" y="22"/>
                    </a:cubicBezTo>
                    <a:cubicBezTo>
                      <a:pt x="0" y="34"/>
                      <a:pt x="0" y="34"/>
                      <a:pt x="0" y="34"/>
                    </a:cubicBezTo>
                    <a:cubicBezTo>
                      <a:pt x="21" y="28"/>
                      <a:pt x="55" y="19"/>
                      <a:pt x="82" y="12"/>
                    </a:cubicBezTo>
                    <a:close/>
                  </a:path>
                </a:pathLst>
              </a:custGeom>
              <a:solidFill>
                <a:srgbClr val="45C1A4"/>
              </a:solidFill>
              <a:ln>
                <a:noFill/>
              </a:ln>
            </p:spPr>
            <p:txBody>
              <a:bodyPr anchor="t" anchorCtr="0" bIns="45720" compatLnSpc="1" lIns="91440" numCol="1" rIns="91440" tIns="45720" vert="horz" wrap="square"/>
              <a:lstStyle/>
              <a:p>
                <a:endParaRPr lang="en-US"/>
              </a:p>
            </p:txBody>
          </p:sp>
          <p:sp>
            <p:nvSpPr>
              <p:cNvPr id="17" name="Freeform 16"/>
              <p:cNvSpPr/>
              <p:nvPr/>
            </p:nvSpPr>
            <p:spPr bwMode="auto">
              <a:xfrm>
                <a:off x="1040030" y="2908463"/>
                <a:ext cx="560170" cy="231947"/>
              </a:xfrm>
              <a:custGeom>
                <a:gdLst>
                  <a:gd fmla="*/ 82 w 82" name="T0"/>
                  <a:gd fmla="*/ 13 h 34" name="T1"/>
                  <a:gd fmla="*/ 82 w 82" name="T2"/>
                  <a:gd fmla="*/ 0 h 34" name="T3"/>
                  <a:gd fmla="*/ 1 w 82" name="T4"/>
                  <a:gd fmla="*/ 22 h 34" name="T5"/>
                  <a:gd fmla="*/ 0 w 82" name="T6"/>
                  <a:gd fmla="*/ 34 h 34" name="T7"/>
                  <a:gd fmla="*/ 82 w 82" name="T8"/>
                  <a:gd fmla="*/ 13 h 34" name="T9"/>
                </a:gdLst>
                <a:cxnLst>
                  <a:cxn ang="0">
                    <a:pos x="T0" y="T1"/>
                  </a:cxn>
                  <a:cxn ang="0">
                    <a:pos x="T2" y="T3"/>
                  </a:cxn>
                  <a:cxn ang="0">
                    <a:pos x="T4" y="T5"/>
                  </a:cxn>
                  <a:cxn ang="0">
                    <a:pos x="T6" y="T7"/>
                  </a:cxn>
                  <a:cxn ang="0">
                    <a:pos x="T8" y="T9"/>
                  </a:cxn>
                </a:cxnLst>
                <a:rect b="b" l="0" r="r" t="0"/>
                <a:pathLst>
                  <a:path h="34" w="82">
                    <a:moveTo>
                      <a:pt x="82" y="13"/>
                    </a:moveTo>
                    <a:cubicBezTo>
                      <a:pt x="82" y="0"/>
                      <a:pt x="82" y="0"/>
                      <a:pt x="82" y="0"/>
                    </a:cubicBezTo>
                    <a:cubicBezTo>
                      <a:pt x="1" y="22"/>
                      <a:pt x="1" y="22"/>
                      <a:pt x="1" y="22"/>
                    </a:cubicBezTo>
                    <a:cubicBezTo>
                      <a:pt x="0" y="34"/>
                      <a:pt x="0" y="34"/>
                      <a:pt x="0" y="34"/>
                    </a:cubicBezTo>
                    <a:cubicBezTo>
                      <a:pt x="21" y="29"/>
                      <a:pt x="55" y="20"/>
                      <a:pt x="82" y="13"/>
                    </a:cubicBezTo>
                    <a:close/>
                  </a:path>
                </a:pathLst>
              </a:custGeom>
              <a:solidFill>
                <a:srgbClr val="00B050"/>
              </a:solidFill>
              <a:ln>
                <a:noFill/>
              </a:ln>
            </p:spPr>
            <p:txBody>
              <a:bodyPr anchor="t" anchorCtr="0" bIns="45720" compatLnSpc="1" lIns="91440" numCol="1" rIns="91440" tIns="45720" vert="horz" wrap="square"/>
              <a:lstStyle/>
              <a:p>
                <a:endParaRPr lang="en-US"/>
              </a:p>
            </p:txBody>
          </p:sp>
          <p:sp>
            <p:nvSpPr>
              <p:cNvPr id="18" name="Freeform 17"/>
              <p:cNvSpPr/>
              <p:nvPr/>
            </p:nvSpPr>
            <p:spPr bwMode="auto">
              <a:xfrm>
                <a:off x="1040030" y="2785926"/>
                <a:ext cx="560170" cy="231947"/>
              </a:xfrm>
              <a:custGeom>
                <a:gdLst>
                  <a:gd fmla="*/ 82 w 82" name="T0"/>
                  <a:gd fmla="*/ 12 h 34" name="T1"/>
                  <a:gd fmla="*/ 82 w 82" name="T2"/>
                  <a:gd fmla="*/ 0 h 34" name="T3"/>
                  <a:gd fmla="*/ 1 w 82" name="T4"/>
                  <a:gd fmla="*/ 22 h 34" name="T5"/>
                  <a:gd fmla="*/ 0 w 82" name="T6"/>
                  <a:gd fmla="*/ 34 h 34" name="T7"/>
                  <a:gd fmla="*/ 82 w 82" name="T8"/>
                  <a:gd fmla="*/ 12 h 34" name="T9"/>
                </a:gdLst>
                <a:cxnLst>
                  <a:cxn ang="0">
                    <a:pos x="T0" y="T1"/>
                  </a:cxn>
                  <a:cxn ang="0">
                    <a:pos x="T2" y="T3"/>
                  </a:cxn>
                  <a:cxn ang="0">
                    <a:pos x="T4" y="T5"/>
                  </a:cxn>
                  <a:cxn ang="0">
                    <a:pos x="T6" y="T7"/>
                  </a:cxn>
                  <a:cxn ang="0">
                    <a:pos x="T8" y="T9"/>
                  </a:cxn>
                </a:cxnLst>
                <a:rect b="b" l="0" r="r" t="0"/>
                <a:pathLst>
                  <a:path h="34" w="82">
                    <a:moveTo>
                      <a:pt x="82" y="12"/>
                    </a:moveTo>
                    <a:cubicBezTo>
                      <a:pt x="82" y="0"/>
                      <a:pt x="82" y="0"/>
                      <a:pt x="82" y="0"/>
                    </a:cubicBezTo>
                    <a:cubicBezTo>
                      <a:pt x="1" y="22"/>
                      <a:pt x="1" y="22"/>
                      <a:pt x="1" y="22"/>
                    </a:cubicBezTo>
                    <a:cubicBezTo>
                      <a:pt x="0" y="34"/>
                      <a:pt x="0" y="34"/>
                      <a:pt x="0" y="34"/>
                    </a:cubicBezTo>
                    <a:cubicBezTo>
                      <a:pt x="21" y="28"/>
                      <a:pt x="55" y="19"/>
                      <a:pt x="82" y="12"/>
                    </a:cubicBezTo>
                    <a:close/>
                  </a:path>
                </a:pathLst>
              </a:custGeom>
              <a:solidFill>
                <a:srgbClr val="00B050"/>
              </a:solidFill>
              <a:ln>
                <a:noFill/>
              </a:ln>
            </p:spPr>
            <p:txBody>
              <a:bodyPr anchor="t" anchorCtr="0" bIns="45720" compatLnSpc="1" lIns="91440" numCol="1" rIns="91440" tIns="45720" vert="horz" wrap="square"/>
              <a:lstStyle/>
              <a:p>
                <a:endParaRPr lang="en-US"/>
              </a:p>
            </p:txBody>
          </p:sp>
          <p:sp>
            <p:nvSpPr>
              <p:cNvPr id="19" name="Freeform 18"/>
              <p:cNvSpPr/>
              <p:nvPr/>
            </p:nvSpPr>
            <p:spPr bwMode="auto">
              <a:xfrm>
                <a:off x="1040030" y="2654635"/>
                <a:ext cx="560170" cy="231947"/>
              </a:xfrm>
              <a:custGeom>
                <a:gdLst>
                  <a:gd fmla="*/ 82 w 82" name="T0"/>
                  <a:gd fmla="*/ 13 h 34" name="T1"/>
                  <a:gd fmla="*/ 82 w 82" name="T2"/>
                  <a:gd fmla="*/ 0 h 34" name="T3"/>
                  <a:gd fmla="*/ 1 w 82" name="T4"/>
                  <a:gd fmla="*/ 22 h 34" name="T5"/>
                  <a:gd fmla="*/ 0 w 82" name="T6"/>
                  <a:gd fmla="*/ 34 h 34" name="T7"/>
                  <a:gd fmla="*/ 82 w 82" name="T8"/>
                  <a:gd fmla="*/ 13 h 34" name="T9"/>
                </a:gdLst>
                <a:cxnLst>
                  <a:cxn ang="0">
                    <a:pos x="T0" y="T1"/>
                  </a:cxn>
                  <a:cxn ang="0">
                    <a:pos x="T2" y="T3"/>
                  </a:cxn>
                  <a:cxn ang="0">
                    <a:pos x="T4" y="T5"/>
                  </a:cxn>
                  <a:cxn ang="0">
                    <a:pos x="T6" y="T7"/>
                  </a:cxn>
                  <a:cxn ang="0">
                    <a:pos x="T8" y="T9"/>
                  </a:cxn>
                </a:cxnLst>
                <a:rect b="b" l="0" r="r" t="0"/>
                <a:pathLst>
                  <a:path h="34" w="82">
                    <a:moveTo>
                      <a:pt x="82" y="13"/>
                    </a:moveTo>
                    <a:cubicBezTo>
                      <a:pt x="82" y="0"/>
                      <a:pt x="82" y="0"/>
                      <a:pt x="82" y="0"/>
                    </a:cubicBezTo>
                    <a:cubicBezTo>
                      <a:pt x="1" y="22"/>
                      <a:pt x="1" y="22"/>
                      <a:pt x="1" y="22"/>
                    </a:cubicBezTo>
                    <a:cubicBezTo>
                      <a:pt x="0" y="34"/>
                      <a:pt x="0" y="34"/>
                      <a:pt x="0" y="34"/>
                    </a:cubicBezTo>
                    <a:cubicBezTo>
                      <a:pt x="21" y="29"/>
                      <a:pt x="55" y="20"/>
                      <a:pt x="82" y="13"/>
                    </a:cubicBezTo>
                    <a:close/>
                  </a:path>
                </a:pathLst>
              </a:custGeom>
              <a:solidFill>
                <a:srgbClr val="00B050"/>
              </a:solidFill>
              <a:ln>
                <a:noFill/>
              </a:ln>
            </p:spPr>
            <p:txBody>
              <a:bodyPr anchor="t" anchorCtr="0" bIns="45720" compatLnSpc="1" lIns="91440" numCol="1" rIns="91440" tIns="45720" vert="horz" wrap="square"/>
              <a:lstStyle/>
              <a:p>
                <a:endParaRPr lang="en-US"/>
              </a:p>
            </p:txBody>
          </p:sp>
          <p:sp>
            <p:nvSpPr>
              <p:cNvPr id="20" name="Freeform 19"/>
              <p:cNvSpPr/>
              <p:nvPr/>
            </p:nvSpPr>
            <p:spPr bwMode="auto">
              <a:xfrm>
                <a:off x="1040030" y="2532098"/>
                <a:ext cx="560170" cy="231947"/>
              </a:xfrm>
              <a:custGeom>
                <a:gdLst>
                  <a:gd fmla="*/ 82 w 82" name="T0"/>
                  <a:gd fmla="*/ 12 h 34" name="T1"/>
                  <a:gd fmla="*/ 82 w 82" name="T2"/>
                  <a:gd fmla="*/ 0 h 34" name="T3"/>
                  <a:gd fmla="*/ 1 w 82" name="T4"/>
                  <a:gd fmla="*/ 22 h 34" name="T5"/>
                  <a:gd fmla="*/ 0 w 82" name="T6"/>
                  <a:gd fmla="*/ 34 h 34" name="T7"/>
                  <a:gd fmla="*/ 82 w 82" name="T8"/>
                  <a:gd fmla="*/ 12 h 34" name="T9"/>
                </a:gdLst>
                <a:cxnLst>
                  <a:cxn ang="0">
                    <a:pos x="T0" y="T1"/>
                  </a:cxn>
                  <a:cxn ang="0">
                    <a:pos x="T2" y="T3"/>
                  </a:cxn>
                  <a:cxn ang="0">
                    <a:pos x="T4" y="T5"/>
                  </a:cxn>
                  <a:cxn ang="0">
                    <a:pos x="T6" y="T7"/>
                  </a:cxn>
                  <a:cxn ang="0">
                    <a:pos x="T8" y="T9"/>
                  </a:cxn>
                </a:cxnLst>
                <a:rect b="b" l="0" r="r" t="0"/>
                <a:pathLst>
                  <a:path h="34" w="82">
                    <a:moveTo>
                      <a:pt x="82" y="12"/>
                    </a:moveTo>
                    <a:cubicBezTo>
                      <a:pt x="82" y="0"/>
                      <a:pt x="82" y="0"/>
                      <a:pt x="82" y="0"/>
                    </a:cubicBezTo>
                    <a:cubicBezTo>
                      <a:pt x="1" y="22"/>
                      <a:pt x="1" y="22"/>
                      <a:pt x="1" y="22"/>
                    </a:cubicBezTo>
                    <a:cubicBezTo>
                      <a:pt x="0" y="34"/>
                      <a:pt x="0" y="34"/>
                      <a:pt x="0" y="34"/>
                    </a:cubicBezTo>
                    <a:cubicBezTo>
                      <a:pt x="21" y="28"/>
                      <a:pt x="55" y="19"/>
                      <a:pt x="82" y="12"/>
                    </a:cubicBezTo>
                    <a:close/>
                  </a:path>
                </a:pathLst>
              </a:custGeom>
              <a:solidFill>
                <a:srgbClr val="00B050"/>
              </a:solidFill>
              <a:ln>
                <a:noFill/>
              </a:ln>
            </p:spPr>
            <p:txBody>
              <a:bodyPr anchor="t" anchorCtr="0" bIns="45720" compatLnSpc="1" lIns="91440" numCol="1" rIns="91440" tIns="45720" vert="horz" wrap="square"/>
              <a:lstStyle/>
              <a:p>
                <a:endParaRPr lang="en-US"/>
              </a:p>
            </p:txBody>
          </p:sp>
          <p:sp>
            <p:nvSpPr>
              <p:cNvPr id="21" name="Freeform 20"/>
              <p:cNvSpPr/>
              <p:nvPr/>
            </p:nvSpPr>
            <p:spPr bwMode="auto">
              <a:xfrm>
                <a:off x="1040030" y="2405186"/>
                <a:ext cx="560170" cy="231947"/>
              </a:xfrm>
              <a:custGeom>
                <a:gdLst>
                  <a:gd fmla="*/ 82 w 82" name="T0"/>
                  <a:gd fmla="*/ 12 h 34" name="T1"/>
                  <a:gd fmla="*/ 82 w 82" name="T2"/>
                  <a:gd fmla="*/ 0 h 34" name="T3"/>
                  <a:gd fmla="*/ 1 w 82" name="T4"/>
                  <a:gd fmla="*/ 22 h 34" name="T5"/>
                  <a:gd fmla="*/ 0 w 82" name="T6"/>
                  <a:gd fmla="*/ 34 h 34" name="T7"/>
                  <a:gd fmla="*/ 82 w 82" name="T8"/>
                  <a:gd fmla="*/ 12 h 34" name="T9"/>
                </a:gdLst>
                <a:cxnLst>
                  <a:cxn ang="0">
                    <a:pos x="T0" y="T1"/>
                  </a:cxn>
                  <a:cxn ang="0">
                    <a:pos x="T2" y="T3"/>
                  </a:cxn>
                  <a:cxn ang="0">
                    <a:pos x="T4" y="T5"/>
                  </a:cxn>
                  <a:cxn ang="0">
                    <a:pos x="T6" y="T7"/>
                  </a:cxn>
                  <a:cxn ang="0">
                    <a:pos x="T8" y="T9"/>
                  </a:cxn>
                </a:cxnLst>
                <a:rect b="b" l="0" r="r" t="0"/>
                <a:pathLst>
                  <a:path h="34" w="82">
                    <a:moveTo>
                      <a:pt x="82" y="12"/>
                    </a:moveTo>
                    <a:cubicBezTo>
                      <a:pt x="82" y="0"/>
                      <a:pt x="82" y="0"/>
                      <a:pt x="82" y="0"/>
                    </a:cubicBezTo>
                    <a:cubicBezTo>
                      <a:pt x="1" y="22"/>
                      <a:pt x="1" y="22"/>
                      <a:pt x="1" y="22"/>
                    </a:cubicBezTo>
                    <a:cubicBezTo>
                      <a:pt x="0" y="34"/>
                      <a:pt x="0" y="34"/>
                      <a:pt x="0" y="34"/>
                    </a:cubicBezTo>
                    <a:cubicBezTo>
                      <a:pt x="21" y="28"/>
                      <a:pt x="55" y="19"/>
                      <a:pt x="82" y="12"/>
                    </a:cubicBezTo>
                    <a:close/>
                  </a:path>
                </a:pathLst>
              </a:custGeom>
              <a:solidFill>
                <a:srgbClr val="45C1A4"/>
              </a:solidFill>
              <a:ln>
                <a:noFill/>
              </a:ln>
            </p:spPr>
            <p:txBody>
              <a:bodyPr anchor="t" anchorCtr="0" bIns="45720" compatLnSpc="1" lIns="91440" numCol="1" rIns="91440" tIns="45720" vert="horz" wrap="square"/>
              <a:lstStyle/>
              <a:p>
                <a:endParaRPr lang="en-US"/>
              </a:p>
            </p:txBody>
          </p:sp>
          <p:sp>
            <p:nvSpPr>
              <p:cNvPr id="22" name="Freeform 21"/>
              <p:cNvSpPr/>
              <p:nvPr/>
            </p:nvSpPr>
            <p:spPr bwMode="auto">
              <a:xfrm>
                <a:off x="1040030" y="2273896"/>
                <a:ext cx="560170" cy="231947"/>
              </a:xfrm>
              <a:custGeom>
                <a:gdLst>
                  <a:gd fmla="*/ 82 w 82" name="T0"/>
                  <a:gd fmla="*/ 13 h 34" name="T1"/>
                  <a:gd fmla="*/ 82 w 82" name="T2"/>
                  <a:gd fmla="*/ 0 h 34" name="T3"/>
                  <a:gd fmla="*/ 1 w 82" name="T4"/>
                  <a:gd fmla="*/ 22 h 34" name="T5"/>
                  <a:gd fmla="*/ 0 w 82" name="T6"/>
                  <a:gd fmla="*/ 34 h 34" name="T7"/>
                  <a:gd fmla="*/ 82 w 82" name="T8"/>
                  <a:gd fmla="*/ 13 h 34" name="T9"/>
                </a:gdLst>
                <a:cxnLst>
                  <a:cxn ang="0">
                    <a:pos x="T0" y="T1"/>
                  </a:cxn>
                  <a:cxn ang="0">
                    <a:pos x="T2" y="T3"/>
                  </a:cxn>
                  <a:cxn ang="0">
                    <a:pos x="T4" y="T5"/>
                  </a:cxn>
                  <a:cxn ang="0">
                    <a:pos x="T6" y="T7"/>
                  </a:cxn>
                  <a:cxn ang="0">
                    <a:pos x="T8" y="T9"/>
                  </a:cxn>
                </a:cxnLst>
                <a:rect b="b" l="0" r="r" t="0"/>
                <a:pathLst>
                  <a:path h="34" w="82">
                    <a:moveTo>
                      <a:pt x="82" y="13"/>
                    </a:moveTo>
                    <a:cubicBezTo>
                      <a:pt x="82" y="0"/>
                      <a:pt x="82" y="0"/>
                      <a:pt x="82" y="0"/>
                    </a:cubicBezTo>
                    <a:cubicBezTo>
                      <a:pt x="1" y="22"/>
                      <a:pt x="1" y="22"/>
                      <a:pt x="1" y="22"/>
                    </a:cubicBezTo>
                    <a:cubicBezTo>
                      <a:pt x="0" y="34"/>
                      <a:pt x="0" y="34"/>
                      <a:pt x="0" y="34"/>
                    </a:cubicBezTo>
                    <a:cubicBezTo>
                      <a:pt x="21" y="29"/>
                      <a:pt x="55" y="20"/>
                      <a:pt x="82" y="13"/>
                    </a:cubicBezTo>
                    <a:close/>
                  </a:path>
                </a:pathLst>
              </a:custGeom>
              <a:solidFill>
                <a:srgbClr val="45C1A4"/>
              </a:solidFill>
              <a:ln>
                <a:noFill/>
              </a:ln>
            </p:spPr>
            <p:txBody>
              <a:bodyPr anchor="t" anchorCtr="0" bIns="45720" compatLnSpc="1" lIns="91440" numCol="1" rIns="91440" tIns="45720" vert="horz" wrap="square"/>
              <a:lstStyle/>
              <a:p>
                <a:endParaRPr lang="en-US"/>
              </a:p>
            </p:txBody>
          </p:sp>
          <p:sp>
            <p:nvSpPr>
              <p:cNvPr id="23" name="Freeform 22"/>
              <p:cNvSpPr/>
              <p:nvPr/>
            </p:nvSpPr>
            <p:spPr bwMode="auto">
              <a:xfrm>
                <a:off x="1040030" y="2405186"/>
                <a:ext cx="560170" cy="231947"/>
              </a:xfrm>
              <a:custGeom>
                <a:gdLst>
                  <a:gd fmla="*/ 82 w 82" name="T0"/>
                  <a:gd fmla="*/ 12 h 34" name="T1"/>
                  <a:gd fmla="*/ 82 w 82" name="T2"/>
                  <a:gd fmla="*/ 0 h 34" name="T3"/>
                  <a:gd fmla="*/ 1 w 82" name="T4"/>
                  <a:gd fmla="*/ 22 h 34" name="T5"/>
                  <a:gd fmla="*/ 0 w 82" name="T6"/>
                  <a:gd fmla="*/ 34 h 34" name="T7"/>
                  <a:gd fmla="*/ 82 w 82" name="T8"/>
                  <a:gd fmla="*/ 12 h 34" name="T9"/>
                </a:gdLst>
                <a:cxnLst>
                  <a:cxn ang="0">
                    <a:pos x="T0" y="T1"/>
                  </a:cxn>
                  <a:cxn ang="0">
                    <a:pos x="T2" y="T3"/>
                  </a:cxn>
                  <a:cxn ang="0">
                    <a:pos x="T4" y="T5"/>
                  </a:cxn>
                  <a:cxn ang="0">
                    <a:pos x="T6" y="T7"/>
                  </a:cxn>
                  <a:cxn ang="0">
                    <a:pos x="T8" y="T9"/>
                  </a:cxn>
                </a:cxnLst>
                <a:rect b="b" l="0" r="r" t="0"/>
                <a:pathLst>
                  <a:path h="34" w="82">
                    <a:moveTo>
                      <a:pt x="82" y="12"/>
                    </a:moveTo>
                    <a:cubicBezTo>
                      <a:pt x="82" y="0"/>
                      <a:pt x="82" y="0"/>
                      <a:pt x="82" y="0"/>
                    </a:cubicBezTo>
                    <a:cubicBezTo>
                      <a:pt x="1" y="22"/>
                      <a:pt x="1" y="22"/>
                      <a:pt x="1" y="22"/>
                    </a:cubicBezTo>
                    <a:cubicBezTo>
                      <a:pt x="0" y="34"/>
                      <a:pt x="0" y="34"/>
                      <a:pt x="0" y="34"/>
                    </a:cubicBezTo>
                    <a:cubicBezTo>
                      <a:pt x="21" y="28"/>
                      <a:pt x="55" y="19"/>
                      <a:pt x="82" y="12"/>
                    </a:cubicBezTo>
                    <a:close/>
                  </a:path>
                </a:pathLst>
              </a:custGeom>
              <a:solidFill>
                <a:srgbClr val="00B050"/>
              </a:solidFill>
              <a:ln>
                <a:noFill/>
              </a:ln>
            </p:spPr>
            <p:txBody>
              <a:bodyPr anchor="t" anchorCtr="0" bIns="45720" compatLnSpc="1" lIns="91440" numCol="1" rIns="91440" tIns="45720" vert="horz" wrap="square"/>
              <a:lstStyle/>
              <a:p>
                <a:endParaRPr lang="en-US"/>
              </a:p>
            </p:txBody>
          </p:sp>
          <p:sp>
            <p:nvSpPr>
              <p:cNvPr id="24" name="Freeform 23"/>
              <p:cNvSpPr/>
              <p:nvPr/>
            </p:nvSpPr>
            <p:spPr bwMode="auto">
              <a:xfrm>
                <a:off x="1040030" y="2273896"/>
                <a:ext cx="560170" cy="231947"/>
              </a:xfrm>
              <a:custGeom>
                <a:gdLst>
                  <a:gd fmla="*/ 82 w 82" name="T0"/>
                  <a:gd fmla="*/ 13 h 34" name="T1"/>
                  <a:gd fmla="*/ 82 w 82" name="T2"/>
                  <a:gd fmla="*/ 0 h 34" name="T3"/>
                  <a:gd fmla="*/ 1 w 82" name="T4"/>
                  <a:gd fmla="*/ 22 h 34" name="T5"/>
                  <a:gd fmla="*/ 0 w 82" name="T6"/>
                  <a:gd fmla="*/ 34 h 34" name="T7"/>
                  <a:gd fmla="*/ 82 w 82" name="T8"/>
                  <a:gd fmla="*/ 13 h 34" name="T9"/>
                </a:gdLst>
                <a:cxnLst>
                  <a:cxn ang="0">
                    <a:pos x="T0" y="T1"/>
                  </a:cxn>
                  <a:cxn ang="0">
                    <a:pos x="T2" y="T3"/>
                  </a:cxn>
                  <a:cxn ang="0">
                    <a:pos x="T4" y="T5"/>
                  </a:cxn>
                  <a:cxn ang="0">
                    <a:pos x="T6" y="T7"/>
                  </a:cxn>
                  <a:cxn ang="0">
                    <a:pos x="T8" y="T9"/>
                  </a:cxn>
                </a:cxnLst>
                <a:rect b="b" l="0" r="r" t="0"/>
                <a:pathLst>
                  <a:path h="34" w="82">
                    <a:moveTo>
                      <a:pt x="82" y="13"/>
                    </a:moveTo>
                    <a:cubicBezTo>
                      <a:pt x="82" y="0"/>
                      <a:pt x="82" y="0"/>
                      <a:pt x="82" y="0"/>
                    </a:cubicBezTo>
                    <a:cubicBezTo>
                      <a:pt x="1" y="22"/>
                      <a:pt x="1" y="22"/>
                      <a:pt x="1" y="22"/>
                    </a:cubicBezTo>
                    <a:cubicBezTo>
                      <a:pt x="0" y="34"/>
                      <a:pt x="0" y="34"/>
                      <a:pt x="0" y="34"/>
                    </a:cubicBezTo>
                    <a:cubicBezTo>
                      <a:pt x="21" y="29"/>
                      <a:pt x="55" y="20"/>
                      <a:pt x="82" y="13"/>
                    </a:cubicBezTo>
                    <a:close/>
                  </a:path>
                </a:pathLst>
              </a:custGeom>
              <a:solidFill>
                <a:srgbClr val="00B050"/>
              </a:solidFill>
              <a:ln>
                <a:noFill/>
              </a:ln>
            </p:spPr>
            <p:txBody>
              <a:bodyPr anchor="t" anchorCtr="0" bIns="45720" compatLnSpc="1" lIns="91440" numCol="1" rIns="91440" tIns="45720" vert="horz" wrap="square"/>
              <a:lstStyle/>
              <a:p>
                <a:endParaRPr lang="en-US"/>
              </a:p>
            </p:txBody>
          </p:sp>
          <p:sp>
            <p:nvSpPr>
              <p:cNvPr id="25" name="Freeform 24"/>
              <p:cNvSpPr/>
              <p:nvPr/>
            </p:nvSpPr>
            <p:spPr bwMode="auto">
              <a:xfrm>
                <a:off x="1040030" y="2151359"/>
                <a:ext cx="560170" cy="223195"/>
              </a:xfrm>
              <a:custGeom>
                <a:gdLst>
                  <a:gd fmla="*/ 82 w 82" name="T0"/>
                  <a:gd fmla="*/ 12 h 33" name="T1"/>
                  <a:gd fmla="*/ 82 w 82" name="T2"/>
                  <a:gd fmla="*/ 0 h 33" name="T3"/>
                  <a:gd fmla="*/ 1 w 82" name="T4"/>
                  <a:gd fmla="*/ 21 h 33" name="T5"/>
                  <a:gd fmla="*/ 0 w 82" name="T6"/>
                  <a:gd fmla="*/ 33 h 33" name="T7"/>
                  <a:gd fmla="*/ 82 w 82" name="T8"/>
                  <a:gd fmla="*/ 12 h 33" name="T9"/>
                </a:gdLst>
                <a:cxnLst>
                  <a:cxn ang="0">
                    <a:pos x="T0" y="T1"/>
                  </a:cxn>
                  <a:cxn ang="0">
                    <a:pos x="T2" y="T3"/>
                  </a:cxn>
                  <a:cxn ang="0">
                    <a:pos x="T4" y="T5"/>
                  </a:cxn>
                  <a:cxn ang="0">
                    <a:pos x="T6" y="T7"/>
                  </a:cxn>
                  <a:cxn ang="0">
                    <a:pos x="T8" y="T9"/>
                  </a:cxn>
                </a:cxnLst>
                <a:rect b="b" l="0" r="r" t="0"/>
                <a:pathLst>
                  <a:path h="33" w="82">
                    <a:moveTo>
                      <a:pt x="82" y="12"/>
                    </a:moveTo>
                    <a:cubicBezTo>
                      <a:pt x="82" y="0"/>
                      <a:pt x="82" y="0"/>
                      <a:pt x="82" y="0"/>
                    </a:cubicBezTo>
                    <a:cubicBezTo>
                      <a:pt x="1" y="21"/>
                      <a:pt x="1" y="21"/>
                      <a:pt x="1" y="21"/>
                    </a:cubicBezTo>
                    <a:cubicBezTo>
                      <a:pt x="0" y="33"/>
                      <a:pt x="0" y="33"/>
                      <a:pt x="0" y="33"/>
                    </a:cubicBezTo>
                    <a:cubicBezTo>
                      <a:pt x="21" y="28"/>
                      <a:pt x="55" y="19"/>
                      <a:pt x="82" y="12"/>
                    </a:cubicBezTo>
                    <a:close/>
                  </a:path>
                </a:pathLst>
              </a:custGeom>
              <a:solidFill>
                <a:srgbClr val="00B050"/>
              </a:solidFill>
              <a:ln>
                <a:noFill/>
              </a:ln>
            </p:spPr>
            <p:txBody>
              <a:bodyPr anchor="t" anchorCtr="0" bIns="45720" compatLnSpc="1" lIns="91440" numCol="1" rIns="91440" tIns="45720" vert="horz" wrap="square"/>
              <a:lstStyle/>
              <a:p>
                <a:endParaRPr lang="en-US"/>
              </a:p>
            </p:txBody>
          </p:sp>
          <p:sp>
            <p:nvSpPr>
              <p:cNvPr id="26" name="Freeform 25"/>
              <p:cNvSpPr/>
              <p:nvPr/>
            </p:nvSpPr>
            <p:spPr bwMode="auto">
              <a:xfrm>
                <a:off x="1040030" y="2020069"/>
                <a:ext cx="560170" cy="231947"/>
              </a:xfrm>
              <a:custGeom>
                <a:gdLst>
                  <a:gd fmla="*/ 82 w 82" name="T0"/>
                  <a:gd fmla="*/ 13 h 34" name="T1"/>
                  <a:gd fmla="*/ 82 w 82" name="T2"/>
                  <a:gd fmla="*/ 0 h 34" name="T3"/>
                  <a:gd fmla="*/ 1 w 82" name="T4"/>
                  <a:gd fmla="*/ 22 h 34" name="T5"/>
                  <a:gd fmla="*/ 0 w 82" name="T6"/>
                  <a:gd fmla="*/ 34 h 34" name="T7"/>
                  <a:gd fmla="*/ 82 w 82" name="T8"/>
                  <a:gd fmla="*/ 13 h 34" name="T9"/>
                </a:gdLst>
                <a:cxnLst>
                  <a:cxn ang="0">
                    <a:pos x="T0" y="T1"/>
                  </a:cxn>
                  <a:cxn ang="0">
                    <a:pos x="T2" y="T3"/>
                  </a:cxn>
                  <a:cxn ang="0">
                    <a:pos x="T4" y="T5"/>
                  </a:cxn>
                  <a:cxn ang="0">
                    <a:pos x="T6" y="T7"/>
                  </a:cxn>
                  <a:cxn ang="0">
                    <a:pos x="T8" y="T9"/>
                  </a:cxn>
                </a:cxnLst>
                <a:rect b="b" l="0" r="r" t="0"/>
                <a:pathLst>
                  <a:path h="34" w="82">
                    <a:moveTo>
                      <a:pt x="82" y="13"/>
                    </a:moveTo>
                    <a:cubicBezTo>
                      <a:pt x="82" y="0"/>
                      <a:pt x="82" y="0"/>
                      <a:pt x="82" y="0"/>
                    </a:cubicBezTo>
                    <a:cubicBezTo>
                      <a:pt x="1" y="22"/>
                      <a:pt x="1" y="22"/>
                      <a:pt x="1" y="22"/>
                    </a:cubicBezTo>
                    <a:cubicBezTo>
                      <a:pt x="0" y="34"/>
                      <a:pt x="0" y="34"/>
                      <a:pt x="0" y="34"/>
                    </a:cubicBezTo>
                    <a:cubicBezTo>
                      <a:pt x="21" y="29"/>
                      <a:pt x="55" y="19"/>
                      <a:pt x="82" y="13"/>
                    </a:cubicBezTo>
                    <a:close/>
                  </a:path>
                </a:pathLst>
              </a:custGeom>
              <a:solidFill>
                <a:schemeClr val="bg1">
                  <a:lumMod val="85000"/>
                </a:schemeClr>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en-US"/>
              </a:p>
            </p:txBody>
          </p:sp>
          <p:sp>
            <p:nvSpPr>
              <p:cNvPr id="27" name="Freeform 26"/>
              <p:cNvSpPr/>
              <p:nvPr/>
            </p:nvSpPr>
            <p:spPr bwMode="auto">
              <a:xfrm>
                <a:off x="1040030" y="1906284"/>
                <a:ext cx="560170" cy="231947"/>
              </a:xfrm>
              <a:custGeom>
                <a:gdLst>
                  <a:gd fmla="*/ 82 w 82" name="T0"/>
                  <a:gd fmla="*/ 12 h 34" name="T1"/>
                  <a:gd fmla="*/ 82 w 82" name="T2"/>
                  <a:gd fmla="*/ 0 h 34" name="T3"/>
                  <a:gd fmla="*/ 1 w 82" name="T4"/>
                  <a:gd fmla="*/ 22 h 34" name="T5"/>
                  <a:gd fmla="*/ 0 w 82" name="T6"/>
                  <a:gd fmla="*/ 34 h 34" name="T7"/>
                  <a:gd fmla="*/ 82 w 82" name="T8"/>
                  <a:gd fmla="*/ 12 h 34" name="T9"/>
                </a:gdLst>
                <a:cxnLst>
                  <a:cxn ang="0">
                    <a:pos x="T0" y="T1"/>
                  </a:cxn>
                  <a:cxn ang="0">
                    <a:pos x="T2" y="T3"/>
                  </a:cxn>
                  <a:cxn ang="0">
                    <a:pos x="T4" y="T5"/>
                  </a:cxn>
                  <a:cxn ang="0">
                    <a:pos x="T6" y="T7"/>
                  </a:cxn>
                  <a:cxn ang="0">
                    <a:pos x="T8" y="T9"/>
                  </a:cxn>
                </a:cxnLst>
                <a:rect b="b" l="0" r="r" t="0"/>
                <a:pathLst>
                  <a:path h="34" w="82">
                    <a:moveTo>
                      <a:pt x="82" y="12"/>
                    </a:moveTo>
                    <a:cubicBezTo>
                      <a:pt x="82" y="0"/>
                      <a:pt x="82" y="0"/>
                      <a:pt x="82" y="0"/>
                    </a:cubicBezTo>
                    <a:cubicBezTo>
                      <a:pt x="1" y="22"/>
                      <a:pt x="1" y="22"/>
                      <a:pt x="1" y="22"/>
                    </a:cubicBezTo>
                    <a:cubicBezTo>
                      <a:pt x="0" y="34"/>
                      <a:pt x="0" y="34"/>
                      <a:pt x="0" y="34"/>
                    </a:cubicBezTo>
                    <a:cubicBezTo>
                      <a:pt x="21" y="28"/>
                      <a:pt x="55" y="19"/>
                      <a:pt x="82" y="12"/>
                    </a:cubicBezTo>
                    <a:close/>
                  </a:path>
                </a:pathLst>
              </a:custGeom>
              <a:solidFill>
                <a:schemeClr val="bg1">
                  <a:lumMod val="85000"/>
                </a:schemeClr>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en-US"/>
              </a:p>
            </p:txBody>
          </p:sp>
          <p:sp>
            <p:nvSpPr>
              <p:cNvPr id="28" name="Freeform 27"/>
              <p:cNvSpPr/>
              <p:nvPr/>
            </p:nvSpPr>
            <p:spPr bwMode="auto">
              <a:xfrm>
                <a:off x="1040030" y="1774995"/>
                <a:ext cx="560170" cy="231947"/>
              </a:xfrm>
              <a:custGeom>
                <a:gdLst>
                  <a:gd fmla="*/ 82 w 82" name="T0"/>
                  <a:gd fmla="*/ 13 h 34" name="T1"/>
                  <a:gd fmla="*/ 82 w 82" name="T2"/>
                  <a:gd fmla="*/ 0 h 34" name="T3"/>
                  <a:gd fmla="*/ 1 w 82" name="T4"/>
                  <a:gd fmla="*/ 22 h 34" name="T5"/>
                  <a:gd fmla="*/ 0 w 82" name="T6"/>
                  <a:gd fmla="*/ 34 h 34" name="T7"/>
                  <a:gd fmla="*/ 82 w 82" name="T8"/>
                  <a:gd fmla="*/ 13 h 34" name="T9"/>
                </a:gdLst>
                <a:cxnLst>
                  <a:cxn ang="0">
                    <a:pos x="T0" y="T1"/>
                  </a:cxn>
                  <a:cxn ang="0">
                    <a:pos x="T2" y="T3"/>
                  </a:cxn>
                  <a:cxn ang="0">
                    <a:pos x="T4" y="T5"/>
                  </a:cxn>
                  <a:cxn ang="0">
                    <a:pos x="T6" y="T7"/>
                  </a:cxn>
                  <a:cxn ang="0">
                    <a:pos x="T8" y="T9"/>
                  </a:cxn>
                </a:cxnLst>
                <a:rect b="b" l="0" r="r" t="0"/>
                <a:pathLst>
                  <a:path h="34" w="82">
                    <a:moveTo>
                      <a:pt x="82" y="13"/>
                    </a:moveTo>
                    <a:cubicBezTo>
                      <a:pt x="82" y="0"/>
                      <a:pt x="82" y="0"/>
                      <a:pt x="82" y="0"/>
                    </a:cubicBezTo>
                    <a:cubicBezTo>
                      <a:pt x="1" y="22"/>
                      <a:pt x="1" y="22"/>
                      <a:pt x="1" y="22"/>
                    </a:cubicBezTo>
                    <a:cubicBezTo>
                      <a:pt x="0" y="34"/>
                      <a:pt x="0" y="34"/>
                      <a:pt x="0" y="34"/>
                    </a:cubicBezTo>
                    <a:cubicBezTo>
                      <a:pt x="21" y="29"/>
                      <a:pt x="55" y="20"/>
                      <a:pt x="82" y="13"/>
                    </a:cubicBezTo>
                    <a:close/>
                  </a:path>
                </a:pathLst>
              </a:custGeom>
              <a:solidFill>
                <a:schemeClr val="bg1">
                  <a:lumMod val="85000"/>
                </a:schemeClr>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en-US"/>
              </a:p>
            </p:txBody>
          </p:sp>
          <p:sp>
            <p:nvSpPr>
              <p:cNvPr id="29" name="Freeform 28"/>
              <p:cNvSpPr/>
              <p:nvPr/>
            </p:nvSpPr>
            <p:spPr bwMode="auto">
              <a:xfrm>
                <a:off x="1040030" y="1906284"/>
                <a:ext cx="560170" cy="231947"/>
              </a:xfrm>
              <a:custGeom>
                <a:gdLst>
                  <a:gd fmla="*/ 82 w 82" name="T0"/>
                  <a:gd fmla="*/ 12 h 34" name="T1"/>
                  <a:gd fmla="*/ 82 w 82" name="T2"/>
                  <a:gd fmla="*/ 0 h 34" name="T3"/>
                  <a:gd fmla="*/ 1 w 82" name="T4"/>
                  <a:gd fmla="*/ 22 h 34" name="T5"/>
                  <a:gd fmla="*/ 0 w 82" name="T6"/>
                  <a:gd fmla="*/ 34 h 34" name="T7"/>
                  <a:gd fmla="*/ 82 w 82" name="T8"/>
                  <a:gd fmla="*/ 12 h 34" name="T9"/>
                </a:gdLst>
                <a:cxnLst>
                  <a:cxn ang="0">
                    <a:pos x="T0" y="T1"/>
                  </a:cxn>
                  <a:cxn ang="0">
                    <a:pos x="T2" y="T3"/>
                  </a:cxn>
                  <a:cxn ang="0">
                    <a:pos x="T4" y="T5"/>
                  </a:cxn>
                  <a:cxn ang="0">
                    <a:pos x="T6" y="T7"/>
                  </a:cxn>
                  <a:cxn ang="0">
                    <a:pos x="T8" y="T9"/>
                  </a:cxn>
                </a:cxnLst>
                <a:rect b="b" l="0" r="r" t="0"/>
                <a:pathLst>
                  <a:path h="34" w="82">
                    <a:moveTo>
                      <a:pt x="82" y="12"/>
                    </a:moveTo>
                    <a:cubicBezTo>
                      <a:pt x="82" y="0"/>
                      <a:pt x="82" y="0"/>
                      <a:pt x="82" y="0"/>
                    </a:cubicBezTo>
                    <a:cubicBezTo>
                      <a:pt x="1" y="22"/>
                      <a:pt x="1" y="22"/>
                      <a:pt x="1" y="22"/>
                    </a:cubicBezTo>
                    <a:cubicBezTo>
                      <a:pt x="0" y="34"/>
                      <a:pt x="0" y="34"/>
                      <a:pt x="0" y="34"/>
                    </a:cubicBezTo>
                    <a:cubicBezTo>
                      <a:pt x="21" y="28"/>
                      <a:pt x="55" y="19"/>
                      <a:pt x="82" y="12"/>
                    </a:cubicBezTo>
                    <a:close/>
                  </a:path>
                </a:pathLst>
              </a:custGeom>
              <a:solidFill>
                <a:schemeClr val="bg1">
                  <a:lumMod val="85000"/>
                </a:schemeClr>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en-US"/>
              </a:p>
            </p:txBody>
          </p:sp>
          <p:sp>
            <p:nvSpPr>
              <p:cNvPr id="7" name="Freeform 29"/>
              <p:cNvSpPr/>
              <p:nvPr/>
            </p:nvSpPr>
            <p:spPr bwMode="auto">
              <a:xfrm>
                <a:off x="1040030" y="1774995"/>
                <a:ext cx="560170" cy="231947"/>
              </a:xfrm>
              <a:custGeom>
                <a:gdLst>
                  <a:gd fmla="*/ 82 w 82" name="T0"/>
                  <a:gd fmla="*/ 13 h 34" name="T1"/>
                  <a:gd fmla="*/ 82 w 82" name="T2"/>
                  <a:gd fmla="*/ 0 h 34" name="T3"/>
                  <a:gd fmla="*/ 1 w 82" name="T4"/>
                  <a:gd fmla="*/ 22 h 34" name="T5"/>
                  <a:gd fmla="*/ 0 w 82" name="T6"/>
                  <a:gd fmla="*/ 34 h 34" name="T7"/>
                  <a:gd fmla="*/ 82 w 82" name="T8"/>
                  <a:gd fmla="*/ 13 h 34" name="T9"/>
                </a:gdLst>
                <a:cxnLst>
                  <a:cxn ang="0">
                    <a:pos x="T0" y="T1"/>
                  </a:cxn>
                  <a:cxn ang="0">
                    <a:pos x="T2" y="T3"/>
                  </a:cxn>
                  <a:cxn ang="0">
                    <a:pos x="T4" y="T5"/>
                  </a:cxn>
                  <a:cxn ang="0">
                    <a:pos x="T6" y="T7"/>
                  </a:cxn>
                  <a:cxn ang="0">
                    <a:pos x="T8" y="T9"/>
                  </a:cxn>
                </a:cxnLst>
                <a:rect b="b" l="0" r="r" t="0"/>
                <a:pathLst>
                  <a:path h="34" w="82">
                    <a:moveTo>
                      <a:pt x="82" y="13"/>
                    </a:moveTo>
                    <a:cubicBezTo>
                      <a:pt x="82" y="0"/>
                      <a:pt x="82" y="0"/>
                      <a:pt x="82" y="0"/>
                    </a:cubicBezTo>
                    <a:cubicBezTo>
                      <a:pt x="1" y="22"/>
                      <a:pt x="1" y="22"/>
                      <a:pt x="1" y="22"/>
                    </a:cubicBezTo>
                    <a:cubicBezTo>
                      <a:pt x="0" y="34"/>
                      <a:pt x="0" y="34"/>
                      <a:pt x="0" y="34"/>
                    </a:cubicBezTo>
                    <a:cubicBezTo>
                      <a:pt x="21" y="29"/>
                      <a:pt x="55" y="20"/>
                      <a:pt x="82" y="13"/>
                    </a:cubicBezTo>
                    <a:close/>
                  </a:path>
                </a:pathLst>
              </a:custGeom>
              <a:solidFill>
                <a:schemeClr val="bg1">
                  <a:lumMod val="85000"/>
                </a:schemeClr>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en-US"/>
              </a:p>
            </p:txBody>
          </p:sp>
          <p:sp>
            <p:nvSpPr>
              <p:cNvPr id="31" name="Freeform 30"/>
              <p:cNvSpPr/>
              <p:nvPr/>
            </p:nvSpPr>
            <p:spPr bwMode="auto">
              <a:xfrm>
                <a:off x="1040030" y="1652456"/>
                <a:ext cx="560170" cy="227569"/>
              </a:xfrm>
              <a:custGeom>
                <a:gdLst>
                  <a:gd fmla="*/ 82 w 82" name="T0"/>
                  <a:gd fmla="*/ 12 h 33" name="T1"/>
                  <a:gd fmla="*/ 82 w 82" name="T2"/>
                  <a:gd fmla="*/ 0 h 33" name="T3"/>
                  <a:gd fmla="*/ 1 w 82" name="T4"/>
                  <a:gd fmla="*/ 22 h 33" name="T5"/>
                  <a:gd fmla="*/ 0 w 82" name="T6"/>
                  <a:gd fmla="*/ 33 h 33" name="T7"/>
                  <a:gd fmla="*/ 82 w 82" name="T8"/>
                  <a:gd fmla="*/ 12 h 33" name="T9"/>
                </a:gdLst>
                <a:cxnLst>
                  <a:cxn ang="0">
                    <a:pos x="T0" y="T1"/>
                  </a:cxn>
                  <a:cxn ang="0">
                    <a:pos x="T2" y="T3"/>
                  </a:cxn>
                  <a:cxn ang="0">
                    <a:pos x="T4" y="T5"/>
                  </a:cxn>
                  <a:cxn ang="0">
                    <a:pos x="T6" y="T7"/>
                  </a:cxn>
                  <a:cxn ang="0">
                    <a:pos x="T8" y="T9"/>
                  </a:cxn>
                </a:cxnLst>
                <a:rect b="b" l="0" r="r" t="0"/>
                <a:pathLst>
                  <a:path h="33" w="82">
                    <a:moveTo>
                      <a:pt x="82" y="12"/>
                    </a:moveTo>
                    <a:cubicBezTo>
                      <a:pt x="82" y="0"/>
                      <a:pt x="82" y="0"/>
                      <a:pt x="82" y="0"/>
                    </a:cubicBezTo>
                    <a:cubicBezTo>
                      <a:pt x="1" y="22"/>
                      <a:pt x="1" y="22"/>
                      <a:pt x="1" y="22"/>
                    </a:cubicBezTo>
                    <a:cubicBezTo>
                      <a:pt x="0" y="33"/>
                      <a:pt x="0" y="33"/>
                      <a:pt x="0" y="33"/>
                    </a:cubicBezTo>
                    <a:cubicBezTo>
                      <a:pt x="21" y="28"/>
                      <a:pt x="55" y="19"/>
                      <a:pt x="82" y="12"/>
                    </a:cubicBezTo>
                    <a:close/>
                  </a:path>
                </a:pathLst>
              </a:custGeom>
              <a:solidFill>
                <a:schemeClr val="bg1">
                  <a:lumMod val="85000"/>
                </a:schemeClr>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en-US"/>
              </a:p>
            </p:txBody>
          </p:sp>
          <p:sp>
            <p:nvSpPr>
              <p:cNvPr id="32" name="Freeform 31"/>
              <p:cNvSpPr/>
              <p:nvPr/>
            </p:nvSpPr>
            <p:spPr bwMode="auto">
              <a:xfrm>
                <a:off x="1040030" y="1525543"/>
                <a:ext cx="560170" cy="231947"/>
              </a:xfrm>
              <a:custGeom>
                <a:gdLst>
                  <a:gd fmla="*/ 82 w 82" name="T0"/>
                  <a:gd fmla="*/ 13 h 34" name="T1"/>
                  <a:gd fmla="*/ 82 w 82" name="T2"/>
                  <a:gd fmla="*/ 0 h 34" name="T3"/>
                  <a:gd fmla="*/ 1 w 82" name="T4"/>
                  <a:gd fmla="*/ 22 h 34" name="T5"/>
                  <a:gd fmla="*/ 0 w 82" name="T6"/>
                  <a:gd fmla="*/ 34 h 34" name="T7"/>
                  <a:gd fmla="*/ 82 w 82" name="T8"/>
                  <a:gd fmla="*/ 13 h 34" name="T9"/>
                </a:gdLst>
                <a:cxnLst>
                  <a:cxn ang="0">
                    <a:pos x="T0" y="T1"/>
                  </a:cxn>
                  <a:cxn ang="0">
                    <a:pos x="T2" y="T3"/>
                  </a:cxn>
                  <a:cxn ang="0">
                    <a:pos x="T4" y="T5"/>
                  </a:cxn>
                  <a:cxn ang="0">
                    <a:pos x="T6" y="T7"/>
                  </a:cxn>
                  <a:cxn ang="0">
                    <a:pos x="T8" y="T9"/>
                  </a:cxn>
                </a:cxnLst>
                <a:rect b="b" l="0" r="r" t="0"/>
                <a:pathLst>
                  <a:path h="34" w="82">
                    <a:moveTo>
                      <a:pt x="82" y="13"/>
                    </a:moveTo>
                    <a:cubicBezTo>
                      <a:pt x="82" y="0"/>
                      <a:pt x="82" y="0"/>
                      <a:pt x="82" y="0"/>
                    </a:cubicBezTo>
                    <a:cubicBezTo>
                      <a:pt x="1" y="22"/>
                      <a:pt x="1" y="22"/>
                      <a:pt x="1" y="22"/>
                    </a:cubicBezTo>
                    <a:cubicBezTo>
                      <a:pt x="0" y="34"/>
                      <a:pt x="0" y="34"/>
                      <a:pt x="0" y="34"/>
                    </a:cubicBezTo>
                    <a:cubicBezTo>
                      <a:pt x="21" y="29"/>
                      <a:pt x="55" y="20"/>
                      <a:pt x="82" y="13"/>
                    </a:cubicBezTo>
                    <a:close/>
                  </a:path>
                </a:pathLst>
              </a:custGeom>
              <a:solidFill>
                <a:schemeClr val="bg1">
                  <a:lumMod val="85000"/>
                </a:schemeClr>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en-US"/>
              </a:p>
            </p:txBody>
          </p:sp>
          <p:sp>
            <p:nvSpPr>
              <p:cNvPr id="33" name="Freeform 32"/>
              <p:cNvSpPr/>
              <p:nvPr/>
            </p:nvSpPr>
            <p:spPr bwMode="auto">
              <a:xfrm>
                <a:off x="1040030" y="1394253"/>
                <a:ext cx="560170" cy="231947"/>
              </a:xfrm>
              <a:custGeom>
                <a:gdLst>
                  <a:gd fmla="*/ 82 w 82" name="T0"/>
                  <a:gd fmla="*/ 12 h 34" name="T1"/>
                  <a:gd fmla="*/ 82 w 82" name="T2"/>
                  <a:gd fmla="*/ 0 h 34" name="T3"/>
                  <a:gd fmla="*/ 1 w 82" name="T4"/>
                  <a:gd fmla="*/ 22 h 34" name="T5"/>
                  <a:gd fmla="*/ 0 w 82" name="T6"/>
                  <a:gd fmla="*/ 34 h 34" name="T7"/>
                  <a:gd fmla="*/ 82 w 82" name="T8"/>
                  <a:gd fmla="*/ 12 h 34" name="T9"/>
                </a:gdLst>
                <a:cxnLst>
                  <a:cxn ang="0">
                    <a:pos x="T0" y="T1"/>
                  </a:cxn>
                  <a:cxn ang="0">
                    <a:pos x="T2" y="T3"/>
                  </a:cxn>
                  <a:cxn ang="0">
                    <a:pos x="T4" y="T5"/>
                  </a:cxn>
                  <a:cxn ang="0">
                    <a:pos x="T6" y="T7"/>
                  </a:cxn>
                  <a:cxn ang="0">
                    <a:pos x="T8" y="T9"/>
                  </a:cxn>
                </a:cxnLst>
                <a:rect b="b" l="0" r="r" t="0"/>
                <a:pathLst>
                  <a:path h="34" w="82">
                    <a:moveTo>
                      <a:pt x="82" y="12"/>
                    </a:moveTo>
                    <a:cubicBezTo>
                      <a:pt x="82" y="0"/>
                      <a:pt x="82" y="0"/>
                      <a:pt x="82" y="0"/>
                    </a:cubicBezTo>
                    <a:cubicBezTo>
                      <a:pt x="1" y="22"/>
                      <a:pt x="1" y="22"/>
                      <a:pt x="1" y="22"/>
                    </a:cubicBezTo>
                    <a:cubicBezTo>
                      <a:pt x="0" y="34"/>
                      <a:pt x="0" y="34"/>
                      <a:pt x="0" y="34"/>
                    </a:cubicBezTo>
                    <a:cubicBezTo>
                      <a:pt x="21" y="28"/>
                      <a:pt x="55" y="19"/>
                      <a:pt x="82" y="12"/>
                    </a:cubicBezTo>
                    <a:close/>
                  </a:path>
                </a:pathLst>
              </a:custGeom>
              <a:solidFill>
                <a:schemeClr val="bg1">
                  <a:lumMod val="85000"/>
                </a:schemeClr>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en-US"/>
              </a:p>
            </p:txBody>
          </p:sp>
          <p:sp>
            <p:nvSpPr>
              <p:cNvPr id="34" name="Freeform 33"/>
              <p:cNvSpPr/>
              <p:nvPr/>
            </p:nvSpPr>
            <p:spPr bwMode="auto">
              <a:xfrm>
                <a:off x="1040030" y="1271716"/>
                <a:ext cx="560170" cy="223195"/>
              </a:xfrm>
              <a:custGeom>
                <a:gdLst>
                  <a:gd fmla="*/ 82 w 82" name="T0"/>
                  <a:gd fmla="*/ 12 h 33" name="T1"/>
                  <a:gd fmla="*/ 82 w 82" name="T2"/>
                  <a:gd fmla="*/ 0 h 33" name="T3"/>
                  <a:gd fmla="*/ 1 w 82" name="T4"/>
                  <a:gd fmla="*/ 21 h 33" name="T5"/>
                  <a:gd fmla="*/ 0 w 82" name="T6"/>
                  <a:gd fmla="*/ 33 h 33" name="T7"/>
                  <a:gd fmla="*/ 82 w 82" name="T8"/>
                  <a:gd fmla="*/ 12 h 33" name="T9"/>
                </a:gdLst>
                <a:cxnLst>
                  <a:cxn ang="0">
                    <a:pos x="T0" y="T1"/>
                  </a:cxn>
                  <a:cxn ang="0">
                    <a:pos x="T2" y="T3"/>
                  </a:cxn>
                  <a:cxn ang="0">
                    <a:pos x="T4" y="T5"/>
                  </a:cxn>
                  <a:cxn ang="0">
                    <a:pos x="T6" y="T7"/>
                  </a:cxn>
                  <a:cxn ang="0">
                    <a:pos x="T8" y="T9"/>
                  </a:cxn>
                </a:cxnLst>
                <a:rect b="b" l="0" r="r" t="0"/>
                <a:pathLst>
                  <a:path h="33" w="82">
                    <a:moveTo>
                      <a:pt x="82" y="12"/>
                    </a:moveTo>
                    <a:cubicBezTo>
                      <a:pt x="82" y="0"/>
                      <a:pt x="82" y="0"/>
                      <a:pt x="82" y="0"/>
                    </a:cubicBezTo>
                    <a:cubicBezTo>
                      <a:pt x="1" y="21"/>
                      <a:pt x="1" y="21"/>
                      <a:pt x="1" y="21"/>
                    </a:cubicBezTo>
                    <a:cubicBezTo>
                      <a:pt x="0" y="33"/>
                      <a:pt x="0" y="33"/>
                      <a:pt x="0" y="33"/>
                    </a:cubicBezTo>
                    <a:cubicBezTo>
                      <a:pt x="21" y="28"/>
                      <a:pt x="55" y="19"/>
                      <a:pt x="82" y="12"/>
                    </a:cubicBezTo>
                    <a:close/>
                  </a:path>
                </a:pathLst>
              </a:custGeom>
              <a:solidFill>
                <a:schemeClr val="bg1">
                  <a:lumMod val="85000"/>
                </a:schemeClr>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en-US"/>
              </a:p>
            </p:txBody>
          </p:sp>
          <p:sp>
            <p:nvSpPr>
              <p:cNvPr id="35" name="Freeform 34"/>
              <p:cNvSpPr/>
              <p:nvPr/>
            </p:nvSpPr>
            <p:spPr bwMode="auto">
              <a:xfrm>
                <a:off x="1040030" y="1394253"/>
                <a:ext cx="560170" cy="231947"/>
              </a:xfrm>
              <a:custGeom>
                <a:gdLst>
                  <a:gd fmla="*/ 82 w 82" name="T0"/>
                  <a:gd fmla="*/ 12 h 34" name="T1"/>
                  <a:gd fmla="*/ 82 w 82" name="T2"/>
                  <a:gd fmla="*/ 0 h 34" name="T3"/>
                  <a:gd fmla="*/ 1 w 82" name="T4"/>
                  <a:gd fmla="*/ 22 h 34" name="T5"/>
                  <a:gd fmla="*/ 0 w 82" name="T6"/>
                  <a:gd fmla="*/ 34 h 34" name="T7"/>
                  <a:gd fmla="*/ 82 w 82" name="T8"/>
                  <a:gd fmla="*/ 12 h 34" name="T9"/>
                </a:gdLst>
                <a:cxnLst>
                  <a:cxn ang="0">
                    <a:pos x="T0" y="T1"/>
                  </a:cxn>
                  <a:cxn ang="0">
                    <a:pos x="T2" y="T3"/>
                  </a:cxn>
                  <a:cxn ang="0">
                    <a:pos x="T4" y="T5"/>
                  </a:cxn>
                  <a:cxn ang="0">
                    <a:pos x="T6" y="T7"/>
                  </a:cxn>
                  <a:cxn ang="0">
                    <a:pos x="T8" y="T9"/>
                  </a:cxn>
                </a:cxnLst>
                <a:rect b="b" l="0" r="r" t="0"/>
                <a:pathLst>
                  <a:path h="34" w="82">
                    <a:moveTo>
                      <a:pt x="82" y="12"/>
                    </a:moveTo>
                    <a:cubicBezTo>
                      <a:pt x="82" y="0"/>
                      <a:pt x="82" y="0"/>
                      <a:pt x="82" y="0"/>
                    </a:cubicBezTo>
                    <a:cubicBezTo>
                      <a:pt x="1" y="22"/>
                      <a:pt x="1" y="22"/>
                      <a:pt x="1" y="22"/>
                    </a:cubicBezTo>
                    <a:cubicBezTo>
                      <a:pt x="0" y="34"/>
                      <a:pt x="0" y="34"/>
                      <a:pt x="0" y="34"/>
                    </a:cubicBezTo>
                    <a:cubicBezTo>
                      <a:pt x="21" y="28"/>
                      <a:pt x="55" y="19"/>
                      <a:pt x="82" y="12"/>
                    </a:cubicBezTo>
                    <a:close/>
                  </a:path>
                </a:pathLst>
              </a:custGeom>
              <a:solidFill>
                <a:schemeClr val="bg1">
                  <a:lumMod val="85000"/>
                </a:schemeClr>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en-US"/>
              </a:p>
            </p:txBody>
          </p:sp>
          <p:sp>
            <p:nvSpPr>
              <p:cNvPr id="36" name="Freeform 35"/>
              <p:cNvSpPr/>
              <p:nvPr/>
            </p:nvSpPr>
            <p:spPr bwMode="auto">
              <a:xfrm>
                <a:off x="1040030" y="1271716"/>
                <a:ext cx="560170" cy="223195"/>
              </a:xfrm>
              <a:custGeom>
                <a:gdLst>
                  <a:gd fmla="*/ 82 w 82" name="T0"/>
                  <a:gd fmla="*/ 12 h 33" name="T1"/>
                  <a:gd fmla="*/ 82 w 82" name="T2"/>
                  <a:gd fmla="*/ 0 h 33" name="T3"/>
                  <a:gd fmla="*/ 1 w 82" name="T4"/>
                  <a:gd fmla="*/ 21 h 33" name="T5"/>
                  <a:gd fmla="*/ 0 w 82" name="T6"/>
                  <a:gd fmla="*/ 33 h 33" name="T7"/>
                  <a:gd fmla="*/ 82 w 82" name="T8"/>
                  <a:gd fmla="*/ 12 h 33" name="T9"/>
                </a:gdLst>
                <a:cxnLst>
                  <a:cxn ang="0">
                    <a:pos x="T0" y="T1"/>
                  </a:cxn>
                  <a:cxn ang="0">
                    <a:pos x="T2" y="T3"/>
                  </a:cxn>
                  <a:cxn ang="0">
                    <a:pos x="T4" y="T5"/>
                  </a:cxn>
                  <a:cxn ang="0">
                    <a:pos x="T6" y="T7"/>
                  </a:cxn>
                  <a:cxn ang="0">
                    <a:pos x="T8" y="T9"/>
                  </a:cxn>
                </a:cxnLst>
                <a:rect b="b" l="0" r="r" t="0"/>
                <a:pathLst>
                  <a:path h="33" w="82">
                    <a:moveTo>
                      <a:pt x="82" y="12"/>
                    </a:moveTo>
                    <a:cubicBezTo>
                      <a:pt x="82" y="0"/>
                      <a:pt x="82" y="0"/>
                      <a:pt x="82" y="0"/>
                    </a:cubicBezTo>
                    <a:cubicBezTo>
                      <a:pt x="1" y="21"/>
                      <a:pt x="1" y="21"/>
                      <a:pt x="1" y="21"/>
                    </a:cubicBezTo>
                    <a:cubicBezTo>
                      <a:pt x="0" y="33"/>
                      <a:pt x="0" y="33"/>
                      <a:pt x="0" y="33"/>
                    </a:cubicBezTo>
                    <a:cubicBezTo>
                      <a:pt x="21" y="28"/>
                      <a:pt x="55" y="19"/>
                      <a:pt x="82" y="12"/>
                    </a:cubicBezTo>
                    <a:close/>
                  </a:path>
                </a:pathLst>
              </a:custGeom>
              <a:solidFill>
                <a:schemeClr val="bg1">
                  <a:lumMod val="85000"/>
                </a:schemeClr>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en-US"/>
              </a:p>
            </p:txBody>
          </p:sp>
          <p:sp>
            <p:nvSpPr>
              <p:cNvPr id="37" name="Freeform 36"/>
              <p:cNvSpPr/>
              <p:nvPr/>
            </p:nvSpPr>
            <p:spPr bwMode="auto">
              <a:xfrm>
                <a:off x="1040030" y="1140425"/>
                <a:ext cx="560170" cy="231947"/>
              </a:xfrm>
              <a:custGeom>
                <a:gdLst>
                  <a:gd fmla="*/ 82 w 82" name="T0"/>
                  <a:gd fmla="*/ 12 h 34" name="T1"/>
                  <a:gd fmla="*/ 82 w 82" name="T2"/>
                  <a:gd fmla="*/ 0 h 34" name="T3"/>
                  <a:gd fmla="*/ 1 w 82" name="T4"/>
                  <a:gd fmla="*/ 22 h 34" name="T5"/>
                  <a:gd fmla="*/ 0 w 82" name="T6"/>
                  <a:gd fmla="*/ 34 h 34" name="T7"/>
                  <a:gd fmla="*/ 82 w 82" name="T8"/>
                  <a:gd fmla="*/ 12 h 34" name="T9"/>
                </a:gdLst>
                <a:cxnLst>
                  <a:cxn ang="0">
                    <a:pos x="T0" y="T1"/>
                  </a:cxn>
                  <a:cxn ang="0">
                    <a:pos x="T2" y="T3"/>
                  </a:cxn>
                  <a:cxn ang="0">
                    <a:pos x="T4" y="T5"/>
                  </a:cxn>
                  <a:cxn ang="0">
                    <a:pos x="T6" y="T7"/>
                  </a:cxn>
                  <a:cxn ang="0">
                    <a:pos x="T8" y="T9"/>
                  </a:cxn>
                </a:cxnLst>
                <a:rect b="b" l="0" r="r" t="0"/>
                <a:pathLst>
                  <a:path h="34" w="82">
                    <a:moveTo>
                      <a:pt x="82" y="12"/>
                    </a:moveTo>
                    <a:cubicBezTo>
                      <a:pt x="82" y="0"/>
                      <a:pt x="82" y="0"/>
                      <a:pt x="82" y="0"/>
                    </a:cubicBezTo>
                    <a:cubicBezTo>
                      <a:pt x="1" y="22"/>
                      <a:pt x="1" y="22"/>
                      <a:pt x="1" y="22"/>
                    </a:cubicBezTo>
                    <a:cubicBezTo>
                      <a:pt x="0" y="34"/>
                      <a:pt x="0" y="34"/>
                      <a:pt x="0" y="34"/>
                    </a:cubicBezTo>
                    <a:cubicBezTo>
                      <a:pt x="21" y="28"/>
                      <a:pt x="55" y="19"/>
                      <a:pt x="82" y="12"/>
                    </a:cubicBezTo>
                    <a:close/>
                  </a:path>
                </a:pathLst>
              </a:custGeom>
              <a:solidFill>
                <a:schemeClr val="bg1">
                  <a:lumMod val="85000"/>
                </a:schemeClr>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en-US"/>
              </a:p>
            </p:txBody>
          </p:sp>
          <p:sp>
            <p:nvSpPr>
              <p:cNvPr id="38" name="Freeform 37"/>
              <p:cNvSpPr/>
              <p:nvPr/>
            </p:nvSpPr>
            <p:spPr bwMode="auto">
              <a:xfrm>
                <a:off x="1040030" y="1013513"/>
                <a:ext cx="560170" cy="231947"/>
              </a:xfrm>
              <a:custGeom>
                <a:gdLst>
                  <a:gd fmla="*/ 82 w 82" name="T0"/>
                  <a:gd fmla="*/ 13 h 34" name="T1"/>
                  <a:gd fmla="*/ 82 w 82" name="T2"/>
                  <a:gd fmla="*/ 0 h 34" name="T3"/>
                  <a:gd fmla="*/ 1 w 82" name="T4"/>
                  <a:gd fmla="*/ 22 h 34" name="T5"/>
                  <a:gd fmla="*/ 0 w 82" name="T6"/>
                  <a:gd fmla="*/ 34 h 34" name="T7"/>
                  <a:gd fmla="*/ 82 w 82" name="T8"/>
                  <a:gd fmla="*/ 13 h 34" name="T9"/>
                </a:gdLst>
                <a:cxnLst>
                  <a:cxn ang="0">
                    <a:pos x="T0" y="T1"/>
                  </a:cxn>
                  <a:cxn ang="0">
                    <a:pos x="T2" y="T3"/>
                  </a:cxn>
                  <a:cxn ang="0">
                    <a:pos x="T4" y="T5"/>
                  </a:cxn>
                  <a:cxn ang="0">
                    <a:pos x="T6" y="T7"/>
                  </a:cxn>
                  <a:cxn ang="0">
                    <a:pos x="T8" y="T9"/>
                  </a:cxn>
                </a:cxnLst>
                <a:rect b="b" l="0" r="r" t="0"/>
                <a:pathLst>
                  <a:path h="34" w="82">
                    <a:moveTo>
                      <a:pt x="82" y="13"/>
                    </a:moveTo>
                    <a:cubicBezTo>
                      <a:pt x="82" y="0"/>
                      <a:pt x="82" y="0"/>
                      <a:pt x="82" y="0"/>
                    </a:cubicBezTo>
                    <a:cubicBezTo>
                      <a:pt x="1" y="22"/>
                      <a:pt x="1" y="22"/>
                      <a:pt x="1" y="22"/>
                    </a:cubicBezTo>
                    <a:cubicBezTo>
                      <a:pt x="0" y="34"/>
                      <a:pt x="0" y="34"/>
                      <a:pt x="0" y="34"/>
                    </a:cubicBezTo>
                    <a:cubicBezTo>
                      <a:pt x="21" y="29"/>
                      <a:pt x="55" y="20"/>
                      <a:pt x="82" y="13"/>
                    </a:cubicBezTo>
                    <a:close/>
                  </a:path>
                </a:pathLst>
              </a:custGeom>
              <a:solidFill>
                <a:schemeClr val="bg1">
                  <a:lumMod val="85000"/>
                </a:schemeClr>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en-US"/>
              </a:p>
            </p:txBody>
          </p:sp>
          <p:sp>
            <p:nvSpPr>
              <p:cNvPr id="39" name="Freeform 38"/>
              <p:cNvSpPr/>
              <p:nvPr/>
            </p:nvSpPr>
            <p:spPr bwMode="auto">
              <a:xfrm>
                <a:off x="1040030" y="895350"/>
                <a:ext cx="560170" cy="231947"/>
              </a:xfrm>
              <a:custGeom>
                <a:gdLst>
                  <a:gd fmla="*/ 82 w 82" name="T0"/>
                  <a:gd fmla="*/ 12 h 34" name="T1"/>
                  <a:gd fmla="*/ 82 w 82" name="T2"/>
                  <a:gd fmla="*/ 0 h 34" name="T3"/>
                  <a:gd fmla="*/ 1 w 82" name="T4"/>
                  <a:gd fmla="*/ 22 h 34" name="T5"/>
                  <a:gd fmla="*/ 0 w 82" name="T6"/>
                  <a:gd fmla="*/ 34 h 34" name="T7"/>
                  <a:gd fmla="*/ 82 w 82" name="T8"/>
                  <a:gd fmla="*/ 12 h 34" name="T9"/>
                </a:gdLst>
                <a:cxnLst>
                  <a:cxn ang="0">
                    <a:pos x="T0" y="T1"/>
                  </a:cxn>
                  <a:cxn ang="0">
                    <a:pos x="T2" y="T3"/>
                  </a:cxn>
                  <a:cxn ang="0">
                    <a:pos x="T4" y="T5"/>
                  </a:cxn>
                  <a:cxn ang="0">
                    <a:pos x="T6" y="T7"/>
                  </a:cxn>
                  <a:cxn ang="0">
                    <a:pos x="T8" y="T9"/>
                  </a:cxn>
                </a:cxnLst>
                <a:rect b="b" l="0" r="r" t="0"/>
                <a:pathLst>
                  <a:path h="34" w="82">
                    <a:moveTo>
                      <a:pt x="82" y="12"/>
                    </a:moveTo>
                    <a:cubicBezTo>
                      <a:pt x="82" y="0"/>
                      <a:pt x="82" y="0"/>
                      <a:pt x="82" y="0"/>
                    </a:cubicBezTo>
                    <a:cubicBezTo>
                      <a:pt x="1" y="22"/>
                      <a:pt x="1" y="22"/>
                      <a:pt x="1" y="22"/>
                    </a:cubicBezTo>
                    <a:cubicBezTo>
                      <a:pt x="0" y="34"/>
                      <a:pt x="0" y="34"/>
                      <a:pt x="0" y="34"/>
                    </a:cubicBezTo>
                    <a:cubicBezTo>
                      <a:pt x="21" y="28"/>
                      <a:pt x="55" y="19"/>
                      <a:pt x="82" y="12"/>
                    </a:cubicBezTo>
                    <a:close/>
                  </a:path>
                </a:pathLst>
              </a:custGeom>
              <a:solidFill>
                <a:schemeClr val="bg1">
                  <a:lumMod val="85000"/>
                </a:schemeClr>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en-US"/>
              </a:p>
            </p:txBody>
          </p:sp>
          <p:sp>
            <p:nvSpPr>
              <p:cNvPr id="40" name="Freeform 40"/>
              <p:cNvSpPr/>
              <p:nvPr/>
            </p:nvSpPr>
            <p:spPr bwMode="auto">
              <a:xfrm>
                <a:off x="1040030" y="895350"/>
                <a:ext cx="560170" cy="231947"/>
              </a:xfrm>
              <a:custGeom>
                <a:gdLst>
                  <a:gd fmla="*/ 82 w 82" name="T0"/>
                  <a:gd fmla="*/ 12 h 34" name="T1"/>
                  <a:gd fmla="*/ 82 w 82" name="T2"/>
                  <a:gd fmla="*/ 0 h 34" name="T3"/>
                  <a:gd fmla="*/ 1 w 82" name="T4"/>
                  <a:gd fmla="*/ 22 h 34" name="T5"/>
                  <a:gd fmla="*/ 0 w 82" name="T6"/>
                  <a:gd fmla="*/ 34 h 34" name="T7"/>
                  <a:gd fmla="*/ 82 w 82" name="T8"/>
                  <a:gd fmla="*/ 12 h 34" name="T9"/>
                </a:gdLst>
                <a:cxnLst>
                  <a:cxn ang="0">
                    <a:pos x="T0" y="T1"/>
                  </a:cxn>
                  <a:cxn ang="0">
                    <a:pos x="T2" y="T3"/>
                  </a:cxn>
                  <a:cxn ang="0">
                    <a:pos x="T4" y="T5"/>
                  </a:cxn>
                  <a:cxn ang="0">
                    <a:pos x="T6" y="T7"/>
                  </a:cxn>
                  <a:cxn ang="0">
                    <a:pos x="T8" y="T9"/>
                  </a:cxn>
                </a:cxnLst>
                <a:rect b="b" l="0" r="r" t="0"/>
                <a:pathLst>
                  <a:path h="34" w="82">
                    <a:moveTo>
                      <a:pt x="82" y="12"/>
                    </a:moveTo>
                    <a:cubicBezTo>
                      <a:pt x="82" y="0"/>
                      <a:pt x="82" y="0"/>
                      <a:pt x="82" y="0"/>
                    </a:cubicBezTo>
                    <a:cubicBezTo>
                      <a:pt x="1" y="22"/>
                      <a:pt x="1" y="22"/>
                      <a:pt x="1" y="22"/>
                    </a:cubicBezTo>
                    <a:cubicBezTo>
                      <a:pt x="0" y="34"/>
                      <a:pt x="0" y="34"/>
                      <a:pt x="0" y="34"/>
                    </a:cubicBezTo>
                    <a:cubicBezTo>
                      <a:pt x="21" y="28"/>
                      <a:pt x="55" y="19"/>
                      <a:pt x="82" y="12"/>
                    </a:cubicBezTo>
                    <a:close/>
                  </a:path>
                </a:pathLst>
              </a:custGeom>
              <a:solidFill>
                <a:schemeClr val="bg1">
                  <a:lumMod val="85000"/>
                </a:schemeClr>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en-US"/>
              </a:p>
            </p:txBody>
          </p:sp>
        </p:grpSp>
        <p:grpSp>
          <p:nvGrpSpPr>
            <p:cNvPr id="206" name="Group 205"/>
            <p:cNvGrpSpPr/>
            <p:nvPr/>
          </p:nvGrpSpPr>
          <p:grpSpPr>
            <a:xfrm>
              <a:off x="7080" y="1637"/>
              <a:ext cx="798" cy="5640"/>
              <a:chOff x="4495800" y="1039411"/>
              <a:chExt cx="506630" cy="3581400"/>
            </a:xfrm>
          </p:grpSpPr>
          <p:sp>
            <p:nvSpPr>
              <p:cNvPr id="57" name="Freeform 7"/>
              <p:cNvSpPr/>
              <p:nvPr/>
            </p:nvSpPr>
            <p:spPr bwMode="auto">
              <a:xfrm>
                <a:off x="4495800" y="4193337"/>
                <a:ext cx="506630" cy="427474"/>
              </a:xfrm>
              <a:custGeom>
                <a:gdLst>
                  <a:gd fmla="*/ 0 w 128" name="T0"/>
                  <a:gd fmla="*/ 82 h 82" name="T1"/>
                  <a:gd fmla="*/ 128 w 128" name="T2"/>
                  <a:gd fmla="*/ 82 h 82" name="T3"/>
                  <a:gd fmla="*/ 128 w 128" name="T4"/>
                  <a:gd fmla="*/ 0 h 82" name="T5"/>
                  <a:gd fmla="*/ 1 w 128" name="T6"/>
                  <a:gd fmla="*/ 33 h 82" name="T7"/>
                  <a:gd fmla="*/ 0 w 128" name="T8"/>
                  <a:gd fmla="*/ 82 h 82" name="T9"/>
                </a:gdLst>
                <a:cxnLst>
                  <a:cxn ang="0">
                    <a:pos x="T0" y="T1"/>
                  </a:cxn>
                  <a:cxn ang="0">
                    <a:pos x="T2" y="T3"/>
                  </a:cxn>
                  <a:cxn ang="0">
                    <a:pos x="T4" y="T5"/>
                  </a:cxn>
                  <a:cxn ang="0">
                    <a:pos x="T6" y="T7"/>
                  </a:cxn>
                  <a:cxn ang="0">
                    <a:pos x="T8" y="T9"/>
                  </a:cxn>
                </a:cxnLst>
                <a:rect b="b" l="0" r="r" t="0"/>
                <a:pathLst>
                  <a:path h="82" w="128">
                    <a:moveTo>
                      <a:pt x="0" y="82"/>
                    </a:moveTo>
                    <a:lnTo>
                      <a:pt x="128" y="82"/>
                    </a:lnTo>
                    <a:lnTo>
                      <a:pt x="128" y="0"/>
                    </a:lnTo>
                    <a:lnTo>
                      <a:pt x="1" y="33"/>
                    </a:lnTo>
                    <a:lnTo>
                      <a:pt x="0" y="82"/>
                    </a:lnTo>
                    <a:close/>
                  </a:path>
                </a:pathLst>
              </a:custGeom>
              <a:solidFill>
                <a:schemeClr val="bg1">
                  <a:lumMod val="75000"/>
                </a:schemeClr>
              </a:solidFill>
              <a:ln>
                <a:noFill/>
              </a:ln>
            </p:spPr>
            <p:txBody>
              <a:bodyPr anchor="t" anchorCtr="0" bIns="45720" compatLnSpc="1" lIns="91440" numCol="1" rIns="91440" tIns="45720" vert="horz" wrap="square"/>
              <a:lstStyle/>
              <a:p>
                <a:endParaRPr lang="en-US"/>
              </a:p>
            </p:txBody>
          </p:sp>
          <p:sp>
            <p:nvSpPr>
              <p:cNvPr id="58" name="Freeform 8"/>
              <p:cNvSpPr/>
              <p:nvPr/>
            </p:nvSpPr>
            <p:spPr bwMode="auto">
              <a:xfrm>
                <a:off x="4495800" y="4031729"/>
                <a:ext cx="506630" cy="276296"/>
              </a:xfrm>
              <a:custGeom>
                <a:gdLst>
                  <a:gd fmla="*/ 82 w 82" name="T0"/>
                  <a:gd fmla="*/ 13 h 34" name="T1"/>
                  <a:gd fmla="*/ 82 w 82" name="T2"/>
                  <a:gd fmla="*/ 0 h 34" name="T3"/>
                  <a:gd fmla="*/ 1 w 82" name="T4"/>
                  <a:gd fmla="*/ 22 h 34" name="T5"/>
                  <a:gd fmla="*/ 0 w 82" name="T6"/>
                  <a:gd fmla="*/ 34 h 34" name="T7"/>
                  <a:gd fmla="*/ 82 w 82" name="T8"/>
                  <a:gd fmla="*/ 13 h 34" name="T9"/>
                </a:gdLst>
                <a:cxnLst>
                  <a:cxn ang="0">
                    <a:pos x="T0" y="T1"/>
                  </a:cxn>
                  <a:cxn ang="0">
                    <a:pos x="T2" y="T3"/>
                  </a:cxn>
                  <a:cxn ang="0">
                    <a:pos x="T4" y="T5"/>
                  </a:cxn>
                  <a:cxn ang="0">
                    <a:pos x="T6" y="T7"/>
                  </a:cxn>
                  <a:cxn ang="0">
                    <a:pos x="T8" y="T9"/>
                  </a:cxn>
                </a:cxnLst>
                <a:rect b="b" l="0" r="r" t="0"/>
                <a:pathLst>
                  <a:path h="34" w="82">
                    <a:moveTo>
                      <a:pt x="82" y="13"/>
                    </a:moveTo>
                    <a:cubicBezTo>
                      <a:pt x="82" y="0"/>
                      <a:pt x="82" y="0"/>
                      <a:pt x="82" y="0"/>
                    </a:cubicBezTo>
                    <a:cubicBezTo>
                      <a:pt x="1" y="22"/>
                      <a:pt x="1" y="22"/>
                      <a:pt x="1" y="22"/>
                    </a:cubicBezTo>
                    <a:cubicBezTo>
                      <a:pt x="0" y="34"/>
                      <a:pt x="0" y="34"/>
                      <a:pt x="0" y="34"/>
                    </a:cubicBezTo>
                    <a:cubicBezTo>
                      <a:pt x="21" y="29"/>
                      <a:pt x="55" y="20"/>
                      <a:pt x="82" y="13"/>
                    </a:cubicBezTo>
                    <a:close/>
                  </a:path>
                </a:pathLst>
              </a:custGeom>
              <a:solidFill>
                <a:srgbClr val="45C1A4"/>
              </a:solidFill>
              <a:ln>
                <a:noFill/>
              </a:ln>
            </p:spPr>
            <p:txBody>
              <a:bodyPr anchor="t" anchorCtr="0" bIns="45720" compatLnSpc="1" lIns="91440" numCol="1" rIns="91440" tIns="45720" vert="horz" wrap="square"/>
              <a:lstStyle/>
              <a:p>
                <a:endParaRPr lang="en-US"/>
              </a:p>
            </p:txBody>
          </p:sp>
          <p:sp>
            <p:nvSpPr>
              <p:cNvPr id="59" name="Freeform 9"/>
              <p:cNvSpPr/>
              <p:nvPr/>
            </p:nvSpPr>
            <p:spPr bwMode="auto">
              <a:xfrm>
                <a:off x="4495800" y="3885763"/>
                <a:ext cx="506630" cy="276296"/>
              </a:xfrm>
              <a:custGeom>
                <a:gdLst>
                  <a:gd fmla="*/ 82 w 82" name="T0"/>
                  <a:gd fmla="*/ 12 h 34" name="T1"/>
                  <a:gd fmla="*/ 82 w 82" name="T2"/>
                  <a:gd fmla="*/ 0 h 34" name="T3"/>
                  <a:gd fmla="*/ 1 w 82" name="T4"/>
                  <a:gd fmla="*/ 22 h 34" name="T5"/>
                  <a:gd fmla="*/ 0 w 82" name="T6"/>
                  <a:gd fmla="*/ 34 h 34" name="T7"/>
                  <a:gd fmla="*/ 82 w 82" name="T8"/>
                  <a:gd fmla="*/ 12 h 34" name="T9"/>
                </a:gdLst>
                <a:cxnLst>
                  <a:cxn ang="0">
                    <a:pos x="T0" y="T1"/>
                  </a:cxn>
                  <a:cxn ang="0">
                    <a:pos x="T2" y="T3"/>
                  </a:cxn>
                  <a:cxn ang="0">
                    <a:pos x="T4" y="T5"/>
                  </a:cxn>
                  <a:cxn ang="0">
                    <a:pos x="T6" y="T7"/>
                  </a:cxn>
                  <a:cxn ang="0">
                    <a:pos x="T8" y="T9"/>
                  </a:cxn>
                </a:cxnLst>
                <a:rect b="b" l="0" r="r" t="0"/>
                <a:pathLst>
                  <a:path h="34" w="82">
                    <a:moveTo>
                      <a:pt x="82" y="12"/>
                    </a:moveTo>
                    <a:cubicBezTo>
                      <a:pt x="82" y="0"/>
                      <a:pt x="82" y="0"/>
                      <a:pt x="82" y="0"/>
                    </a:cubicBezTo>
                    <a:cubicBezTo>
                      <a:pt x="1" y="22"/>
                      <a:pt x="1" y="22"/>
                      <a:pt x="1" y="22"/>
                    </a:cubicBezTo>
                    <a:cubicBezTo>
                      <a:pt x="0" y="34"/>
                      <a:pt x="0" y="34"/>
                      <a:pt x="0" y="34"/>
                    </a:cubicBezTo>
                    <a:cubicBezTo>
                      <a:pt x="21" y="28"/>
                      <a:pt x="55" y="19"/>
                      <a:pt x="82" y="12"/>
                    </a:cubicBezTo>
                    <a:close/>
                  </a:path>
                </a:pathLst>
              </a:custGeom>
              <a:solidFill>
                <a:srgbClr val="45C1A4"/>
              </a:solidFill>
              <a:ln>
                <a:noFill/>
              </a:ln>
            </p:spPr>
            <p:txBody>
              <a:bodyPr anchor="t" anchorCtr="0" bIns="45720" compatLnSpc="1" lIns="91440" numCol="1" rIns="91440" tIns="45720" vert="horz" wrap="square"/>
              <a:lstStyle/>
              <a:p>
                <a:endParaRPr lang="en-US"/>
              </a:p>
            </p:txBody>
          </p:sp>
          <p:sp>
            <p:nvSpPr>
              <p:cNvPr id="60" name="Freeform 10"/>
              <p:cNvSpPr/>
              <p:nvPr/>
            </p:nvSpPr>
            <p:spPr bwMode="auto">
              <a:xfrm>
                <a:off x="4495800" y="4031729"/>
                <a:ext cx="506630" cy="276296"/>
              </a:xfrm>
              <a:custGeom>
                <a:gdLst>
                  <a:gd fmla="*/ 82 w 82" name="T0"/>
                  <a:gd fmla="*/ 13 h 34" name="T1"/>
                  <a:gd fmla="*/ 82 w 82" name="T2"/>
                  <a:gd fmla="*/ 0 h 34" name="T3"/>
                  <a:gd fmla="*/ 1 w 82" name="T4"/>
                  <a:gd fmla="*/ 22 h 34" name="T5"/>
                  <a:gd fmla="*/ 0 w 82" name="T6"/>
                  <a:gd fmla="*/ 34 h 34" name="T7"/>
                  <a:gd fmla="*/ 82 w 82" name="T8"/>
                  <a:gd fmla="*/ 13 h 34" name="T9"/>
                </a:gdLst>
                <a:cxnLst>
                  <a:cxn ang="0">
                    <a:pos x="T0" y="T1"/>
                  </a:cxn>
                  <a:cxn ang="0">
                    <a:pos x="T2" y="T3"/>
                  </a:cxn>
                  <a:cxn ang="0">
                    <a:pos x="T4" y="T5"/>
                  </a:cxn>
                  <a:cxn ang="0">
                    <a:pos x="T6" y="T7"/>
                  </a:cxn>
                  <a:cxn ang="0">
                    <a:pos x="T8" y="T9"/>
                  </a:cxn>
                </a:cxnLst>
                <a:rect b="b" l="0" r="r" t="0"/>
                <a:pathLst>
                  <a:path h="34" w="82">
                    <a:moveTo>
                      <a:pt x="82" y="13"/>
                    </a:moveTo>
                    <a:cubicBezTo>
                      <a:pt x="82" y="0"/>
                      <a:pt x="82" y="0"/>
                      <a:pt x="82" y="0"/>
                    </a:cubicBezTo>
                    <a:cubicBezTo>
                      <a:pt x="1" y="22"/>
                      <a:pt x="1" y="22"/>
                      <a:pt x="1" y="22"/>
                    </a:cubicBezTo>
                    <a:cubicBezTo>
                      <a:pt x="0" y="34"/>
                      <a:pt x="0" y="34"/>
                      <a:pt x="0" y="34"/>
                    </a:cubicBezTo>
                    <a:cubicBezTo>
                      <a:pt x="21" y="29"/>
                      <a:pt x="55" y="20"/>
                      <a:pt x="82" y="13"/>
                    </a:cubicBezTo>
                    <a:close/>
                  </a:path>
                </a:pathLst>
              </a:custGeom>
              <a:solidFill>
                <a:schemeClr val="bg1">
                  <a:lumMod val="75000"/>
                </a:schemeClr>
              </a:solidFill>
              <a:ln>
                <a:noFill/>
              </a:ln>
            </p:spPr>
            <p:txBody>
              <a:bodyPr anchor="t" anchorCtr="0" bIns="45720" compatLnSpc="1" lIns="91440" numCol="1" rIns="91440" tIns="45720" vert="horz" wrap="square"/>
              <a:lstStyle/>
              <a:p>
                <a:endParaRPr lang="en-US"/>
              </a:p>
            </p:txBody>
          </p:sp>
          <p:sp>
            <p:nvSpPr>
              <p:cNvPr id="61" name="Freeform 11"/>
              <p:cNvSpPr/>
              <p:nvPr/>
            </p:nvSpPr>
            <p:spPr bwMode="auto">
              <a:xfrm>
                <a:off x="4495800" y="3885763"/>
                <a:ext cx="506630" cy="276296"/>
              </a:xfrm>
              <a:custGeom>
                <a:gdLst>
                  <a:gd fmla="*/ 82 w 82" name="T0"/>
                  <a:gd fmla="*/ 12 h 34" name="T1"/>
                  <a:gd fmla="*/ 82 w 82" name="T2"/>
                  <a:gd fmla="*/ 0 h 34" name="T3"/>
                  <a:gd fmla="*/ 1 w 82" name="T4"/>
                  <a:gd fmla="*/ 22 h 34" name="T5"/>
                  <a:gd fmla="*/ 0 w 82" name="T6"/>
                  <a:gd fmla="*/ 34 h 34" name="T7"/>
                  <a:gd fmla="*/ 82 w 82" name="T8"/>
                  <a:gd fmla="*/ 12 h 34" name="T9"/>
                </a:gdLst>
                <a:cxnLst>
                  <a:cxn ang="0">
                    <a:pos x="T0" y="T1"/>
                  </a:cxn>
                  <a:cxn ang="0">
                    <a:pos x="T2" y="T3"/>
                  </a:cxn>
                  <a:cxn ang="0">
                    <a:pos x="T4" y="T5"/>
                  </a:cxn>
                  <a:cxn ang="0">
                    <a:pos x="T6" y="T7"/>
                  </a:cxn>
                  <a:cxn ang="0">
                    <a:pos x="T8" y="T9"/>
                  </a:cxn>
                </a:cxnLst>
                <a:rect b="b" l="0" r="r" t="0"/>
                <a:pathLst>
                  <a:path h="34" w="82">
                    <a:moveTo>
                      <a:pt x="82" y="12"/>
                    </a:moveTo>
                    <a:cubicBezTo>
                      <a:pt x="82" y="0"/>
                      <a:pt x="82" y="0"/>
                      <a:pt x="82" y="0"/>
                    </a:cubicBezTo>
                    <a:cubicBezTo>
                      <a:pt x="1" y="22"/>
                      <a:pt x="1" y="22"/>
                      <a:pt x="1" y="22"/>
                    </a:cubicBezTo>
                    <a:cubicBezTo>
                      <a:pt x="0" y="34"/>
                      <a:pt x="0" y="34"/>
                      <a:pt x="0" y="34"/>
                    </a:cubicBezTo>
                    <a:cubicBezTo>
                      <a:pt x="21" y="28"/>
                      <a:pt x="55" y="19"/>
                      <a:pt x="82" y="12"/>
                    </a:cubicBezTo>
                    <a:close/>
                  </a:path>
                </a:pathLst>
              </a:custGeom>
              <a:solidFill>
                <a:schemeClr val="bg1">
                  <a:lumMod val="75000"/>
                </a:schemeClr>
              </a:solidFill>
              <a:ln>
                <a:noFill/>
              </a:ln>
            </p:spPr>
            <p:txBody>
              <a:bodyPr anchor="t" anchorCtr="0" bIns="45720" compatLnSpc="1" lIns="91440" numCol="1" rIns="91440" tIns="45720" vert="horz" wrap="square"/>
              <a:lstStyle/>
              <a:p>
                <a:endParaRPr lang="en-US"/>
              </a:p>
            </p:txBody>
          </p:sp>
          <p:sp>
            <p:nvSpPr>
              <p:cNvPr id="62" name="Freeform 12"/>
              <p:cNvSpPr/>
              <p:nvPr/>
            </p:nvSpPr>
            <p:spPr bwMode="auto">
              <a:xfrm>
                <a:off x="4495800" y="3729368"/>
                <a:ext cx="506630" cy="276296"/>
              </a:xfrm>
              <a:custGeom>
                <a:gdLst>
                  <a:gd fmla="*/ 82 w 82" name="T0"/>
                  <a:gd fmla="*/ 13 h 34" name="T1"/>
                  <a:gd fmla="*/ 82 w 82" name="T2"/>
                  <a:gd fmla="*/ 0 h 34" name="T3"/>
                  <a:gd fmla="*/ 1 w 82" name="T4"/>
                  <a:gd fmla="*/ 22 h 34" name="T5"/>
                  <a:gd fmla="*/ 0 w 82" name="T6"/>
                  <a:gd fmla="*/ 34 h 34" name="T7"/>
                  <a:gd fmla="*/ 82 w 82" name="T8"/>
                  <a:gd fmla="*/ 13 h 34" name="T9"/>
                </a:gdLst>
                <a:cxnLst>
                  <a:cxn ang="0">
                    <a:pos x="T0" y="T1"/>
                  </a:cxn>
                  <a:cxn ang="0">
                    <a:pos x="T2" y="T3"/>
                  </a:cxn>
                  <a:cxn ang="0">
                    <a:pos x="T4" y="T5"/>
                  </a:cxn>
                  <a:cxn ang="0">
                    <a:pos x="T6" y="T7"/>
                  </a:cxn>
                  <a:cxn ang="0">
                    <a:pos x="T8" y="T9"/>
                  </a:cxn>
                </a:cxnLst>
                <a:rect b="b" l="0" r="r" t="0"/>
                <a:pathLst>
                  <a:path h="34" w="82">
                    <a:moveTo>
                      <a:pt x="82" y="13"/>
                    </a:moveTo>
                    <a:cubicBezTo>
                      <a:pt x="82" y="0"/>
                      <a:pt x="82" y="0"/>
                      <a:pt x="82" y="0"/>
                    </a:cubicBezTo>
                    <a:cubicBezTo>
                      <a:pt x="1" y="22"/>
                      <a:pt x="1" y="22"/>
                      <a:pt x="1" y="22"/>
                    </a:cubicBezTo>
                    <a:cubicBezTo>
                      <a:pt x="0" y="34"/>
                      <a:pt x="0" y="34"/>
                      <a:pt x="0" y="34"/>
                    </a:cubicBezTo>
                    <a:cubicBezTo>
                      <a:pt x="21" y="29"/>
                      <a:pt x="55" y="19"/>
                      <a:pt x="82" y="13"/>
                    </a:cubicBezTo>
                    <a:close/>
                  </a:path>
                </a:pathLst>
              </a:custGeom>
              <a:solidFill>
                <a:schemeClr val="bg1">
                  <a:lumMod val="75000"/>
                </a:schemeClr>
              </a:solidFill>
              <a:ln>
                <a:noFill/>
              </a:ln>
            </p:spPr>
            <p:txBody>
              <a:bodyPr anchor="t" anchorCtr="0" bIns="45720" compatLnSpc="1" lIns="91440" numCol="1" rIns="91440" tIns="45720" vert="horz" wrap="square"/>
              <a:lstStyle/>
              <a:p>
                <a:endParaRPr lang="en-US"/>
              </a:p>
            </p:txBody>
          </p:sp>
          <p:sp>
            <p:nvSpPr>
              <p:cNvPr id="63" name="Freeform 13"/>
              <p:cNvSpPr/>
              <p:nvPr/>
            </p:nvSpPr>
            <p:spPr bwMode="auto">
              <a:xfrm>
                <a:off x="4495800" y="3583402"/>
                <a:ext cx="506630" cy="276296"/>
              </a:xfrm>
              <a:custGeom>
                <a:gdLst>
                  <a:gd fmla="*/ 82 w 82" name="T0"/>
                  <a:gd fmla="*/ 12 h 34" name="T1"/>
                  <a:gd fmla="*/ 82 w 82" name="T2"/>
                  <a:gd fmla="*/ 0 h 34" name="T3"/>
                  <a:gd fmla="*/ 1 w 82" name="T4"/>
                  <a:gd fmla="*/ 22 h 34" name="T5"/>
                  <a:gd fmla="*/ 0 w 82" name="T6"/>
                  <a:gd fmla="*/ 34 h 34" name="T7"/>
                  <a:gd fmla="*/ 82 w 82" name="T8"/>
                  <a:gd fmla="*/ 12 h 34" name="T9"/>
                </a:gdLst>
                <a:cxnLst>
                  <a:cxn ang="0">
                    <a:pos x="T0" y="T1"/>
                  </a:cxn>
                  <a:cxn ang="0">
                    <a:pos x="T2" y="T3"/>
                  </a:cxn>
                  <a:cxn ang="0">
                    <a:pos x="T4" y="T5"/>
                  </a:cxn>
                  <a:cxn ang="0">
                    <a:pos x="T6" y="T7"/>
                  </a:cxn>
                  <a:cxn ang="0">
                    <a:pos x="T8" y="T9"/>
                  </a:cxn>
                </a:cxnLst>
                <a:rect b="b" l="0" r="r" t="0"/>
                <a:pathLst>
                  <a:path h="34" w="82">
                    <a:moveTo>
                      <a:pt x="82" y="12"/>
                    </a:moveTo>
                    <a:cubicBezTo>
                      <a:pt x="82" y="0"/>
                      <a:pt x="82" y="0"/>
                      <a:pt x="82" y="0"/>
                    </a:cubicBezTo>
                    <a:cubicBezTo>
                      <a:pt x="1" y="22"/>
                      <a:pt x="1" y="22"/>
                      <a:pt x="1" y="22"/>
                    </a:cubicBezTo>
                    <a:cubicBezTo>
                      <a:pt x="0" y="34"/>
                      <a:pt x="0" y="34"/>
                      <a:pt x="0" y="34"/>
                    </a:cubicBezTo>
                    <a:cubicBezTo>
                      <a:pt x="21" y="28"/>
                      <a:pt x="55" y="19"/>
                      <a:pt x="82" y="12"/>
                    </a:cubicBezTo>
                    <a:close/>
                  </a:path>
                </a:pathLst>
              </a:custGeom>
              <a:solidFill>
                <a:schemeClr val="bg1">
                  <a:lumMod val="75000"/>
                </a:schemeClr>
              </a:solidFill>
              <a:ln>
                <a:noFill/>
              </a:ln>
            </p:spPr>
            <p:txBody>
              <a:bodyPr anchor="t" anchorCtr="0" bIns="45720" compatLnSpc="1" lIns="91440" numCol="1" rIns="91440" tIns="45720" vert="horz" wrap="square"/>
              <a:lstStyle/>
              <a:p>
                <a:endParaRPr lang="en-US"/>
              </a:p>
            </p:txBody>
          </p:sp>
          <p:sp>
            <p:nvSpPr>
              <p:cNvPr id="64" name="Freeform 14"/>
              <p:cNvSpPr/>
              <p:nvPr/>
            </p:nvSpPr>
            <p:spPr bwMode="auto">
              <a:xfrm>
                <a:off x="4495800" y="3437437"/>
                <a:ext cx="506630" cy="276296"/>
              </a:xfrm>
              <a:custGeom>
                <a:gdLst>
                  <a:gd fmla="*/ 82 w 82" name="T0"/>
                  <a:gd fmla="*/ 13 h 34" name="T1"/>
                  <a:gd fmla="*/ 82 w 82" name="T2"/>
                  <a:gd fmla="*/ 0 h 34" name="T3"/>
                  <a:gd fmla="*/ 1 w 82" name="T4"/>
                  <a:gd fmla="*/ 22 h 34" name="T5"/>
                  <a:gd fmla="*/ 0 w 82" name="T6"/>
                  <a:gd fmla="*/ 34 h 34" name="T7"/>
                  <a:gd fmla="*/ 82 w 82" name="T8"/>
                  <a:gd fmla="*/ 13 h 34" name="T9"/>
                </a:gdLst>
                <a:cxnLst>
                  <a:cxn ang="0">
                    <a:pos x="T0" y="T1"/>
                  </a:cxn>
                  <a:cxn ang="0">
                    <a:pos x="T2" y="T3"/>
                  </a:cxn>
                  <a:cxn ang="0">
                    <a:pos x="T4" y="T5"/>
                  </a:cxn>
                  <a:cxn ang="0">
                    <a:pos x="T6" y="T7"/>
                  </a:cxn>
                  <a:cxn ang="0">
                    <a:pos x="T8" y="T9"/>
                  </a:cxn>
                </a:cxnLst>
                <a:rect b="b" l="0" r="r" t="0"/>
                <a:pathLst>
                  <a:path h="34" w="82">
                    <a:moveTo>
                      <a:pt x="82" y="13"/>
                    </a:moveTo>
                    <a:cubicBezTo>
                      <a:pt x="82" y="0"/>
                      <a:pt x="82" y="0"/>
                      <a:pt x="82" y="0"/>
                    </a:cubicBezTo>
                    <a:cubicBezTo>
                      <a:pt x="1" y="22"/>
                      <a:pt x="1" y="22"/>
                      <a:pt x="1" y="22"/>
                    </a:cubicBezTo>
                    <a:cubicBezTo>
                      <a:pt x="0" y="34"/>
                      <a:pt x="0" y="34"/>
                      <a:pt x="0" y="34"/>
                    </a:cubicBezTo>
                    <a:cubicBezTo>
                      <a:pt x="21" y="29"/>
                      <a:pt x="55" y="20"/>
                      <a:pt x="82" y="13"/>
                    </a:cubicBezTo>
                    <a:close/>
                  </a:path>
                </a:pathLst>
              </a:custGeom>
              <a:solidFill>
                <a:schemeClr val="bg1">
                  <a:lumMod val="85000"/>
                </a:schemeClr>
              </a:solidFill>
              <a:ln>
                <a:noFill/>
              </a:ln>
            </p:spPr>
            <p:txBody>
              <a:bodyPr anchor="t" anchorCtr="0" bIns="45720" compatLnSpc="1" lIns="91440" numCol="1" rIns="91440" tIns="45720" vert="horz" wrap="square"/>
              <a:lstStyle/>
              <a:p>
                <a:endParaRPr lang="en-US"/>
              </a:p>
            </p:txBody>
          </p:sp>
          <p:sp>
            <p:nvSpPr>
              <p:cNvPr id="65" name="Freeform 15"/>
              <p:cNvSpPr/>
              <p:nvPr/>
            </p:nvSpPr>
            <p:spPr bwMode="auto">
              <a:xfrm>
                <a:off x="4495800" y="3291470"/>
                <a:ext cx="506630" cy="276296"/>
              </a:xfrm>
              <a:custGeom>
                <a:gdLst>
                  <a:gd fmla="*/ 82 w 82" name="T0"/>
                  <a:gd fmla="*/ 12 h 34" name="T1"/>
                  <a:gd fmla="*/ 82 w 82" name="T2"/>
                  <a:gd fmla="*/ 0 h 34" name="T3"/>
                  <a:gd fmla="*/ 1 w 82" name="T4"/>
                  <a:gd fmla="*/ 22 h 34" name="T5"/>
                  <a:gd fmla="*/ 0 w 82" name="T6"/>
                  <a:gd fmla="*/ 34 h 34" name="T7"/>
                  <a:gd fmla="*/ 82 w 82" name="T8"/>
                  <a:gd fmla="*/ 12 h 34" name="T9"/>
                </a:gdLst>
                <a:cxnLst>
                  <a:cxn ang="0">
                    <a:pos x="T0" y="T1"/>
                  </a:cxn>
                  <a:cxn ang="0">
                    <a:pos x="T2" y="T3"/>
                  </a:cxn>
                  <a:cxn ang="0">
                    <a:pos x="T4" y="T5"/>
                  </a:cxn>
                  <a:cxn ang="0">
                    <a:pos x="T6" y="T7"/>
                  </a:cxn>
                  <a:cxn ang="0">
                    <a:pos x="T8" y="T9"/>
                  </a:cxn>
                </a:cxnLst>
                <a:rect b="b" l="0" r="r" t="0"/>
                <a:pathLst>
                  <a:path h="34" w="82">
                    <a:moveTo>
                      <a:pt x="82" y="12"/>
                    </a:moveTo>
                    <a:cubicBezTo>
                      <a:pt x="82" y="0"/>
                      <a:pt x="82" y="0"/>
                      <a:pt x="82" y="0"/>
                    </a:cubicBezTo>
                    <a:cubicBezTo>
                      <a:pt x="1" y="22"/>
                      <a:pt x="1" y="22"/>
                      <a:pt x="1" y="22"/>
                    </a:cubicBezTo>
                    <a:cubicBezTo>
                      <a:pt x="0" y="34"/>
                      <a:pt x="0" y="34"/>
                      <a:pt x="0" y="34"/>
                    </a:cubicBezTo>
                    <a:cubicBezTo>
                      <a:pt x="21" y="28"/>
                      <a:pt x="55" y="19"/>
                      <a:pt x="82" y="12"/>
                    </a:cubicBezTo>
                    <a:close/>
                  </a:path>
                </a:pathLst>
              </a:custGeom>
              <a:solidFill>
                <a:schemeClr val="bg1">
                  <a:lumMod val="85000"/>
                </a:schemeClr>
              </a:solidFill>
              <a:ln>
                <a:noFill/>
              </a:ln>
            </p:spPr>
            <p:txBody>
              <a:bodyPr anchor="t" anchorCtr="0" bIns="45720" compatLnSpc="1" lIns="91440" numCol="1" rIns="91440" tIns="45720" vert="horz" wrap="square"/>
              <a:lstStyle/>
              <a:p>
                <a:endParaRPr lang="en-US"/>
              </a:p>
            </p:txBody>
          </p:sp>
          <p:sp>
            <p:nvSpPr>
              <p:cNvPr id="66" name="Freeform 16"/>
              <p:cNvSpPr/>
              <p:nvPr/>
            </p:nvSpPr>
            <p:spPr bwMode="auto">
              <a:xfrm>
                <a:off x="4495800" y="3437437"/>
                <a:ext cx="506630" cy="276296"/>
              </a:xfrm>
              <a:custGeom>
                <a:gdLst>
                  <a:gd fmla="*/ 82 w 82" name="T0"/>
                  <a:gd fmla="*/ 13 h 34" name="T1"/>
                  <a:gd fmla="*/ 82 w 82" name="T2"/>
                  <a:gd fmla="*/ 0 h 34" name="T3"/>
                  <a:gd fmla="*/ 1 w 82" name="T4"/>
                  <a:gd fmla="*/ 22 h 34" name="T5"/>
                  <a:gd fmla="*/ 0 w 82" name="T6"/>
                  <a:gd fmla="*/ 34 h 34" name="T7"/>
                  <a:gd fmla="*/ 82 w 82" name="T8"/>
                  <a:gd fmla="*/ 13 h 34" name="T9"/>
                </a:gdLst>
                <a:cxnLst>
                  <a:cxn ang="0">
                    <a:pos x="T0" y="T1"/>
                  </a:cxn>
                  <a:cxn ang="0">
                    <a:pos x="T2" y="T3"/>
                  </a:cxn>
                  <a:cxn ang="0">
                    <a:pos x="T4" y="T5"/>
                  </a:cxn>
                  <a:cxn ang="0">
                    <a:pos x="T6" y="T7"/>
                  </a:cxn>
                  <a:cxn ang="0">
                    <a:pos x="T8" y="T9"/>
                  </a:cxn>
                </a:cxnLst>
                <a:rect b="b" l="0" r="r" t="0"/>
                <a:pathLst>
                  <a:path h="34" w="82">
                    <a:moveTo>
                      <a:pt x="82" y="13"/>
                    </a:moveTo>
                    <a:cubicBezTo>
                      <a:pt x="82" y="0"/>
                      <a:pt x="82" y="0"/>
                      <a:pt x="82" y="0"/>
                    </a:cubicBezTo>
                    <a:cubicBezTo>
                      <a:pt x="1" y="22"/>
                      <a:pt x="1" y="22"/>
                      <a:pt x="1" y="22"/>
                    </a:cubicBezTo>
                    <a:cubicBezTo>
                      <a:pt x="0" y="34"/>
                      <a:pt x="0" y="34"/>
                      <a:pt x="0" y="34"/>
                    </a:cubicBezTo>
                    <a:cubicBezTo>
                      <a:pt x="21" y="29"/>
                      <a:pt x="55" y="20"/>
                      <a:pt x="82" y="13"/>
                    </a:cubicBezTo>
                    <a:close/>
                  </a:path>
                </a:pathLst>
              </a:custGeom>
              <a:solidFill>
                <a:schemeClr val="bg1">
                  <a:lumMod val="85000"/>
                </a:schemeClr>
              </a:solidFill>
              <a:ln>
                <a:noFill/>
              </a:ln>
            </p:spPr>
            <p:txBody>
              <a:bodyPr anchor="t" anchorCtr="0" bIns="45720" compatLnSpc="1" lIns="91440" numCol="1" rIns="91440" tIns="45720" vert="horz" wrap="square"/>
              <a:lstStyle/>
              <a:p>
                <a:endParaRPr lang="en-US"/>
              </a:p>
            </p:txBody>
          </p:sp>
          <p:sp>
            <p:nvSpPr>
              <p:cNvPr id="67" name="Freeform 17"/>
              <p:cNvSpPr/>
              <p:nvPr/>
            </p:nvSpPr>
            <p:spPr bwMode="auto">
              <a:xfrm>
                <a:off x="4495800" y="3291470"/>
                <a:ext cx="506630" cy="276296"/>
              </a:xfrm>
              <a:custGeom>
                <a:gdLst>
                  <a:gd fmla="*/ 82 w 82" name="T0"/>
                  <a:gd fmla="*/ 12 h 34" name="T1"/>
                  <a:gd fmla="*/ 82 w 82" name="T2"/>
                  <a:gd fmla="*/ 0 h 34" name="T3"/>
                  <a:gd fmla="*/ 1 w 82" name="T4"/>
                  <a:gd fmla="*/ 22 h 34" name="T5"/>
                  <a:gd fmla="*/ 0 w 82" name="T6"/>
                  <a:gd fmla="*/ 34 h 34" name="T7"/>
                  <a:gd fmla="*/ 82 w 82" name="T8"/>
                  <a:gd fmla="*/ 12 h 34" name="T9"/>
                </a:gdLst>
                <a:cxnLst>
                  <a:cxn ang="0">
                    <a:pos x="T0" y="T1"/>
                  </a:cxn>
                  <a:cxn ang="0">
                    <a:pos x="T2" y="T3"/>
                  </a:cxn>
                  <a:cxn ang="0">
                    <a:pos x="T4" y="T5"/>
                  </a:cxn>
                  <a:cxn ang="0">
                    <a:pos x="T6" y="T7"/>
                  </a:cxn>
                  <a:cxn ang="0">
                    <a:pos x="T8" y="T9"/>
                  </a:cxn>
                </a:cxnLst>
                <a:rect b="b" l="0" r="r" t="0"/>
                <a:pathLst>
                  <a:path h="34" w="82">
                    <a:moveTo>
                      <a:pt x="82" y="12"/>
                    </a:moveTo>
                    <a:cubicBezTo>
                      <a:pt x="82" y="0"/>
                      <a:pt x="82" y="0"/>
                      <a:pt x="82" y="0"/>
                    </a:cubicBezTo>
                    <a:cubicBezTo>
                      <a:pt x="1" y="22"/>
                      <a:pt x="1" y="22"/>
                      <a:pt x="1" y="22"/>
                    </a:cubicBezTo>
                    <a:cubicBezTo>
                      <a:pt x="0" y="34"/>
                      <a:pt x="0" y="34"/>
                      <a:pt x="0" y="34"/>
                    </a:cubicBezTo>
                    <a:cubicBezTo>
                      <a:pt x="21" y="28"/>
                      <a:pt x="55" y="19"/>
                      <a:pt x="82" y="12"/>
                    </a:cubicBezTo>
                    <a:close/>
                  </a:path>
                </a:pathLst>
              </a:custGeom>
              <a:solidFill>
                <a:schemeClr val="bg1">
                  <a:lumMod val="85000"/>
                </a:schemeClr>
              </a:solidFill>
              <a:ln>
                <a:noFill/>
              </a:ln>
            </p:spPr>
            <p:txBody>
              <a:bodyPr anchor="t" anchorCtr="0" bIns="45720" compatLnSpc="1" lIns="91440" numCol="1" rIns="91440" tIns="45720" vert="horz" wrap="square"/>
              <a:lstStyle/>
              <a:p>
                <a:endParaRPr lang="en-US"/>
              </a:p>
            </p:txBody>
          </p:sp>
          <p:sp>
            <p:nvSpPr>
              <p:cNvPr id="68" name="Freeform 18"/>
              <p:cNvSpPr/>
              <p:nvPr/>
            </p:nvSpPr>
            <p:spPr bwMode="auto">
              <a:xfrm>
                <a:off x="4495800" y="3135076"/>
                <a:ext cx="506630" cy="276296"/>
              </a:xfrm>
              <a:custGeom>
                <a:gdLst>
                  <a:gd fmla="*/ 82 w 82" name="T0"/>
                  <a:gd fmla="*/ 13 h 34" name="T1"/>
                  <a:gd fmla="*/ 82 w 82" name="T2"/>
                  <a:gd fmla="*/ 0 h 34" name="T3"/>
                  <a:gd fmla="*/ 1 w 82" name="T4"/>
                  <a:gd fmla="*/ 22 h 34" name="T5"/>
                  <a:gd fmla="*/ 0 w 82" name="T6"/>
                  <a:gd fmla="*/ 34 h 34" name="T7"/>
                  <a:gd fmla="*/ 82 w 82" name="T8"/>
                  <a:gd fmla="*/ 13 h 34" name="T9"/>
                </a:gdLst>
                <a:cxnLst>
                  <a:cxn ang="0">
                    <a:pos x="T0" y="T1"/>
                  </a:cxn>
                  <a:cxn ang="0">
                    <a:pos x="T2" y="T3"/>
                  </a:cxn>
                  <a:cxn ang="0">
                    <a:pos x="T4" y="T5"/>
                  </a:cxn>
                  <a:cxn ang="0">
                    <a:pos x="T6" y="T7"/>
                  </a:cxn>
                  <a:cxn ang="0">
                    <a:pos x="T8" y="T9"/>
                  </a:cxn>
                </a:cxnLst>
                <a:rect b="b" l="0" r="r" t="0"/>
                <a:pathLst>
                  <a:path h="34" w="82">
                    <a:moveTo>
                      <a:pt x="82" y="13"/>
                    </a:moveTo>
                    <a:cubicBezTo>
                      <a:pt x="82" y="0"/>
                      <a:pt x="82" y="0"/>
                      <a:pt x="82" y="0"/>
                    </a:cubicBezTo>
                    <a:cubicBezTo>
                      <a:pt x="1" y="22"/>
                      <a:pt x="1" y="22"/>
                      <a:pt x="1" y="22"/>
                    </a:cubicBezTo>
                    <a:cubicBezTo>
                      <a:pt x="0" y="34"/>
                      <a:pt x="0" y="34"/>
                      <a:pt x="0" y="34"/>
                    </a:cubicBezTo>
                    <a:cubicBezTo>
                      <a:pt x="21" y="29"/>
                      <a:pt x="55" y="20"/>
                      <a:pt x="82" y="13"/>
                    </a:cubicBezTo>
                    <a:close/>
                  </a:path>
                </a:pathLst>
              </a:custGeom>
              <a:solidFill>
                <a:schemeClr val="bg1">
                  <a:lumMod val="85000"/>
                </a:schemeClr>
              </a:solidFill>
              <a:ln>
                <a:noFill/>
              </a:ln>
            </p:spPr>
            <p:txBody>
              <a:bodyPr anchor="t" anchorCtr="0" bIns="45720" compatLnSpc="1" lIns="91440" numCol="1" rIns="91440" tIns="45720" vert="horz" wrap="square"/>
              <a:lstStyle/>
              <a:p>
                <a:endParaRPr lang="en-US"/>
              </a:p>
            </p:txBody>
          </p:sp>
          <p:sp>
            <p:nvSpPr>
              <p:cNvPr id="69" name="Freeform 19"/>
              <p:cNvSpPr/>
              <p:nvPr/>
            </p:nvSpPr>
            <p:spPr bwMode="auto">
              <a:xfrm>
                <a:off x="4495800" y="2989110"/>
                <a:ext cx="506630" cy="276296"/>
              </a:xfrm>
              <a:custGeom>
                <a:gdLst>
                  <a:gd fmla="*/ 82 w 82" name="T0"/>
                  <a:gd fmla="*/ 12 h 34" name="T1"/>
                  <a:gd fmla="*/ 82 w 82" name="T2"/>
                  <a:gd fmla="*/ 0 h 34" name="T3"/>
                  <a:gd fmla="*/ 1 w 82" name="T4"/>
                  <a:gd fmla="*/ 22 h 34" name="T5"/>
                  <a:gd fmla="*/ 0 w 82" name="T6"/>
                  <a:gd fmla="*/ 34 h 34" name="T7"/>
                  <a:gd fmla="*/ 82 w 82" name="T8"/>
                  <a:gd fmla="*/ 12 h 34" name="T9"/>
                </a:gdLst>
                <a:cxnLst>
                  <a:cxn ang="0">
                    <a:pos x="T0" y="T1"/>
                  </a:cxn>
                  <a:cxn ang="0">
                    <a:pos x="T2" y="T3"/>
                  </a:cxn>
                  <a:cxn ang="0">
                    <a:pos x="T4" y="T5"/>
                  </a:cxn>
                  <a:cxn ang="0">
                    <a:pos x="T6" y="T7"/>
                  </a:cxn>
                  <a:cxn ang="0">
                    <a:pos x="T8" y="T9"/>
                  </a:cxn>
                </a:cxnLst>
                <a:rect b="b" l="0" r="r" t="0"/>
                <a:pathLst>
                  <a:path h="34" w="82">
                    <a:moveTo>
                      <a:pt x="82" y="12"/>
                    </a:moveTo>
                    <a:cubicBezTo>
                      <a:pt x="82" y="0"/>
                      <a:pt x="82" y="0"/>
                      <a:pt x="82" y="0"/>
                    </a:cubicBezTo>
                    <a:cubicBezTo>
                      <a:pt x="1" y="22"/>
                      <a:pt x="1" y="22"/>
                      <a:pt x="1" y="22"/>
                    </a:cubicBezTo>
                    <a:cubicBezTo>
                      <a:pt x="0" y="34"/>
                      <a:pt x="0" y="34"/>
                      <a:pt x="0" y="34"/>
                    </a:cubicBezTo>
                    <a:cubicBezTo>
                      <a:pt x="21" y="28"/>
                      <a:pt x="55" y="19"/>
                      <a:pt x="82" y="12"/>
                    </a:cubicBezTo>
                    <a:close/>
                  </a:path>
                </a:pathLst>
              </a:custGeom>
              <a:solidFill>
                <a:schemeClr val="bg1">
                  <a:lumMod val="85000"/>
                </a:schemeClr>
              </a:solidFill>
              <a:ln>
                <a:noFill/>
              </a:ln>
            </p:spPr>
            <p:txBody>
              <a:bodyPr anchor="t" anchorCtr="0" bIns="45720" compatLnSpc="1" lIns="91440" numCol="1" rIns="91440" tIns="45720" vert="horz" wrap="square"/>
              <a:lstStyle/>
              <a:p>
                <a:endParaRPr lang="en-US"/>
              </a:p>
            </p:txBody>
          </p:sp>
          <p:sp>
            <p:nvSpPr>
              <p:cNvPr id="70" name="Freeform 20"/>
              <p:cNvSpPr/>
              <p:nvPr/>
            </p:nvSpPr>
            <p:spPr bwMode="auto">
              <a:xfrm>
                <a:off x="4495800" y="2837932"/>
                <a:ext cx="506630" cy="276296"/>
              </a:xfrm>
              <a:custGeom>
                <a:gdLst>
                  <a:gd fmla="*/ 82 w 82" name="T0"/>
                  <a:gd fmla="*/ 12 h 34" name="T1"/>
                  <a:gd fmla="*/ 82 w 82" name="T2"/>
                  <a:gd fmla="*/ 0 h 34" name="T3"/>
                  <a:gd fmla="*/ 1 w 82" name="T4"/>
                  <a:gd fmla="*/ 22 h 34" name="T5"/>
                  <a:gd fmla="*/ 0 w 82" name="T6"/>
                  <a:gd fmla="*/ 34 h 34" name="T7"/>
                  <a:gd fmla="*/ 82 w 82" name="T8"/>
                  <a:gd fmla="*/ 12 h 34" name="T9"/>
                </a:gdLst>
                <a:cxnLst>
                  <a:cxn ang="0">
                    <a:pos x="T0" y="T1"/>
                  </a:cxn>
                  <a:cxn ang="0">
                    <a:pos x="T2" y="T3"/>
                  </a:cxn>
                  <a:cxn ang="0">
                    <a:pos x="T4" y="T5"/>
                  </a:cxn>
                  <a:cxn ang="0">
                    <a:pos x="T6" y="T7"/>
                  </a:cxn>
                  <a:cxn ang="0">
                    <a:pos x="T8" y="T9"/>
                  </a:cxn>
                </a:cxnLst>
                <a:rect b="b" l="0" r="r" t="0"/>
                <a:pathLst>
                  <a:path h="34" w="82">
                    <a:moveTo>
                      <a:pt x="82" y="12"/>
                    </a:moveTo>
                    <a:cubicBezTo>
                      <a:pt x="82" y="0"/>
                      <a:pt x="82" y="0"/>
                      <a:pt x="82" y="0"/>
                    </a:cubicBezTo>
                    <a:cubicBezTo>
                      <a:pt x="1" y="22"/>
                      <a:pt x="1" y="22"/>
                      <a:pt x="1" y="22"/>
                    </a:cubicBezTo>
                    <a:cubicBezTo>
                      <a:pt x="0" y="34"/>
                      <a:pt x="0" y="34"/>
                      <a:pt x="0" y="34"/>
                    </a:cubicBezTo>
                    <a:cubicBezTo>
                      <a:pt x="21" y="28"/>
                      <a:pt x="55" y="19"/>
                      <a:pt x="82" y="12"/>
                    </a:cubicBezTo>
                    <a:close/>
                  </a:path>
                </a:pathLst>
              </a:custGeom>
              <a:solidFill>
                <a:schemeClr val="bg1">
                  <a:lumMod val="85000"/>
                </a:schemeClr>
              </a:solidFill>
              <a:ln>
                <a:noFill/>
              </a:ln>
            </p:spPr>
            <p:txBody>
              <a:bodyPr anchor="t" anchorCtr="0" bIns="45720" compatLnSpc="1" lIns="91440" numCol="1" rIns="91440" tIns="45720" vert="horz" wrap="square"/>
              <a:lstStyle/>
              <a:p>
                <a:endParaRPr lang="en-US"/>
              </a:p>
            </p:txBody>
          </p:sp>
          <p:sp>
            <p:nvSpPr>
              <p:cNvPr id="71" name="Freeform 21"/>
              <p:cNvSpPr/>
              <p:nvPr/>
            </p:nvSpPr>
            <p:spPr bwMode="auto">
              <a:xfrm>
                <a:off x="4495800" y="2681539"/>
                <a:ext cx="506630" cy="276296"/>
              </a:xfrm>
              <a:custGeom>
                <a:gdLst>
                  <a:gd fmla="*/ 82 w 82" name="T0"/>
                  <a:gd fmla="*/ 13 h 34" name="T1"/>
                  <a:gd fmla="*/ 82 w 82" name="T2"/>
                  <a:gd fmla="*/ 0 h 34" name="T3"/>
                  <a:gd fmla="*/ 1 w 82" name="T4"/>
                  <a:gd fmla="*/ 22 h 34" name="T5"/>
                  <a:gd fmla="*/ 0 w 82" name="T6"/>
                  <a:gd fmla="*/ 34 h 34" name="T7"/>
                  <a:gd fmla="*/ 82 w 82" name="T8"/>
                  <a:gd fmla="*/ 13 h 34" name="T9"/>
                </a:gdLst>
                <a:cxnLst>
                  <a:cxn ang="0">
                    <a:pos x="T0" y="T1"/>
                  </a:cxn>
                  <a:cxn ang="0">
                    <a:pos x="T2" y="T3"/>
                  </a:cxn>
                  <a:cxn ang="0">
                    <a:pos x="T4" y="T5"/>
                  </a:cxn>
                  <a:cxn ang="0">
                    <a:pos x="T6" y="T7"/>
                  </a:cxn>
                  <a:cxn ang="0">
                    <a:pos x="T8" y="T9"/>
                  </a:cxn>
                </a:cxnLst>
                <a:rect b="b" l="0" r="r" t="0"/>
                <a:pathLst>
                  <a:path h="34" w="82">
                    <a:moveTo>
                      <a:pt x="82" y="13"/>
                    </a:moveTo>
                    <a:cubicBezTo>
                      <a:pt x="82" y="0"/>
                      <a:pt x="82" y="0"/>
                      <a:pt x="82" y="0"/>
                    </a:cubicBezTo>
                    <a:cubicBezTo>
                      <a:pt x="1" y="22"/>
                      <a:pt x="1" y="22"/>
                      <a:pt x="1" y="22"/>
                    </a:cubicBezTo>
                    <a:cubicBezTo>
                      <a:pt x="0" y="34"/>
                      <a:pt x="0" y="34"/>
                      <a:pt x="0" y="34"/>
                    </a:cubicBezTo>
                    <a:cubicBezTo>
                      <a:pt x="21" y="29"/>
                      <a:pt x="55" y="20"/>
                      <a:pt x="82" y="13"/>
                    </a:cubicBezTo>
                    <a:close/>
                  </a:path>
                </a:pathLst>
              </a:custGeom>
              <a:solidFill>
                <a:schemeClr val="bg1">
                  <a:lumMod val="85000"/>
                </a:schemeClr>
              </a:solidFill>
              <a:ln>
                <a:noFill/>
              </a:ln>
            </p:spPr>
            <p:txBody>
              <a:bodyPr anchor="t" anchorCtr="0" bIns="45720" compatLnSpc="1" lIns="91440" numCol="1" rIns="91440" tIns="45720" vert="horz" wrap="square"/>
              <a:lstStyle/>
              <a:p>
                <a:endParaRPr lang="en-US"/>
              </a:p>
            </p:txBody>
          </p:sp>
          <p:sp>
            <p:nvSpPr>
              <p:cNvPr id="72" name="Freeform 22"/>
              <p:cNvSpPr/>
              <p:nvPr/>
            </p:nvSpPr>
            <p:spPr bwMode="auto">
              <a:xfrm>
                <a:off x="4495800" y="2837932"/>
                <a:ext cx="506630" cy="276296"/>
              </a:xfrm>
              <a:custGeom>
                <a:gdLst>
                  <a:gd fmla="*/ 82 w 82" name="T0"/>
                  <a:gd fmla="*/ 12 h 34" name="T1"/>
                  <a:gd fmla="*/ 82 w 82" name="T2"/>
                  <a:gd fmla="*/ 0 h 34" name="T3"/>
                  <a:gd fmla="*/ 1 w 82" name="T4"/>
                  <a:gd fmla="*/ 22 h 34" name="T5"/>
                  <a:gd fmla="*/ 0 w 82" name="T6"/>
                  <a:gd fmla="*/ 34 h 34" name="T7"/>
                  <a:gd fmla="*/ 82 w 82" name="T8"/>
                  <a:gd fmla="*/ 12 h 34" name="T9"/>
                </a:gdLst>
                <a:cxnLst>
                  <a:cxn ang="0">
                    <a:pos x="T0" y="T1"/>
                  </a:cxn>
                  <a:cxn ang="0">
                    <a:pos x="T2" y="T3"/>
                  </a:cxn>
                  <a:cxn ang="0">
                    <a:pos x="T4" y="T5"/>
                  </a:cxn>
                  <a:cxn ang="0">
                    <a:pos x="T6" y="T7"/>
                  </a:cxn>
                  <a:cxn ang="0">
                    <a:pos x="T8" y="T9"/>
                  </a:cxn>
                </a:cxnLst>
                <a:rect b="b" l="0" r="r" t="0"/>
                <a:pathLst>
                  <a:path h="34" w="82">
                    <a:moveTo>
                      <a:pt x="82" y="12"/>
                    </a:moveTo>
                    <a:cubicBezTo>
                      <a:pt x="82" y="0"/>
                      <a:pt x="82" y="0"/>
                      <a:pt x="82" y="0"/>
                    </a:cubicBezTo>
                    <a:cubicBezTo>
                      <a:pt x="1" y="22"/>
                      <a:pt x="1" y="22"/>
                      <a:pt x="1" y="22"/>
                    </a:cubicBezTo>
                    <a:cubicBezTo>
                      <a:pt x="0" y="34"/>
                      <a:pt x="0" y="34"/>
                      <a:pt x="0" y="34"/>
                    </a:cubicBezTo>
                    <a:cubicBezTo>
                      <a:pt x="21" y="28"/>
                      <a:pt x="55" y="19"/>
                      <a:pt x="82" y="12"/>
                    </a:cubicBezTo>
                    <a:close/>
                  </a:path>
                </a:pathLst>
              </a:custGeom>
              <a:solidFill>
                <a:schemeClr val="bg1">
                  <a:lumMod val="85000"/>
                </a:schemeClr>
              </a:solidFill>
              <a:ln>
                <a:noFill/>
              </a:ln>
            </p:spPr>
            <p:txBody>
              <a:bodyPr anchor="t" anchorCtr="0" bIns="45720" compatLnSpc="1" lIns="91440" numCol="1" rIns="91440" tIns="45720" vert="horz" wrap="square"/>
              <a:lstStyle/>
              <a:p>
                <a:endParaRPr lang="en-US"/>
              </a:p>
            </p:txBody>
          </p:sp>
          <p:sp>
            <p:nvSpPr>
              <p:cNvPr id="73" name="Freeform 23"/>
              <p:cNvSpPr/>
              <p:nvPr/>
            </p:nvSpPr>
            <p:spPr bwMode="auto">
              <a:xfrm>
                <a:off x="4495800" y="2681539"/>
                <a:ext cx="506630" cy="276296"/>
              </a:xfrm>
              <a:custGeom>
                <a:gdLst>
                  <a:gd fmla="*/ 82 w 82" name="T0"/>
                  <a:gd fmla="*/ 13 h 34" name="T1"/>
                  <a:gd fmla="*/ 82 w 82" name="T2"/>
                  <a:gd fmla="*/ 0 h 34" name="T3"/>
                  <a:gd fmla="*/ 1 w 82" name="T4"/>
                  <a:gd fmla="*/ 22 h 34" name="T5"/>
                  <a:gd fmla="*/ 0 w 82" name="T6"/>
                  <a:gd fmla="*/ 34 h 34" name="T7"/>
                  <a:gd fmla="*/ 82 w 82" name="T8"/>
                  <a:gd fmla="*/ 13 h 34" name="T9"/>
                </a:gdLst>
                <a:cxnLst>
                  <a:cxn ang="0">
                    <a:pos x="T0" y="T1"/>
                  </a:cxn>
                  <a:cxn ang="0">
                    <a:pos x="T2" y="T3"/>
                  </a:cxn>
                  <a:cxn ang="0">
                    <a:pos x="T4" y="T5"/>
                  </a:cxn>
                  <a:cxn ang="0">
                    <a:pos x="T6" y="T7"/>
                  </a:cxn>
                  <a:cxn ang="0">
                    <a:pos x="T8" y="T9"/>
                  </a:cxn>
                </a:cxnLst>
                <a:rect b="b" l="0" r="r" t="0"/>
                <a:pathLst>
                  <a:path h="34" w="82">
                    <a:moveTo>
                      <a:pt x="82" y="13"/>
                    </a:moveTo>
                    <a:cubicBezTo>
                      <a:pt x="82" y="0"/>
                      <a:pt x="82" y="0"/>
                      <a:pt x="82" y="0"/>
                    </a:cubicBezTo>
                    <a:cubicBezTo>
                      <a:pt x="1" y="22"/>
                      <a:pt x="1" y="22"/>
                      <a:pt x="1" y="22"/>
                    </a:cubicBezTo>
                    <a:cubicBezTo>
                      <a:pt x="0" y="34"/>
                      <a:pt x="0" y="34"/>
                      <a:pt x="0" y="34"/>
                    </a:cubicBezTo>
                    <a:cubicBezTo>
                      <a:pt x="21" y="29"/>
                      <a:pt x="55" y="20"/>
                      <a:pt x="82" y="13"/>
                    </a:cubicBezTo>
                    <a:close/>
                  </a:path>
                </a:pathLst>
              </a:custGeom>
              <a:solidFill>
                <a:schemeClr val="bg1">
                  <a:lumMod val="85000"/>
                </a:schemeClr>
              </a:solidFill>
              <a:ln>
                <a:noFill/>
              </a:ln>
            </p:spPr>
            <p:txBody>
              <a:bodyPr anchor="t" anchorCtr="0" bIns="45720" compatLnSpc="1" lIns="91440" numCol="1" rIns="91440" tIns="45720" vert="horz" wrap="square"/>
              <a:lstStyle/>
              <a:p>
                <a:endParaRPr lang="en-US"/>
              </a:p>
            </p:txBody>
          </p:sp>
          <p:sp>
            <p:nvSpPr>
              <p:cNvPr id="74" name="Freeform 24"/>
              <p:cNvSpPr/>
              <p:nvPr/>
            </p:nvSpPr>
            <p:spPr bwMode="auto">
              <a:xfrm>
                <a:off x="4495800" y="2535572"/>
                <a:ext cx="506630" cy="265871"/>
              </a:xfrm>
              <a:custGeom>
                <a:gdLst>
                  <a:gd fmla="*/ 82 w 82" name="T0"/>
                  <a:gd fmla="*/ 12 h 33" name="T1"/>
                  <a:gd fmla="*/ 82 w 82" name="T2"/>
                  <a:gd fmla="*/ 0 h 33" name="T3"/>
                  <a:gd fmla="*/ 1 w 82" name="T4"/>
                  <a:gd fmla="*/ 21 h 33" name="T5"/>
                  <a:gd fmla="*/ 0 w 82" name="T6"/>
                  <a:gd fmla="*/ 33 h 33" name="T7"/>
                  <a:gd fmla="*/ 82 w 82" name="T8"/>
                  <a:gd fmla="*/ 12 h 33" name="T9"/>
                </a:gdLst>
                <a:cxnLst>
                  <a:cxn ang="0">
                    <a:pos x="T0" y="T1"/>
                  </a:cxn>
                  <a:cxn ang="0">
                    <a:pos x="T2" y="T3"/>
                  </a:cxn>
                  <a:cxn ang="0">
                    <a:pos x="T4" y="T5"/>
                  </a:cxn>
                  <a:cxn ang="0">
                    <a:pos x="T6" y="T7"/>
                  </a:cxn>
                  <a:cxn ang="0">
                    <a:pos x="T8" y="T9"/>
                  </a:cxn>
                </a:cxnLst>
                <a:rect b="b" l="0" r="r" t="0"/>
                <a:pathLst>
                  <a:path h="33" w="82">
                    <a:moveTo>
                      <a:pt x="82" y="12"/>
                    </a:moveTo>
                    <a:cubicBezTo>
                      <a:pt x="82" y="0"/>
                      <a:pt x="82" y="0"/>
                      <a:pt x="82" y="0"/>
                    </a:cubicBezTo>
                    <a:cubicBezTo>
                      <a:pt x="1" y="21"/>
                      <a:pt x="1" y="21"/>
                      <a:pt x="1" y="21"/>
                    </a:cubicBezTo>
                    <a:cubicBezTo>
                      <a:pt x="0" y="33"/>
                      <a:pt x="0" y="33"/>
                      <a:pt x="0" y="33"/>
                    </a:cubicBezTo>
                    <a:cubicBezTo>
                      <a:pt x="21" y="28"/>
                      <a:pt x="55" y="19"/>
                      <a:pt x="82" y="12"/>
                    </a:cubicBezTo>
                    <a:close/>
                  </a:path>
                </a:pathLst>
              </a:custGeom>
              <a:solidFill>
                <a:schemeClr val="bg1">
                  <a:lumMod val="85000"/>
                </a:schemeClr>
              </a:solidFill>
              <a:ln>
                <a:noFill/>
              </a:ln>
            </p:spPr>
            <p:txBody>
              <a:bodyPr anchor="t" anchorCtr="0" bIns="45720" compatLnSpc="1" lIns="91440" numCol="1" rIns="91440" tIns="45720" vert="horz" wrap="square"/>
              <a:lstStyle/>
              <a:p>
                <a:endParaRPr lang="en-US"/>
              </a:p>
            </p:txBody>
          </p:sp>
          <p:sp>
            <p:nvSpPr>
              <p:cNvPr id="75" name="Freeform 25"/>
              <p:cNvSpPr/>
              <p:nvPr/>
            </p:nvSpPr>
            <p:spPr bwMode="auto">
              <a:xfrm>
                <a:off x="4495800" y="2379179"/>
                <a:ext cx="506630" cy="276296"/>
              </a:xfrm>
              <a:custGeom>
                <a:gdLst>
                  <a:gd fmla="*/ 82 w 82" name="T0"/>
                  <a:gd fmla="*/ 13 h 34" name="T1"/>
                  <a:gd fmla="*/ 82 w 82" name="T2"/>
                  <a:gd fmla="*/ 0 h 34" name="T3"/>
                  <a:gd fmla="*/ 1 w 82" name="T4"/>
                  <a:gd fmla="*/ 22 h 34" name="T5"/>
                  <a:gd fmla="*/ 0 w 82" name="T6"/>
                  <a:gd fmla="*/ 34 h 34" name="T7"/>
                  <a:gd fmla="*/ 82 w 82" name="T8"/>
                  <a:gd fmla="*/ 13 h 34" name="T9"/>
                </a:gdLst>
                <a:cxnLst>
                  <a:cxn ang="0">
                    <a:pos x="T0" y="T1"/>
                  </a:cxn>
                  <a:cxn ang="0">
                    <a:pos x="T2" y="T3"/>
                  </a:cxn>
                  <a:cxn ang="0">
                    <a:pos x="T4" y="T5"/>
                  </a:cxn>
                  <a:cxn ang="0">
                    <a:pos x="T6" y="T7"/>
                  </a:cxn>
                  <a:cxn ang="0">
                    <a:pos x="T8" y="T9"/>
                  </a:cxn>
                </a:cxnLst>
                <a:rect b="b" l="0" r="r" t="0"/>
                <a:pathLst>
                  <a:path h="34" w="82">
                    <a:moveTo>
                      <a:pt x="82" y="13"/>
                    </a:moveTo>
                    <a:cubicBezTo>
                      <a:pt x="82" y="0"/>
                      <a:pt x="82" y="0"/>
                      <a:pt x="82" y="0"/>
                    </a:cubicBezTo>
                    <a:cubicBezTo>
                      <a:pt x="1" y="22"/>
                      <a:pt x="1" y="22"/>
                      <a:pt x="1" y="22"/>
                    </a:cubicBezTo>
                    <a:cubicBezTo>
                      <a:pt x="0" y="34"/>
                      <a:pt x="0" y="34"/>
                      <a:pt x="0" y="34"/>
                    </a:cubicBezTo>
                    <a:cubicBezTo>
                      <a:pt x="21" y="29"/>
                      <a:pt x="55" y="19"/>
                      <a:pt x="82" y="13"/>
                    </a:cubicBezTo>
                    <a:close/>
                  </a:path>
                </a:pathLst>
              </a:custGeom>
              <a:solidFill>
                <a:schemeClr val="bg1">
                  <a:lumMod val="85000"/>
                </a:schemeClr>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en-US"/>
              </a:p>
            </p:txBody>
          </p:sp>
          <p:sp>
            <p:nvSpPr>
              <p:cNvPr id="76" name="Freeform 26"/>
              <p:cNvSpPr/>
              <p:nvPr/>
            </p:nvSpPr>
            <p:spPr bwMode="auto">
              <a:xfrm>
                <a:off x="4495800" y="2243638"/>
                <a:ext cx="506630" cy="276296"/>
              </a:xfrm>
              <a:custGeom>
                <a:gdLst>
                  <a:gd fmla="*/ 82 w 82" name="T0"/>
                  <a:gd fmla="*/ 12 h 34" name="T1"/>
                  <a:gd fmla="*/ 82 w 82" name="T2"/>
                  <a:gd fmla="*/ 0 h 34" name="T3"/>
                  <a:gd fmla="*/ 1 w 82" name="T4"/>
                  <a:gd fmla="*/ 22 h 34" name="T5"/>
                  <a:gd fmla="*/ 0 w 82" name="T6"/>
                  <a:gd fmla="*/ 34 h 34" name="T7"/>
                  <a:gd fmla="*/ 82 w 82" name="T8"/>
                  <a:gd fmla="*/ 12 h 34" name="T9"/>
                </a:gdLst>
                <a:cxnLst>
                  <a:cxn ang="0">
                    <a:pos x="T0" y="T1"/>
                  </a:cxn>
                  <a:cxn ang="0">
                    <a:pos x="T2" y="T3"/>
                  </a:cxn>
                  <a:cxn ang="0">
                    <a:pos x="T4" y="T5"/>
                  </a:cxn>
                  <a:cxn ang="0">
                    <a:pos x="T6" y="T7"/>
                  </a:cxn>
                  <a:cxn ang="0">
                    <a:pos x="T8" y="T9"/>
                  </a:cxn>
                </a:cxnLst>
                <a:rect b="b" l="0" r="r" t="0"/>
                <a:pathLst>
                  <a:path h="34" w="82">
                    <a:moveTo>
                      <a:pt x="82" y="12"/>
                    </a:moveTo>
                    <a:cubicBezTo>
                      <a:pt x="82" y="0"/>
                      <a:pt x="82" y="0"/>
                      <a:pt x="82" y="0"/>
                    </a:cubicBezTo>
                    <a:cubicBezTo>
                      <a:pt x="1" y="22"/>
                      <a:pt x="1" y="22"/>
                      <a:pt x="1" y="22"/>
                    </a:cubicBezTo>
                    <a:cubicBezTo>
                      <a:pt x="0" y="34"/>
                      <a:pt x="0" y="34"/>
                      <a:pt x="0" y="34"/>
                    </a:cubicBezTo>
                    <a:cubicBezTo>
                      <a:pt x="21" y="28"/>
                      <a:pt x="55" y="19"/>
                      <a:pt x="82" y="12"/>
                    </a:cubicBezTo>
                    <a:close/>
                  </a:path>
                </a:pathLst>
              </a:custGeom>
              <a:solidFill>
                <a:schemeClr val="bg1">
                  <a:lumMod val="85000"/>
                </a:schemeClr>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en-US"/>
              </a:p>
            </p:txBody>
          </p:sp>
          <p:sp>
            <p:nvSpPr>
              <p:cNvPr id="77" name="Freeform 27"/>
              <p:cNvSpPr/>
              <p:nvPr/>
            </p:nvSpPr>
            <p:spPr bwMode="auto">
              <a:xfrm>
                <a:off x="4495800" y="2087247"/>
                <a:ext cx="506630" cy="276296"/>
              </a:xfrm>
              <a:custGeom>
                <a:gdLst>
                  <a:gd fmla="*/ 82 w 82" name="T0"/>
                  <a:gd fmla="*/ 13 h 34" name="T1"/>
                  <a:gd fmla="*/ 82 w 82" name="T2"/>
                  <a:gd fmla="*/ 0 h 34" name="T3"/>
                  <a:gd fmla="*/ 1 w 82" name="T4"/>
                  <a:gd fmla="*/ 22 h 34" name="T5"/>
                  <a:gd fmla="*/ 0 w 82" name="T6"/>
                  <a:gd fmla="*/ 34 h 34" name="T7"/>
                  <a:gd fmla="*/ 82 w 82" name="T8"/>
                  <a:gd fmla="*/ 13 h 34" name="T9"/>
                </a:gdLst>
                <a:cxnLst>
                  <a:cxn ang="0">
                    <a:pos x="T0" y="T1"/>
                  </a:cxn>
                  <a:cxn ang="0">
                    <a:pos x="T2" y="T3"/>
                  </a:cxn>
                  <a:cxn ang="0">
                    <a:pos x="T4" y="T5"/>
                  </a:cxn>
                  <a:cxn ang="0">
                    <a:pos x="T6" y="T7"/>
                  </a:cxn>
                  <a:cxn ang="0">
                    <a:pos x="T8" y="T9"/>
                  </a:cxn>
                </a:cxnLst>
                <a:rect b="b" l="0" r="r" t="0"/>
                <a:pathLst>
                  <a:path h="34" w="82">
                    <a:moveTo>
                      <a:pt x="82" y="13"/>
                    </a:moveTo>
                    <a:cubicBezTo>
                      <a:pt x="82" y="0"/>
                      <a:pt x="82" y="0"/>
                      <a:pt x="82" y="0"/>
                    </a:cubicBezTo>
                    <a:cubicBezTo>
                      <a:pt x="1" y="22"/>
                      <a:pt x="1" y="22"/>
                      <a:pt x="1" y="22"/>
                    </a:cubicBezTo>
                    <a:cubicBezTo>
                      <a:pt x="0" y="34"/>
                      <a:pt x="0" y="34"/>
                      <a:pt x="0" y="34"/>
                    </a:cubicBezTo>
                    <a:cubicBezTo>
                      <a:pt x="21" y="29"/>
                      <a:pt x="55" y="20"/>
                      <a:pt x="82" y="13"/>
                    </a:cubicBezTo>
                    <a:close/>
                  </a:path>
                </a:pathLst>
              </a:custGeom>
              <a:solidFill>
                <a:schemeClr val="bg1">
                  <a:lumMod val="85000"/>
                </a:schemeClr>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en-US"/>
              </a:p>
            </p:txBody>
          </p:sp>
          <p:sp>
            <p:nvSpPr>
              <p:cNvPr id="78" name="Freeform 28"/>
              <p:cNvSpPr/>
              <p:nvPr/>
            </p:nvSpPr>
            <p:spPr bwMode="auto">
              <a:xfrm>
                <a:off x="4495800" y="2243638"/>
                <a:ext cx="506630" cy="276296"/>
              </a:xfrm>
              <a:custGeom>
                <a:gdLst>
                  <a:gd fmla="*/ 82 w 82" name="T0"/>
                  <a:gd fmla="*/ 12 h 34" name="T1"/>
                  <a:gd fmla="*/ 82 w 82" name="T2"/>
                  <a:gd fmla="*/ 0 h 34" name="T3"/>
                  <a:gd fmla="*/ 1 w 82" name="T4"/>
                  <a:gd fmla="*/ 22 h 34" name="T5"/>
                  <a:gd fmla="*/ 0 w 82" name="T6"/>
                  <a:gd fmla="*/ 34 h 34" name="T7"/>
                  <a:gd fmla="*/ 82 w 82" name="T8"/>
                  <a:gd fmla="*/ 12 h 34" name="T9"/>
                </a:gdLst>
                <a:cxnLst>
                  <a:cxn ang="0">
                    <a:pos x="T0" y="T1"/>
                  </a:cxn>
                  <a:cxn ang="0">
                    <a:pos x="T2" y="T3"/>
                  </a:cxn>
                  <a:cxn ang="0">
                    <a:pos x="T4" y="T5"/>
                  </a:cxn>
                  <a:cxn ang="0">
                    <a:pos x="T6" y="T7"/>
                  </a:cxn>
                  <a:cxn ang="0">
                    <a:pos x="T8" y="T9"/>
                  </a:cxn>
                </a:cxnLst>
                <a:rect b="b" l="0" r="r" t="0"/>
                <a:pathLst>
                  <a:path h="34" w="82">
                    <a:moveTo>
                      <a:pt x="82" y="12"/>
                    </a:moveTo>
                    <a:cubicBezTo>
                      <a:pt x="82" y="0"/>
                      <a:pt x="82" y="0"/>
                      <a:pt x="82" y="0"/>
                    </a:cubicBezTo>
                    <a:cubicBezTo>
                      <a:pt x="1" y="22"/>
                      <a:pt x="1" y="22"/>
                      <a:pt x="1" y="22"/>
                    </a:cubicBezTo>
                    <a:cubicBezTo>
                      <a:pt x="0" y="34"/>
                      <a:pt x="0" y="34"/>
                      <a:pt x="0" y="34"/>
                    </a:cubicBezTo>
                    <a:cubicBezTo>
                      <a:pt x="21" y="28"/>
                      <a:pt x="55" y="19"/>
                      <a:pt x="82" y="12"/>
                    </a:cubicBezTo>
                    <a:close/>
                  </a:path>
                </a:pathLst>
              </a:custGeom>
              <a:solidFill>
                <a:schemeClr val="bg1">
                  <a:lumMod val="85000"/>
                </a:schemeClr>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en-US"/>
              </a:p>
            </p:txBody>
          </p:sp>
          <p:sp>
            <p:nvSpPr>
              <p:cNvPr id="79" name="Freeform 29"/>
              <p:cNvSpPr/>
              <p:nvPr/>
            </p:nvSpPr>
            <p:spPr bwMode="auto">
              <a:xfrm>
                <a:off x="4495800" y="2087247"/>
                <a:ext cx="506630" cy="276296"/>
              </a:xfrm>
              <a:custGeom>
                <a:gdLst>
                  <a:gd fmla="*/ 82 w 82" name="T0"/>
                  <a:gd fmla="*/ 13 h 34" name="T1"/>
                  <a:gd fmla="*/ 82 w 82" name="T2"/>
                  <a:gd fmla="*/ 0 h 34" name="T3"/>
                  <a:gd fmla="*/ 1 w 82" name="T4"/>
                  <a:gd fmla="*/ 22 h 34" name="T5"/>
                  <a:gd fmla="*/ 0 w 82" name="T6"/>
                  <a:gd fmla="*/ 34 h 34" name="T7"/>
                  <a:gd fmla="*/ 82 w 82" name="T8"/>
                  <a:gd fmla="*/ 13 h 34" name="T9"/>
                </a:gdLst>
                <a:cxnLst>
                  <a:cxn ang="0">
                    <a:pos x="T0" y="T1"/>
                  </a:cxn>
                  <a:cxn ang="0">
                    <a:pos x="T2" y="T3"/>
                  </a:cxn>
                  <a:cxn ang="0">
                    <a:pos x="T4" y="T5"/>
                  </a:cxn>
                  <a:cxn ang="0">
                    <a:pos x="T6" y="T7"/>
                  </a:cxn>
                  <a:cxn ang="0">
                    <a:pos x="T8" y="T9"/>
                  </a:cxn>
                </a:cxnLst>
                <a:rect b="b" l="0" r="r" t="0"/>
                <a:pathLst>
                  <a:path h="34" w="82">
                    <a:moveTo>
                      <a:pt x="82" y="13"/>
                    </a:moveTo>
                    <a:cubicBezTo>
                      <a:pt x="82" y="0"/>
                      <a:pt x="82" y="0"/>
                      <a:pt x="82" y="0"/>
                    </a:cubicBezTo>
                    <a:cubicBezTo>
                      <a:pt x="1" y="22"/>
                      <a:pt x="1" y="22"/>
                      <a:pt x="1" y="22"/>
                    </a:cubicBezTo>
                    <a:cubicBezTo>
                      <a:pt x="0" y="34"/>
                      <a:pt x="0" y="34"/>
                      <a:pt x="0" y="34"/>
                    </a:cubicBezTo>
                    <a:cubicBezTo>
                      <a:pt x="21" y="29"/>
                      <a:pt x="55" y="20"/>
                      <a:pt x="82" y="13"/>
                    </a:cubicBezTo>
                    <a:close/>
                  </a:path>
                </a:pathLst>
              </a:custGeom>
              <a:solidFill>
                <a:schemeClr val="bg1">
                  <a:lumMod val="85000"/>
                </a:schemeClr>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en-US"/>
              </a:p>
            </p:txBody>
          </p:sp>
          <p:sp>
            <p:nvSpPr>
              <p:cNvPr id="80" name="Freeform 30"/>
              <p:cNvSpPr/>
              <p:nvPr/>
            </p:nvSpPr>
            <p:spPr bwMode="auto">
              <a:xfrm>
                <a:off x="4495800" y="1941278"/>
                <a:ext cx="506630" cy="271081"/>
              </a:xfrm>
              <a:custGeom>
                <a:gdLst>
                  <a:gd fmla="*/ 82 w 82" name="T0"/>
                  <a:gd fmla="*/ 12 h 33" name="T1"/>
                  <a:gd fmla="*/ 82 w 82" name="T2"/>
                  <a:gd fmla="*/ 0 h 33" name="T3"/>
                  <a:gd fmla="*/ 1 w 82" name="T4"/>
                  <a:gd fmla="*/ 22 h 33" name="T5"/>
                  <a:gd fmla="*/ 0 w 82" name="T6"/>
                  <a:gd fmla="*/ 33 h 33" name="T7"/>
                  <a:gd fmla="*/ 82 w 82" name="T8"/>
                  <a:gd fmla="*/ 12 h 33" name="T9"/>
                </a:gdLst>
                <a:cxnLst>
                  <a:cxn ang="0">
                    <a:pos x="T0" y="T1"/>
                  </a:cxn>
                  <a:cxn ang="0">
                    <a:pos x="T2" y="T3"/>
                  </a:cxn>
                  <a:cxn ang="0">
                    <a:pos x="T4" y="T5"/>
                  </a:cxn>
                  <a:cxn ang="0">
                    <a:pos x="T6" y="T7"/>
                  </a:cxn>
                  <a:cxn ang="0">
                    <a:pos x="T8" y="T9"/>
                  </a:cxn>
                </a:cxnLst>
                <a:rect b="b" l="0" r="r" t="0"/>
                <a:pathLst>
                  <a:path h="33" w="82">
                    <a:moveTo>
                      <a:pt x="82" y="12"/>
                    </a:moveTo>
                    <a:cubicBezTo>
                      <a:pt x="82" y="0"/>
                      <a:pt x="82" y="0"/>
                      <a:pt x="82" y="0"/>
                    </a:cubicBezTo>
                    <a:cubicBezTo>
                      <a:pt x="1" y="22"/>
                      <a:pt x="1" y="22"/>
                      <a:pt x="1" y="22"/>
                    </a:cubicBezTo>
                    <a:cubicBezTo>
                      <a:pt x="0" y="33"/>
                      <a:pt x="0" y="33"/>
                      <a:pt x="0" y="33"/>
                    </a:cubicBezTo>
                    <a:cubicBezTo>
                      <a:pt x="21" y="28"/>
                      <a:pt x="55" y="19"/>
                      <a:pt x="82" y="12"/>
                    </a:cubicBezTo>
                    <a:close/>
                  </a:path>
                </a:pathLst>
              </a:custGeom>
              <a:solidFill>
                <a:schemeClr val="bg1">
                  <a:lumMod val="85000"/>
                </a:schemeClr>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en-US"/>
              </a:p>
            </p:txBody>
          </p:sp>
          <p:sp>
            <p:nvSpPr>
              <p:cNvPr id="81" name="Freeform 31"/>
              <p:cNvSpPr/>
              <p:nvPr/>
            </p:nvSpPr>
            <p:spPr bwMode="auto">
              <a:xfrm>
                <a:off x="4495800" y="1790099"/>
                <a:ext cx="506630" cy="276296"/>
              </a:xfrm>
              <a:custGeom>
                <a:gdLst>
                  <a:gd fmla="*/ 82 w 82" name="T0"/>
                  <a:gd fmla="*/ 13 h 34" name="T1"/>
                  <a:gd fmla="*/ 82 w 82" name="T2"/>
                  <a:gd fmla="*/ 0 h 34" name="T3"/>
                  <a:gd fmla="*/ 1 w 82" name="T4"/>
                  <a:gd fmla="*/ 22 h 34" name="T5"/>
                  <a:gd fmla="*/ 0 w 82" name="T6"/>
                  <a:gd fmla="*/ 34 h 34" name="T7"/>
                  <a:gd fmla="*/ 82 w 82" name="T8"/>
                  <a:gd fmla="*/ 13 h 34" name="T9"/>
                </a:gdLst>
                <a:cxnLst>
                  <a:cxn ang="0">
                    <a:pos x="T0" y="T1"/>
                  </a:cxn>
                  <a:cxn ang="0">
                    <a:pos x="T2" y="T3"/>
                  </a:cxn>
                  <a:cxn ang="0">
                    <a:pos x="T4" y="T5"/>
                  </a:cxn>
                  <a:cxn ang="0">
                    <a:pos x="T6" y="T7"/>
                  </a:cxn>
                  <a:cxn ang="0">
                    <a:pos x="T8" y="T9"/>
                  </a:cxn>
                </a:cxnLst>
                <a:rect b="b" l="0" r="r" t="0"/>
                <a:pathLst>
                  <a:path h="34" w="82">
                    <a:moveTo>
                      <a:pt x="82" y="13"/>
                    </a:moveTo>
                    <a:cubicBezTo>
                      <a:pt x="82" y="0"/>
                      <a:pt x="82" y="0"/>
                      <a:pt x="82" y="0"/>
                    </a:cubicBezTo>
                    <a:cubicBezTo>
                      <a:pt x="1" y="22"/>
                      <a:pt x="1" y="22"/>
                      <a:pt x="1" y="22"/>
                    </a:cubicBezTo>
                    <a:cubicBezTo>
                      <a:pt x="0" y="34"/>
                      <a:pt x="0" y="34"/>
                      <a:pt x="0" y="34"/>
                    </a:cubicBezTo>
                    <a:cubicBezTo>
                      <a:pt x="21" y="29"/>
                      <a:pt x="55" y="20"/>
                      <a:pt x="82" y="13"/>
                    </a:cubicBezTo>
                    <a:close/>
                  </a:path>
                </a:pathLst>
              </a:custGeom>
              <a:solidFill>
                <a:schemeClr val="bg1">
                  <a:lumMod val="85000"/>
                </a:schemeClr>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en-US"/>
              </a:p>
            </p:txBody>
          </p:sp>
          <p:sp>
            <p:nvSpPr>
              <p:cNvPr id="82" name="Freeform 32"/>
              <p:cNvSpPr/>
              <p:nvPr/>
            </p:nvSpPr>
            <p:spPr bwMode="auto">
              <a:xfrm>
                <a:off x="4495800" y="1633706"/>
                <a:ext cx="506630" cy="276296"/>
              </a:xfrm>
              <a:custGeom>
                <a:gdLst>
                  <a:gd fmla="*/ 82 w 82" name="T0"/>
                  <a:gd fmla="*/ 12 h 34" name="T1"/>
                  <a:gd fmla="*/ 82 w 82" name="T2"/>
                  <a:gd fmla="*/ 0 h 34" name="T3"/>
                  <a:gd fmla="*/ 1 w 82" name="T4"/>
                  <a:gd fmla="*/ 22 h 34" name="T5"/>
                  <a:gd fmla="*/ 0 w 82" name="T6"/>
                  <a:gd fmla="*/ 34 h 34" name="T7"/>
                  <a:gd fmla="*/ 82 w 82" name="T8"/>
                  <a:gd fmla="*/ 12 h 34" name="T9"/>
                </a:gdLst>
                <a:cxnLst>
                  <a:cxn ang="0">
                    <a:pos x="T0" y="T1"/>
                  </a:cxn>
                  <a:cxn ang="0">
                    <a:pos x="T2" y="T3"/>
                  </a:cxn>
                  <a:cxn ang="0">
                    <a:pos x="T4" y="T5"/>
                  </a:cxn>
                  <a:cxn ang="0">
                    <a:pos x="T6" y="T7"/>
                  </a:cxn>
                  <a:cxn ang="0">
                    <a:pos x="T8" y="T9"/>
                  </a:cxn>
                </a:cxnLst>
                <a:rect b="b" l="0" r="r" t="0"/>
                <a:pathLst>
                  <a:path h="34" w="82">
                    <a:moveTo>
                      <a:pt x="82" y="12"/>
                    </a:moveTo>
                    <a:cubicBezTo>
                      <a:pt x="82" y="0"/>
                      <a:pt x="82" y="0"/>
                      <a:pt x="82" y="0"/>
                    </a:cubicBezTo>
                    <a:cubicBezTo>
                      <a:pt x="1" y="22"/>
                      <a:pt x="1" y="22"/>
                      <a:pt x="1" y="22"/>
                    </a:cubicBezTo>
                    <a:cubicBezTo>
                      <a:pt x="0" y="34"/>
                      <a:pt x="0" y="34"/>
                      <a:pt x="0" y="34"/>
                    </a:cubicBezTo>
                    <a:cubicBezTo>
                      <a:pt x="21" y="28"/>
                      <a:pt x="55" y="19"/>
                      <a:pt x="82" y="12"/>
                    </a:cubicBezTo>
                    <a:close/>
                  </a:path>
                </a:pathLst>
              </a:custGeom>
              <a:solidFill>
                <a:schemeClr val="bg1">
                  <a:lumMod val="85000"/>
                </a:schemeClr>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en-US"/>
              </a:p>
            </p:txBody>
          </p:sp>
          <p:sp>
            <p:nvSpPr>
              <p:cNvPr id="83" name="Freeform 33"/>
              <p:cNvSpPr/>
              <p:nvPr/>
            </p:nvSpPr>
            <p:spPr bwMode="auto">
              <a:xfrm>
                <a:off x="4495800" y="1487739"/>
                <a:ext cx="506630" cy="265871"/>
              </a:xfrm>
              <a:custGeom>
                <a:gdLst>
                  <a:gd fmla="*/ 82 w 82" name="T0"/>
                  <a:gd fmla="*/ 12 h 33" name="T1"/>
                  <a:gd fmla="*/ 82 w 82" name="T2"/>
                  <a:gd fmla="*/ 0 h 33" name="T3"/>
                  <a:gd fmla="*/ 1 w 82" name="T4"/>
                  <a:gd fmla="*/ 21 h 33" name="T5"/>
                  <a:gd fmla="*/ 0 w 82" name="T6"/>
                  <a:gd fmla="*/ 33 h 33" name="T7"/>
                  <a:gd fmla="*/ 82 w 82" name="T8"/>
                  <a:gd fmla="*/ 12 h 33" name="T9"/>
                </a:gdLst>
                <a:cxnLst>
                  <a:cxn ang="0">
                    <a:pos x="T0" y="T1"/>
                  </a:cxn>
                  <a:cxn ang="0">
                    <a:pos x="T2" y="T3"/>
                  </a:cxn>
                  <a:cxn ang="0">
                    <a:pos x="T4" y="T5"/>
                  </a:cxn>
                  <a:cxn ang="0">
                    <a:pos x="T6" y="T7"/>
                  </a:cxn>
                  <a:cxn ang="0">
                    <a:pos x="T8" y="T9"/>
                  </a:cxn>
                </a:cxnLst>
                <a:rect b="b" l="0" r="r" t="0"/>
                <a:pathLst>
                  <a:path h="33" w="82">
                    <a:moveTo>
                      <a:pt x="82" y="12"/>
                    </a:moveTo>
                    <a:cubicBezTo>
                      <a:pt x="82" y="0"/>
                      <a:pt x="82" y="0"/>
                      <a:pt x="82" y="0"/>
                    </a:cubicBezTo>
                    <a:cubicBezTo>
                      <a:pt x="1" y="21"/>
                      <a:pt x="1" y="21"/>
                      <a:pt x="1" y="21"/>
                    </a:cubicBezTo>
                    <a:cubicBezTo>
                      <a:pt x="0" y="33"/>
                      <a:pt x="0" y="33"/>
                      <a:pt x="0" y="33"/>
                    </a:cubicBezTo>
                    <a:cubicBezTo>
                      <a:pt x="21" y="28"/>
                      <a:pt x="55" y="19"/>
                      <a:pt x="82" y="12"/>
                    </a:cubicBezTo>
                    <a:close/>
                  </a:path>
                </a:pathLst>
              </a:custGeom>
              <a:solidFill>
                <a:schemeClr val="bg1">
                  <a:lumMod val="85000"/>
                </a:schemeClr>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en-US"/>
              </a:p>
            </p:txBody>
          </p:sp>
          <p:sp>
            <p:nvSpPr>
              <p:cNvPr id="84" name="Freeform 34"/>
              <p:cNvSpPr/>
              <p:nvPr/>
            </p:nvSpPr>
            <p:spPr bwMode="auto">
              <a:xfrm>
                <a:off x="4495800" y="1633706"/>
                <a:ext cx="506630" cy="276296"/>
              </a:xfrm>
              <a:custGeom>
                <a:gdLst>
                  <a:gd fmla="*/ 82 w 82" name="T0"/>
                  <a:gd fmla="*/ 12 h 34" name="T1"/>
                  <a:gd fmla="*/ 82 w 82" name="T2"/>
                  <a:gd fmla="*/ 0 h 34" name="T3"/>
                  <a:gd fmla="*/ 1 w 82" name="T4"/>
                  <a:gd fmla="*/ 22 h 34" name="T5"/>
                  <a:gd fmla="*/ 0 w 82" name="T6"/>
                  <a:gd fmla="*/ 34 h 34" name="T7"/>
                  <a:gd fmla="*/ 82 w 82" name="T8"/>
                  <a:gd fmla="*/ 12 h 34" name="T9"/>
                </a:gdLst>
                <a:cxnLst>
                  <a:cxn ang="0">
                    <a:pos x="T0" y="T1"/>
                  </a:cxn>
                  <a:cxn ang="0">
                    <a:pos x="T2" y="T3"/>
                  </a:cxn>
                  <a:cxn ang="0">
                    <a:pos x="T4" y="T5"/>
                  </a:cxn>
                  <a:cxn ang="0">
                    <a:pos x="T6" y="T7"/>
                  </a:cxn>
                  <a:cxn ang="0">
                    <a:pos x="T8" y="T9"/>
                  </a:cxn>
                </a:cxnLst>
                <a:rect b="b" l="0" r="r" t="0"/>
                <a:pathLst>
                  <a:path h="34" w="82">
                    <a:moveTo>
                      <a:pt x="82" y="12"/>
                    </a:moveTo>
                    <a:cubicBezTo>
                      <a:pt x="82" y="0"/>
                      <a:pt x="82" y="0"/>
                      <a:pt x="82" y="0"/>
                    </a:cubicBezTo>
                    <a:cubicBezTo>
                      <a:pt x="1" y="22"/>
                      <a:pt x="1" y="22"/>
                      <a:pt x="1" y="22"/>
                    </a:cubicBezTo>
                    <a:cubicBezTo>
                      <a:pt x="0" y="34"/>
                      <a:pt x="0" y="34"/>
                      <a:pt x="0" y="34"/>
                    </a:cubicBezTo>
                    <a:cubicBezTo>
                      <a:pt x="21" y="28"/>
                      <a:pt x="55" y="19"/>
                      <a:pt x="82" y="12"/>
                    </a:cubicBezTo>
                    <a:close/>
                  </a:path>
                </a:pathLst>
              </a:custGeom>
              <a:solidFill>
                <a:schemeClr val="bg1">
                  <a:lumMod val="85000"/>
                </a:schemeClr>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en-US"/>
              </a:p>
            </p:txBody>
          </p:sp>
          <p:sp>
            <p:nvSpPr>
              <p:cNvPr id="85" name="Freeform 35"/>
              <p:cNvSpPr/>
              <p:nvPr/>
            </p:nvSpPr>
            <p:spPr bwMode="auto">
              <a:xfrm>
                <a:off x="4495800" y="1487739"/>
                <a:ext cx="506630" cy="265871"/>
              </a:xfrm>
              <a:custGeom>
                <a:gdLst>
                  <a:gd fmla="*/ 82 w 82" name="T0"/>
                  <a:gd fmla="*/ 12 h 33" name="T1"/>
                  <a:gd fmla="*/ 82 w 82" name="T2"/>
                  <a:gd fmla="*/ 0 h 33" name="T3"/>
                  <a:gd fmla="*/ 1 w 82" name="T4"/>
                  <a:gd fmla="*/ 21 h 33" name="T5"/>
                  <a:gd fmla="*/ 0 w 82" name="T6"/>
                  <a:gd fmla="*/ 33 h 33" name="T7"/>
                  <a:gd fmla="*/ 82 w 82" name="T8"/>
                  <a:gd fmla="*/ 12 h 33" name="T9"/>
                </a:gdLst>
                <a:cxnLst>
                  <a:cxn ang="0">
                    <a:pos x="T0" y="T1"/>
                  </a:cxn>
                  <a:cxn ang="0">
                    <a:pos x="T2" y="T3"/>
                  </a:cxn>
                  <a:cxn ang="0">
                    <a:pos x="T4" y="T5"/>
                  </a:cxn>
                  <a:cxn ang="0">
                    <a:pos x="T6" y="T7"/>
                  </a:cxn>
                  <a:cxn ang="0">
                    <a:pos x="T8" y="T9"/>
                  </a:cxn>
                </a:cxnLst>
                <a:rect b="b" l="0" r="r" t="0"/>
                <a:pathLst>
                  <a:path h="33" w="82">
                    <a:moveTo>
                      <a:pt x="82" y="12"/>
                    </a:moveTo>
                    <a:cubicBezTo>
                      <a:pt x="82" y="0"/>
                      <a:pt x="82" y="0"/>
                      <a:pt x="82" y="0"/>
                    </a:cubicBezTo>
                    <a:cubicBezTo>
                      <a:pt x="1" y="21"/>
                      <a:pt x="1" y="21"/>
                      <a:pt x="1" y="21"/>
                    </a:cubicBezTo>
                    <a:cubicBezTo>
                      <a:pt x="0" y="33"/>
                      <a:pt x="0" y="33"/>
                      <a:pt x="0" y="33"/>
                    </a:cubicBezTo>
                    <a:cubicBezTo>
                      <a:pt x="21" y="28"/>
                      <a:pt x="55" y="19"/>
                      <a:pt x="82" y="12"/>
                    </a:cubicBezTo>
                    <a:close/>
                  </a:path>
                </a:pathLst>
              </a:custGeom>
              <a:solidFill>
                <a:schemeClr val="bg1">
                  <a:lumMod val="85000"/>
                </a:schemeClr>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en-US"/>
              </a:p>
            </p:txBody>
          </p:sp>
          <p:sp>
            <p:nvSpPr>
              <p:cNvPr id="86" name="Freeform 36"/>
              <p:cNvSpPr/>
              <p:nvPr/>
            </p:nvSpPr>
            <p:spPr bwMode="auto">
              <a:xfrm>
                <a:off x="4495800" y="1331345"/>
                <a:ext cx="506630" cy="276296"/>
              </a:xfrm>
              <a:custGeom>
                <a:gdLst>
                  <a:gd fmla="*/ 82 w 82" name="T0"/>
                  <a:gd fmla="*/ 12 h 34" name="T1"/>
                  <a:gd fmla="*/ 82 w 82" name="T2"/>
                  <a:gd fmla="*/ 0 h 34" name="T3"/>
                  <a:gd fmla="*/ 1 w 82" name="T4"/>
                  <a:gd fmla="*/ 22 h 34" name="T5"/>
                  <a:gd fmla="*/ 0 w 82" name="T6"/>
                  <a:gd fmla="*/ 34 h 34" name="T7"/>
                  <a:gd fmla="*/ 82 w 82" name="T8"/>
                  <a:gd fmla="*/ 12 h 34" name="T9"/>
                </a:gdLst>
                <a:cxnLst>
                  <a:cxn ang="0">
                    <a:pos x="T0" y="T1"/>
                  </a:cxn>
                  <a:cxn ang="0">
                    <a:pos x="T2" y="T3"/>
                  </a:cxn>
                  <a:cxn ang="0">
                    <a:pos x="T4" y="T5"/>
                  </a:cxn>
                  <a:cxn ang="0">
                    <a:pos x="T6" y="T7"/>
                  </a:cxn>
                  <a:cxn ang="0">
                    <a:pos x="T8" y="T9"/>
                  </a:cxn>
                </a:cxnLst>
                <a:rect b="b" l="0" r="r" t="0"/>
                <a:pathLst>
                  <a:path h="34" w="82">
                    <a:moveTo>
                      <a:pt x="82" y="12"/>
                    </a:moveTo>
                    <a:cubicBezTo>
                      <a:pt x="82" y="0"/>
                      <a:pt x="82" y="0"/>
                      <a:pt x="82" y="0"/>
                    </a:cubicBezTo>
                    <a:cubicBezTo>
                      <a:pt x="1" y="22"/>
                      <a:pt x="1" y="22"/>
                      <a:pt x="1" y="22"/>
                    </a:cubicBezTo>
                    <a:cubicBezTo>
                      <a:pt x="0" y="34"/>
                      <a:pt x="0" y="34"/>
                      <a:pt x="0" y="34"/>
                    </a:cubicBezTo>
                    <a:cubicBezTo>
                      <a:pt x="21" y="28"/>
                      <a:pt x="55" y="19"/>
                      <a:pt x="82" y="12"/>
                    </a:cubicBezTo>
                    <a:close/>
                  </a:path>
                </a:pathLst>
              </a:custGeom>
              <a:solidFill>
                <a:schemeClr val="bg1">
                  <a:lumMod val="85000"/>
                </a:schemeClr>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en-US"/>
              </a:p>
            </p:txBody>
          </p:sp>
          <p:sp>
            <p:nvSpPr>
              <p:cNvPr id="87" name="Freeform 37"/>
              <p:cNvSpPr/>
              <p:nvPr/>
            </p:nvSpPr>
            <p:spPr bwMode="auto">
              <a:xfrm>
                <a:off x="4495800" y="1180167"/>
                <a:ext cx="506630" cy="276296"/>
              </a:xfrm>
              <a:custGeom>
                <a:gdLst>
                  <a:gd fmla="*/ 82 w 82" name="T0"/>
                  <a:gd fmla="*/ 13 h 34" name="T1"/>
                  <a:gd fmla="*/ 82 w 82" name="T2"/>
                  <a:gd fmla="*/ 0 h 34" name="T3"/>
                  <a:gd fmla="*/ 1 w 82" name="T4"/>
                  <a:gd fmla="*/ 22 h 34" name="T5"/>
                  <a:gd fmla="*/ 0 w 82" name="T6"/>
                  <a:gd fmla="*/ 34 h 34" name="T7"/>
                  <a:gd fmla="*/ 82 w 82" name="T8"/>
                  <a:gd fmla="*/ 13 h 34" name="T9"/>
                </a:gdLst>
                <a:cxnLst>
                  <a:cxn ang="0">
                    <a:pos x="T0" y="T1"/>
                  </a:cxn>
                  <a:cxn ang="0">
                    <a:pos x="T2" y="T3"/>
                  </a:cxn>
                  <a:cxn ang="0">
                    <a:pos x="T4" y="T5"/>
                  </a:cxn>
                  <a:cxn ang="0">
                    <a:pos x="T6" y="T7"/>
                  </a:cxn>
                  <a:cxn ang="0">
                    <a:pos x="T8" y="T9"/>
                  </a:cxn>
                </a:cxnLst>
                <a:rect b="b" l="0" r="r" t="0"/>
                <a:pathLst>
                  <a:path h="34" w="82">
                    <a:moveTo>
                      <a:pt x="82" y="13"/>
                    </a:moveTo>
                    <a:cubicBezTo>
                      <a:pt x="82" y="0"/>
                      <a:pt x="82" y="0"/>
                      <a:pt x="82" y="0"/>
                    </a:cubicBezTo>
                    <a:cubicBezTo>
                      <a:pt x="1" y="22"/>
                      <a:pt x="1" y="22"/>
                      <a:pt x="1" y="22"/>
                    </a:cubicBezTo>
                    <a:cubicBezTo>
                      <a:pt x="0" y="34"/>
                      <a:pt x="0" y="34"/>
                      <a:pt x="0" y="34"/>
                    </a:cubicBezTo>
                    <a:cubicBezTo>
                      <a:pt x="21" y="29"/>
                      <a:pt x="55" y="20"/>
                      <a:pt x="82" y="13"/>
                    </a:cubicBezTo>
                    <a:close/>
                  </a:path>
                </a:pathLst>
              </a:custGeom>
              <a:solidFill>
                <a:schemeClr val="bg1">
                  <a:lumMod val="85000"/>
                </a:schemeClr>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en-US"/>
              </a:p>
            </p:txBody>
          </p:sp>
          <p:sp>
            <p:nvSpPr>
              <p:cNvPr id="88" name="Freeform 38"/>
              <p:cNvSpPr/>
              <p:nvPr/>
            </p:nvSpPr>
            <p:spPr bwMode="auto">
              <a:xfrm>
                <a:off x="4495800" y="1039411"/>
                <a:ext cx="506630" cy="276296"/>
              </a:xfrm>
              <a:custGeom>
                <a:gdLst>
                  <a:gd fmla="*/ 82 w 82" name="T0"/>
                  <a:gd fmla="*/ 12 h 34" name="T1"/>
                  <a:gd fmla="*/ 82 w 82" name="T2"/>
                  <a:gd fmla="*/ 0 h 34" name="T3"/>
                  <a:gd fmla="*/ 1 w 82" name="T4"/>
                  <a:gd fmla="*/ 22 h 34" name="T5"/>
                  <a:gd fmla="*/ 0 w 82" name="T6"/>
                  <a:gd fmla="*/ 34 h 34" name="T7"/>
                  <a:gd fmla="*/ 82 w 82" name="T8"/>
                  <a:gd fmla="*/ 12 h 34" name="T9"/>
                </a:gdLst>
                <a:cxnLst>
                  <a:cxn ang="0">
                    <a:pos x="T0" y="T1"/>
                  </a:cxn>
                  <a:cxn ang="0">
                    <a:pos x="T2" y="T3"/>
                  </a:cxn>
                  <a:cxn ang="0">
                    <a:pos x="T4" y="T5"/>
                  </a:cxn>
                  <a:cxn ang="0">
                    <a:pos x="T6" y="T7"/>
                  </a:cxn>
                  <a:cxn ang="0">
                    <a:pos x="T8" y="T9"/>
                  </a:cxn>
                </a:cxnLst>
                <a:rect b="b" l="0" r="r" t="0"/>
                <a:pathLst>
                  <a:path h="34" w="82">
                    <a:moveTo>
                      <a:pt x="82" y="12"/>
                    </a:moveTo>
                    <a:cubicBezTo>
                      <a:pt x="82" y="0"/>
                      <a:pt x="82" y="0"/>
                      <a:pt x="82" y="0"/>
                    </a:cubicBezTo>
                    <a:cubicBezTo>
                      <a:pt x="1" y="22"/>
                      <a:pt x="1" y="22"/>
                      <a:pt x="1" y="22"/>
                    </a:cubicBezTo>
                    <a:cubicBezTo>
                      <a:pt x="0" y="34"/>
                      <a:pt x="0" y="34"/>
                      <a:pt x="0" y="34"/>
                    </a:cubicBezTo>
                    <a:cubicBezTo>
                      <a:pt x="21" y="28"/>
                      <a:pt x="55" y="19"/>
                      <a:pt x="82" y="12"/>
                    </a:cubicBezTo>
                    <a:close/>
                  </a:path>
                </a:pathLst>
              </a:custGeom>
              <a:solidFill>
                <a:schemeClr val="bg1">
                  <a:lumMod val="85000"/>
                </a:schemeClr>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en-US"/>
              </a:p>
            </p:txBody>
          </p:sp>
          <p:sp>
            <p:nvSpPr>
              <p:cNvPr id="89" name="Freeform 40"/>
              <p:cNvSpPr/>
              <p:nvPr/>
            </p:nvSpPr>
            <p:spPr bwMode="auto">
              <a:xfrm>
                <a:off x="4495800" y="1039411"/>
                <a:ext cx="506630" cy="276296"/>
              </a:xfrm>
              <a:custGeom>
                <a:gdLst>
                  <a:gd fmla="*/ 82 w 82" name="T0"/>
                  <a:gd fmla="*/ 12 h 34" name="T1"/>
                  <a:gd fmla="*/ 82 w 82" name="T2"/>
                  <a:gd fmla="*/ 0 h 34" name="T3"/>
                  <a:gd fmla="*/ 1 w 82" name="T4"/>
                  <a:gd fmla="*/ 22 h 34" name="T5"/>
                  <a:gd fmla="*/ 0 w 82" name="T6"/>
                  <a:gd fmla="*/ 34 h 34" name="T7"/>
                  <a:gd fmla="*/ 82 w 82" name="T8"/>
                  <a:gd fmla="*/ 12 h 34" name="T9"/>
                </a:gdLst>
                <a:cxnLst>
                  <a:cxn ang="0">
                    <a:pos x="T0" y="T1"/>
                  </a:cxn>
                  <a:cxn ang="0">
                    <a:pos x="T2" y="T3"/>
                  </a:cxn>
                  <a:cxn ang="0">
                    <a:pos x="T4" y="T5"/>
                  </a:cxn>
                  <a:cxn ang="0">
                    <a:pos x="T6" y="T7"/>
                  </a:cxn>
                  <a:cxn ang="0">
                    <a:pos x="T8" y="T9"/>
                  </a:cxn>
                </a:cxnLst>
                <a:rect b="b" l="0" r="r" t="0"/>
                <a:pathLst>
                  <a:path h="34" w="82">
                    <a:moveTo>
                      <a:pt x="82" y="12"/>
                    </a:moveTo>
                    <a:cubicBezTo>
                      <a:pt x="82" y="0"/>
                      <a:pt x="82" y="0"/>
                      <a:pt x="82" y="0"/>
                    </a:cubicBezTo>
                    <a:cubicBezTo>
                      <a:pt x="1" y="22"/>
                      <a:pt x="1" y="22"/>
                      <a:pt x="1" y="22"/>
                    </a:cubicBezTo>
                    <a:cubicBezTo>
                      <a:pt x="0" y="34"/>
                      <a:pt x="0" y="34"/>
                      <a:pt x="0" y="34"/>
                    </a:cubicBezTo>
                    <a:cubicBezTo>
                      <a:pt x="21" y="28"/>
                      <a:pt x="55" y="19"/>
                      <a:pt x="82" y="12"/>
                    </a:cubicBezTo>
                    <a:close/>
                  </a:path>
                </a:pathLst>
              </a:custGeom>
              <a:solidFill>
                <a:schemeClr val="bg1">
                  <a:lumMod val="85000"/>
                </a:schemeClr>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en-US"/>
              </a:p>
            </p:txBody>
          </p:sp>
        </p:grpSp>
        <p:grpSp>
          <p:nvGrpSpPr>
            <p:cNvPr id="207" name="Group 206"/>
            <p:cNvGrpSpPr/>
            <p:nvPr/>
          </p:nvGrpSpPr>
          <p:grpSpPr>
            <a:xfrm>
              <a:off x="10560" y="1637"/>
              <a:ext cx="799" cy="5640"/>
              <a:chOff x="6705600" y="1039411"/>
              <a:chExt cx="507210" cy="3581400"/>
            </a:xfrm>
          </p:grpSpPr>
          <p:sp>
            <p:nvSpPr>
              <p:cNvPr id="91" name="Freeform 7"/>
              <p:cNvSpPr/>
              <p:nvPr/>
            </p:nvSpPr>
            <p:spPr bwMode="auto">
              <a:xfrm>
                <a:off x="6705600" y="4193337"/>
                <a:ext cx="506630" cy="427474"/>
              </a:xfrm>
              <a:custGeom>
                <a:gdLst>
                  <a:gd fmla="*/ 0 w 128" name="T0"/>
                  <a:gd fmla="*/ 82 h 82" name="T1"/>
                  <a:gd fmla="*/ 128 w 128" name="T2"/>
                  <a:gd fmla="*/ 82 h 82" name="T3"/>
                  <a:gd fmla="*/ 128 w 128" name="T4"/>
                  <a:gd fmla="*/ 0 h 82" name="T5"/>
                  <a:gd fmla="*/ 1 w 128" name="T6"/>
                  <a:gd fmla="*/ 33 h 82" name="T7"/>
                  <a:gd fmla="*/ 0 w 128" name="T8"/>
                  <a:gd fmla="*/ 82 h 82" name="T9"/>
                </a:gdLst>
                <a:cxnLst>
                  <a:cxn ang="0">
                    <a:pos x="T0" y="T1"/>
                  </a:cxn>
                  <a:cxn ang="0">
                    <a:pos x="T2" y="T3"/>
                  </a:cxn>
                  <a:cxn ang="0">
                    <a:pos x="T4" y="T5"/>
                  </a:cxn>
                  <a:cxn ang="0">
                    <a:pos x="T6" y="T7"/>
                  </a:cxn>
                  <a:cxn ang="0">
                    <a:pos x="T8" y="T9"/>
                  </a:cxn>
                </a:cxnLst>
                <a:rect b="b" l="0" r="r" t="0"/>
                <a:pathLst>
                  <a:path h="82" w="128">
                    <a:moveTo>
                      <a:pt x="0" y="82"/>
                    </a:moveTo>
                    <a:lnTo>
                      <a:pt x="128" y="82"/>
                    </a:lnTo>
                    <a:lnTo>
                      <a:pt x="128" y="0"/>
                    </a:lnTo>
                    <a:lnTo>
                      <a:pt x="1" y="33"/>
                    </a:lnTo>
                    <a:lnTo>
                      <a:pt x="0" y="82"/>
                    </a:lnTo>
                    <a:close/>
                  </a:path>
                </a:pathLst>
              </a:custGeom>
              <a:solidFill>
                <a:schemeClr val="accent4"/>
              </a:solidFill>
              <a:ln>
                <a:noFill/>
              </a:ln>
            </p:spPr>
            <p:txBody>
              <a:bodyPr anchor="t" anchorCtr="0" bIns="45720" compatLnSpc="1" lIns="91440" numCol="1" rIns="91440" tIns="45720" vert="horz" wrap="square"/>
              <a:lstStyle/>
              <a:p>
                <a:endParaRPr lang="en-US"/>
              </a:p>
            </p:txBody>
          </p:sp>
          <p:sp>
            <p:nvSpPr>
              <p:cNvPr id="92" name="Freeform 8"/>
              <p:cNvSpPr/>
              <p:nvPr/>
            </p:nvSpPr>
            <p:spPr bwMode="auto">
              <a:xfrm>
                <a:off x="6705600" y="4031729"/>
                <a:ext cx="506630" cy="276296"/>
              </a:xfrm>
              <a:custGeom>
                <a:gdLst>
                  <a:gd fmla="*/ 82 w 82" name="T0"/>
                  <a:gd fmla="*/ 13 h 34" name="T1"/>
                  <a:gd fmla="*/ 82 w 82" name="T2"/>
                  <a:gd fmla="*/ 0 h 34" name="T3"/>
                  <a:gd fmla="*/ 1 w 82" name="T4"/>
                  <a:gd fmla="*/ 22 h 34" name="T5"/>
                  <a:gd fmla="*/ 0 w 82" name="T6"/>
                  <a:gd fmla="*/ 34 h 34" name="T7"/>
                  <a:gd fmla="*/ 82 w 82" name="T8"/>
                  <a:gd fmla="*/ 13 h 34" name="T9"/>
                </a:gdLst>
                <a:cxnLst>
                  <a:cxn ang="0">
                    <a:pos x="T0" y="T1"/>
                  </a:cxn>
                  <a:cxn ang="0">
                    <a:pos x="T2" y="T3"/>
                  </a:cxn>
                  <a:cxn ang="0">
                    <a:pos x="T4" y="T5"/>
                  </a:cxn>
                  <a:cxn ang="0">
                    <a:pos x="T6" y="T7"/>
                  </a:cxn>
                  <a:cxn ang="0">
                    <a:pos x="T8" y="T9"/>
                  </a:cxn>
                </a:cxnLst>
                <a:rect b="b" l="0" r="r" t="0"/>
                <a:pathLst>
                  <a:path h="34" w="82">
                    <a:moveTo>
                      <a:pt x="82" y="13"/>
                    </a:moveTo>
                    <a:cubicBezTo>
                      <a:pt x="82" y="0"/>
                      <a:pt x="82" y="0"/>
                      <a:pt x="82" y="0"/>
                    </a:cubicBezTo>
                    <a:cubicBezTo>
                      <a:pt x="1" y="22"/>
                      <a:pt x="1" y="22"/>
                      <a:pt x="1" y="22"/>
                    </a:cubicBezTo>
                    <a:cubicBezTo>
                      <a:pt x="0" y="34"/>
                      <a:pt x="0" y="34"/>
                      <a:pt x="0" y="34"/>
                    </a:cubicBezTo>
                    <a:cubicBezTo>
                      <a:pt x="21" y="29"/>
                      <a:pt x="55" y="20"/>
                      <a:pt x="82" y="13"/>
                    </a:cubicBezTo>
                    <a:close/>
                  </a:path>
                </a:pathLst>
              </a:custGeom>
              <a:solidFill>
                <a:srgbClr val="45C1A4"/>
              </a:solidFill>
              <a:ln>
                <a:noFill/>
              </a:ln>
            </p:spPr>
            <p:txBody>
              <a:bodyPr anchor="t" anchorCtr="0" bIns="45720" compatLnSpc="1" lIns="91440" numCol="1" rIns="91440" tIns="45720" vert="horz" wrap="square"/>
              <a:lstStyle/>
              <a:p>
                <a:endParaRPr lang="en-US"/>
              </a:p>
            </p:txBody>
          </p:sp>
          <p:sp>
            <p:nvSpPr>
              <p:cNvPr id="93" name="Freeform 9"/>
              <p:cNvSpPr/>
              <p:nvPr/>
            </p:nvSpPr>
            <p:spPr bwMode="auto">
              <a:xfrm>
                <a:off x="6705600" y="3885763"/>
                <a:ext cx="506630" cy="276296"/>
              </a:xfrm>
              <a:custGeom>
                <a:gdLst>
                  <a:gd fmla="*/ 82 w 82" name="T0"/>
                  <a:gd fmla="*/ 12 h 34" name="T1"/>
                  <a:gd fmla="*/ 82 w 82" name="T2"/>
                  <a:gd fmla="*/ 0 h 34" name="T3"/>
                  <a:gd fmla="*/ 1 w 82" name="T4"/>
                  <a:gd fmla="*/ 22 h 34" name="T5"/>
                  <a:gd fmla="*/ 0 w 82" name="T6"/>
                  <a:gd fmla="*/ 34 h 34" name="T7"/>
                  <a:gd fmla="*/ 82 w 82" name="T8"/>
                  <a:gd fmla="*/ 12 h 34" name="T9"/>
                </a:gdLst>
                <a:cxnLst>
                  <a:cxn ang="0">
                    <a:pos x="T0" y="T1"/>
                  </a:cxn>
                  <a:cxn ang="0">
                    <a:pos x="T2" y="T3"/>
                  </a:cxn>
                  <a:cxn ang="0">
                    <a:pos x="T4" y="T5"/>
                  </a:cxn>
                  <a:cxn ang="0">
                    <a:pos x="T6" y="T7"/>
                  </a:cxn>
                  <a:cxn ang="0">
                    <a:pos x="T8" y="T9"/>
                  </a:cxn>
                </a:cxnLst>
                <a:rect b="b" l="0" r="r" t="0"/>
                <a:pathLst>
                  <a:path h="34" w="82">
                    <a:moveTo>
                      <a:pt x="82" y="12"/>
                    </a:moveTo>
                    <a:cubicBezTo>
                      <a:pt x="82" y="0"/>
                      <a:pt x="82" y="0"/>
                      <a:pt x="82" y="0"/>
                    </a:cubicBezTo>
                    <a:cubicBezTo>
                      <a:pt x="1" y="22"/>
                      <a:pt x="1" y="22"/>
                      <a:pt x="1" y="22"/>
                    </a:cubicBezTo>
                    <a:cubicBezTo>
                      <a:pt x="0" y="34"/>
                      <a:pt x="0" y="34"/>
                      <a:pt x="0" y="34"/>
                    </a:cubicBezTo>
                    <a:cubicBezTo>
                      <a:pt x="21" y="28"/>
                      <a:pt x="55" y="19"/>
                      <a:pt x="82" y="12"/>
                    </a:cubicBezTo>
                    <a:close/>
                  </a:path>
                </a:pathLst>
              </a:custGeom>
              <a:solidFill>
                <a:srgbClr val="45C1A4"/>
              </a:solidFill>
              <a:ln>
                <a:noFill/>
              </a:ln>
            </p:spPr>
            <p:txBody>
              <a:bodyPr anchor="t" anchorCtr="0" bIns="45720" compatLnSpc="1" lIns="91440" numCol="1" rIns="91440" tIns="45720" vert="horz" wrap="square"/>
              <a:lstStyle/>
              <a:p>
                <a:endParaRPr lang="en-US"/>
              </a:p>
            </p:txBody>
          </p:sp>
          <p:sp>
            <p:nvSpPr>
              <p:cNvPr id="94" name="Freeform 10"/>
              <p:cNvSpPr/>
              <p:nvPr/>
            </p:nvSpPr>
            <p:spPr bwMode="auto">
              <a:xfrm>
                <a:off x="6705600" y="4031729"/>
                <a:ext cx="506630" cy="276296"/>
              </a:xfrm>
              <a:custGeom>
                <a:gdLst>
                  <a:gd fmla="*/ 82 w 82" name="T0"/>
                  <a:gd fmla="*/ 13 h 34" name="T1"/>
                  <a:gd fmla="*/ 82 w 82" name="T2"/>
                  <a:gd fmla="*/ 0 h 34" name="T3"/>
                  <a:gd fmla="*/ 1 w 82" name="T4"/>
                  <a:gd fmla="*/ 22 h 34" name="T5"/>
                  <a:gd fmla="*/ 0 w 82" name="T6"/>
                  <a:gd fmla="*/ 34 h 34" name="T7"/>
                  <a:gd fmla="*/ 82 w 82" name="T8"/>
                  <a:gd fmla="*/ 13 h 34" name="T9"/>
                </a:gdLst>
                <a:cxnLst>
                  <a:cxn ang="0">
                    <a:pos x="T0" y="T1"/>
                  </a:cxn>
                  <a:cxn ang="0">
                    <a:pos x="T2" y="T3"/>
                  </a:cxn>
                  <a:cxn ang="0">
                    <a:pos x="T4" y="T5"/>
                  </a:cxn>
                  <a:cxn ang="0">
                    <a:pos x="T6" y="T7"/>
                  </a:cxn>
                  <a:cxn ang="0">
                    <a:pos x="T8" y="T9"/>
                  </a:cxn>
                </a:cxnLst>
                <a:rect b="b" l="0" r="r" t="0"/>
                <a:pathLst>
                  <a:path h="34" w="82">
                    <a:moveTo>
                      <a:pt x="82" y="13"/>
                    </a:moveTo>
                    <a:cubicBezTo>
                      <a:pt x="82" y="0"/>
                      <a:pt x="82" y="0"/>
                      <a:pt x="82" y="0"/>
                    </a:cubicBezTo>
                    <a:cubicBezTo>
                      <a:pt x="1" y="22"/>
                      <a:pt x="1" y="22"/>
                      <a:pt x="1" y="22"/>
                    </a:cubicBezTo>
                    <a:cubicBezTo>
                      <a:pt x="0" y="34"/>
                      <a:pt x="0" y="34"/>
                      <a:pt x="0" y="34"/>
                    </a:cubicBezTo>
                    <a:cubicBezTo>
                      <a:pt x="21" y="29"/>
                      <a:pt x="55" y="20"/>
                      <a:pt x="82" y="13"/>
                    </a:cubicBezTo>
                    <a:close/>
                  </a:path>
                </a:pathLst>
              </a:custGeom>
              <a:solidFill>
                <a:schemeClr val="accent4"/>
              </a:solidFill>
              <a:ln>
                <a:noFill/>
              </a:ln>
            </p:spPr>
            <p:txBody>
              <a:bodyPr anchor="t" anchorCtr="0" bIns="45720" compatLnSpc="1" lIns="91440" numCol="1" rIns="91440" tIns="45720" vert="horz" wrap="square"/>
              <a:lstStyle/>
              <a:p>
                <a:endParaRPr lang="en-US"/>
              </a:p>
            </p:txBody>
          </p:sp>
          <p:sp>
            <p:nvSpPr>
              <p:cNvPr id="95" name="Freeform 11"/>
              <p:cNvSpPr/>
              <p:nvPr/>
            </p:nvSpPr>
            <p:spPr bwMode="auto">
              <a:xfrm>
                <a:off x="6705600" y="3885763"/>
                <a:ext cx="506630" cy="276296"/>
              </a:xfrm>
              <a:custGeom>
                <a:gdLst>
                  <a:gd fmla="*/ 82 w 82" name="T0"/>
                  <a:gd fmla="*/ 12 h 34" name="T1"/>
                  <a:gd fmla="*/ 82 w 82" name="T2"/>
                  <a:gd fmla="*/ 0 h 34" name="T3"/>
                  <a:gd fmla="*/ 1 w 82" name="T4"/>
                  <a:gd fmla="*/ 22 h 34" name="T5"/>
                  <a:gd fmla="*/ 0 w 82" name="T6"/>
                  <a:gd fmla="*/ 34 h 34" name="T7"/>
                  <a:gd fmla="*/ 82 w 82" name="T8"/>
                  <a:gd fmla="*/ 12 h 34" name="T9"/>
                </a:gdLst>
                <a:cxnLst>
                  <a:cxn ang="0">
                    <a:pos x="T0" y="T1"/>
                  </a:cxn>
                  <a:cxn ang="0">
                    <a:pos x="T2" y="T3"/>
                  </a:cxn>
                  <a:cxn ang="0">
                    <a:pos x="T4" y="T5"/>
                  </a:cxn>
                  <a:cxn ang="0">
                    <a:pos x="T6" y="T7"/>
                  </a:cxn>
                  <a:cxn ang="0">
                    <a:pos x="T8" y="T9"/>
                  </a:cxn>
                </a:cxnLst>
                <a:rect b="b" l="0" r="r" t="0"/>
                <a:pathLst>
                  <a:path h="34" w="82">
                    <a:moveTo>
                      <a:pt x="82" y="12"/>
                    </a:moveTo>
                    <a:cubicBezTo>
                      <a:pt x="82" y="0"/>
                      <a:pt x="82" y="0"/>
                      <a:pt x="82" y="0"/>
                    </a:cubicBezTo>
                    <a:cubicBezTo>
                      <a:pt x="1" y="22"/>
                      <a:pt x="1" y="22"/>
                      <a:pt x="1" y="22"/>
                    </a:cubicBezTo>
                    <a:cubicBezTo>
                      <a:pt x="0" y="34"/>
                      <a:pt x="0" y="34"/>
                      <a:pt x="0" y="34"/>
                    </a:cubicBezTo>
                    <a:cubicBezTo>
                      <a:pt x="21" y="28"/>
                      <a:pt x="55" y="19"/>
                      <a:pt x="82" y="12"/>
                    </a:cubicBezTo>
                    <a:close/>
                  </a:path>
                </a:pathLst>
              </a:custGeom>
              <a:solidFill>
                <a:schemeClr val="accent4"/>
              </a:solidFill>
              <a:ln>
                <a:noFill/>
              </a:ln>
            </p:spPr>
            <p:txBody>
              <a:bodyPr anchor="t" anchorCtr="0" bIns="45720" compatLnSpc="1" lIns="91440" numCol="1" rIns="91440" tIns="45720" vert="horz" wrap="square"/>
              <a:lstStyle/>
              <a:p>
                <a:endParaRPr lang="en-US"/>
              </a:p>
            </p:txBody>
          </p:sp>
          <p:sp>
            <p:nvSpPr>
              <p:cNvPr id="96" name="Freeform 12"/>
              <p:cNvSpPr/>
              <p:nvPr/>
            </p:nvSpPr>
            <p:spPr bwMode="auto">
              <a:xfrm>
                <a:off x="6705600" y="3729368"/>
                <a:ext cx="506630" cy="276296"/>
              </a:xfrm>
              <a:custGeom>
                <a:gdLst>
                  <a:gd fmla="*/ 82 w 82" name="T0"/>
                  <a:gd fmla="*/ 13 h 34" name="T1"/>
                  <a:gd fmla="*/ 82 w 82" name="T2"/>
                  <a:gd fmla="*/ 0 h 34" name="T3"/>
                  <a:gd fmla="*/ 1 w 82" name="T4"/>
                  <a:gd fmla="*/ 22 h 34" name="T5"/>
                  <a:gd fmla="*/ 0 w 82" name="T6"/>
                  <a:gd fmla="*/ 34 h 34" name="T7"/>
                  <a:gd fmla="*/ 82 w 82" name="T8"/>
                  <a:gd fmla="*/ 13 h 34" name="T9"/>
                </a:gdLst>
                <a:cxnLst>
                  <a:cxn ang="0">
                    <a:pos x="T0" y="T1"/>
                  </a:cxn>
                  <a:cxn ang="0">
                    <a:pos x="T2" y="T3"/>
                  </a:cxn>
                  <a:cxn ang="0">
                    <a:pos x="T4" y="T5"/>
                  </a:cxn>
                  <a:cxn ang="0">
                    <a:pos x="T6" y="T7"/>
                  </a:cxn>
                  <a:cxn ang="0">
                    <a:pos x="T8" y="T9"/>
                  </a:cxn>
                </a:cxnLst>
                <a:rect b="b" l="0" r="r" t="0"/>
                <a:pathLst>
                  <a:path h="34" w="82">
                    <a:moveTo>
                      <a:pt x="82" y="13"/>
                    </a:moveTo>
                    <a:cubicBezTo>
                      <a:pt x="82" y="0"/>
                      <a:pt x="82" y="0"/>
                      <a:pt x="82" y="0"/>
                    </a:cubicBezTo>
                    <a:cubicBezTo>
                      <a:pt x="1" y="22"/>
                      <a:pt x="1" y="22"/>
                      <a:pt x="1" y="22"/>
                    </a:cubicBezTo>
                    <a:cubicBezTo>
                      <a:pt x="0" y="34"/>
                      <a:pt x="0" y="34"/>
                      <a:pt x="0" y="34"/>
                    </a:cubicBezTo>
                    <a:cubicBezTo>
                      <a:pt x="21" y="29"/>
                      <a:pt x="55" y="19"/>
                      <a:pt x="82" y="13"/>
                    </a:cubicBezTo>
                    <a:close/>
                  </a:path>
                </a:pathLst>
              </a:custGeom>
              <a:solidFill>
                <a:schemeClr val="accent4"/>
              </a:solidFill>
              <a:ln>
                <a:noFill/>
              </a:ln>
            </p:spPr>
            <p:txBody>
              <a:bodyPr anchor="t" anchorCtr="0" bIns="45720" compatLnSpc="1" lIns="91440" numCol="1" rIns="91440" tIns="45720" vert="horz" wrap="square"/>
              <a:lstStyle/>
              <a:p>
                <a:endParaRPr lang="en-US"/>
              </a:p>
            </p:txBody>
          </p:sp>
          <p:sp>
            <p:nvSpPr>
              <p:cNvPr id="97" name="Freeform 13"/>
              <p:cNvSpPr/>
              <p:nvPr/>
            </p:nvSpPr>
            <p:spPr bwMode="auto">
              <a:xfrm>
                <a:off x="6705600" y="3583402"/>
                <a:ext cx="506630" cy="276296"/>
              </a:xfrm>
              <a:custGeom>
                <a:gdLst>
                  <a:gd fmla="*/ 82 w 82" name="T0"/>
                  <a:gd fmla="*/ 12 h 34" name="T1"/>
                  <a:gd fmla="*/ 82 w 82" name="T2"/>
                  <a:gd fmla="*/ 0 h 34" name="T3"/>
                  <a:gd fmla="*/ 1 w 82" name="T4"/>
                  <a:gd fmla="*/ 22 h 34" name="T5"/>
                  <a:gd fmla="*/ 0 w 82" name="T6"/>
                  <a:gd fmla="*/ 34 h 34" name="T7"/>
                  <a:gd fmla="*/ 82 w 82" name="T8"/>
                  <a:gd fmla="*/ 12 h 34" name="T9"/>
                </a:gdLst>
                <a:cxnLst>
                  <a:cxn ang="0">
                    <a:pos x="T0" y="T1"/>
                  </a:cxn>
                  <a:cxn ang="0">
                    <a:pos x="T2" y="T3"/>
                  </a:cxn>
                  <a:cxn ang="0">
                    <a:pos x="T4" y="T5"/>
                  </a:cxn>
                  <a:cxn ang="0">
                    <a:pos x="T6" y="T7"/>
                  </a:cxn>
                  <a:cxn ang="0">
                    <a:pos x="T8" y="T9"/>
                  </a:cxn>
                </a:cxnLst>
                <a:rect b="b" l="0" r="r" t="0"/>
                <a:pathLst>
                  <a:path h="34" w="82">
                    <a:moveTo>
                      <a:pt x="82" y="12"/>
                    </a:moveTo>
                    <a:cubicBezTo>
                      <a:pt x="82" y="0"/>
                      <a:pt x="82" y="0"/>
                      <a:pt x="82" y="0"/>
                    </a:cubicBezTo>
                    <a:cubicBezTo>
                      <a:pt x="1" y="22"/>
                      <a:pt x="1" y="22"/>
                      <a:pt x="1" y="22"/>
                    </a:cubicBezTo>
                    <a:cubicBezTo>
                      <a:pt x="0" y="34"/>
                      <a:pt x="0" y="34"/>
                      <a:pt x="0" y="34"/>
                    </a:cubicBezTo>
                    <a:cubicBezTo>
                      <a:pt x="21" y="28"/>
                      <a:pt x="55" y="19"/>
                      <a:pt x="82" y="12"/>
                    </a:cubicBezTo>
                    <a:close/>
                  </a:path>
                </a:pathLst>
              </a:custGeom>
              <a:solidFill>
                <a:schemeClr val="accent4"/>
              </a:solidFill>
              <a:ln>
                <a:noFill/>
              </a:ln>
            </p:spPr>
            <p:txBody>
              <a:bodyPr anchor="t" anchorCtr="0" bIns="45720" compatLnSpc="1" lIns="91440" numCol="1" rIns="91440" tIns="45720" vert="horz" wrap="square"/>
              <a:lstStyle/>
              <a:p>
                <a:endParaRPr lang="en-US"/>
              </a:p>
            </p:txBody>
          </p:sp>
          <p:sp>
            <p:nvSpPr>
              <p:cNvPr id="98" name="Freeform 14"/>
              <p:cNvSpPr/>
              <p:nvPr/>
            </p:nvSpPr>
            <p:spPr bwMode="auto">
              <a:xfrm>
                <a:off x="6705600" y="3437437"/>
                <a:ext cx="506630" cy="276296"/>
              </a:xfrm>
              <a:custGeom>
                <a:gdLst>
                  <a:gd fmla="*/ 82 w 82" name="T0"/>
                  <a:gd fmla="*/ 13 h 34" name="T1"/>
                  <a:gd fmla="*/ 82 w 82" name="T2"/>
                  <a:gd fmla="*/ 0 h 34" name="T3"/>
                  <a:gd fmla="*/ 1 w 82" name="T4"/>
                  <a:gd fmla="*/ 22 h 34" name="T5"/>
                  <a:gd fmla="*/ 0 w 82" name="T6"/>
                  <a:gd fmla="*/ 34 h 34" name="T7"/>
                  <a:gd fmla="*/ 82 w 82" name="T8"/>
                  <a:gd fmla="*/ 13 h 34" name="T9"/>
                </a:gdLst>
                <a:cxnLst>
                  <a:cxn ang="0">
                    <a:pos x="T0" y="T1"/>
                  </a:cxn>
                  <a:cxn ang="0">
                    <a:pos x="T2" y="T3"/>
                  </a:cxn>
                  <a:cxn ang="0">
                    <a:pos x="T4" y="T5"/>
                  </a:cxn>
                  <a:cxn ang="0">
                    <a:pos x="T6" y="T7"/>
                  </a:cxn>
                  <a:cxn ang="0">
                    <a:pos x="T8" y="T9"/>
                  </a:cxn>
                </a:cxnLst>
                <a:rect b="b" l="0" r="r" t="0"/>
                <a:pathLst>
                  <a:path h="34" w="82">
                    <a:moveTo>
                      <a:pt x="82" y="13"/>
                    </a:moveTo>
                    <a:cubicBezTo>
                      <a:pt x="82" y="0"/>
                      <a:pt x="82" y="0"/>
                      <a:pt x="82" y="0"/>
                    </a:cubicBezTo>
                    <a:cubicBezTo>
                      <a:pt x="1" y="22"/>
                      <a:pt x="1" y="22"/>
                      <a:pt x="1" y="22"/>
                    </a:cubicBezTo>
                    <a:cubicBezTo>
                      <a:pt x="0" y="34"/>
                      <a:pt x="0" y="34"/>
                      <a:pt x="0" y="34"/>
                    </a:cubicBezTo>
                    <a:cubicBezTo>
                      <a:pt x="21" y="29"/>
                      <a:pt x="55" y="20"/>
                      <a:pt x="82" y="13"/>
                    </a:cubicBezTo>
                    <a:close/>
                  </a:path>
                </a:pathLst>
              </a:custGeom>
              <a:solidFill>
                <a:srgbClr val="45C1A4"/>
              </a:solidFill>
              <a:ln>
                <a:noFill/>
              </a:ln>
            </p:spPr>
            <p:txBody>
              <a:bodyPr anchor="t" anchorCtr="0" bIns="45720" compatLnSpc="1" lIns="91440" numCol="1" rIns="91440" tIns="45720" vert="horz" wrap="square"/>
              <a:lstStyle/>
              <a:p>
                <a:endParaRPr lang="en-US"/>
              </a:p>
            </p:txBody>
          </p:sp>
          <p:sp>
            <p:nvSpPr>
              <p:cNvPr id="99" name="Freeform 15"/>
              <p:cNvSpPr/>
              <p:nvPr/>
            </p:nvSpPr>
            <p:spPr bwMode="auto">
              <a:xfrm>
                <a:off x="6705600" y="3291470"/>
                <a:ext cx="506630" cy="276296"/>
              </a:xfrm>
              <a:custGeom>
                <a:gdLst>
                  <a:gd fmla="*/ 82 w 82" name="T0"/>
                  <a:gd fmla="*/ 12 h 34" name="T1"/>
                  <a:gd fmla="*/ 82 w 82" name="T2"/>
                  <a:gd fmla="*/ 0 h 34" name="T3"/>
                  <a:gd fmla="*/ 1 w 82" name="T4"/>
                  <a:gd fmla="*/ 22 h 34" name="T5"/>
                  <a:gd fmla="*/ 0 w 82" name="T6"/>
                  <a:gd fmla="*/ 34 h 34" name="T7"/>
                  <a:gd fmla="*/ 82 w 82" name="T8"/>
                  <a:gd fmla="*/ 12 h 34" name="T9"/>
                </a:gdLst>
                <a:cxnLst>
                  <a:cxn ang="0">
                    <a:pos x="T0" y="T1"/>
                  </a:cxn>
                  <a:cxn ang="0">
                    <a:pos x="T2" y="T3"/>
                  </a:cxn>
                  <a:cxn ang="0">
                    <a:pos x="T4" y="T5"/>
                  </a:cxn>
                  <a:cxn ang="0">
                    <a:pos x="T6" y="T7"/>
                  </a:cxn>
                  <a:cxn ang="0">
                    <a:pos x="T8" y="T9"/>
                  </a:cxn>
                </a:cxnLst>
                <a:rect b="b" l="0" r="r" t="0"/>
                <a:pathLst>
                  <a:path h="34" w="82">
                    <a:moveTo>
                      <a:pt x="82" y="12"/>
                    </a:moveTo>
                    <a:cubicBezTo>
                      <a:pt x="82" y="0"/>
                      <a:pt x="82" y="0"/>
                      <a:pt x="82" y="0"/>
                    </a:cubicBezTo>
                    <a:cubicBezTo>
                      <a:pt x="1" y="22"/>
                      <a:pt x="1" y="22"/>
                      <a:pt x="1" y="22"/>
                    </a:cubicBezTo>
                    <a:cubicBezTo>
                      <a:pt x="0" y="34"/>
                      <a:pt x="0" y="34"/>
                      <a:pt x="0" y="34"/>
                    </a:cubicBezTo>
                    <a:cubicBezTo>
                      <a:pt x="21" y="28"/>
                      <a:pt x="55" y="19"/>
                      <a:pt x="82" y="12"/>
                    </a:cubicBezTo>
                    <a:close/>
                  </a:path>
                </a:pathLst>
              </a:custGeom>
              <a:solidFill>
                <a:srgbClr val="45C1A4"/>
              </a:solidFill>
              <a:ln>
                <a:noFill/>
              </a:ln>
            </p:spPr>
            <p:txBody>
              <a:bodyPr anchor="t" anchorCtr="0" bIns="45720" compatLnSpc="1" lIns="91440" numCol="1" rIns="91440" tIns="45720" vert="horz" wrap="square"/>
              <a:lstStyle/>
              <a:p>
                <a:endParaRPr lang="en-US"/>
              </a:p>
            </p:txBody>
          </p:sp>
          <p:sp>
            <p:nvSpPr>
              <p:cNvPr id="100" name="Freeform 16"/>
              <p:cNvSpPr/>
              <p:nvPr/>
            </p:nvSpPr>
            <p:spPr bwMode="auto">
              <a:xfrm>
                <a:off x="6705600" y="3437437"/>
                <a:ext cx="506630" cy="276296"/>
              </a:xfrm>
              <a:custGeom>
                <a:gdLst>
                  <a:gd fmla="*/ 82 w 82" name="T0"/>
                  <a:gd fmla="*/ 13 h 34" name="T1"/>
                  <a:gd fmla="*/ 82 w 82" name="T2"/>
                  <a:gd fmla="*/ 0 h 34" name="T3"/>
                  <a:gd fmla="*/ 1 w 82" name="T4"/>
                  <a:gd fmla="*/ 22 h 34" name="T5"/>
                  <a:gd fmla="*/ 0 w 82" name="T6"/>
                  <a:gd fmla="*/ 34 h 34" name="T7"/>
                  <a:gd fmla="*/ 82 w 82" name="T8"/>
                  <a:gd fmla="*/ 13 h 34" name="T9"/>
                </a:gdLst>
                <a:cxnLst>
                  <a:cxn ang="0">
                    <a:pos x="T0" y="T1"/>
                  </a:cxn>
                  <a:cxn ang="0">
                    <a:pos x="T2" y="T3"/>
                  </a:cxn>
                  <a:cxn ang="0">
                    <a:pos x="T4" y="T5"/>
                  </a:cxn>
                  <a:cxn ang="0">
                    <a:pos x="T6" y="T7"/>
                  </a:cxn>
                  <a:cxn ang="0">
                    <a:pos x="T8" y="T9"/>
                  </a:cxn>
                </a:cxnLst>
                <a:rect b="b" l="0" r="r" t="0"/>
                <a:pathLst>
                  <a:path h="34" w="82">
                    <a:moveTo>
                      <a:pt x="82" y="13"/>
                    </a:moveTo>
                    <a:cubicBezTo>
                      <a:pt x="82" y="0"/>
                      <a:pt x="82" y="0"/>
                      <a:pt x="82" y="0"/>
                    </a:cubicBezTo>
                    <a:cubicBezTo>
                      <a:pt x="1" y="22"/>
                      <a:pt x="1" y="22"/>
                      <a:pt x="1" y="22"/>
                    </a:cubicBezTo>
                    <a:cubicBezTo>
                      <a:pt x="0" y="34"/>
                      <a:pt x="0" y="34"/>
                      <a:pt x="0" y="34"/>
                    </a:cubicBezTo>
                    <a:cubicBezTo>
                      <a:pt x="21" y="29"/>
                      <a:pt x="55" y="20"/>
                      <a:pt x="82" y="13"/>
                    </a:cubicBezTo>
                    <a:close/>
                  </a:path>
                </a:pathLst>
              </a:custGeom>
              <a:solidFill>
                <a:schemeClr val="accent4"/>
              </a:solidFill>
              <a:ln>
                <a:noFill/>
              </a:ln>
            </p:spPr>
            <p:txBody>
              <a:bodyPr anchor="t" anchorCtr="0" bIns="45720" compatLnSpc="1" lIns="91440" numCol="1" rIns="91440" tIns="45720" vert="horz" wrap="square"/>
              <a:lstStyle/>
              <a:p>
                <a:endParaRPr lang="en-US"/>
              </a:p>
            </p:txBody>
          </p:sp>
          <p:sp>
            <p:nvSpPr>
              <p:cNvPr id="101" name="Freeform 17"/>
              <p:cNvSpPr/>
              <p:nvPr/>
            </p:nvSpPr>
            <p:spPr bwMode="auto">
              <a:xfrm>
                <a:off x="6705600" y="3291470"/>
                <a:ext cx="506630" cy="276296"/>
              </a:xfrm>
              <a:custGeom>
                <a:gdLst>
                  <a:gd fmla="*/ 82 w 82" name="T0"/>
                  <a:gd fmla="*/ 12 h 34" name="T1"/>
                  <a:gd fmla="*/ 82 w 82" name="T2"/>
                  <a:gd fmla="*/ 0 h 34" name="T3"/>
                  <a:gd fmla="*/ 1 w 82" name="T4"/>
                  <a:gd fmla="*/ 22 h 34" name="T5"/>
                  <a:gd fmla="*/ 0 w 82" name="T6"/>
                  <a:gd fmla="*/ 34 h 34" name="T7"/>
                  <a:gd fmla="*/ 82 w 82" name="T8"/>
                  <a:gd fmla="*/ 12 h 34" name="T9"/>
                </a:gdLst>
                <a:cxnLst>
                  <a:cxn ang="0">
                    <a:pos x="T0" y="T1"/>
                  </a:cxn>
                  <a:cxn ang="0">
                    <a:pos x="T2" y="T3"/>
                  </a:cxn>
                  <a:cxn ang="0">
                    <a:pos x="T4" y="T5"/>
                  </a:cxn>
                  <a:cxn ang="0">
                    <a:pos x="T6" y="T7"/>
                  </a:cxn>
                  <a:cxn ang="0">
                    <a:pos x="T8" y="T9"/>
                  </a:cxn>
                </a:cxnLst>
                <a:rect b="b" l="0" r="r" t="0"/>
                <a:pathLst>
                  <a:path h="34" w="82">
                    <a:moveTo>
                      <a:pt x="82" y="12"/>
                    </a:moveTo>
                    <a:cubicBezTo>
                      <a:pt x="82" y="0"/>
                      <a:pt x="82" y="0"/>
                      <a:pt x="82" y="0"/>
                    </a:cubicBezTo>
                    <a:cubicBezTo>
                      <a:pt x="1" y="22"/>
                      <a:pt x="1" y="22"/>
                      <a:pt x="1" y="22"/>
                    </a:cubicBezTo>
                    <a:cubicBezTo>
                      <a:pt x="0" y="34"/>
                      <a:pt x="0" y="34"/>
                      <a:pt x="0" y="34"/>
                    </a:cubicBezTo>
                    <a:cubicBezTo>
                      <a:pt x="21" y="28"/>
                      <a:pt x="55" y="19"/>
                      <a:pt x="82" y="12"/>
                    </a:cubicBezTo>
                    <a:close/>
                  </a:path>
                </a:pathLst>
              </a:custGeom>
              <a:solidFill>
                <a:schemeClr val="accent4"/>
              </a:solidFill>
              <a:ln>
                <a:noFill/>
              </a:ln>
            </p:spPr>
            <p:txBody>
              <a:bodyPr anchor="t" anchorCtr="0" bIns="45720" compatLnSpc="1" lIns="91440" numCol="1" rIns="91440" tIns="45720" vert="horz" wrap="square"/>
              <a:lstStyle/>
              <a:p>
                <a:endParaRPr lang="en-US"/>
              </a:p>
            </p:txBody>
          </p:sp>
          <p:sp>
            <p:nvSpPr>
              <p:cNvPr id="102" name="Freeform 18"/>
              <p:cNvSpPr/>
              <p:nvPr/>
            </p:nvSpPr>
            <p:spPr bwMode="auto">
              <a:xfrm>
                <a:off x="6705600" y="3135076"/>
                <a:ext cx="506630" cy="276296"/>
              </a:xfrm>
              <a:custGeom>
                <a:gdLst>
                  <a:gd fmla="*/ 82 w 82" name="T0"/>
                  <a:gd fmla="*/ 13 h 34" name="T1"/>
                  <a:gd fmla="*/ 82 w 82" name="T2"/>
                  <a:gd fmla="*/ 0 h 34" name="T3"/>
                  <a:gd fmla="*/ 1 w 82" name="T4"/>
                  <a:gd fmla="*/ 22 h 34" name="T5"/>
                  <a:gd fmla="*/ 0 w 82" name="T6"/>
                  <a:gd fmla="*/ 34 h 34" name="T7"/>
                  <a:gd fmla="*/ 82 w 82" name="T8"/>
                  <a:gd fmla="*/ 13 h 34" name="T9"/>
                </a:gdLst>
                <a:cxnLst>
                  <a:cxn ang="0">
                    <a:pos x="T0" y="T1"/>
                  </a:cxn>
                  <a:cxn ang="0">
                    <a:pos x="T2" y="T3"/>
                  </a:cxn>
                  <a:cxn ang="0">
                    <a:pos x="T4" y="T5"/>
                  </a:cxn>
                  <a:cxn ang="0">
                    <a:pos x="T6" y="T7"/>
                  </a:cxn>
                  <a:cxn ang="0">
                    <a:pos x="T8" y="T9"/>
                  </a:cxn>
                </a:cxnLst>
                <a:rect b="b" l="0" r="r" t="0"/>
                <a:pathLst>
                  <a:path h="34" w="82">
                    <a:moveTo>
                      <a:pt x="82" y="13"/>
                    </a:moveTo>
                    <a:cubicBezTo>
                      <a:pt x="82" y="0"/>
                      <a:pt x="82" y="0"/>
                      <a:pt x="82" y="0"/>
                    </a:cubicBezTo>
                    <a:cubicBezTo>
                      <a:pt x="1" y="22"/>
                      <a:pt x="1" y="22"/>
                      <a:pt x="1" y="22"/>
                    </a:cubicBezTo>
                    <a:cubicBezTo>
                      <a:pt x="0" y="34"/>
                      <a:pt x="0" y="34"/>
                      <a:pt x="0" y="34"/>
                    </a:cubicBezTo>
                    <a:cubicBezTo>
                      <a:pt x="21" y="29"/>
                      <a:pt x="55" y="20"/>
                      <a:pt x="82" y="13"/>
                    </a:cubicBezTo>
                    <a:close/>
                  </a:path>
                </a:pathLst>
              </a:custGeom>
              <a:solidFill>
                <a:schemeClr val="accent4"/>
              </a:solidFill>
              <a:ln>
                <a:noFill/>
              </a:ln>
            </p:spPr>
            <p:txBody>
              <a:bodyPr anchor="t" anchorCtr="0" bIns="45720" compatLnSpc="1" lIns="91440" numCol="1" rIns="91440" tIns="45720" vert="horz" wrap="square"/>
              <a:lstStyle/>
              <a:p>
                <a:endParaRPr lang="en-US"/>
              </a:p>
            </p:txBody>
          </p:sp>
          <p:sp>
            <p:nvSpPr>
              <p:cNvPr id="103" name="Freeform 19"/>
              <p:cNvSpPr/>
              <p:nvPr/>
            </p:nvSpPr>
            <p:spPr bwMode="auto">
              <a:xfrm>
                <a:off x="6705600" y="2989110"/>
                <a:ext cx="506630" cy="276296"/>
              </a:xfrm>
              <a:custGeom>
                <a:gdLst>
                  <a:gd fmla="*/ 82 w 82" name="T0"/>
                  <a:gd fmla="*/ 12 h 34" name="T1"/>
                  <a:gd fmla="*/ 82 w 82" name="T2"/>
                  <a:gd fmla="*/ 0 h 34" name="T3"/>
                  <a:gd fmla="*/ 1 w 82" name="T4"/>
                  <a:gd fmla="*/ 22 h 34" name="T5"/>
                  <a:gd fmla="*/ 0 w 82" name="T6"/>
                  <a:gd fmla="*/ 34 h 34" name="T7"/>
                  <a:gd fmla="*/ 82 w 82" name="T8"/>
                  <a:gd fmla="*/ 12 h 34" name="T9"/>
                </a:gdLst>
                <a:cxnLst>
                  <a:cxn ang="0">
                    <a:pos x="T0" y="T1"/>
                  </a:cxn>
                  <a:cxn ang="0">
                    <a:pos x="T2" y="T3"/>
                  </a:cxn>
                  <a:cxn ang="0">
                    <a:pos x="T4" y="T5"/>
                  </a:cxn>
                  <a:cxn ang="0">
                    <a:pos x="T6" y="T7"/>
                  </a:cxn>
                  <a:cxn ang="0">
                    <a:pos x="T8" y="T9"/>
                  </a:cxn>
                </a:cxnLst>
                <a:rect b="b" l="0" r="r" t="0"/>
                <a:pathLst>
                  <a:path h="34" w="82">
                    <a:moveTo>
                      <a:pt x="82" y="12"/>
                    </a:moveTo>
                    <a:cubicBezTo>
                      <a:pt x="82" y="0"/>
                      <a:pt x="82" y="0"/>
                      <a:pt x="82" y="0"/>
                    </a:cubicBezTo>
                    <a:cubicBezTo>
                      <a:pt x="1" y="22"/>
                      <a:pt x="1" y="22"/>
                      <a:pt x="1" y="22"/>
                    </a:cubicBezTo>
                    <a:cubicBezTo>
                      <a:pt x="0" y="34"/>
                      <a:pt x="0" y="34"/>
                      <a:pt x="0" y="34"/>
                    </a:cubicBezTo>
                    <a:cubicBezTo>
                      <a:pt x="21" y="28"/>
                      <a:pt x="55" y="19"/>
                      <a:pt x="82" y="12"/>
                    </a:cubicBezTo>
                    <a:close/>
                  </a:path>
                </a:pathLst>
              </a:custGeom>
              <a:solidFill>
                <a:schemeClr val="accent4"/>
              </a:solidFill>
              <a:ln>
                <a:noFill/>
              </a:ln>
            </p:spPr>
            <p:txBody>
              <a:bodyPr anchor="t" anchorCtr="0" bIns="45720" compatLnSpc="1" lIns="91440" numCol="1" rIns="91440" tIns="45720" vert="horz" wrap="square"/>
              <a:lstStyle/>
              <a:p>
                <a:endParaRPr lang="en-US"/>
              </a:p>
            </p:txBody>
          </p:sp>
          <p:sp>
            <p:nvSpPr>
              <p:cNvPr id="104" name="Freeform 20"/>
              <p:cNvSpPr/>
              <p:nvPr/>
            </p:nvSpPr>
            <p:spPr bwMode="auto">
              <a:xfrm>
                <a:off x="6705600" y="2837932"/>
                <a:ext cx="506630" cy="276296"/>
              </a:xfrm>
              <a:custGeom>
                <a:gdLst>
                  <a:gd fmla="*/ 82 w 82" name="T0"/>
                  <a:gd fmla="*/ 12 h 34" name="T1"/>
                  <a:gd fmla="*/ 82 w 82" name="T2"/>
                  <a:gd fmla="*/ 0 h 34" name="T3"/>
                  <a:gd fmla="*/ 1 w 82" name="T4"/>
                  <a:gd fmla="*/ 22 h 34" name="T5"/>
                  <a:gd fmla="*/ 0 w 82" name="T6"/>
                  <a:gd fmla="*/ 34 h 34" name="T7"/>
                  <a:gd fmla="*/ 82 w 82" name="T8"/>
                  <a:gd fmla="*/ 12 h 34" name="T9"/>
                </a:gdLst>
                <a:cxnLst>
                  <a:cxn ang="0">
                    <a:pos x="T0" y="T1"/>
                  </a:cxn>
                  <a:cxn ang="0">
                    <a:pos x="T2" y="T3"/>
                  </a:cxn>
                  <a:cxn ang="0">
                    <a:pos x="T4" y="T5"/>
                  </a:cxn>
                  <a:cxn ang="0">
                    <a:pos x="T6" y="T7"/>
                  </a:cxn>
                  <a:cxn ang="0">
                    <a:pos x="T8" y="T9"/>
                  </a:cxn>
                </a:cxnLst>
                <a:rect b="b" l="0" r="r" t="0"/>
                <a:pathLst>
                  <a:path h="34" w="82">
                    <a:moveTo>
                      <a:pt x="82" y="12"/>
                    </a:moveTo>
                    <a:cubicBezTo>
                      <a:pt x="82" y="0"/>
                      <a:pt x="82" y="0"/>
                      <a:pt x="82" y="0"/>
                    </a:cubicBezTo>
                    <a:cubicBezTo>
                      <a:pt x="1" y="22"/>
                      <a:pt x="1" y="22"/>
                      <a:pt x="1" y="22"/>
                    </a:cubicBezTo>
                    <a:cubicBezTo>
                      <a:pt x="0" y="34"/>
                      <a:pt x="0" y="34"/>
                      <a:pt x="0" y="34"/>
                    </a:cubicBezTo>
                    <a:cubicBezTo>
                      <a:pt x="21" y="28"/>
                      <a:pt x="55" y="19"/>
                      <a:pt x="82" y="12"/>
                    </a:cubicBezTo>
                    <a:close/>
                  </a:path>
                </a:pathLst>
              </a:custGeom>
              <a:solidFill>
                <a:srgbClr val="45C1A4"/>
              </a:solidFill>
              <a:ln>
                <a:noFill/>
              </a:ln>
            </p:spPr>
            <p:txBody>
              <a:bodyPr anchor="t" anchorCtr="0" bIns="45720" compatLnSpc="1" lIns="91440" numCol="1" rIns="91440" tIns="45720" vert="horz" wrap="square"/>
              <a:lstStyle/>
              <a:p>
                <a:endParaRPr lang="en-US"/>
              </a:p>
            </p:txBody>
          </p:sp>
          <p:sp>
            <p:nvSpPr>
              <p:cNvPr id="105" name="Freeform 21"/>
              <p:cNvSpPr/>
              <p:nvPr/>
            </p:nvSpPr>
            <p:spPr bwMode="auto">
              <a:xfrm>
                <a:off x="6705600" y="2681539"/>
                <a:ext cx="506630" cy="276296"/>
              </a:xfrm>
              <a:custGeom>
                <a:gdLst>
                  <a:gd fmla="*/ 82 w 82" name="T0"/>
                  <a:gd fmla="*/ 13 h 34" name="T1"/>
                  <a:gd fmla="*/ 82 w 82" name="T2"/>
                  <a:gd fmla="*/ 0 h 34" name="T3"/>
                  <a:gd fmla="*/ 1 w 82" name="T4"/>
                  <a:gd fmla="*/ 22 h 34" name="T5"/>
                  <a:gd fmla="*/ 0 w 82" name="T6"/>
                  <a:gd fmla="*/ 34 h 34" name="T7"/>
                  <a:gd fmla="*/ 82 w 82" name="T8"/>
                  <a:gd fmla="*/ 13 h 34" name="T9"/>
                </a:gdLst>
                <a:cxnLst>
                  <a:cxn ang="0">
                    <a:pos x="T0" y="T1"/>
                  </a:cxn>
                  <a:cxn ang="0">
                    <a:pos x="T2" y="T3"/>
                  </a:cxn>
                  <a:cxn ang="0">
                    <a:pos x="T4" y="T5"/>
                  </a:cxn>
                  <a:cxn ang="0">
                    <a:pos x="T6" y="T7"/>
                  </a:cxn>
                  <a:cxn ang="0">
                    <a:pos x="T8" y="T9"/>
                  </a:cxn>
                </a:cxnLst>
                <a:rect b="b" l="0" r="r" t="0"/>
                <a:pathLst>
                  <a:path h="34" w="82">
                    <a:moveTo>
                      <a:pt x="82" y="13"/>
                    </a:moveTo>
                    <a:cubicBezTo>
                      <a:pt x="82" y="0"/>
                      <a:pt x="82" y="0"/>
                      <a:pt x="82" y="0"/>
                    </a:cubicBezTo>
                    <a:cubicBezTo>
                      <a:pt x="1" y="22"/>
                      <a:pt x="1" y="22"/>
                      <a:pt x="1" y="22"/>
                    </a:cubicBezTo>
                    <a:cubicBezTo>
                      <a:pt x="0" y="34"/>
                      <a:pt x="0" y="34"/>
                      <a:pt x="0" y="34"/>
                    </a:cubicBezTo>
                    <a:cubicBezTo>
                      <a:pt x="21" y="29"/>
                      <a:pt x="55" y="20"/>
                      <a:pt x="82" y="13"/>
                    </a:cubicBezTo>
                    <a:close/>
                  </a:path>
                </a:pathLst>
              </a:custGeom>
              <a:solidFill>
                <a:srgbClr val="45C1A4"/>
              </a:solidFill>
              <a:ln>
                <a:noFill/>
              </a:ln>
            </p:spPr>
            <p:txBody>
              <a:bodyPr anchor="t" anchorCtr="0" bIns="45720" compatLnSpc="1" lIns="91440" numCol="1" rIns="91440" tIns="45720" vert="horz" wrap="square"/>
              <a:lstStyle/>
              <a:p>
                <a:endParaRPr lang="en-US"/>
              </a:p>
            </p:txBody>
          </p:sp>
          <p:sp>
            <p:nvSpPr>
              <p:cNvPr id="106" name="Freeform 22"/>
              <p:cNvSpPr/>
              <p:nvPr/>
            </p:nvSpPr>
            <p:spPr bwMode="auto">
              <a:xfrm>
                <a:off x="6705600" y="2837932"/>
                <a:ext cx="506630" cy="276296"/>
              </a:xfrm>
              <a:custGeom>
                <a:gdLst>
                  <a:gd fmla="*/ 82 w 82" name="T0"/>
                  <a:gd fmla="*/ 12 h 34" name="T1"/>
                  <a:gd fmla="*/ 82 w 82" name="T2"/>
                  <a:gd fmla="*/ 0 h 34" name="T3"/>
                  <a:gd fmla="*/ 1 w 82" name="T4"/>
                  <a:gd fmla="*/ 22 h 34" name="T5"/>
                  <a:gd fmla="*/ 0 w 82" name="T6"/>
                  <a:gd fmla="*/ 34 h 34" name="T7"/>
                  <a:gd fmla="*/ 82 w 82" name="T8"/>
                  <a:gd fmla="*/ 12 h 34" name="T9"/>
                </a:gdLst>
                <a:cxnLst>
                  <a:cxn ang="0">
                    <a:pos x="T0" y="T1"/>
                  </a:cxn>
                  <a:cxn ang="0">
                    <a:pos x="T2" y="T3"/>
                  </a:cxn>
                  <a:cxn ang="0">
                    <a:pos x="T4" y="T5"/>
                  </a:cxn>
                  <a:cxn ang="0">
                    <a:pos x="T6" y="T7"/>
                  </a:cxn>
                  <a:cxn ang="0">
                    <a:pos x="T8" y="T9"/>
                  </a:cxn>
                </a:cxnLst>
                <a:rect b="b" l="0" r="r" t="0"/>
                <a:pathLst>
                  <a:path h="34" w="82">
                    <a:moveTo>
                      <a:pt x="82" y="12"/>
                    </a:moveTo>
                    <a:cubicBezTo>
                      <a:pt x="82" y="0"/>
                      <a:pt x="82" y="0"/>
                      <a:pt x="82" y="0"/>
                    </a:cubicBezTo>
                    <a:cubicBezTo>
                      <a:pt x="1" y="22"/>
                      <a:pt x="1" y="22"/>
                      <a:pt x="1" y="22"/>
                    </a:cubicBezTo>
                    <a:cubicBezTo>
                      <a:pt x="0" y="34"/>
                      <a:pt x="0" y="34"/>
                      <a:pt x="0" y="34"/>
                    </a:cubicBezTo>
                    <a:cubicBezTo>
                      <a:pt x="21" y="28"/>
                      <a:pt x="55" y="19"/>
                      <a:pt x="82" y="12"/>
                    </a:cubicBezTo>
                    <a:close/>
                  </a:path>
                </a:pathLst>
              </a:custGeom>
              <a:solidFill>
                <a:schemeClr val="accent4"/>
              </a:solidFill>
              <a:ln>
                <a:noFill/>
              </a:ln>
            </p:spPr>
            <p:txBody>
              <a:bodyPr anchor="t" anchorCtr="0" bIns="45720" compatLnSpc="1" lIns="91440" numCol="1" rIns="91440" tIns="45720" vert="horz" wrap="square"/>
              <a:lstStyle/>
              <a:p>
                <a:endParaRPr lang="en-US"/>
              </a:p>
            </p:txBody>
          </p:sp>
          <p:sp>
            <p:nvSpPr>
              <p:cNvPr id="107" name="Freeform 23"/>
              <p:cNvSpPr/>
              <p:nvPr/>
            </p:nvSpPr>
            <p:spPr bwMode="auto">
              <a:xfrm>
                <a:off x="6705600" y="2681539"/>
                <a:ext cx="506630" cy="276296"/>
              </a:xfrm>
              <a:custGeom>
                <a:gdLst>
                  <a:gd fmla="*/ 82 w 82" name="T0"/>
                  <a:gd fmla="*/ 13 h 34" name="T1"/>
                  <a:gd fmla="*/ 82 w 82" name="T2"/>
                  <a:gd fmla="*/ 0 h 34" name="T3"/>
                  <a:gd fmla="*/ 1 w 82" name="T4"/>
                  <a:gd fmla="*/ 22 h 34" name="T5"/>
                  <a:gd fmla="*/ 0 w 82" name="T6"/>
                  <a:gd fmla="*/ 34 h 34" name="T7"/>
                  <a:gd fmla="*/ 82 w 82" name="T8"/>
                  <a:gd fmla="*/ 13 h 34" name="T9"/>
                </a:gdLst>
                <a:cxnLst>
                  <a:cxn ang="0">
                    <a:pos x="T0" y="T1"/>
                  </a:cxn>
                  <a:cxn ang="0">
                    <a:pos x="T2" y="T3"/>
                  </a:cxn>
                  <a:cxn ang="0">
                    <a:pos x="T4" y="T5"/>
                  </a:cxn>
                  <a:cxn ang="0">
                    <a:pos x="T6" y="T7"/>
                  </a:cxn>
                  <a:cxn ang="0">
                    <a:pos x="T8" y="T9"/>
                  </a:cxn>
                </a:cxnLst>
                <a:rect b="b" l="0" r="r" t="0"/>
                <a:pathLst>
                  <a:path h="34" w="82">
                    <a:moveTo>
                      <a:pt x="82" y="13"/>
                    </a:moveTo>
                    <a:cubicBezTo>
                      <a:pt x="82" y="0"/>
                      <a:pt x="82" y="0"/>
                      <a:pt x="82" y="0"/>
                    </a:cubicBezTo>
                    <a:cubicBezTo>
                      <a:pt x="1" y="22"/>
                      <a:pt x="1" y="22"/>
                      <a:pt x="1" y="22"/>
                    </a:cubicBezTo>
                    <a:cubicBezTo>
                      <a:pt x="0" y="34"/>
                      <a:pt x="0" y="34"/>
                      <a:pt x="0" y="34"/>
                    </a:cubicBezTo>
                    <a:cubicBezTo>
                      <a:pt x="21" y="29"/>
                      <a:pt x="55" y="20"/>
                      <a:pt x="82" y="13"/>
                    </a:cubicBezTo>
                    <a:close/>
                  </a:path>
                </a:pathLst>
              </a:custGeom>
              <a:solidFill>
                <a:schemeClr val="accent4"/>
              </a:solidFill>
              <a:ln>
                <a:noFill/>
              </a:ln>
            </p:spPr>
            <p:txBody>
              <a:bodyPr anchor="t" anchorCtr="0" bIns="45720" compatLnSpc="1" lIns="91440" numCol="1" rIns="91440" tIns="45720" vert="horz" wrap="square"/>
              <a:lstStyle/>
              <a:p>
                <a:endParaRPr lang="en-US"/>
              </a:p>
            </p:txBody>
          </p:sp>
          <p:sp>
            <p:nvSpPr>
              <p:cNvPr id="108" name="Freeform 24"/>
              <p:cNvSpPr/>
              <p:nvPr/>
            </p:nvSpPr>
            <p:spPr bwMode="auto">
              <a:xfrm>
                <a:off x="6705600" y="2535572"/>
                <a:ext cx="506630" cy="265871"/>
              </a:xfrm>
              <a:custGeom>
                <a:gdLst>
                  <a:gd fmla="*/ 82 w 82" name="T0"/>
                  <a:gd fmla="*/ 12 h 33" name="T1"/>
                  <a:gd fmla="*/ 82 w 82" name="T2"/>
                  <a:gd fmla="*/ 0 h 33" name="T3"/>
                  <a:gd fmla="*/ 1 w 82" name="T4"/>
                  <a:gd fmla="*/ 21 h 33" name="T5"/>
                  <a:gd fmla="*/ 0 w 82" name="T6"/>
                  <a:gd fmla="*/ 33 h 33" name="T7"/>
                  <a:gd fmla="*/ 82 w 82" name="T8"/>
                  <a:gd fmla="*/ 12 h 33" name="T9"/>
                </a:gdLst>
                <a:cxnLst>
                  <a:cxn ang="0">
                    <a:pos x="T0" y="T1"/>
                  </a:cxn>
                  <a:cxn ang="0">
                    <a:pos x="T2" y="T3"/>
                  </a:cxn>
                  <a:cxn ang="0">
                    <a:pos x="T4" y="T5"/>
                  </a:cxn>
                  <a:cxn ang="0">
                    <a:pos x="T6" y="T7"/>
                  </a:cxn>
                  <a:cxn ang="0">
                    <a:pos x="T8" y="T9"/>
                  </a:cxn>
                </a:cxnLst>
                <a:rect b="b" l="0" r="r" t="0"/>
                <a:pathLst>
                  <a:path h="33" w="82">
                    <a:moveTo>
                      <a:pt x="82" y="12"/>
                    </a:moveTo>
                    <a:cubicBezTo>
                      <a:pt x="82" y="0"/>
                      <a:pt x="82" y="0"/>
                      <a:pt x="82" y="0"/>
                    </a:cubicBezTo>
                    <a:cubicBezTo>
                      <a:pt x="1" y="21"/>
                      <a:pt x="1" y="21"/>
                      <a:pt x="1" y="21"/>
                    </a:cubicBezTo>
                    <a:cubicBezTo>
                      <a:pt x="0" y="33"/>
                      <a:pt x="0" y="33"/>
                      <a:pt x="0" y="33"/>
                    </a:cubicBezTo>
                    <a:cubicBezTo>
                      <a:pt x="21" y="28"/>
                      <a:pt x="55" y="19"/>
                      <a:pt x="82" y="12"/>
                    </a:cubicBezTo>
                    <a:close/>
                  </a:path>
                </a:pathLst>
              </a:custGeom>
              <a:solidFill>
                <a:schemeClr val="accent4"/>
              </a:solidFill>
              <a:ln>
                <a:noFill/>
              </a:ln>
            </p:spPr>
            <p:txBody>
              <a:bodyPr anchor="t" anchorCtr="0" bIns="45720" compatLnSpc="1" lIns="91440" numCol="1" rIns="91440" tIns="45720" vert="horz" wrap="square"/>
              <a:lstStyle/>
              <a:p>
                <a:endParaRPr lang="en-US"/>
              </a:p>
            </p:txBody>
          </p:sp>
          <p:sp>
            <p:nvSpPr>
              <p:cNvPr id="109" name="Freeform 25"/>
              <p:cNvSpPr/>
              <p:nvPr/>
            </p:nvSpPr>
            <p:spPr bwMode="auto">
              <a:xfrm>
                <a:off x="6705600" y="2379179"/>
                <a:ext cx="506630" cy="276296"/>
              </a:xfrm>
              <a:custGeom>
                <a:gdLst>
                  <a:gd fmla="*/ 82 w 82" name="T0"/>
                  <a:gd fmla="*/ 13 h 34" name="T1"/>
                  <a:gd fmla="*/ 82 w 82" name="T2"/>
                  <a:gd fmla="*/ 0 h 34" name="T3"/>
                  <a:gd fmla="*/ 1 w 82" name="T4"/>
                  <a:gd fmla="*/ 22 h 34" name="T5"/>
                  <a:gd fmla="*/ 0 w 82" name="T6"/>
                  <a:gd fmla="*/ 34 h 34" name="T7"/>
                  <a:gd fmla="*/ 82 w 82" name="T8"/>
                  <a:gd fmla="*/ 13 h 34" name="T9"/>
                </a:gdLst>
                <a:cxnLst>
                  <a:cxn ang="0">
                    <a:pos x="T0" y="T1"/>
                  </a:cxn>
                  <a:cxn ang="0">
                    <a:pos x="T2" y="T3"/>
                  </a:cxn>
                  <a:cxn ang="0">
                    <a:pos x="T4" y="T5"/>
                  </a:cxn>
                  <a:cxn ang="0">
                    <a:pos x="T6" y="T7"/>
                  </a:cxn>
                  <a:cxn ang="0">
                    <a:pos x="T8" y="T9"/>
                  </a:cxn>
                </a:cxnLst>
                <a:rect b="b" l="0" r="r" t="0"/>
                <a:pathLst>
                  <a:path h="34" w="82">
                    <a:moveTo>
                      <a:pt x="82" y="13"/>
                    </a:moveTo>
                    <a:cubicBezTo>
                      <a:pt x="82" y="0"/>
                      <a:pt x="82" y="0"/>
                      <a:pt x="82" y="0"/>
                    </a:cubicBezTo>
                    <a:cubicBezTo>
                      <a:pt x="1" y="22"/>
                      <a:pt x="1" y="22"/>
                      <a:pt x="1" y="22"/>
                    </a:cubicBezTo>
                    <a:cubicBezTo>
                      <a:pt x="0" y="34"/>
                      <a:pt x="0" y="34"/>
                      <a:pt x="0" y="34"/>
                    </a:cubicBezTo>
                    <a:cubicBezTo>
                      <a:pt x="21" y="29"/>
                      <a:pt x="55" y="19"/>
                      <a:pt x="82" y="13"/>
                    </a:cubicBezTo>
                    <a:close/>
                  </a:path>
                </a:pathLst>
              </a:custGeom>
              <a:solidFill>
                <a:schemeClr val="accent4"/>
              </a:solidFill>
              <a:ln>
                <a:noFill/>
              </a:ln>
            </p:spPr>
            <p:txBody>
              <a:bodyPr anchor="t" anchorCtr="0" bIns="45720" compatLnSpc="1" lIns="91440" numCol="1" rIns="91440" tIns="45720" vert="horz" wrap="square"/>
              <a:lstStyle/>
              <a:p>
                <a:endParaRPr lang="en-US"/>
              </a:p>
            </p:txBody>
          </p:sp>
          <p:sp>
            <p:nvSpPr>
              <p:cNvPr id="110" name="Freeform 26"/>
              <p:cNvSpPr/>
              <p:nvPr/>
            </p:nvSpPr>
            <p:spPr bwMode="auto">
              <a:xfrm>
                <a:off x="6705600" y="2243638"/>
                <a:ext cx="506630" cy="276296"/>
              </a:xfrm>
              <a:custGeom>
                <a:gdLst>
                  <a:gd fmla="*/ 82 w 82" name="T0"/>
                  <a:gd fmla="*/ 12 h 34" name="T1"/>
                  <a:gd fmla="*/ 82 w 82" name="T2"/>
                  <a:gd fmla="*/ 0 h 34" name="T3"/>
                  <a:gd fmla="*/ 1 w 82" name="T4"/>
                  <a:gd fmla="*/ 22 h 34" name="T5"/>
                  <a:gd fmla="*/ 0 w 82" name="T6"/>
                  <a:gd fmla="*/ 34 h 34" name="T7"/>
                  <a:gd fmla="*/ 82 w 82" name="T8"/>
                  <a:gd fmla="*/ 12 h 34" name="T9"/>
                </a:gdLst>
                <a:cxnLst>
                  <a:cxn ang="0">
                    <a:pos x="T0" y="T1"/>
                  </a:cxn>
                  <a:cxn ang="0">
                    <a:pos x="T2" y="T3"/>
                  </a:cxn>
                  <a:cxn ang="0">
                    <a:pos x="T4" y="T5"/>
                  </a:cxn>
                  <a:cxn ang="0">
                    <a:pos x="T6" y="T7"/>
                  </a:cxn>
                  <a:cxn ang="0">
                    <a:pos x="T8" y="T9"/>
                  </a:cxn>
                </a:cxnLst>
                <a:rect b="b" l="0" r="r" t="0"/>
                <a:pathLst>
                  <a:path h="34" w="82">
                    <a:moveTo>
                      <a:pt x="82" y="12"/>
                    </a:moveTo>
                    <a:cubicBezTo>
                      <a:pt x="82" y="0"/>
                      <a:pt x="82" y="0"/>
                      <a:pt x="82" y="0"/>
                    </a:cubicBezTo>
                    <a:cubicBezTo>
                      <a:pt x="1" y="22"/>
                      <a:pt x="1" y="22"/>
                      <a:pt x="1" y="22"/>
                    </a:cubicBezTo>
                    <a:cubicBezTo>
                      <a:pt x="0" y="34"/>
                      <a:pt x="0" y="34"/>
                      <a:pt x="0" y="34"/>
                    </a:cubicBezTo>
                    <a:cubicBezTo>
                      <a:pt x="21" y="28"/>
                      <a:pt x="55" y="19"/>
                      <a:pt x="82" y="12"/>
                    </a:cubicBezTo>
                    <a:close/>
                  </a:path>
                </a:pathLst>
              </a:custGeom>
              <a:solidFill>
                <a:srgbClr val="45C1A4"/>
              </a:solidFill>
              <a:ln>
                <a:noFill/>
              </a:ln>
            </p:spPr>
            <p:txBody>
              <a:bodyPr anchor="t" anchorCtr="0" bIns="45720" compatLnSpc="1" lIns="91440" numCol="1" rIns="91440" tIns="45720" vert="horz" wrap="square"/>
              <a:lstStyle/>
              <a:p>
                <a:endParaRPr lang="en-US"/>
              </a:p>
            </p:txBody>
          </p:sp>
          <p:sp>
            <p:nvSpPr>
              <p:cNvPr id="111" name="Freeform 27"/>
              <p:cNvSpPr/>
              <p:nvPr/>
            </p:nvSpPr>
            <p:spPr bwMode="auto">
              <a:xfrm>
                <a:off x="6705600" y="2087247"/>
                <a:ext cx="506630" cy="276296"/>
              </a:xfrm>
              <a:custGeom>
                <a:gdLst>
                  <a:gd fmla="*/ 82 w 82" name="T0"/>
                  <a:gd fmla="*/ 13 h 34" name="T1"/>
                  <a:gd fmla="*/ 82 w 82" name="T2"/>
                  <a:gd fmla="*/ 0 h 34" name="T3"/>
                  <a:gd fmla="*/ 1 w 82" name="T4"/>
                  <a:gd fmla="*/ 22 h 34" name="T5"/>
                  <a:gd fmla="*/ 0 w 82" name="T6"/>
                  <a:gd fmla="*/ 34 h 34" name="T7"/>
                  <a:gd fmla="*/ 82 w 82" name="T8"/>
                  <a:gd fmla="*/ 13 h 34" name="T9"/>
                </a:gdLst>
                <a:cxnLst>
                  <a:cxn ang="0">
                    <a:pos x="T0" y="T1"/>
                  </a:cxn>
                  <a:cxn ang="0">
                    <a:pos x="T2" y="T3"/>
                  </a:cxn>
                  <a:cxn ang="0">
                    <a:pos x="T4" y="T5"/>
                  </a:cxn>
                  <a:cxn ang="0">
                    <a:pos x="T6" y="T7"/>
                  </a:cxn>
                  <a:cxn ang="0">
                    <a:pos x="T8" y="T9"/>
                  </a:cxn>
                </a:cxnLst>
                <a:rect b="b" l="0" r="r" t="0"/>
                <a:pathLst>
                  <a:path h="34" w="82">
                    <a:moveTo>
                      <a:pt x="82" y="13"/>
                    </a:moveTo>
                    <a:cubicBezTo>
                      <a:pt x="82" y="0"/>
                      <a:pt x="82" y="0"/>
                      <a:pt x="82" y="0"/>
                    </a:cubicBezTo>
                    <a:cubicBezTo>
                      <a:pt x="1" y="22"/>
                      <a:pt x="1" y="22"/>
                      <a:pt x="1" y="22"/>
                    </a:cubicBezTo>
                    <a:cubicBezTo>
                      <a:pt x="0" y="34"/>
                      <a:pt x="0" y="34"/>
                      <a:pt x="0" y="34"/>
                    </a:cubicBezTo>
                    <a:cubicBezTo>
                      <a:pt x="21" y="29"/>
                      <a:pt x="55" y="20"/>
                      <a:pt x="82" y="13"/>
                    </a:cubicBezTo>
                    <a:close/>
                  </a:path>
                </a:pathLst>
              </a:custGeom>
              <a:solidFill>
                <a:srgbClr val="45C1A4"/>
              </a:solidFill>
              <a:ln>
                <a:noFill/>
              </a:ln>
            </p:spPr>
            <p:txBody>
              <a:bodyPr anchor="t" anchorCtr="0" bIns="45720" compatLnSpc="1" lIns="91440" numCol="1" rIns="91440" tIns="45720" vert="horz" wrap="square"/>
              <a:lstStyle/>
              <a:p>
                <a:endParaRPr lang="en-US"/>
              </a:p>
            </p:txBody>
          </p:sp>
          <p:sp>
            <p:nvSpPr>
              <p:cNvPr id="112" name="Freeform 28"/>
              <p:cNvSpPr/>
              <p:nvPr/>
            </p:nvSpPr>
            <p:spPr bwMode="auto">
              <a:xfrm>
                <a:off x="6705600" y="2243638"/>
                <a:ext cx="506630" cy="276296"/>
              </a:xfrm>
              <a:custGeom>
                <a:gdLst>
                  <a:gd fmla="*/ 82 w 82" name="T0"/>
                  <a:gd fmla="*/ 12 h 34" name="T1"/>
                  <a:gd fmla="*/ 82 w 82" name="T2"/>
                  <a:gd fmla="*/ 0 h 34" name="T3"/>
                  <a:gd fmla="*/ 1 w 82" name="T4"/>
                  <a:gd fmla="*/ 22 h 34" name="T5"/>
                  <a:gd fmla="*/ 0 w 82" name="T6"/>
                  <a:gd fmla="*/ 34 h 34" name="T7"/>
                  <a:gd fmla="*/ 82 w 82" name="T8"/>
                  <a:gd fmla="*/ 12 h 34" name="T9"/>
                </a:gdLst>
                <a:cxnLst>
                  <a:cxn ang="0">
                    <a:pos x="T0" y="T1"/>
                  </a:cxn>
                  <a:cxn ang="0">
                    <a:pos x="T2" y="T3"/>
                  </a:cxn>
                  <a:cxn ang="0">
                    <a:pos x="T4" y="T5"/>
                  </a:cxn>
                  <a:cxn ang="0">
                    <a:pos x="T6" y="T7"/>
                  </a:cxn>
                  <a:cxn ang="0">
                    <a:pos x="T8" y="T9"/>
                  </a:cxn>
                </a:cxnLst>
                <a:rect b="b" l="0" r="r" t="0"/>
                <a:pathLst>
                  <a:path h="34" w="82">
                    <a:moveTo>
                      <a:pt x="82" y="12"/>
                    </a:moveTo>
                    <a:cubicBezTo>
                      <a:pt x="82" y="0"/>
                      <a:pt x="82" y="0"/>
                      <a:pt x="82" y="0"/>
                    </a:cubicBezTo>
                    <a:cubicBezTo>
                      <a:pt x="1" y="22"/>
                      <a:pt x="1" y="22"/>
                      <a:pt x="1" y="22"/>
                    </a:cubicBezTo>
                    <a:cubicBezTo>
                      <a:pt x="0" y="34"/>
                      <a:pt x="0" y="34"/>
                      <a:pt x="0" y="34"/>
                    </a:cubicBezTo>
                    <a:cubicBezTo>
                      <a:pt x="21" y="28"/>
                      <a:pt x="55" y="19"/>
                      <a:pt x="82" y="12"/>
                    </a:cubicBezTo>
                    <a:close/>
                  </a:path>
                </a:pathLst>
              </a:custGeom>
              <a:solidFill>
                <a:schemeClr val="accent4"/>
              </a:solidFill>
              <a:ln>
                <a:noFill/>
              </a:ln>
            </p:spPr>
            <p:txBody>
              <a:bodyPr anchor="t" anchorCtr="0" bIns="45720" compatLnSpc="1" lIns="91440" numCol="1" rIns="91440" tIns="45720" vert="horz" wrap="square"/>
              <a:lstStyle/>
              <a:p>
                <a:endParaRPr lang="en-US"/>
              </a:p>
            </p:txBody>
          </p:sp>
          <p:sp>
            <p:nvSpPr>
              <p:cNvPr id="113" name="Freeform 29"/>
              <p:cNvSpPr/>
              <p:nvPr/>
            </p:nvSpPr>
            <p:spPr bwMode="auto">
              <a:xfrm>
                <a:off x="6705600" y="2087247"/>
                <a:ext cx="506630" cy="276296"/>
              </a:xfrm>
              <a:custGeom>
                <a:gdLst>
                  <a:gd fmla="*/ 82 w 82" name="T0"/>
                  <a:gd fmla="*/ 13 h 34" name="T1"/>
                  <a:gd fmla="*/ 82 w 82" name="T2"/>
                  <a:gd fmla="*/ 0 h 34" name="T3"/>
                  <a:gd fmla="*/ 1 w 82" name="T4"/>
                  <a:gd fmla="*/ 22 h 34" name="T5"/>
                  <a:gd fmla="*/ 0 w 82" name="T6"/>
                  <a:gd fmla="*/ 34 h 34" name="T7"/>
                  <a:gd fmla="*/ 82 w 82" name="T8"/>
                  <a:gd fmla="*/ 13 h 34" name="T9"/>
                </a:gdLst>
                <a:cxnLst>
                  <a:cxn ang="0">
                    <a:pos x="T0" y="T1"/>
                  </a:cxn>
                  <a:cxn ang="0">
                    <a:pos x="T2" y="T3"/>
                  </a:cxn>
                  <a:cxn ang="0">
                    <a:pos x="T4" y="T5"/>
                  </a:cxn>
                  <a:cxn ang="0">
                    <a:pos x="T6" y="T7"/>
                  </a:cxn>
                  <a:cxn ang="0">
                    <a:pos x="T8" y="T9"/>
                  </a:cxn>
                </a:cxnLst>
                <a:rect b="b" l="0" r="r" t="0"/>
                <a:pathLst>
                  <a:path h="34" w="82">
                    <a:moveTo>
                      <a:pt x="82" y="13"/>
                    </a:moveTo>
                    <a:cubicBezTo>
                      <a:pt x="82" y="0"/>
                      <a:pt x="82" y="0"/>
                      <a:pt x="82" y="0"/>
                    </a:cubicBezTo>
                    <a:cubicBezTo>
                      <a:pt x="1" y="22"/>
                      <a:pt x="1" y="22"/>
                      <a:pt x="1" y="22"/>
                    </a:cubicBezTo>
                    <a:cubicBezTo>
                      <a:pt x="0" y="34"/>
                      <a:pt x="0" y="34"/>
                      <a:pt x="0" y="34"/>
                    </a:cubicBezTo>
                    <a:cubicBezTo>
                      <a:pt x="21" y="29"/>
                      <a:pt x="55" y="20"/>
                      <a:pt x="82" y="13"/>
                    </a:cubicBezTo>
                    <a:close/>
                  </a:path>
                </a:pathLst>
              </a:custGeom>
              <a:solidFill>
                <a:schemeClr val="accent4"/>
              </a:solidFill>
              <a:ln>
                <a:noFill/>
              </a:ln>
            </p:spPr>
            <p:txBody>
              <a:bodyPr anchor="t" anchorCtr="0" bIns="45720" compatLnSpc="1" lIns="91440" numCol="1" rIns="91440" tIns="45720" vert="horz" wrap="square"/>
              <a:lstStyle/>
              <a:p>
                <a:endParaRPr lang="en-US"/>
              </a:p>
            </p:txBody>
          </p:sp>
          <p:sp>
            <p:nvSpPr>
              <p:cNvPr id="114" name="Freeform 30"/>
              <p:cNvSpPr/>
              <p:nvPr/>
            </p:nvSpPr>
            <p:spPr bwMode="auto">
              <a:xfrm>
                <a:off x="6705600" y="1941278"/>
                <a:ext cx="506630" cy="271081"/>
              </a:xfrm>
              <a:custGeom>
                <a:gdLst>
                  <a:gd fmla="*/ 82 w 82" name="T0"/>
                  <a:gd fmla="*/ 12 h 33" name="T1"/>
                  <a:gd fmla="*/ 82 w 82" name="T2"/>
                  <a:gd fmla="*/ 0 h 33" name="T3"/>
                  <a:gd fmla="*/ 1 w 82" name="T4"/>
                  <a:gd fmla="*/ 22 h 33" name="T5"/>
                  <a:gd fmla="*/ 0 w 82" name="T6"/>
                  <a:gd fmla="*/ 33 h 33" name="T7"/>
                  <a:gd fmla="*/ 82 w 82" name="T8"/>
                  <a:gd fmla="*/ 12 h 33" name="T9"/>
                </a:gdLst>
                <a:cxnLst>
                  <a:cxn ang="0">
                    <a:pos x="T0" y="T1"/>
                  </a:cxn>
                  <a:cxn ang="0">
                    <a:pos x="T2" y="T3"/>
                  </a:cxn>
                  <a:cxn ang="0">
                    <a:pos x="T4" y="T5"/>
                  </a:cxn>
                  <a:cxn ang="0">
                    <a:pos x="T6" y="T7"/>
                  </a:cxn>
                  <a:cxn ang="0">
                    <a:pos x="T8" y="T9"/>
                  </a:cxn>
                </a:cxnLst>
                <a:rect b="b" l="0" r="r" t="0"/>
                <a:pathLst>
                  <a:path h="33" w="82">
                    <a:moveTo>
                      <a:pt x="82" y="12"/>
                    </a:moveTo>
                    <a:cubicBezTo>
                      <a:pt x="82" y="0"/>
                      <a:pt x="82" y="0"/>
                      <a:pt x="82" y="0"/>
                    </a:cubicBezTo>
                    <a:cubicBezTo>
                      <a:pt x="1" y="22"/>
                      <a:pt x="1" y="22"/>
                      <a:pt x="1" y="22"/>
                    </a:cubicBezTo>
                    <a:cubicBezTo>
                      <a:pt x="0" y="33"/>
                      <a:pt x="0" y="33"/>
                      <a:pt x="0" y="33"/>
                    </a:cubicBezTo>
                    <a:cubicBezTo>
                      <a:pt x="21" y="28"/>
                      <a:pt x="55" y="19"/>
                      <a:pt x="82" y="12"/>
                    </a:cubicBezTo>
                    <a:close/>
                  </a:path>
                </a:pathLst>
              </a:custGeom>
              <a:solidFill>
                <a:schemeClr val="accent4"/>
              </a:solidFill>
              <a:ln>
                <a:noFill/>
              </a:ln>
            </p:spPr>
            <p:txBody>
              <a:bodyPr anchor="t" anchorCtr="0" bIns="45720" compatLnSpc="1" lIns="91440" numCol="1" rIns="91440" tIns="45720" vert="horz" wrap="square"/>
              <a:lstStyle/>
              <a:p>
                <a:endParaRPr lang="en-US"/>
              </a:p>
            </p:txBody>
          </p:sp>
          <p:sp>
            <p:nvSpPr>
              <p:cNvPr id="116" name="Freeform 32"/>
              <p:cNvSpPr/>
              <p:nvPr/>
            </p:nvSpPr>
            <p:spPr bwMode="auto">
              <a:xfrm>
                <a:off x="6705600" y="1633706"/>
                <a:ext cx="506630" cy="276296"/>
              </a:xfrm>
              <a:custGeom>
                <a:gdLst>
                  <a:gd fmla="*/ 82 w 82" name="T0"/>
                  <a:gd fmla="*/ 12 h 34" name="T1"/>
                  <a:gd fmla="*/ 82 w 82" name="T2"/>
                  <a:gd fmla="*/ 0 h 34" name="T3"/>
                  <a:gd fmla="*/ 1 w 82" name="T4"/>
                  <a:gd fmla="*/ 22 h 34" name="T5"/>
                  <a:gd fmla="*/ 0 w 82" name="T6"/>
                  <a:gd fmla="*/ 34 h 34" name="T7"/>
                  <a:gd fmla="*/ 82 w 82" name="T8"/>
                  <a:gd fmla="*/ 12 h 34" name="T9"/>
                </a:gdLst>
                <a:cxnLst>
                  <a:cxn ang="0">
                    <a:pos x="T0" y="T1"/>
                  </a:cxn>
                  <a:cxn ang="0">
                    <a:pos x="T2" y="T3"/>
                  </a:cxn>
                  <a:cxn ang="0">
                    <a:pos x="T4" y="T5"/>
                  </a:cxn>
                  <a:cxn ang="0">
                    <a:pos x="T6" y="T7"/>
                  </a:cxn>
                  <a:cxn ang="0">
                    <a:pos x="T8" y="T9"/>
                  </a:cxn>
                </a:cxnLst>
                <a:rect b="b" l="0" r="r" t="0"/>
                <a:pathLst>
                  <a:path h="34" w="82">
                    <a:moveTo>
                      <a:pt x="82" y="12"/>
                    </a:moveTo>
                    <a:cubicBezTo>
                      <a:pt x="82" y="0"/>
                      <a:pt x="82" y="0"/>
                      <a:pt x="82" y="0"/>
                    </a:cubicBezTo>
                    <a:cubicBezTo>
                      <a:pt x="1" y="22"/>
                      <a:pt x="1" y="22"/>
                      <a:pt x="1" y="22"/>
                    </a:cubicBezTo>
                    <a:cubicBezTo>
                      <a:pt x="0" y="34"/>
                      <a:pt x="0" y="34"/>
                      <a:pt x="0" y="34"/>
                    </a:cubicBezTo>
                    <a:cubicBezTo>
                      <a:pt x="21" y="28"/>
                      <a:pt x="55" y="19"/>
                      <a:pt x="82" y="12"/>
                    </a:cubicBezTo>
                    <a:close/>
                  </a:path>
                </a:pathLst>
              </a:custGeom>
              <a:solidFill>
                <a:schemeClr val="bg1">
                  <a:lumMod val="85000"/>
                </a:schemeClr>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en-US"/>
              </a:p>
            </p:txBody>
          </p:sp>
          <p:sp>
            <p:nvSpPr>
              <p:cNvPr id="117" name="Freeform 33"/>
              <p:cNvSpPr/>
              <p:nvPr/>
            </p:nvSpPr>
            <p:spPr bwMode="auto">
              <a:xfrm>
                <a:off x="6705600" y="1487739"/>
                <a:ext cx="506630" cy="265871"/>
              </a:xfrm>
              <a:custGeom>
                <a:gdLst>
                  <a:gd fmla="*/ 82 w 82" name="T0"/>
                  <a:gd fmla="*/ 12 h 33" name="T1"/>
                  <a:gd fmla="*/ 82 w 82" name="T2"/>
                  <a:gd fmla="*/ 0 h 33" name="T3"/>
                  <a:gd fmla="*/ 1 w 82" name="T4"/>
                  <a:gd fmla="*/ 21 h 33" name="T5"/>
                  <a:gd fmla="*/ 0 w 82" name="T6"/>
                  <a:gd fmla="*/ 33 h 33" name="T7"/>
                  <a:gd fmla="*/ 82 w 82" name="T8"/>
                  <a:gd fmla="*/ 12 h 33" name="T9"/>
                </a:gdLst>
                <a:cxnLst>
                  <a:cxn ang="0">
                    <a:pos x="T0" y="T1"/>
                  </a:cxn>
                  <a:cxn ang="0">
                    <a:pos x="T2" y="T3"/>
                  </a:cxn>
                  <a:cxn ang="0">
                    <a:pos x="T4" y="T5"/>
                  </a:cxn>
                  <a:cxn ang="0">
                    <a:pos x="T6" y="T7"/>
                  </a:cxn>
                  <a:cxn ang="0">
                    <a:pos x="T8" y="T9"/>
                  </a:cxn>
                </a:cxnLst>
                <a:rect b="b" l="0" r="r" t="0"/>
                <a:pathLst>
                  <a:path h="33" w="82">
                    <a:moveTo>
                      <a:pt x="82" y="12"/>
                    </a:moveTo>
                    <a:cubicBezTo>
                      <a:pt x="82" y="0"/>
                      <a:pt x="82" y="0"/>
                      <a:pt x="82" y="0"/>
                    </a:cubicBezTo>
                    <a:cubicBezTo>
                      <a:pt x="1" y="21"/>
                      <a:pt x="1" y="21"/>
                      <a:pt x="1" y="21"/>
                    </a:cubicBezTo>
                    <a:cubicBezTo>
                      <a:pt x="0" y="33"/>
                      <a:pt x="0" y="33"/>
                      <a:pt x="0" y="33"/>
                    </a:cubicBezTo>
                    <a:cubicBezTo>
                      <a:pt x="21" y="28"/>
                      <a:pt x="55" y="19"/>
                      <a:pt x="82" y="12"/>
                    </a:cubicBezTo>
                    <a:close/>
                  </a:path>
                </a:pathLst>
              </a:custGeom>
              <a:solidFill>
                <a:schemeClr val="bg1">
                  <a:lumMod val="85000"/>
                </a:schemeClr>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en-US"/>
              </a:p>
            </p:txBody>
          </p:sp>
          <p:sp>
            <p:nvSpPr>
              <p:cNvPr id="118" name="Freeform 34"/>
              <p:cNvSpPr/>
              <p:nvPr/>
            </p:nvSpPr>
            <p:spPr bwMode="auto">
              <a:xfrm>
                <a:off x="6705600" y="1633706"/>
                <a:ext cx="506630" cy="276296"/>
              </a:xfrm>
              <a:custGeom>
                <a:gdLst>
                  <a:gd fmla="*/ 82 w 82" name="T0"/>
                  <a:gd fmla="*/ 12 h 34" name="T1"/>
                  <a:gd fmla="*/ 82 w 82" name="T2"/>
                  <a:gd fmla="*/ 0 h 34" name="T3"/>
                  <a:gd fmla="*/ 1 w 82" name="T4"/>
                  <a:gd fmla="*/ 22 h 34" name="T5"/>
                  <a:gd fmla="*/ 0 w 82" name="T6"/>
                  <a:gd fmla="*/ 34 h 34" name="T7"/>
                  <a:gd fmla="*/ 82 w 82" name="T8"/>
                  <a:gd fmla="*/ 12 h 34" name="T9"/>
                </a:gdLst>
                <a:cxnLst>
                  <a:cxn ang="0">
                    <a:pos x="T0" y="T1"/>
                  </a:cxn>
                  <a:cxn ang="0">
                    <a:pos x="T2" y="T3"/>
                  </a:cxn>
                  <a:cxn ang="0">
                    <a:pos x="T4" y="T5"/>
                  </a:cxn>
                  <a:cxn ang="0">
                    <a:pos x="T6" y="T7"/>
                  </a:cxn>
                  <a:cxn ang="0">
                    <a:pos x="T8" y="T9"/>
                  </a:cxn>
                </a:cxnLst>
                <a:rect b="b" l="0" r="r" t="0"/>
                <a:pathLst>
                  <a:path h="34" w="82">
                    <a:moveTo>
                      <a:pt x="82" y="12"/>
                    </a:moveTo>
                    <a:cubicBezTo>
                      <a:pt x="82" y="0"/>
                      <a:pt x="82" y="0"/>
                      <a:pt x="82" y="0"/>
                    </a:cubicBezTo>
                    <a:cubicBezTo>
                      <a:pt x="1" y="22"/>
                      <a:pt x="1" y="22"/>
                      <a:pt x="1" y="22"/>
                    </a:cubicBezTo>
                    <a:cubicBezTo>
                      <a:pt x="0" y="34"/>
                      <a:pt x="0" y="34"/>
                      <a:pt x="0" y="34"/>
                    </a:cubicBezTo>
                    <a:cubicBezTo>
                      <a:pt x="21" y="28"/>
                      <a:pt x="55" y="19"/>
                      <a:pt x="82" y="12"/>
                    </a:cubicBezTo>
                    <a:close/>
                  </a:path>
                </a:pathLst>
              </a:custGeom>
              <a:solidFill>
                <a:schemeClr val="bg1">
                  <a:lumMod val="85000"/>
                </a:schemeClr>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en-US"/>
              </a:p>
            </p:txBody>
          </p:sp>
          <p:sp>
            <p:nvSpPr>
              <p:cNvPr id="119" name="Freeform 35"/>
              <p:cNvSpPr/>
              <p:nvPr/>
            </p:nvSpPr>
            <p:spPr bwMode="auto">
              <a:xfrm>
                <a:off x="6705600" y="1487739"/>
                <a:ext cx="506630" cy="265871"/>
              </a:xfrm>
              <a:custGeom>
                <a:gdLst>
                  <a:gd fmla="*/ 82 w 82" name="T0"/>
                  <a:gd fmla="*/ 12 h 33" name="T1"/>
                  <a:gd fmla="*/ 82 w 82" name="T2"/>
                  <a:gd fmla="*/ 0 h 33" name="T3"/>
                  <a:gd fmla="*/ 1 w 82" name="T4"/>
                  <a:gd fmla="*/ 21 h 33" name="T5"/>
                  <a:gd fmla="*/ 0 w 82" name="T6"/>
                  <a:gd fmla="*/ 33 h 33" name="T7"/>
                  <a:gd fmla="*/ 82 w 82" name="T8"/>
                  <a:gd fmla="*/ 12 h 33" name="T9"/>
                </a:gdLst>
                <a:cxnLst>
                  <a:cxn ang="0">
                    <a:pos x="T0" y="T1"/>
                  </a:cxn>
                  <a:cxn ang="0">
                    <a:pos x="T2" y="T3"/>
                  </a:cxn>
                  <a:cxn ang="0">
                    <a:pos x="T4" y="T5"/>
                  </a:cxn>
                  <a:cxn ang="0">
                    <a:pos x="T6" y="T7"/>
                  </a:cxn>
                  <a:cxn ang="0">
                    <a:pos x="T8" y="T9"/>
                  </a:cxn>
                </a:cxnLst>
                <a:rect b="b" l="0" r="r" t="0"/>
                <a:pathLst>
                  <a:path h="33" w="82">
                    <a:moveTo>
                      <a:pt x="82" y="12"/>
                    </a:moveTo>
                    <a:cubicBezTo>
                      <a:pt x="82" y="0"/>
                      <a:pt x="82" y="0"/>
                      <a:pt x="82" y="0"/>
                    </a:cubicBezTo>
                    <a:cubicBezTo>
                      <a:pt x="1" y="21"/>
                      <a:pt x="1" y="21"/>
                      <a:pt x="1" y="21"/>
                    </a:cubicBezTo>
                    <a:cubicBezTo>
                      <a:pt x="0" y="33"/>
                      <a:pt x="0" y="33"/>
                      <a:pt x="0" y="33"/>
                    </a:cubicBezTo>
                    <a:cubicBezTo>
                      <a:pt x="21" y="28"/>
                      <a:pt x="55" y="19"/>
                      <a:pt x="82" y="12"/>
                    </a:cubicBezTo>
                    <a:close/>
                  </a:path>
                </a:pathLst>
              </a:custGeom>
              <a:solidFill>
                <a:schemeClr val="bg1">
                  <a:lumMod val="85000"/>
                </a:schemeClr>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en-US"/>
              </a:p>
            </p:txBody>
          </p:sp>
          <p:sp>
            <p:nvSpPr>
              <p:cNvPr id="120" name="Freeform 36"/>
              <p:cNvSpPr/>
              <p:nvPr/>
            </p:nvSpPr>
            <p:spPr bwMode="auto">
              <a:xfrm>
                <a:off x="6705600" y="1331345"/>
                <a:ext cx="506630" cy="276296"/>
              </a:xfrm>
              <a:custGeom>
                <a:gdLst>
                  <a:gd fmla="*/ 82 w 82" name="T0"/>
                  <a:gd fmla="*/ 12 h 34" name="T1"/>
                  <a:gd fmla="*/ 82 w 82" name="T2"/>
                  <a:gd fmla="*/ 0 h 34" name="T3"/>
                  <a:gd fmla="*/ 1 w 82" name="T4"/>
                  <a:gd fmla="*/ 22 h 34" name="T5"/>
                  <a:gd fmla="*/ 0 w 82" name="T6"/>
                  <a:gd fmla="*/ 34 h 34" name="T7"/>
                  <a:gd fmla="*/ 82 w 82" name="T8"/>
                  <a:gd fmla="*/ 12 h 34" name="T9"/>
                </a:gdLst>
                <a:cxnLst>
                  <a:cxn ang="0">
                    <a:pos x="T0" y="T1"/>
                  </a:cxn>
                  <a:cxn ang="0">
                    <a:pos x="T2" y="T3"/>
                  </a:cxn>
                  <a:cxn ang="0">
                    <a:pos x="T4" y="T5"/>
                  </a:cxn>
                  <a:cxn ang="0">
                    <a:pos x="T6" y="T7"/>
                  </a:cxn>
                  <a:cxn ang="0">
                    <a:pos x="T8" y="T9"/>
                  </a:cxn>
                </a:cxnLst>
                <a:rect b="b" l="0" r="r" t="0"/>
                <a:pathLst>
                  <a:path h="34" w="82">
                    <a:moveTo>
                      <a:pt x="82" y="12"/>
                    </a:moveTo>
                    <a:cubicBezTo>
                      <a:pt x="82" y="0"/>
                      <a:pt x="82" y="0"/>
                      <a:pt x="82" y="0"/>
                    </a:cubicBezTo>
                    <a:cubicBezTo>
                      <a:pt x="1" y="22"/>
                      <a:pt x="1" y="22"/>
                      <a:pt x="1" y="22"/>
                    </a:cubicBezTo>
                    <a:cubicBezTo>
                      <a:pt x="0" y="34"/>
                      <a:pt x="0" y="34"/>
                      <a:pt x="0" y="34"/>
                    </a:cubicBezTo>
                    <a:cubicBezTo>
                      <a:pt x="21" y="28"/>
                      <a:pt x="55" y="19"/>
                      <a:pt x="82" y="12"/>
                    </a:cubicBezTo>
                    <a:close/>
                  </a:path>
                </a:pathLst>
              </a:custGeom>
              <a:solidFill>
                <a:schemeClr val="bg1">
                  <a:lumMod val="85000"/>
                </a:schemeClr>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en-US"/>
              </a:p>
            </p:txBody>
          </p:sp>
          <p:sp>
            <p:nvSpPr>
              <p:cNvPr id="121" name="Freeform 37"/>
              <p:cNvSpPr/>
              <p:nvPr/>
            </p:nvSpPr>
            <p:spPr bwMode="auto">
              <a:xfrm>
                <a:off x="6705600" y="1180167"/>
                <a:ext cx="506630" cy="276296"/>
              </a:xfrm>
              <a:custGeom>
                <a:gdLst>
                  <a:gd fmla="*/ 82 w 82" name="T0"/>
                  <a:gd fmla="*/ 13 h 34" name="T1"/>
                  <a:gd fmla="*/ 82 w 82" name="T2"/>
                  <a:gd fmla="*/ 0 h 34" name="T3"/>
                  <a:gd fmla="*/ 1 w 82" name="T4"/>
                  <a:gd fmla="*/ 22 h 34" name="T5"/>
                  <a:gd fmla="*/ 0 w 82" name="T6"/>
                  <a:gd fmla="*/ 34 h 34" name="T7"/>
                  <a:gd fmla="*/ 82 w 82" name="T8"/>
                  <a:gd fmla="*/ 13 h 34" name="T9"/>
                </a:gdLst>
                <a:cxnLst>
                  <a:cxn ang="0">
                    <a:pos x="T0" y="T1"/>
                  </a:cxn>
                  <a:cxn ang="0">
                    <a:pos x="T2" y="T3"/>
                  </a:cxn>
                  <a:cxn ang="0">
                    <a:pos x="T4" y="T5"/>
                  </a:cxn>
                  <a:cxn ang="0">
                    <a:pos x="T6" y="T7"/>
                  </a:cxn>
                  <a:cxn ang="0">
                    <a:pos x="T8" y="T9"/>
                  </a:cxn>
                </a:cxnLst>
                <a:rect b="b" l="0" r="r" t="0"/>
                <a:pathLst>
                  <a:path h="34" w="82">
                    <a:moveTo>
                      <a:pt x="82" y="13"/>
                    </a:moveTo>
                    <a:cubicBezTo>
                      <a:pt x="82" y="0"/>
                      <a:pt x="82" y="0"/>
                      <a:pt x="82" y="0"/>
                    </a:cubicBezTo>
                    <a:cubicBezTo>
                      <a:pt x="1" y="22"/>
                      <a:pt x="1" y="22"/>
                      <a:pt x="1" y="22"/>
                    </a:cubicBezTo>
                    <a:cubicBezTo>
                      <a:pt x="0" y="34"/>
                      <a:pt x="0" y="34"/>
                      <a:pt x="0" y="34"/>
                    </a:cubicBezTo>
                    <a:cubicBezTo>
                      <a:pt x="21" y="29"/>
                      <a:pt x="55" y="20"/>
                      <a:pt x="82" y="13"/>
                    </a:cubicBezTo>
                    <a:close/>
                  </a:path>
                </a:pathLst>
              </a:custGeom>
              <a:solidFill>
                <a:schemeClr val="bg1">
                  <a:lumMod val="85000"/>
                </a:schemeClr>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en-US"/>
              </a:p>
            </p:txBody>
          </p:sp>
          <p:sp>
            <p:nvSpPr>
              <p:cNvPr id="122" name="Freeform 38"/>
              <p:cNvSpPr/>
              <p:nvPr/>
            </p:nvSpPr>
            <p:spPr bwMode="auto">
              <a:xfrm>
                <a:off x="6705600" y="1039411"/>
                <a:ext cx="506630" cy="276296"/>
              </a:xfrm>
              <a:custGeom>
                <a:gdLst>
                  <a:gd fmla="*/ 82 w 82" name="T0"/>
                  <a:gd fmla="*/ 12 h 34" name="T1"/>
                  <a:gd fmla="*/ 82 w 82" name="T2"/>
                  <a:gd fmla="*/ 0 h 34" name="T3"/>
                  <a:gd fmla="*/ 1 w 82" name="T4"/>
                  <a:gd fmla="*/ 22 h 34" name="T5"/>
                  <a:gd fmla="*/ 0 w 82" name="T6"/>
                  <a:gd fmla="*/ 34 h 34" name="T7"/>
                  <a:gd fmla="*/ 82 w 82" name="T8"/>
                  <a:gd fmla="*/ 12 h 34" name="T9"/>
                </a:gdLst>
                <a:cxnLst>
                  <a:cxn ang="0">
                    <a:pos x="T0" y="T1"/>
                  </a:cxn>
                  <a:cxn ang="0">
                    <a:pos x="T2" y="T3"/>
                  </a:cxn>
                  <a:cxn ang="0">
                    <a:pos x="T4" y="T5"/>
                  </a:cxn>
                  <a:cxn ang="0">
                    <a:pos x="T6" y="T7"/>
                  </a:cxn>
                  <a:cxn ang="0">
                    <a:pos x="T8" y="T9"/>
                  </a:cxn>
                </a:cxnLst>
                <a:rect b="b" l="0" r="r" t="0"/>
                <a:pathLst>
                  <a:path h="34" w="82">
                    <a:moveTo>
                      <a:pt x="82" y="12"/>
                    </a:moveTo>
                    <a:cubicBezTo>
                      <a:pt x="82" y="0"/>
                      <a:pt x="82" y="0"/>
                      <a:pt x="82" y="0"/>
                    </a:cubicBezTo>
                    <a:cubicBezTo>
                      <a:pt x="1" y="22"/>
                      <a:pt x="1" y="22"/>
                      <a:pt x="1" y="22"/>
                    </a:cubicBezTo>
                    <a:cubicBezTo>
                      <a:pt x="0" y="34"/>
                      <a:pt x="0" y="34"/>
                      <a:pt x="0" y="34"/>
                    </a:cubicBezTo>
                    <a:cubicBezTo>
                      <a:pt x="21" y="28"/>
                      <a:pt x="55" y="19"/>
                      <a:pt x="82" y="12"/>
                    </a:cubicBezTo>
                    <a:close/>
                  </a:path>
                </a:pathLst>
              </a:custGeom>
              <a:solidFill>
                <a:schemeClr val="bg1">
                  <a:lumMod val="85000"/>
                </a:schemeClr>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en-US"/>
              </a:p>
            </p:txBody>
          </p:sp>
          <p:sp>
            <p:nvSpPr>
              <p:cNvPr id="123" name="Freeform 40"/>
              <p:cNvSpPr/>
              <p:nvPr/>
            </p:nvSpPr>
            <p:spPr bwMode="auto">
              <a:xfrm>
                <a:off x="6705600" y="1039411"/>
                <a:ext cx="506630" cy="276296"/>
              </a:xfrm>
              <a:custGeom>
                <a:gdLst>
                  <a:gd fmla="*/ 82 w 82" name="T0"/>
                  <a:gd fmla="*/ 12 h 34" name="T1"/>
                  <a:gd fmla="*/ 82 w 82" name="T2"/>
                  <a:gd fmla="*/ 0 h 34" name="T3"/>
                  <a:gd fmla="*/ 1 w 82" name="T4"/>
                  <a:gd fmla="*/ 22 h 34" name="T5"/>
                  <a:gd fmla="*/ 0 w 82" name="T6"/>
                  <a:gd fmla="*/ 34 h 34" name="T7"/>
                  <a:gd fmla="*/ 82 w 82" name="T8"/>
                  <a:gd fmla="*/ 12 h 34" name="T9"/>
                </a:gdLst>
                <a:cxnLst>
                  <a:cxn ang="0">
                    <a:pos x="T0" y="T1"/>
                  </a:cxn>
                  <a:cxn ang="0">
                    <a:pos x="T2" y="T3"/>
                  </a:cxn>
                  <a:cxn ang="0">
                    <a:pos x="T4" y="T5"/>
                  </a:cxn>
                  <a:cxn ang="0">
                    <a:pos x="T6" y="T7"/>
                  </a:cxn>
                  <a:cxn ang="0">
                    <a:pos x="T8" y="T9"/>
                  </a:cxn>
                </a:cxnLst>
                <a:rect b="b" l="0" r="r" t="0"/>
                <a:pathLst>
                  <a:path h="34" w="82">
                    <a:moveTo>
                      <a:pt x="82" y="12"/>
                    </a:moveTo>
                    <a:cubicBezTo>
                      <a:pt x="82" y="0"/>
                      <a:pt x="82" y="0"/>
                      <a:pt x="82" y="0"/>
                    </a:cubicBezTo>
                    <a:cubicBezTo>
                      <a:pt x="1" y="22"/>
                      <a:pt x="1" y="22"/>
                      <a:pt x="1" y="22"/>
                    </a:cubicBezTo>
                    <a:cubicBezTo>
                      <a:pt x="0" y="34"/>
                      <a:pt x="0" y="34"/>
                      <a:pt x="0" y="34"/>
                    </a:cubicBezTo>
                    <a:cubicBezTo>
                      <a:pt x="21" y="28"/>
                      <a:pt x="55" y="19"/>
                      <a:pt x="82" y="12"/>
                    </a:cubicBezTo>
                    <a:close/>
                  </a:path>
                </a:pathLst>
              </a:custGeom>
              <a:solidFill>
                <a:schemeClr val="bg1">
                  <a:lumMod val="85000"/>
                </a:schemeClr>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en-US"/>
              </a:p>
            </p:txBody>
          </p:sp>
          <p:sp>
            <p:nvSpPr>
              <p:cNvPr id="52" name="Freeform 31"/>
              <p:cNvSpPr/>
              <p:nvPr/>
            </p:nvSpPr>
            <p:spPr bwMode="auto">
              <a:xfrm>
                <a:off x="6706099" y="1789870"/>
                <a:ext cx="506711" cy="243662"/>
              </a:xfrm>
              <a:custGeom>
                <a:gdLst>
                  <a:gd fmla="*/ 82 w 82" name="T0"/>
                  <a:gd fmla="*/ 13 h 34" name="T1"/>
                  <a:gd fmla="*/ 82 w 82" name="T2"/>
                  <a:gd fmla="*/ 0 h 34" name="T3"/>
                  <a:gd fmla="*/ 1 w 82" name="T4"/>
                  <a:gd fmla="*/ 22 h 34" name="T5"/>
                  <a:gd fmla="*/ 0 w 82" name="T6"/>
                  <a:gd fmla="*/ 34 h 34" name="T7"/>
                  <a:gd fmla="*/ 82 w 82" name="T8"/>
                  <a:gd fmla="*/ 13 h 34" name="T9"/>
                </a:gdLst>
                <a:cxnLst>
                  <a:cxn ang="0">
                    <a:pos x="T0" y="T1"/>
                  </a:cxn>
                  <a:cxn ang="0">
                    <a:pos x="T2" y="T3"/>
                  </a:cxn>
                  <a:cxn ang="0">
                    <a:pos x="T4" y="T5"/>
                  </a:cxn>
                  <a:cxn ang="0">
                    <a:pos x="T6" y="T7"/>
                  </a:cxn>
                  <a:cxn ang="0">
                    <a:pos x="T8" y="T9"/>
                  </a:cxn>
                </a:cxnLst>
                <a:rect b="b" l="0" r="r" t="0"/>
                <a:pathLst>
                  <a:path h="34" w="82">
                    <a:moveTo>
                      <a:pt x="82" y="13"/>
                    </a:moveTo>
                    <a:cubicBezTo>
                      <a:pt x="82" y="0"/>
                      <a:pt x="82" y="0"/>
                      <a:pt x="82" y="0"/>
                    </a:cubicBezTo>
                    <a:cubicBezTo>
                      <a:pt x="1" y="22"/>
                      <a:pt x="1" y="22"/>
                      <a:pt x="1" y="22"/>
                    </a:cubicBezTo>
                    <a:cubicBezTo>
                      <a:pt x="0" y="34"/>
                      <a:pt x="0" y="34"/>
                      <a:pt x="0" y="34"/>
                    </a:cubicBezTo>
                    <a:cubicBezTo>
                      <a:pt x="21" y="29"/>
                      <a:pt x="55" y="20"/>
                      <a:pt x="82" y="13"/>
                    </a:cubicBezTo>
                    <a:close/>
                  </a:path>
                </a:pathLst>
              </a:custGeom>
              <a:solidFill>
                <a:schemeClr val="accent4"/>
              </a:solidFill>
              <a:ln>
                <a:noFill/>
              </a:ln>
            </p:spPr>
            <p:txBody>
              <a:bodyPr anchor="t" anchorCtr="0" bIns="45720" compatLnSpc="1" lIns="91440" numCol="1" rIns="91440" tIns="45720" vert="horz" wrap="square"/>
              <a:lstStyle/>
              <a:p>
                <a:endParaRPr lang="en-US"/>
              </a:p>
            </p:txBody>
          </p:sp>
        </p:grpSp>
        <p:sp>
          <p:nvSpPr>
            <p:cNvPr id="161" name="Freeform 5"/>
            <p:cNvSpPr/>
            <p:nvPr/>
          </p:nvSpPr>
          <p:spPr bwMode="auto">
            <a:xfrm>
              <a:off x="4518" y="4997"/>
              <a:ext cx="2202" cy="2267"/>
            </a:xfrm>
            <a:custGeom>
              <a:gdLst>
                <a:gd fmla="*/ 0 w 169" name="T0"/>
                <a:gd fmla="*/ 119 h 243" name="T1"/>
                <a:gd fmla="*/ 16 w 169" name="T2"/>
                <a:gd fmla="*/ 103 h 243" name="T3"/>
                <a:gd fmla="*/ 16 w 169" name="T4"/>
                <a:gd fmla="*/ 5 h 243" name="T5"/>
                <a:gd fmla="*/ 21 w 169" name="T6"/>
                <a:gd fmla="*/ 0 h 243" name="T7"/>
                <a:gd fmla="*/ 164 w 169" name="T8"/>
                <a:gd fmla="*/ 0 h 243" name="T9"/>
                <a:gd fmla="*/ 169 w 169" name="T10"/>
                <a:gd fmla="*/ 5 h 243" name="T11"/>
                <a:gd fmla="*/ 169 w 169" name="T12"/>
                <a:gd fmla="*/ 238 h 243" name="T13"/>
                <a:gd fmla="*/ 164 w 169" name="T14"/>
                <a:gd fmla="*/ 243 h 243" name="T15"/>
                <a:gd fmla="*/ 21 w 169" name="T16"/>
                <a:gd fmla="*/ 243 h 243" name="T17"/>
                <a:gd fmla="*/ 16 w 169" name="T18"/>
                <a:gd fmla="*/ 238 h 243" name="T19"/>
                <a:gd fmla="*/ 16 w 169" name="T20"/>
                <a:gd fmla="*/ 136 h 243" name="T21"/>
                <a:gd fmla="*/ 0 w 169" name="T22"/>
                <a:gd fmla="*/ 119 h 243"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243" w="169">
                  <a:moveTo>
                    <a:pt x="0" y="119"/>
                  </a:moveTo>
                  <a:cubicBezTo>
                    <a:pt x="16" y="103"/>
                    <a:pt x="16" y="103"/>
                    <a:pt x="16" y="103"/>
                  </a:cubicBezTo>
                  <a:cubicBezTo>
                    <a:pt x="16" y="5"/>
                    <a:pt x="16" y="5"/>
                    <a:pt x="16" y="5"/>
                  </a:cubicBezTo>
                  <a:cubicBezTo>
                    <a:pt x="16" y="2"/>
                    <a:pt x="18" y="0"/>
                    <a:pt x="21" y="0"/>
                  </a:cubicBezTo>
                  <a:cubicBezTo>
                    <a:pt x="164" y="0"/>
                    <a:pt x="164" y="0"/>
                    <a:pt x="164" y="0"/>
                  </a:cubicBezTo>
                  <a:cubicBezTo>
                    <a:pt x="167" y="0"/>
                    <a:pt x="169" y="2"/>
                    <a:pt x="169" y="5"/>
                  </a:cubicBezTo>
                  <a:cubicBezTo>
                    <a:pt x="169" y="238"/>
                    <a:pt x="169" y="238"/>
                    <a:pt x="169" y="238"/>
                  </a:cubicBezTo>
                  <a:cubicBezTo>
                    <a:pt x="169" y="241"/>
                    <a:pt x="167" y="243"/>
                    <a:pt x="164" y="243"/>
                  </a:cubicBezTo>
                  <a:cubicBezTo>
                    <a:pt x="21" y="243"/>
                    <a:pt x="21" y="243"/>
                    <a:pt x="21" y="243"/>
                  </a:cubicBezTo>
                  <a:cubicBezTo>
                    <a:pt x="18" y="243"/>
                    <a:pt x="16" y="241"/>
                    <a:pt x="16" y="238"/>
                  </a:cubicBezTo>
                  <a:cubicBezTo>
                    <a:pt x="16" y="136"/>
                    <a:pt x="16" y="136"/>
                    <a:pt x="16" y="136"/>
                  </a:cubicBezTo>
                  <a:lnTo>
                    <a:pt x="0" y="119"/>
                  </a:lnTo>
                  <a:close/>
                </a:path>
              </a:pathLst>
            </a:custGeom>
            <a:noFill/>
            <a:ln>
              <a:solidFill>
                <a:srgbClr val="2E7E38"/>
              </a:solidFill>
            </a:ln>
          </p:spPr>
          <p:txBody>
            <a:bodyPr anchor="t" anchorCtr="0" bIns="45720" compatLnSpc="1" lIns="91440" numCol="1" rIns="91440" tIns="45720" vert="horz" wrap="square"/>
            <a:lstStyle/>
            <a:p>
              <a:endParaRPr lang="en-US"/>
            </a:p>
          </p:txBody>
        </p:sp>
        <p:sp>
          <p:nvSpPr>
            <p:cNvPr id="163" name="Text Box 10"/>
            <p:cNvSpPr txBox="1">
              <a:spLocks noChangeArrowheads="1"/>
            </p:cNvSpPr>
            <p:nvPr/>
          </p:nvSpPr>
          <p:spPr bwMode="auto">
            <a:xfrm>
              <a:off x="4758" y="4997"/>
              <a:ext cx="1920" cy="4284"/>
            </a:xfrm>
            <a:prstGeom prst="rect">
              <a:avLst/>
            </a:prstGeom>
            <a:noFill/>
            <a:ln w="9525">
              <a:noFill/>
              <a:miter lim="800000"/>
            </a:ln>
          </p:spPr>
          <p:txBody>
            <a:bodyPr bIns="22860" lIns="45720" rIns="45720" tIns="22860" wrap="square">
              <a:spAutoFit/>
            </a:bodyPr>
            <a:lstStyle/>
            <a:p>
              <a:pPr defTabSz="1087755"/>
              <a:r>
                <a:rPr lang="en-US" sz="2800">
                  <a:solidFill>
                    <a:srgbClr val="2E7E38"/>
                  </a:solidFill>
                  <a:latin charset="-122" panose="020b0503020204020204" typeface="微软雅黑"/>
                  <a:ea charset="-122" panose="020b0503020204020204" typeface="微软雅黑"/>
                  <a:cs charset="0" pitchFamily="34" typeface="Open Sans Light"/>
                </a:rPr>
                <a:t>55%</a:t>
              </a:r>
            </a:p>
            <a:p>
              <a:pPr defTabSz="1087755"/>
              <a:endParaRPr lang="en-US" sz="2800">
                <a:solidFill>
                  <a:srgbClr val="2E7E38"/>
                </a:solidFill>
                <a:latin charset="-122" panose="020b0503020204020204" typeface="微软雅黑"/>
                <a:ea charset="-122" panose="020b0503020204020204" typeface="微软雅黑"/>
                <a:cs charset="0" pitchFamily="34" typeface="Open Sans Light"/>
              </a:endParaRPr>
            </a:p>
            <a:p>
              <a:pPr defTabSz="1087755"/>
              <a:r>
                <a:rPr lang="en-US" sz="2800">
                  <a:solidFill>
                    <a:srgbClr val="2E7E38"/>
                  </a:solidFill>
                  <a:latin charset="-122" panose="020b0503020204020204" typeface="微软雅黑"/>
                  <a:ea charset="-122" panose="020b0503020204020204" typeface="微软雅黑"/>
                  <a:cs charset="0" pitchFamily="34" typeface="Open Sans Light"/>
                </a:rPr>
                <a:t>添加文字添加文字文字添加添加文字添加文字文字添加</a:t>
              </a:r>
            </a:p>
          </p:txBody>
        </p:sp>
        <p:sp>
          <p:nvSpPr>
            <p:cNvPr id="164" name="Freeform 5"/>
            <p:cNvSpPr/>
            <p:nvPr/>
          </p:nvSpPr>
          <p:spPr bwMode="auto">
            <a:xfrm>
              <a:off x="7998" y="5023"/>
              <a:ext cx="2202" cy="2267"/>
            </a:xfrm>
            <a:custGeom>
              <a:gdLst>
                <a:gd fmla="*/ 0 w 169" name="T0"/>
                <a:gd fmla="*/ 119 h 243" name="T1"/>
                <a:gd fmla="*/ 16 w 169" name="T2"/>
                <a:gd fmla="*/ 103 h 243" name="T3"/>
                <a:gd fmla="*/ 16 w 169" name="T4"/>
                <a:gd fmla="*/ 5 h 243" name="T5"/>
                <a:gd fmla="*/ 21 w 169" name="T6"/>
                <a:gd fmla="*/ 0 h 243" name="T7"/>
                <a:gd fmla="*/ 164 w 169" name="T8"/>
                <a:gd fmla="*/ 0 h 243" name="T9"/>
                <a:gd fmla="*/ 169 w 169" name="T10"/>
                <a:gd fmla="*/ 5 h 243" name="T11"/>
                <a:gd fmla="*/ 169 w 169" name="T12"/>
                <a:gd fmla="*/ 238 h 243" name="T13"/>
                <a:gd fmla="*/ 164 w 169" name="T14"/>
                <a:gd fmla="*/ 243 h 243" name="T15"/>
                <a:gd fmla="*/ 21 w 169" name="T16"/>
                <a:gd fmla="*/ 243 h 243" name="T17"/>
                <a:gd fmla="*/ 16 w 169" name="T18"/>
                <a:gd fmla="*/ 238 h 243" name="T19"/>
                <a:gd fmla="*/ 16 w 169" name="T20"/>
                <a:gd fmla="*/ 136 h 243" name="T21"/>
                <a:gd fmla="*/ 0 w 169" name="T22"/>
                <a:gd fmla="*/ 119 h 243"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243" w="169">
                  <a:moveTo>
                    <a:pt x="0" y="119"/>
                  </a:moveTo>
                  <a:cubicBezTo>
                    <a:pt x="16" y="103"/>
                    <a:pt x="16" y="103"/>
                    <a:pt x="16" y="103"/>
                  </a:cubicBezTo>
                  <a:cubicBezTo>
                    <a:pt x="16" y="5"/>
                    <a:pt x="16" y="5"/>
                    <a:pt x="16" y="5"/>
                  </a:cubicBezTo>
                  <a:cubicBezTo>
                    <a:pt x="16" y="2"/>
                    <a:pt x="18" y="0"/>
                    <a:pt x="21" y="0"/>
                  </a:cubicBezTo>
                  <a:cubicBezTo>
                    <a:pt x="164" y="0"/>
                    <a:pt x="164" y="0"/>
                    <a:pt x="164" y="0"/>
                  </a:cubicBezTo>
                  <a:cubicBezTo>
                    <a:pt x="167" y="0"/>
                    <a:pt x="169" y="2"/>
                    <a:pt x="169" y="5"/>
                  </a:cubicBezTo>
                  <a:cubicBezTo>
                    <a:pt x="169" y="238"/>
                    <a:pt x="169" y="238"/>
                    <a:pt x="169" y="238"/>
                  </a:cubicBezTo>
                  <a:cubicBezTo>
                    <a:pt x="169" y="241"/>
                    <a:pt x="167" y="243"/>
                    <a:pt x="164" y="243"/>
                  </a:cubicBezTo>
                  <a:cubicBezTo>
                    <a:pt x="21" y="243"/>
                    <a:pt x="21" y="243"/>
                    <a:pt x="21" y="243"/>
                  </a:cubicBezTo>
                  <a:cubicBezTo>
                    <a:pt x="18" y="243"/>
                    <a:pt x="16" y="241"/>
                    <a:pt x="16" y="238"/>
                  </a:cubicBezTo>
                  <a:cubicBezTo>
                    <a:pt x="16" y="136"/>
                    <a:pt x="16" y="136"/>
                    <a:pt x="16" y="136"/>
                  </a:cubicBezTo>
                  <a:lnTo>
                    <a:pt x="0" y="119"/>
                  </a:lnTo>
                  <a:close/>
                </a:path>
              </a:pathLst>
            </a:custGeom>
            <a:noFill/>
            <a:ln>
              <a:solidFill>
                <a:schemeClr val="bg1">
                  <a:lumMod val="65000"/>
                </a:schemeClr>
              </a:solidFill>
            </a:ln>
            <a:extLst>
              <a:ext uri="{909E8E84-426E-40DD-AFC4-6F175D3DCCD1}">
                <a14:hiddenFill>
                  <a:solidFill>
                    <a:schemeClr val="bg1">
                      <a:lumMod val="50000"/>
                    </a:schemeClr>
                  </a:solidFill>
                </a14:hiddenFill>
              </a:ext>
            </a:extLst>
          </p:spPr>
          <p:txBody>
            <a:bodyPr anchor="t" anchorCtr="0" bIns="45720" compatLnSpc="1" lIns="91440" numCol="1" rIns="91440" tIns="45720" vert="horz" wrap="square"/>
            <a:lstStyle/>
            <a:p>
              <a:endParaRPr lang="en-US">
                <a:solidFill>
                  <a:schemeClr val="accent2"/>
                </a:solidFill>
              </a:endParaRPr>
            </a:p>
          </p:txBody>
        </p:sp>
        <p:sp>
          <p:nvSpPr>
            <p:cNvPr id="165" name="Text Box 10"/>
            <p:cNvSpPr txBox="1">
              <a:spLocks noChangeArrowheads="1"/>
            </p:cNvSpPr>
            <p:nvPr/>
          </p:nvSpPr>
          <p:spPr bwMode="auto">
            <a:xfrm>
              <a:off x="8238" y="5023"/>
              <a:ext cx="1920" cy="4284"/>
            </a:xfrm>
            <a:prstGeom prst="rect">
              <a:avLst/>
            </a:prstGeom>
            <a:noFill/>
            <a:ln w="9525">
              <a:noFill/>
              <a:miter lim="800000"/>
            </a:ln>
          </p:spPr>
          <p:txBody>
            <a:bodyPr bIns="22860" lIns="45720" rIns="45720" tIns="22860" wrap="square">
              <a:spAutoFit/>
            </a:bodyPr>
            <a:lstStyle/>
            <a:p>
              <a:pPr defTabSz="1087755"/>
              <a:r>
                <a:rPr lang="en-US" sz="2800">
                  <a:solidFill>
                    <a:schemeClr val="bg1">
                      <a:lumMod val="65000"/>
                    </a:schemeClr>
                  </a:solidFill>
                  <a:latin charset="-122" panose="020b0503020204020204" typeface="微软雅黑"/>
                  <a:ea charset="-122" panose="020b0503020204020204" typeface="微软雅黑"/>
                  <a:cs charset="0" pitchFamily="34" typeface="Open Sans Light"/>
                </a:rPr>
                <a:t>20%</a:t>
              </a:r>
            </a:p>
            <a:p>
              <a:pPr defTabSz="1087755"/>
              <a:endParaRPr lang="en-US" sz="2800">
                <a:solidFill>
                  <a:schemeClr val="bg1">
                    <a:lumMod val="65000"/>
                  </a:schemeClr>
                </a:solidFill>
                <a:latin charset="-122" panose="020b0503020204020204" typeface="微软雅黑"/>
                <a:ea charset="-122" panose="020b0503020204020204" typeface="微软雅黑"/>
                <a:cs charset="0" pitchFamily="34" typeface="Open Sans Light"/>
              </a:endParaRPr>
            </a:p>
            <a:p>
              <a:pPr defTabSz="1087755"/>
              <a:r>
                <a:rPr lang="en-US" sz="2800">
                  <a:solidFill>
                    <a:schemeClr val="bg1">
                      <a:lumMod val="65000"/>
                    </a:schemeClr>
                  </a:solidFill>
                  <a:latin charset="-122" panose="020b0503020204020204" typeface="微软雅黑"/>
                  <a:ea charset="-122" panose="020b0503020204020204" typeface="微软雅黑"/>
                  <a:cs charset="0" pitchFamily="34" typeface="Open Sans Light"/>
                </a:rPr>
                <a:t>添加文字添加文字文字添加添加文字添加文字文字添加</a:t>
              </a:r>
            </a:p>
          </p:txBody>
        </p:sp>
        <p:sp>
          <p:nvSpPr>
            <p:cNvPr id="166" name="Freeform 5"/>
            <p:cNvSpPr/>
            <p:nvPr/>
          </p:nvSpPr>
          <p:spPr bwMode="auto">
            <a:xfrm>
              <a:off x="11478" y="5010"/>
              <a:ext cx="2202" cy="2267"/>
            </a:xfrm>
            <a:custGeom>
              <a:gdLst>
                <a:gd fmla="*/ 0 w 169" name="T0"/>
                <a:gd fmla="*/ 119 h 243" name="T1"/>
                <a:gd fmla="*/ 16 w 169" name="T2"/>
                <a:gd fmla="*/ 103 h 243" name="T3"/>
                <a:gd fmla="*/ 16 w 169" name="T4"/>
                <a:gd fmla="*/ 5 h 243" name="T5"/>
                <a:gd fmla="*/ 21 w 169" name="T6"/>
                <a:gd fmla="*/ 0 h 243" name="T7"/>
                <a:gd fmla="*/ 164 w 169" name="T8"/>
                <a:gd fmla="*/ 0 h 243" name="T9"/>
                <a:gd fmla="*/ 169 w 169" name="T10"/>
                <a:gd fmla="*/ 5 h 243" name="T11"/>
                <a:gd fmla="*/ 169 w 169" name="T12"/>
                <a:gd fmla="*/ 238 h 243" name="T13"/>
                <a:gd fmla="*/ 164 w 169" name="T14"/>
                <a:gd fmla="*/ 243 h 243" name="T15"/>
                <a:gd fmla="*/ 21 w 169" name="T16"/>
                <a:gd fmla="*/ 243 h 243" name="T17"/>
                <a:gd fmla="*/ 16 w 169" name="T18"/>
                <a:gd fmla="*/ 238 h 243" name="T19"/>
                <a:gd fmla="*/ 16 w 169" name="T20"/>
                <a:gd fmla="*/ 136 h 243" name="T21"/>
                <a:gd fmla="*/ 0 w 169" name="T22"/>
                <a:gd fmla="*/ 119 h 243"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243" w="169">
                  <a:moveTo>
                    <a:pt x="0" y="119"/>
                  </a:moveTo>
                  <a:cubicBezTo>
                    <a:pt x="16" y="103"/>
                    <a:pt x="16" y="103"/>
                    <a:pt x="16" y="103"/>
                  </a:cubicBezTo>
                  <a:cubicBezTo>
                    <a:pt x="16" y="5"/>
                    <a:pt x="16" y="5"/>
                    <a:pt x="16" y="5"/>
                  </a:cubicBezTo>
                  <a:cubicBezTo>
                    <a:pt x="16" y="2"/>
                    <a:pt x="18" y="0"/>
                    <a:pt x="21" y="0"/>
                  </a:cubicBezTo>
                  <a:cubicBezTo>
                    <a:pt x="164" y="0"/>
                    <a:pt x="164" y="0"/>
                    <a:pt x="164" y="0"/>
                  </a:cubicBezTo>
                  <a:cubicBezTo>
                    <a:pt x="167" y="0"/>
                    <a:pt x="169" y="2"/>
                    <a:pt x="169" y="5"/>
                  </a:cubicBezTo>
                  <a:cubicBezTo>
                    <a:pt x="169" y="238"/>
                    <a:pt x="169" y="238"/>
                    <a:pt x="169" y="238"/>
                  </a:cubicBezTo>
                  <a:cubicBezTo>
                    <a:pt x="169" y="241"/>
                    <a:pt x="167" y="243"/>
                    <a:pt x="164" y="243"/>
                  </a:cubicBezTo>
                  <a:cubicBezTo>
                    <a:pt x="21" y="243"/>
                    <a:pt x="21" y="243"/>
                    <a:pt x="21" y="243"/>
                  </a:cubicBezTo>
                  <a:cubicBezTo>
                    <a:pt x="18" y="243"/>
                    <a:pt x="16" y="241"/>
                    <a:pt x="16" y="238"/>
                  </a:cubicBezTo>
                  <a:cubicBezTo>
                    <a:pt x="16" y="136"/>
                    <a:pt x="16" y="136"/>
                    <a:pt x="16" y="136"/>
                  </a:cubicBezTo>
                  <a:lnTo>
                    <a:pt x="0" y="119"/>
                  </a:lnTo>
                  <a:close/>
                </a:path>
              </a:pathLst>
            </a:custGeom>
            <a:noFill/>
            <a:ln>
              <a:solidFill>
                <a:srgbClr val="FFC000"/>
              </a:solidFill>
            </a:ln>
          </p:spPr>
          <p:txBody>
            <a:bodyPr anchor="t" anchorCtr="0" bIns="45720" compatLnSpc="1" lIns="91440" numCol="1" rIns="91440" tIns="45720" vert="horz" wrap="square"/>
            <a:lstStyle/>
            <a:p>
              <a:endParaRPr lang="en-US"/>
            </a:p>
          </p:txBody>
        </p:sp>
        <p:sp>
          <p:nvSpPr>
            <p:cNvPr id="167" name="Text Box 10"/>
            <p:cNvSpPr txBox="1">
              <a:spLocks noChangeArrowheads="1"/>
            </p:cNvSpPr>
            <p:nvPr/>
          </p:nvSpPr>
          <p:spPr bwMode="auto">
            <a:xfrm>
              <a:off x="11718" y="5010"/>
              <a:ext cx="1920" cy="4284"/>
            </a:xfrm>
            <a:prstGeom prst="rect">
              <a:avLst/>
            </a:prstGeom>
            <a:noFill/>
            <a:ln w="9525">
              <a:noFill/>
              <a:miter lim="800000"/>
            </a:ln>
          </p:spPr>
          <p:txBody>
            <a:bodyPr bIns="22860" lIns="45720" rIns="45720" tIns="22860" wrap="square">
              <a:spAutoFit/>
            </a:bodyPr>
            <a:lstStyle/>
            <a:p>
              <a:pPr defTabSz="1087755"/>
              <a:r>
                <a:rPr lang="en-US" sz="2800">
                  <a:solidFill>
                    <a:schemeClr val="accent4">
                      <a:lumMod val="75000"/>
                    </a:schemeClr>
                  </a:solidFill>
                  <a:latin charset="-122" panose="020b0503020204020204" typeface="微软雅黑"/>
                  <a:ea charset="-122" panose="020b0503020204020204" typeface="微软雅黑"/>
                  <a:cs charset="0" pitchFamily="34" typeface="Open Sans Light"/>
                </a:rPr>
                <a:t>80%</a:t>
              </a:r>
            </a:p>
            <a:p>
              <a:pPr defTabSz="1087755"/>
              <a:endParaRPr lang="en-US" sz="2800">
                <a:solidFill>
                  <a:schemeClr val="accent4">
                    <a:lumMod val="75000"/>
                  </a:schemeClr>
                </a:solidFill>
                <a:latin charset="-122" panose="020b0503020204020204" typeface="微软雅黑"/>
                <a:ea charset="-122" panose="020b0503020204020204" typeface="微软雅黑"/>
                <a:cs charset="0" pitchFamily="34" typeface="Open Sans Light"/>
              </a:endParaRPr>
            </a:p>
            <a:p>
              <a:pPr defTabSz="1087755"/>
              <a:r>
                <a:rPr lang="en-US" sz="2800">
                  <a:solidFill>
                    <a:schemeClr val="accent4">
                      <a:lumMod val="75000"/>
                    </a:schemeClr>
                  </a:solidFill>
                  <a:latin charset="-122" panose="020b0503020204020204" typeface="微软雅黑"/>
                  <a:ea charset="-122" panose="020b0503020204020204" typeface="微软雅黑"/>
                  <a:cs charset="0" pitchFamily="34" typeface="Open Sans Light"/>
                </a:rPr>
                <a:t>添加文字添加文字文字添加添加文字添加文字文字添加</a:t>
              </a:r>
            </a:p>
          </p:txBody>
        </p:sp>
      </p:grpSp>
      <p:pic>
        <p:nvPicPr>
          <p:cNvPr descr="f840fcf99964247a73e0d4aba59271d8" id="41" name="图片 40"/>
          <p:cNvPicPr>
            <a:picLocks noChangeAspect="1"/>
          </p:cNvPicPr>
          <p:nvPr/>
        </p:nvPicPr>
        <p:blipFill>
          <a:blip r:embed="rId5"/>
          <a:stretch>
            <a:fillRect/>
          </a:stretch>
        </p:blipFill>
        <p:spPr>
          <a:xfrm>
            <a:off x="9330690" y="3044190"/>
            <a:ext cx="2179320" cy="3258185"/>
          </a:xfrm>
          <a:prstGeom prst="rect">
            <a:avLst/>
          </a:prstGeom>
        </p:spPr>
      </p:pic>
    </p:spTree>
  </p:cSld>
  <p:clrMapOvr>
    <a:masterClrMapping/>
  </p:clrMapOvr>
  <mc:AlternateContent>
    <mc:Choice Requires="p15">
      <p:transition p14:dur="1250" spd="slow">
        <p15:prstTrans prst="pageCurlDouble"/>
      </p:transition>
    </mc:Choice>
    <mc:Fallback>
      <p:transition spd="slow">
        <p:fade/>
      </p:transition>
    </mc:Fallback>
  </mc:AlternateContent>
  <p:timing/>
</p:sld>
</file>

<file path=ppt/slides/slide2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rotWithShape="1">
          <a:blip r:embed="rId23"/>
          <a:stretch>
            <a:fillRect/>
          </a:stretch>
        </a:blipFill>
        <a:effectLst/>
      </p:bgPr>
    </p:bg>
    <p:spTree>
      <p:nvGrpSpPr>
        <p:cNvPr id="1" name=""/>
        <p:cNvGrpSpPr/>
        <p:nvPr/>
      </p:nvGrpSpPr>
      <p:grpSpPr>
        <a:xfrm>
          <a:off x="0" y="0"/>
          <a:ext cx="0" cy="0"/>
        </a:xfrm>
      </p:grpSpPr>
      <p:grpSp>
        <p:nvGrpSpPr>
          <p:cNvPr id="12" name="组合 11"/>
          <p:cNvGrpSpPr/>
          <p:nvPr/>
        </p:nvGrpSpPr>
        <p:grpSpPr>
          <a:xfrm>
            <a:off x="354965" y="240030"/>
            <a:ext cx="965200" cy="1009015"/>
            <a:chOff x="11295" y="1307"/>
            <a:chExt cx="3874" cy="4046"/>
          </a:xfrm>
        </p:grpSpPr>
        <p:pic>
          <p:nvPicPr>
            <p:cNvPr descr="f7d30ea4b628d33971365e72821aa1c5" id="9" name="图片 8"/>
            <p:cNvPicPr>
              <a:picLocks noChangeAspect="1"/>
            </p:cNvPicPr>
            <p:nvPr/>
          </p:nvPicPr>
          <p:blipFill>
            <a:blip r:embed="rId3"/>
            <a:srcRect b="24954" l="16885" r="18795" t="7870"/>
            <a:stretch>
              <a:fillRect/>
            </a:stretch>
          </p:blipFill>
          <p:spPr>
            <a:xfrm>
              <a:off x="11295" y="1307"/>
              <a:ext cx="3874" cy="4046"/>
            </a:xfrm>
            <a:prstGeom prst="rect">
              <a:avLst/>
            </a:prstGeom>
          </p:spPr>
        </p:pic>
        <p:sp>
          <p:nvSpPr>
            <p:cNvPr id="11" name="文本框 10"/>
            <p:cNvSpPr txBox="1"/>
            <p:nvPr/>
          </p:nvSpPr>
          <p:spPr>
            <a:xfrm rot="20760000">
              <a:off x="12314" y="2298"/>
              <a:ext cx="2229" cy="1833"/>
            </a:xfrm>
            <a:prstGeom prst="rect">
              <a:avLst/>
            </a:prstGeom>
            <a:noFill/>
          </p:spPr>
          <p:txBody>
            <a:bodyPr rtlCol="0" wrap="square">
              <a:spAutoFit/>
            </a:bodyPr>
            <a:lstStyle/>
            <a:p>
              <a:pPr algn="ctr"/>
              <a:r>
                <a:rPr altLang="zh-CN" lang="en-US" sz="2400">
                  <a:latin charset="-122" panose="02010600030101010101" typeface="锐字工房洪荒之光中黑简1.0"/>
                  <a:ea charset="-122" panose="02010600030101010101" typeface="锐字工房洪荒之光中黑简1.0"/>
                </a:rPr>
                <a:t>4</a:t>
              </a:r>
            </a:p>
          </p:txBody>
        </p:sp>
      </p:grpSp>
      <p:pic>
        <p:nvPicPr>
          <p:cNvPr descr="8b0fccb2e21d61b25266c16d7d822443" id="30" name="图片 29"/>
          <p:cNvPicPr>
            <a:picLocks noChangeAspect="1"/>
          </p:cNvPicPr>
          <p:nvPr/>
        </p:nvPicPr>
        <p:blipFill>
          <a:blip r:embed="rId4"/>
          <a:srcRect r="3242"/>
          <a:stretch>
            <a:fillRect/>
          </a:stretch>
        </p:blipFill>
        <p:spPr>
          <a:xfrm>
            <a:off x="9330690" y="240030"/>
            <a:ext cx="2880360" cy="1807210"/>
          </a:xfrm>
          <a:prstGeom prst="rect">
            <a:avLst/>
          </a:prstGeom>
        </p:spPr>
      </p:pic>
      <p:sp>
        <p:nvSpPr>
          <p:cNvPr id="10" name="文本框 9"/>
          <p:cNvSpPr txBox="1"/>
          <p:nvPr/>
        </p:nvSpPr>
        <p:spPr>
          <a:xfrm>
            <a:off x="1471295" y="454660"/>
            <a:ext cx="3148330" cy="1371600"/>
          </a:xfrm>
          <a:prstGeom prst="rect">
            <a:avLst/>
          </a:prstGeom>
          <a:noFill/>
        </p:spPr>
        <p:txBody>
          <a:bodyPr rtlCol="0" wrap="square">
            <a:spAutoFit/>
          </a:bodyPr>
          <a:lstStyle/>
          <a:p>
            <a:pPr algn="l"/>
            <a:r>
              <a:rPr altLang="en-US" lang="zh-CN" sz="2800">
                <a:solidFill>
                  <a:srgbClr val="2E7E38"/>
                </a:solidFill>
                <a:latin charset="-122" panose="00020600040101010101" typeface="字体管家棉花糖"/>
                <a:ea charset="-122" panose="00020600040101010101" typeface="字体管家棉花糖"/>
              </a:rPr>
              <a:t>点击此处添加标题</a:t>
            </a:r>
          </a:p>
          <a:p>
            <a:pPr algn="l"/>
            <a:r>
              <a:rPr altLang="en-US" lang="zh-CN" sz="2800">
                <a:solidFill>
                  <a:srgbClr val="2E7E38"/>
                </a:solidFill>
                <a:latin charset="-122" panose="00020600040101010101" typeface="字体管家棉花糖"/>
                <a:ea charset="-122" panose="00020600040101010101" typeface="字体管家棉花糖"/>
              </a:rPr>
              <a:t>Click here to add title</a:t>
            </a:r>
          </a:p>
        </p:txBody>
      </p:sp>
      <p:grpSp>
        <p:nvGrpSpPr>
          <p:cNvPr id="13" name="组合 12"/>
          <p:cNvGrpSpPr/>
          <p:nvPr/>
        </p:nvGrpSpPr>
        <p:grpSpPr>
          <a:xfrm>
            <a:off x="851056" y="1657350"/>
            <a:ext cx="8206075" cy="4496435"/>
            <a:chOff x="1243" y="1438"/>
            <a:chExt cx="16314" cy="8939"/>
          </a:xfrm>
        </p:grpSpPr>
        <p:grpSp>
          <p:nvGrpSpPr>
            <p:cNvPr id="14" name="组合 13"/>
            <p:cNvGrpSpPr/>
            <p:nvPr/>
          </p:nvGrpSpPr>
          <p:grpSpPr>
            <a:xfrm>
              <a:off x="4130" y="1438"/>
              <a:ext cx="10098" cy="8939"/>
              <a:chOff x="3727" y="537"/>
              <a:chExt cx="11167" cy="9885"/>
            </a:xfrm>
          </p:grpSpPr>
          <p:sp>
            <p:nvSpPr>
              <p:cNvPr id="15" name="矩形 14"/>
              <p:cNvSpPr/>
              <p:nvPr>
                <p:custDataLst>
                  <p:tags r:id="rId5"/>
                </p:custDataLst>
              </p:nvPr>
            </p:nvSpPr>
            <p:spPr>
              <a:xfrm>
                <a:off x="7574" y="537"/>
                <a:ext cx="3492" cy="3292"/>
              </a:xfrm>
              <a:prstGeom prst="rect">
                <a:avLst/>
              </a:prstGeom>
              <a:blipFill dpi="0" rotWithShape="1">
                <a:blip r:embed="rId6">
                  <a:extLst>
                    <a:ext uri="{28A0092B-C50C-407E-A947-70E740481C1C}">
                      <a14:useLocalDpi val="0"/>
                    </a:ext>
                  </a:extLst>
                </a:blip>
                <a:stretch>
                  <a:fillRect b="-54728" t="-4308"/>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 name="矩形 15"/>
              <p:cNvSpPr/>
              <p:nvPr>
                <p:custDataLst>
                  <p:tags r:id="rId7"/>
                </p:custDataLst>
              </p:nvPr>
            </p:nvSpPr>
            <p:spPr>
              <a:xfrm>
                <a:off x="7574" y="3910"/>
                <a:ext cx="3492" cy="3206"/>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normAutofit/>
              </a:bodyPr>
              <a:lstStyle/>
              <a:p>
                <a:pPr algn="ctr" lvl="0"/>
                <a:r>
                  <a:rPr altLang="zh-CN" lang="zh-CN" sz="1600">
                    <a:solidFill>
                      <a:schemeClr val="bg1"/>
                    </a:solidFill>
                    <a:latin charset="-122" panose="00020600040101010101" typeface="字体管家棉花糖"/>
                    <a:ea charset="-122" panose="00020600040101010101" typeface="字体管家棉花糖"/>
                    <a:sym typeface="+mn-ea"/>
                  </a:rPr>
                  <a:t>添加文字添加文字添加文字添加文字添加文字添加文字加文字添</a:t>
                </a:r>
              </a:p>
            </p:txBody>
          </p:sp>
          <p:sp>
            <p:nvSpPr>
              <p:cNvPr id="17" name="矩形 16"/>
              <p:cNvSpPr/>
              <p:nvPr>
                <p:custDataLst>
                  <p:tags r:id="rId8"/>
                </p:custDataLst>
              </p:nvPr>
            </p:nvSpPr>
            <p:spPr>
              <a:xfrm>
                <a:off x="7600" y="7216"/>
                <a:ext cx="3492" cy="3206"/>
              </a:xfrm>
              <a:prstGeom prst="rect">
                <a:avLst/>
              </a:prstGeom>
              <a:blipFill dpi="0" rotWithShape="1">
                <a:blip r:embed="rId9">
                  <a:extLst>
                    <a:ext uri="{28A0092B-C50C-407E-A947-70E740481C1C}">
                      <a14:useLocalDpi val="0"/>
                    </a:ext>
                  </a:extLst>
                </a:blip>
                <a:stretch>
                  <a:fillRect b="0" l="-8087" r="-18220" t="-8722"/>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8" name="矩形 17"/>
              <p:cNvSpPr/>
              <p:nvPr>
                <p:custDataLst>
                  <p:tags r:id="rId10"/>
                </p:custDataLst>
              </p:nvPr>
            </p:nvSpPr>
            <p:spPr>
              <a:xfrm>
                <a:off x="11460" y="1200"/>
                <a:ext cx="2354" cy="2075"/>
              </a:xfrm>
              <a:prstGeom prst="rect">
                <a:avLst/>
              </a:prstGeom>
              <a:blipFill dpi="0" rotWithShape="1">
                <a:blip r:embed="rId11">
                  <a:extLst>
                    <a:ext uri="{28A0092B-C50C-407E-A947-70E740481C1C}">
                      <a14:useLocalDpi val="0"/>
                    </a:ext>
                  </a:extLst>
                </a:blip>
                <a:stretch>
                  <a:fillRect b="-4263" t="-4263"/>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9" name="矩形 18"/>
              <p:cNvSpPr/>
              <p:nvPr>
                <p:custDataLst>
                  <p:tags r:id="rId12"/>
                </p:custDataLst>
              </p:nvPr>
            </p:nvSpPr>
            <p:spPr>
              <a:xfrm>
                <a:off x="5036" y="1200"/>
                <a:ext cx="2354" cy="2075"/>
              </a:xfrm>
              <a:prstGeom prst="rect">
                <a:avLst/>
              </a:prstGeom>
              <a:blipFill dpi="0" rotWithShape="1">
                <a:blip r:embed="rId13">
                  <a:extLst>
                    <a:ext uri="{28A0092B-C50C-407E-A947-70E740481C1C}">
                      <a14:useLocalDpi val="0"/>
                    </a:ext>
                  </a:extLst>
                </a:blip>
                <a:stretch>
                  <a:fillRect l="-1374" r="-1374"/>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0" name="矩形 19"/>
              <p:cNvSpPr/>
              <p:nvPr>
                <p:custDataLst>
                  <p:tags r:id="rId14"/>
                </p:custDataLst>
              </p:nvPr>
            </p:nvSpPr>
            <p:spPr>
              <a:xfrm>
                <a:off x="3727" y="3456"/>
                <a:ext cx="3663" cy="3202"/>
              </a:xfrm>
              <a:prstGeom prst="rect">
                <a:avLst/>
              </a:prstGeom>
              <a:blipFill dpi="0" rotWithShape="1">
                <a:blip r:embed="rId15">
                  <a:extLst>
                    <a:ext uri="{28A0092B-C50C-407E-A947-70E740481C1C}">
                      <a14:useLocalDpi val="0"/>
                    </a:ext>
                  </a:extLst>
                </a:blip>
                <a:stretch>
                  <a:fillRect l="-4412" r="-4412"/>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1" name="矩形 20"/>
              <p:cNvSpPr/>
              <p:nvPr>
                <p:custDataLst>
                  <p:tags r:id="rId16"/>
                </p:custDataLst>
              </p:nvPr>
            </p:nvSpPr>
            <p:spPr>
              <a:xfrm>
                <a:off x="11232" y="3456"/>
                <a:ext cx="3663" cy="3202"/>
              </a:xfrm>
              <a:prstGeom prst="rect">
                <a:avLst/>
              </a:prstGeom>
              <a:blipFill dpi="0" rotWithShape="1">
                <a:blip r:embed="rId17">
                  <a:extLst>
                    <a:ext uri="{28A0092B-C50C-407E-A947-70E740481C1C}">
                      <a14:useLocalDpi val="0"/>
                    </a:ext>
                  </a:extLst>
                </a:blip>
                <a:stretch>
                  <a:fillRect l="-4431" r="-443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2" name="矩形 21"/>
              <p:cNvSpPr/>
              <p:nvPr>
                <p:custDataLst>
                  <p:tags r:id="rId18"/>
                </p:custDataLst>
              </p:nvPr>
            </p:nvSpPr>
            <p:spPr>
              <a:xfrm>
                <a:off x="11460" y="6877"/>
                <a:ext cx="2354" cy="2075"/>
              </a:xfrm>
              <a:prstGeom prst="rect">
                <a:avLst/>
              </a:prstGeom>
              <a:blipFill dpi="0" rotWithShape="1">
                <a:blip r:embed="rId19">
                  <a:extLst>
                    <a:ext uri="{28A0092B-C50C-407E-A947-70E740481C1C}">
                      <a14:useLocalDpi val="0"/>
                    </a:ext>
                  </a:extLst>
                </a:blip>
                <a:stretch>
                  <a:fillRect b="-2246" t="-2246"/>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3" name="矩形 22"/>
              <p:cNvSpPr/>
              <p:nvPr>
                <p:custDataLst>
                  <p:tags r:id="rId20"/>
                </p:custDataLst>
              </p:nvPr>
            </p:nvSpPr>
            <p:spPr>
              <a:xfrm>
                <a:off x="5059" y="6838"/>
                <a:ext cx="2354" cy="2075"/>
              </a:xfrm>
              <a:prstGeom prst="rect">
                <a:avLst/>
              </a:prstGeom>
              <a:blipFill dpi="0" rotWithShape="1">
                <a:blip r:embed="rId21">
                  <a:extLst>
                    <a:ext uri="{28A0092B-C50C-407E-A947-70E740481C1C}">
                      <a14:useLocalDpi val="0"/>
                    </a:ext>
                  </a:extLst>
                </a:blip>
                <a:stretch>
                  <a:fillRect b="-58667" l="-139860" r="-71326" t="-49643"/>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45" name="文本框 44"/>
            <p:cNvSpPr txBox="1"/>
            <p:nvPr/>
          </p:nvSpPr>
          <p:spPr>
            <a:xfrm>
              <a:off x="1243" y="7477"/>
              <a:ext cx="3327" cy="2121"/>
            </a:xfrm>
            <a:prstGeom prst="rect">
              <a:avLst/>
            </a:prstGeom>
            <a:noFill/>
          </p:spPr>
          <p:txBody>
            <a:bodyPr rtlCol="0" wrap="square">
              <a:spAutoFit/>
            </a:bodyPr>
            <a:lstStyle/>
            <a:p>
              <a:pPr algn="ctr"/>
              <a:r>
                <a:rPr altLang="zh-CN" lang="zh-CN" sz="1600">
                  <a:solidFill>
                    <a:schemeClr val="tx1"/>
                  </a:solidFill>
                  <a:latin charset="-122" panose="00020600040101010101" typeface="字体管家棉花糖"/>
                  <a:ea charset="-122" panose="00020600040101010101" typeface="字体管家棉花糖"/>
                </a:rPr>
                <a:t>添加文字添加文字添加文字添加文字添加文字添加文字</a:t>
              </a:r>
            </a:p>
          </p:txBody>
        </p:sp>
        <p:sp>
          <p:nvSpPr>
            <p:cNvPr id="24" name="文本框 23"/>
            <p:cNvSpPr txBox="1"/>
            <p:nvPr/>
          </p:nvSpPr>
          <p:spPr>
            <a:xfrm>
              <a:off x="1605" y="2240"/>
              <a:ext cx="3327" cy="2121"/>
            </a:xfrm>
            <a:prstGeom prst="rect">
              <a:avLst/>
            </a:prstGeom>
            <a:noFill/>
          </p:spPr>
          <p:txBody>
            <a:bodyPr rtlCol="0" wrap="square">
              <a:spAutoFit/>
            </a:bodyPr>
            <a:lstStyle/>
            <a:p>
              <a:pPr algn="ctr"/>
              <a:r>
                <a:rPr altLang="zh-CN" lang="zh-CN" sz="1600">
                  <a:solidFill>
                    <a:schemeClr val="tx1"/>
                  </a:solidFill>
                  <a:latin charset="-122" panose="00020600040101010101" typeface="字体管家棉花糖"/>
                  <a:ea charset="-122" panose="00020600040101010101" typeface="字体管家棉花糖"/>
                </a:rPr>
                <a:t>添加文字添加文字添加文字添加文字添加文字添加文字</a:t>
              </a:r>
            </a:p>
          </p:txBody>
        </p:sp>
        <p:sp>
          <p:nvSpPr>
            <p:cNvPr id="25" name="文本框 24"/>
            <p:cNvSpPr txBox="1"/>
            <p:nvPr/>
          </p:nvSpPr>
          <p:spPr>
            <a:xfrm>
              <a:off x="13721" y="2038"/>
              <a:ext cx="3327" cy="2121"/>
            </a:xfrm>
            <a:prstGeom prst="rect">
              <a:avLst/>
            </a:prstGeom>
            <a:noFill/>
          </p:spPr>
          <p:txBody>
            <a:bodyPr rtlCol="0" wrap="square">
              <a:spAutoFit/>
            </a:bodyPr>
            <a:lstStyle/>
            <a:p>
              <a:pPr algn="ctr"/>
              <a:r>
                <a:rPr altLang="zh-CN" lang="zh-CN" sz="1600">
                  <a:solidFill>
                    <a:schemeClr val="tx1"/>
                  </a:solidFill>
                  <a:latin charset="-122" panose="00020600040101010101" typeface="字体管家棉花糖"/>
                  <a:ea charset="-122" panose="00020600040101010101" typeface="字体管家棉花糖"/>
                </a:rPr>
                <a:t>添加文字添加文字添加文字添加文字添加文字添加文字</a:t>
              </a:r>
            </a:p>
          </p:txBody>
        </p:sp>
        <p:sp>
          <p:nvSpPr>
            <p:cNvPr id="27" name="文本框 26"/>
            <p:cNvSpPr txBox="1"/>
            <p:nvPr/>
          </p:nvSpPr>
          <p:spPr>
            <a:xfrm>
              <a:off x="14230" y="7477"/>
              <a:ext cx="3327" cy="2121"/>
            </a:xfrm>
            <a:prstGeom prst="rect">
              <a:avLst/>
            </a:prstGeom>
            <a:noFill/>
          </p:spPr>
          <p:txBody>
            <a:bodyPr rtlCol="0" wrap="square">
              <a:spAutoFit/>
            </a:bodyPr>
            <a:lstStyle/>
            <a:p>
              <a:pPr algn="ctr"/>
              <a:r>
                <a:rPr altLang="zh-CN" lang="zh-CN" sz="1600">
                  <a:solidFill>
                    <a:schemeClr val="tx1"/>
                  </a:solidFill>
                  <a:latin charset="-122" panose="00020600040101010101" typeface="字体管家棉花糖"/>
                  <a:ea charset="-122" panose="00020600040101010101" typeface="字体管家棉花糖"/>
                </a:rPr>
                <a:t>添加文字添加文字添加文字添加文字添加文字添加文字</a:t>
              </a:r>
            </a:p>
          </p:txBody>
        </p:sp>
      </p:grpSp>
      <p:sp>
        <p:nvSpPr>
          <p:cNvPr id="28" name="文本框 27"/>
          <p:cNvSpPr txBox="1"/>
          <p:nvPr/>
        </p:nvSpPr>
        <p:spPr>
          <a:xfrm>
            <a:off x="1123315" y="4460875"/>
            <a:ext cx="1193800" cy="365760"/>
          </a:xfrm>
          <a:prstGeom prst="rect">
            <a:avLst/>
          </a:prstGeom>
          <a:noFill/>
        </p:spPr>
        <p:txBody>
          <a:bodyPr rtlCol="0" wrap="square">
            <a:spAutoFit/>
          </a:bodyPr>
          <a:lstStyle/>
          <a:p>
            <a:pPr algn="ctr"/>
            <a:r>
              <a:rPr altLang="en-US" lang="zh-CN">
                <a:solidFill>
                  <a:srgbClr val="2E7E38"/>
                </a:solidFill>
                <a:latin charset="-122" panose="00020600040101010101" typeface="字体管家棉花糖"/>
                <a:ea charset="-122" panose="00020600040101010101" typeface="字体管家棉花糖"/>
              </a:rPr>
              <a:t>添加标题</a:t>
            </a:r>
          </a:p>
        </p:txBody>
      </p:sp>
      <p:sp>
        <p:nvSpPr>
          <p:cNvPr id="29" name="文本框 28"/>
          <p:cNvSpPr txBox="1"/>
          <p:nvPr/>
        </p:nvSpPr>
        <p:spPr>
          <a:xfrm>
            <a:off x="1272540" y="1673860"/>
            <a:ext cx="1193800" cy="365760"/>
          </a:xfrm>
          <a:prstGeom prst="rect">
            <a:avLst/>
          </a:prstGeom>
          <a:noFill/>
        </p:spPr>
        <p:txBody>
          <a:bodyPr rtlCol="0" wrap="square">
            <a:spAutoFit/>
          </a:bodyPr>
          <a:lstStyle/>
          <a:p>
            <a:pPr algn="ctr"/>
            <a:r>
              <a:rPr altLang="en-US" lang="zh-CN">
                <a:solidFill>
                  <a:srgbClr val="2E7E38"/>
                </a:solidFill>
                <a:latin charset="-122" panose="00020600040101010101" typeface="字体管家棉花糖"/>
                <a:ea charset="-122" panose="00020600040101010101" typeface="字体管家棉花糖"/>
              </a:rPr>
              <a:t>添加标题</a:t>
            </a:r>
          </a:p>
        </p:txBody>
      </p:sp>
      <p:sp>
        <p:nvSpPr>
          <p:cNvPr id="31" name="文本框 30"/>
          <p:cNvSpPr txBox="1"/>
          <p:nvPr/>
        </p:nvSpPr>
        <p:spPr>
          <a:xfrm>
            <a:off x="7383780" y="1657350"/>
            <a:ext cx="1193800" cy="365760"/>
          </a:xfrm>
          <a:prstGeom prst="rect">
            <a:avLst/>
          </a:prstGeom>
          <a:noFill/>
        </p:spPr>
        <p:txBody>
          <a:bodyPr rtlCol="0" wrap="square">
            <a:spAutoFit/>
          </a:bodyPr>
          <a:lstStyle/>
          <a:p>
            <a:pPr algn="ctr"/>
            <a:r>
              <a:rPr altLang="en-US" lang="zh-CN">
                <a:solidFill>
                  <a:srgbClr val="2E7E38"/>
                </a:solidFill>
                <a:latin charset="-122" panose="00020600040101010101" typeface="字体管家棉花糖"/>
                <a:ea charset="-122" panose="00020600040101010101" typeface="字体管家棉花糖"/>
              </a:rPr>
              <a:t>添加标题</a:t>
            </a:r>
          </a:p>
        </p:txBody>
      </p:sp>
      <p:sp>
        <p:nvSpPr>
          <p:cNvPr id="32" name="文本框 31"/>
          <p:cNvSpPr txBox="1"/>
          <p:nvPr/>
        </p:nvSpPr>
        <p:spPr>
          <a:xfrm>
            <a:off x="7607299" y="4462145"/>
            <a:ext cx="1193800" cy="365760"/>
          </a:xfrm>
          <a:prstGeom prst="rect">
            <a:avLst/>
          </a:prstGeom>
          <a:noFill/>
        </p:spPr>
        <p:txBody>
          <a:bodyPr rtlCol="0" wrap="square">
            <a:spAutoFit/>
          </a:bodyPr>
          <a:lstStyle/>
          <a:p>
            <a:pPr algn="ctr"/>
            <a:r>
              <a:rPr altLang="en-US" lang="zh-CN">
                <a:solidFill>
                  <a:srgbClr val="2E7E38"/>
                </a:solidFill>
                <a:latin charset="-122" panose="00020600040101010101" typeface="字体管家棉花糖"/>
                <a:ea charset="-122" panose="00020600040101010101" typeface="字体管家棉花糖"/>
              </a:rPr>
              <a:t>添加标题</a:t>
            </a:r>
          </a:p>
        </p:txBody>
      </p:sp>
      <p:pic>
        <p:nvPicPr>
          <p:cNvPr descr="c2b694ed49633963eb320821e33c9b8c" id="33" name="图片 32"/>
          <p:cNvPicPr>
            <a:picLocks noChangeAspect="1"/>
          </p:cNvPicPr>
          <p:nvPr/>
        </p:nvPicPr>
        <p:blipFill>
          <a:blip r:embed="rId22"/>
          <a:stretch>
            <a:fillRect/>
          </a:stretch>
        </p:blipFill>
        <p:spPr>
          <a:xfrm>
            <a:off x="8801100" y="3562985"/>
            <a:ext cx="3153410" cy="2901315"/>
          </a:xfrm>
          <a:prstGeom prst="rect">
            <a:avLst/>
          </a:prstGeom>
        </p:spPr>
      </p:pic>
    </p:spTree>
  </p:cSld>
  <p:clrMapOvr>
    <a:masterClrMapping/>
  </p:clrMapOvr>
  <mc:AlternateContent>
    <mc:Choice Requires="p15">
      <p:transition p14:dur="1250" spd="slow">
        <p15:prstTrans prst="pageCurlDouble"/>
      </p:transition>
    </mc:Choice>
    <mc:Fallback>
      <p:transition spd="slow">
        <p:fade/>
      </p:transition>
    </mc:Fallback>
  </mc:AlternateContent>
  <p:timing/>
</p:sld>
</file>

<file path=ppt/slides/slide2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rotWithShape="1">
          <a:blip r:embed="rId4"/>
          <a:stretch>
            <a:fillRect/>
          </a:stretch>
        </a:blipFill>
        <a:effectLst/>
      </p:bgPr>
    </p:bg>
    <p:spTree>
      <p:nvGrpSpPr>
        <p:cNvPr id="1" name=""/>
        <p:cNvGrpSpPr/>
        <p:nvPr/>
      </p:nvGrpSpPr>
      <p:grpSpPr>
        <a:xfrm>
          <a:off x="0" y="0"/>
          <a:ext cx="0" cy="0"/>
        </a:xfrm>
      </p:grpSpPr>
      <p:pic>
        <p:nvPicPr>
          <p:cNvPr descr="5c95d9be9ffa50fc92ed5552156a00c5" id="4" name="图片 3"/>
          <p:cNvPicPr>
            <a:picLocks noChangeAspect="1"/>
          </p:cNvPicPr>
          <p:nvPr/>
        </p:nvPicPr>
        <p:blipFill>
          <a:blip r:embed="rId3"/>
          <a:stretch>
            <a:fillRect/>
          </a:stretch>
        </p:blipFill>
        <p:spPr>
          <a:xfrm>
            <a:off x="2964180" y="-24765"/>
            <a:ext cx="7858760" cy="3610610"/>
          </a:xfrm>
          <a:prstGeom prst="rect">
            <a:avLst/>
          </a:prstGeom>
        </p:spPr>
      </p:pic>
      <p:sp>
        <p:nvSpPr>
          <p:cNvPr id="5" name="文本框 4"/>
          <p:cNvSpPr txBox="1"/>
          <p:nvPr/>
        </p:nvSpPr>
        <p:spPr>
          <a:xfrm rot="21360000">
            <a:off x="3764946" y="1465502"/>
            <a:ext cx="6848475" cy="3602736"/>
          </a:xfrm>
          <a:prstGeom prst="rect">
            <a:avLst/>
          </a:prstGeom>
          <a:noFill/>
        </p:spPr>
        <p:txBody>
          <a:bodyPr rtlCol="0" wrap="square">
            <a:spAutoFit/>
          </a:bodyPr>
          <a:lstStyle/>
          <a:p>
            <a:pPr algn="ctr">
              <a:lnSpc>
                <a:spcPct val="80000"/>
              </a:lnSpc>
            </a:pPr>
            <a:r>
              <a:rPr altLang="en-US" lang="zh-CN" sz="7200">
                <a:solidFill>
                  <a:srgbClr val="4984BA"/>
                </a:solidFill>
                <a:latin charset="-122" panose="00020600040101010101" typeface="字体管家棉花糖"/>
                <a:ea charset="-122" panose="00020600040101010101" typeface="字体管家棉花糖"/>
              </a:rPr>
              <a:t>谢谢观赏</a:t>
            </a:r>
          </a:p>
          <a:p>
            <a:pPr algn="ctr">
              <a:lnSpc>
                <a:spcPct val="80000"/>
              </a:lnSpc>
            </a:pPr>
            <a:r>
              <a:rPr altLang="en-US" lang="zh-CN" sz="7200">
                <a:solidFill>
                  <a:srgbClr val="4984BA"/>
                </a:solidFill>
                <a:latin charset="-122" panose="00020600040101010101" typeface="字体管家棉花糖"/>
                <a:ea charset="-122" panose="00020600040101010101" typeface="字体管家棉花糖"/>
              </a:rPr>
              <a:t>THANK   YOU   FOR   WATCHING  !</a:t>
            </a:r>
          </a:p>
        </p:txBody>
      </p:sp>
      <p:sp>
        <p:nvSpPr>
          <p:cNvPr id="6" name="文本框 5"/>
          <p:cNvSpPr txBox="1"/>
          <p:nvPr/>
        </p:nvSpPr>
        <p:spPr>
          <a:xfrm rot="21360000">
            <a:off x="5608321" y="3288665"/>
            <a:ext cx="3739515" cy="822960"/>
          </a:xfrm>
          <a:prstGeom prst="rect">
            <a:avLst/>
          </a:prstGeom>
          <a:noFill/>
        </p:spPr>
        <p:txBody>
          <a:bodyPr rtlCol="0" wrap="square">
            <a:spAutoFit/>
          </a:bodyPr>
          <a:lstStyle/>
          <a:p>
            <a:pPr algn="ctr">
              <a:lnSpc>
                <a:spcPct val="120000"/>
              </a:lnSpc>
            </a:pPr>
            <a:r>
              <a:rPr altLang="en-US" b="1" lang="zh-CN" spc="140" sz="2000">
                <a:solidFill>
                  <a:schemeClr val="accent1">
                    <a:lumMod val="75000"/>
                  </a:schemeClr>
                </a:solidFill>
                <a:uFillTx/>
                <a:latin charset="-122" panose="02010600030101010101" typeface="锐字工房洪荒之光中黑简1.0"/>
                <a:ea charset="-122" panose="02010600030101010101" typeface="锐字工房洪荒之光中黑简1.0"/>
              </a:rPr>
              <a:t>汇报人：XXX</a:t>
            </a:r>
          </a:p>
          <a:p>
            <a:pPr algn="ctr">
              <a:lnSpc>
                <a:spcPct val="120000"/>
              </a:lnSpc>
            </a:pPr>
            <a:r>
              <a:rPr altLang="en-US" b="1" lang="zh-CN" spc="140" sz="2000">
                <a:solidFill>
                  <a:schemeClr val="accent1">
                    <a:lumMod val="75000"/>
                  </a:schemeClr>
                </a:solidFill>
                <a:uFillTx/>
                <a:latin charset="-122" panose="02010600030101010101" typeface="锐字工房洪荒之光中黑简1.0"/>
                <a:ea charset="-122" panose="02010600030101010101" typeface="锐字工房洪荒之光中黑简1.0"/>
              </a:rPr>
              <a:t>汇报时间：XX年XX月XX日</a:t>
            </a:r>
          </a:p>
        </p:txBody>
      </p:sp>
    </p:spTree>
  </p:cSld>
  <p:clrMapOvr>
    <a:masterClrMapping/>
  </p:clrMapOvr>
  <mc:AlternateContent>
    <mc:Choice Requires="p15">
      <p:transition p14:dur="1250" spd="slow">
        <p15:prstTrans prst="pageCurlDouble"/>
      </p:transition>
    </mc:Choice>
    <mc:Fallback>
      <p:transition spd="slow">
        <p:fade/>
      </p:transition>
    </mc:Fallback>
  </mc:AlternateContent>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rotWithShape="1">
          <a:blip r:embed="rId5"/>
          <a:stretch>
            <a:fillRect/>
          </a:stretch>
        </a:blipFill>
        <a:effectLst/>
      </p:bgPr>
    </p:bg>
    <p:spTree>
      <p:nvGrpSpPr>
        <p:cNvPr id="1" name=""/>
        <p:cNvGrpSpPr/>
        <p:nvPr/>
      </p:nvGrpSpPr>
      <p:grpSpPr>
        <a:xfrm>
          <a:off x="0" y="0"/>
          <a:ext cx="0" cy="0"/>
        </a:xfrm>
      </p:grpSpPr>
      <p:pic>
        <p:nvPicPr>
          <p:cNvPr id="5" name="图片 4"/>
          <p:cNvPicPr>
            <a:picLocks noChangeAspect="1"/>
          </p:cNvPicPr>
          <p:nvPr/>
        </p:nvPicPr>
        <p:blipFill>
          <a:blip r:embed="rId3">
            <a:extLst>
              <a:ext uri="{28A0092B-C50C-407E-A947-70E740481C1C}">
                <a14:useLocalDpi val="0"/>
              </a:ext>
            </a:extLst>
          </a:blip>
          <a:stretch>
            <a:fillRect/>
          </a:stretch>
        </p:blipFill>
        <p:spPr>
          <a:xfrm>
            <a:off x="-344805" y="1998630"/>
            <a:ext cx="4771390" cy="4935920"/>
          </a:xfrm>
          <a:prstGeom prst="rect">
            <a:avLst/>
          </a:prstGeom>
        </p:spPr>
      </p:pic>
      <p:grpSp>
        <p:nvGrpSpPr>
          <p:cNvPr id="8" name="组合 7"/>
          <p:cNvGrpSpPr/>
          <p:nvPr/>
        </p:nvGrpSpPr>
        <p:grpSpPr>
          <a:xfrm>
            <a:off x="6195695" y="3932555"/>
            <a:ext cx="4992370" cy="1050290"/>
            <a:chOff x="9586" y="4618"/>
            <a:chExt cx="7862" cy="1654"/>
          </a:xfrm>
        </p:grpSpPr>
        <p:cxnSp>
          <p:nvCxnSpPr>
            <p:cNvPr id="7" name="直接连接符 6"/>
            <p:cNvCxnSpPr/>
            <p:nvPr/>
          </p:nvCxnSpPr>
          <p:spPr>
            <a:xfrm>
              <a:off x="9586" y="6272"/>
              <a:ext cx="7685" cy="0"/>
            </a:xfrm>
            <a:prstGeom prst="line">
              <a:avLst/>
            </a:prstGeom>
            <a:ln>
              <a:solidFill>
                <a:srgbClr val="2E7E38"/>
              </a:solidFill>
              <a:prstDash val="dashDot"/>
            </a:ln>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9828" y="4618"/>
              <a:ext cx="7620" cy="2736"/>
            </a:xfrm>
            <a:prstGeom prst="rect">
              <a:avLst/>
            </a:prstGeom>
            <a:noFill/>
          </p:spPr>
          <p:txBody>
            <a:bodyPr rtlCol="0" wrap="square">
              <a:spAutoFit/>
            </a:bodyPr>
            <a:lstStyle/>
            <a:p>
              <a:pPr algn="ctr"/>
              <a:r>
                <a:rPr altLang="en-US" lang="zh-CN" sz="3600">
                  <a:solidFill>
                    <a:srgbClr val="2E7E38"/>
                  </a:solidFill>
                  <a:latin charset="-122" panose="00020600040101010101" typeface="字体管家棉花糖"/>
                  <a:ea charset="-122" panose="00020600040101010101" typeface="字体管家棉花糖"/>
                </a:rPr>
                <a:t>点击此处添加标题</a:t>
              </a:r>
            </a:p>
            <a:p>
              <a:pPr algn="ctr"/>
              <a:r>
                <a:rPr altLang="en-US" lang="zh-CN" sz="3600">
                  <a:solidFill>
                    <a:srgbClr val="2E7E38"/>
                  </a:solidFill>
                  <a:latin charset="-122" panose="00020600040101010101" typeface="字体管家棉花糖"/>
                  <a:ea charset="-122" panose="00020600040101010101" typeface="字体管家棉花糖"/>
                </a:rPr>
                <a:t>Click here to add title</a:t>
              </a:r>
            </a:p>
          </p:txBody>
        </p:sp>
      </p:grpSp>
      <p:grpSp>
        <p:nvGrpSpPr>
          <p:cNvPr id="12" name="组合 11"/>
          <p:cNvGrpSpPr/>
          <p:nvPr/>
        </p:nvGrpSpPr>
        <p:grpSpPr>
          <a:xfrm>
            <a:off x="7172325" y="708025"/>
            <a:ext cx="2858135" cy="2984500"/>
            <a:chOff x="11295" y="1307"/>
            <a:chExt cx="3874" cy="4046"/>
          </a:xfrm>
        </p:grpSpPr>
        <p:pic>
          <p:nvPicPr>
            <p:cNvPr descr="f7d30ea4b628d33971365e72821aa1c5" id="9" name="图片 8"/>
            <p:cNvPicPr>
              <a:picLocks noChangeAspect="1"/>
            </p:cNvPicPr>
            <p:nvPr/>
          </p:nvPicPr>
          <p:blipFill>
            <a:blip r:embed="rId4"/>
            <a:srcRect b="24954" l="16885" r="18795" t="7870"/>
            <a:stretch>
              <a:fillRect/>
            </a:stretch>
          </p:blipFill>
          <p:spPr>
            <a:xfrm>
              <a:off x="11295" y="1307"/>
              <a:ext cx="3874" cy="4046"/>
            </a:xfrm>
            <a:prstGeom prst="rect">
              <a:avLst/>
            </a:prstGeom>
          </p:spPr>
        </p:pic>
        <p:sp>
          <p:nvSpPr>
            <p:cNvPr id="11" name="文本框 10"/>
            <p:cNvSpPr txBox="1"/>
            <p:nvPr/>
          </p:nvSpPr>
          <p:spPr>
            <a:xfrm rot="20760000">
              <a:off x="12314" y="2298"/>
              <a:ext cx="2229" cy="1777"/>
            </a:xfrm>
            <a:prstGeom prst="rect">
              <a:avLst/>
            </a:prstGeom>
            <a:noFill/>
          </p:spPr>
          <p:txBody>
            <a:bodyPr rtlCol="0" wrap="square">
              <a:spAutoFit/>
            </a:bodyPr>
            <a:lstStyle/>
            <a:p>
              <a:pPr algn="ctr"/>
              <a:r>
                <a:rPr altLang="zh-CN" lang="en-US" sz="8000">
                  <a:latin charset="-122" panose="02010600030101010101" typeface="锐字工房洪荒之光中黑简1.0"/>
                  <a:ea charset="-122" panose="02010600030101010101" typeface="锐字工房洪荒之光中黑简1.0"/>
                </a:rPr>
                <a:t>1</a:t>
              </a:r>
            </a:p>
          </p:txBody>
        </p:sp>
      </p:grpSp>
      <p:grpSp>
        <p:nvGrpSpPr>
          <p:cNvPr id="25" name="组合 24"/>
          <p:cNvGrpSpPr/>
          <p:nvPr/>
        </p:nvGrpSpPr>
        <p:grpSpPr>
          <a:xfrm>
            <a:off x="6485255" y="5142230"/>
            <a:ext cx="4590415" cy="966470"/>
            <a:chOff x="10213" y="7678"/>
            <a:chExt cx="7229" cy="1522"/>
          </a:xfrm>
        </p:grpSpPr>
        <p:grpSp>
          <p:nvGrpSpPr>
            <p:cNvPr id="15" name="组合 14"/>
            <p:cNvGrpSpPr/>
            <p:nvPr/>
          </p:nvGrpSpPr>
          <p:grpSpPr>
            <a:xfrm>
              <a:off x="10213" y="7739"/>
              <a:ext cx="3614" cy="661"/>
              <a:chOff x="10213" y="7634"/>
              <a:chExt cx="3614" cy="661"/>
            </a:xfrm>
          </p:grpSpPr>
          <p:sp>
            <p:nvSpPr>
              <p:cNvPr id="13" name="五角星 12"/>
              <p:cNvSpPr/>
              <p:nvPr/>
            </p:nvSpPr>
            <p:spPr>
              <a:xfrm>
                <a:off x="10213" y="7739"/>
                <a:ext cx="323" cy="323"/>
              </a:xfrm>
              <a:prstGeom prst="star5">
                <a:avLst/>
              </a:prstGeom>
              <a:solidFill>
                <a:srgbClr val="2E7E3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 name="文本框 13"/>
              <p:cNvSpPr txBox="1"/>
              <p:nvPr/>
            </p:nvSpPr>
            <p:spPr>
              <a:xfrm>
                <a:off x="10537" y="7634"/>
                <a:ext cx="3290" cy="624"/>
              </a:xfrm>
              <a:prstGeom prst="rect">
                <a:avLst/>
              </a:prstGeom>
              <a:noFill/>
            </p:spPr>
            <p:txBody>
              <a:bodyPr rtlCol="0" wrap="square">
                <a:spAutoFit/>
              </a:bodyPr>
              <a:lstStyle/>
              <a:p>
                <a:pPr algn="ctr"/>
                <a:r>
                  <a:rPr altLang="en-US" lang="zh-CN" sz="2000">
                    <a:solidFill>
                      <a:srgbClr val="2E7E38"/>
                    </a:solidFill>
                    <a:latin charset="-122" panose="00020600040101010101" typeface="字体管家棉花糖"/>
                    <a:ea charset="-122" panose="00020600040101010101" typeface="字体管家棉花糖"/>
                  </a:rPr>
                  <a:t>添加小标题</a:t>
                </a:r>
              </a:p>
            </p:txBody>
          </p:sp>
        </p:grpSp>
        <p:grpSp>
          <p:nvGrpSpPr>
            <p:cNvPr id="16" name="组合 15"/>
            <p:cNvGrpSpPr/>
            <p:nvPr/>
          </p:nvGrpSpPr>
          <p:grpSpPr>
            <a:xfrm>
              <a:off x="13828" y="7678"/>
              <a:ext cx="3614" cy="661"/>
              <a:chOff x="10213" y="7634"/>
              <a:chExt cx="3614" cy="661"/>
            </a:xfrm>
          </p:grpSpPr>
          <p:sp>
            <p:nvSpPr>
              <p:cNvPr id="17" name="五角星 16"/>
              <p:cNvSpPr/>
              <p:nvPr/>
            </p:nvSpPr>
            <p:spPr>
              <a:xfrm>
                <a:off x="10213" y="7739"/>
                <a:ext cx="323" cy="323"/>
              </a:xfrm>
              <a:prstGeom prst="star5">
                <a:avLst/>
              </a:prstGeom>
              <a:solidFill>
                <a:srgbClr val="2E7E3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8" name="文本框 17"/>
              <p:cNvSpPr txBox="1"/>
              <p:nvPr/>
            </p:nvSpPr>
            <p:spPr>
              <a:xfrm>
                <a:off x="10537" y="7634"/>
                <a:ext cx="3290" cy="624"/>
              </a:xfrm>
              <a:prstGeom prst="rect">
                <a:avLst/>
              </a:prstGeom>
              <a:noFill/>
            </p:spPr>
            <p:txBody>
              <a:bodyPr rtlCol="0" wrap="square">
                <a:spAutoFit/>
              </a:bodyPr>
              <a:lstStyle/>
              <a:p>
                <a:pPr algn="ctr"/>
                <a:r>
                  <a:rPr altLang="en-US" lang="zh-CN" sz="2000">
                    <a:solidFill>
                      <a:srgbClr val="2E7E38"/>
                    </a:solidFill>
                    <a:latin charset="-122" panose="00020600040101010101" typeface="字体管家棉花糖"/>
                    <a:ea charset="-122" panose="00020600040101010101" typeface="字体管家棉花糖"/>
                  </a:rPr>
                  <a:t>添加小标题</a:t>
                </a:r>
              </a:p>
            </p:txBody>
          </p:sp>
        </p:grpSp>
        <p:grpSp>
          <p:nvGrpSpPr>
            <p:cNvPr id="19" name="组合 18"/>
            <p:cNvGrpSpPr/>
            <p:nvPr/>
          </p:nvGrpSpPr>
          <p:grpSpPr>
            <a:xfrm>
              <a:off x="10213" y="8540"/>
              <a:ext cx="3614" cy="661"/>
              <a:chOff x="10213" y="7634"/>
              <a:chExt cx="3614" cy="661"/>
            </a:xfrm>
          </p:grpSpPr>
          <p:sp>
            <p:nvSpPr>
              <p:cNvPr id="20" name="五角星 19"/>
              <p:cNvSpPr/>
              <p:nvPr/>
            </p:nvSpPr>
            <p:spPr>
              <a:xfrm>
                <a:off x="10213" y="7739"/>
                <a:ext cx="323" cy="323"/>
              </a:xfrm>
              <a:prstGeom prst="star5">
                <a:avLst/>
              </a:prstGeom>
              <a:solidFill>
                <a:srgbClr val="2E7E3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1" name="文本框 20"/>
              <p:cNvSpPr txBox="1"/>
              <p:nvPr/>
            </p:nvSpPr>
            <p:spPr>
              <a:xfrm>
                <a:off x="10537" y="7634"/>
                <a:ext cx="3290" cy="624"/>
              </a:xfrm>
              <a:prstGeom prst="rect">
                <a:avLst/>
              </a:prstGeom>
              <a:noFill/>
            </p:spPr>
            <p:txBody>
              <a:bodyPr rtlCol="0" wrap="square">
                <a:spAutoFit/>
              </a:bodyPr>
              <a:lstStyle/>
              <a:p>
                <a:pPr algn="ctr"/>
                <a:r>
                  <a:rPr altLang="en-US" lang="zh-CN" sz="2000">
                    <a:solidFill>
                      <a:srgbClr val="2E7E38"/>
                    </a:solidFill>
                    <a:latin charset="-122" panose="00020600040101010101" typeface="字体管家棉花糖"/>
                    <a:ea charset="-122" panose="00020600040101010101" typeface="字体管家棉花糖"/>
                  </a:rPr>
                  <a:t>添加小标题</a:t>
                </a:r>
              </a:p>
            </p:txBody>
          </p:sp>
        </p:grpSp>
        <p:grpSp>
          <p:nvGrpSpPr>
            <p:cNvPr id="22" name="组合 21"/>
            <p:cNvGrpSpPr/>
            <p:nvPr/>
          </p:nvGrpSpPr>
          <p:grpSpPr>
            <a:xfrm>
              <a:off x="13828" y="8479"/>
              <a:ext cx="3614" cy="661"/>
              <a:chOff x="10213" y="7634"/>
              <a:chExt cx="3614" cy="661"/>
            </a:xfrm>
          </p:grpSpPr>
          <p:sp>
            <p:nvSpPr>
              <p:cNvPr id="23" name="五角星 22"/>
              <p:cNvSpPr/>
              <p:nvPr/>
            </p:nvSpPr>
            <p:spPr>
              <a:xfrm>
                <a:off x="10213" y="7739"/>
                <a:ext cx="323" cy="323"/>
              </a:xfrm>
              <a:prstGeom prst="star5">
                <a:avLst/>
              </a:prstGeom>
              <a:solidFill>
                <a:srgbClr val="2E7E3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4" name="文本框 23"/>
              <p:cNvSpPr txBox="1"/>
              <p:nvPr/>
            </p:nvSpPr>
            <p:spPr>
              <a:xfrm>
                <a:off x="10537" y="7634"/>
                <a:ext cx="3290" cy="624"/>
              </a:xfrm>
              <a:prstGeom prst="rect">
                <a:avLst/>
              </a:prstGeom>
              <a:noFill/>
            </p:spPr>
            <p:txBody>
              <a:bodyPr rtlCol="0" wrap="square">
                <a:spAutoFit/>
              </a:bodyPr>
              <a:lstStyle/>
              <a:p>
                <a:pPr algn="ctr"/>
                <a:r>
                  <a:rPr altLang="en-US" lang="zh-CN" sz="2000">
                    <a:solidFill>
                      <a:srgbClr val="2E7E38"/>
                    </a:solidFill>
                    <a:latin charset="-122" panose="00020600040101010101" typeface="字体管家棉花糖"/>
                    <a:ea charset="-122" panose="00020600040101010101" typeface="字体管家棉花糖"/>
                  </a:rPr>
                  <a:t>添加小标题</a:t>
                </a:r>
              </a:p>
            </p:txBody>
          </p:sp>
        </p:grpSp>
      </p:grpSp>
    </p:spTree>
  </p:cSld>
  <p:clrMapOvr>
    <a:masterClrMapping/>
  </p:clrMapOvr>
  <mc:AlternateContent>
    <mc:Choice Requires="p15">
      <p:transition p14:dur="1250" spd="slow">
        <p15:prstTrans prst="pageCurlDouble"/>
      </p:transition>
    </mc:Choice>
    <mc:Fallback>
      <p:transition spd="slow">
        <p:fade/>
      </p:transition>
    </mc:Fallback>
  </mc:AlternateContent>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rotWithShape="1">
          <a:blip r:embed="rId6"/>
          <a:stretch>
            <a:fillRect/>
          </a:stretch>
        </a:blipFill>
        <a:effectLst/>
      </p:bgPr>
    </p:bg>
    <p:spTree>
      <p:nvGrpSpPr>
        <p:cNvPr id="1" name=""/>
        <p:cNvGrpSpPr/>
        <p:nvPr/>
      </p:nvGrpSpPr>
      <p:grpSpPr>
        <a:xfrm>
          <a:off x="0" y="0"/>
          <a:ext cx="0" cy="0"/>
        </a:xfrm>
      </p:grpSpPr>
      <p:grpSp>
        <p:nvGrpSpPr>
          <p:cNvPr id="12" name="组合 11"/>
          <p:cNvGrpSpPr/>
          <p:nvPr/>
        </p:nvGrpSpPr>
        <p:grpSpPr>
          <a:xfrm>
            <a:off x="354965" y="240030"/>
            <a:ext cx="965200" cy="1009015"/>
            <a:chOff x="11295" y="1307"/>
            <a:chExt cx="3874" cy="4046"/>
          </a:xfrm>
        </p:grpSpPr>
        <p:pic>
          <p:nvPicPr>
            <p:cNvPr descr="f7d30ea4b628d33971365e72821aa1c5" id="9" name="图片 8"/>
            <p:cNvPicPr>
              <a:picLocks noChangeAspect="1"/>
            </p:cNvPicPr>
            <p:nvPr/>
          </p:nvPicPr>
          <p:blipFill>
            <a:blip r:embed="rId3"/>
            <a:srcRect b="24954" l="16885" r="18795" t="7870"/>
            <a:stretch>
              <a:fillRect/>
            </a:stretch>
          </p:blipFill>
          <p:spPr>
            <a:xfrm>
              <a:off x="11295" y="1307"/>
              <a:ext cx="3874" cy="4046"/>
            </a:xfrm>
            <a:prstGeom prst="rect">
              <a:avLst/>
            </a:prstGeom>
          </p:spPr>
        </p:pic>
        <p:sp>
          <p:nvSpPr>
            <p:cNvPr id="11" name="文本框 10"/>
            <p:cNvSpPr txBox="1"/>
            <p:nvPr/>
          </p:nvSpPr>
          <p:spPr>
            <a:xfrm rot="20760000">
              <a:off x="12314" y="2298"/>
              <a:ext cx="2229" cy="1833"/>
            </a:xfrm>
            <a:prstGeom prst="rect">
              <a:avLst/>
            </a:prstGeom>
            <a:noFill/>
          </p:spPr>
          <p:txBody>
            <a:bodyPr rtlCol="0" wrap="square">
              <a:spAutoFit/>
            </a:bodyPr>
            <a:lstStyle/>
            <a:p>
              <a:pPr algn="ctr"/>
              <a:r>
                <a:rPr altLang="zh-CN" lang="en-US" sz="2400">
                  <a:latin charset="-122" panose="02010600030101010101" typeface="锐字工房洪荒之光中黑简1.0"/>
                  <a:ea charset="-122" panose="02010600030101010101" typeface="锐字工房洪荒之光中黑简1.0"/>
                </a:rPr>
                <a:t>1</a:t>
              </a:r>
            </a:p>
          </p:txBody>
        </p:sp>
      </p:grpSp>
      <p:pic>
        <p:nvPicPr>
          <p:cNvPr descr="8b0fccb2e21d61b25266c16d7d822443" id="30" name="图片 29"/>
          <p:cNvPicPr>
            <a:picLocks noChangeAspect="1"/>
          </p:cNvPicPr>
          <p:nvPr/>
        </p:nvPicPr>
        <p:blipFill>
          <a:blip r:embed="rId4"/>
          <a:srcRect r="3242"/>
          <a:stretch>
            <a:fillRect/>
          </a:stretch>
        </p:blipFill>
        <p:spPr>
          <a:xfrm>
            <a:off x="9330690" y="240030"/>
            <a:ext cx="2880360" cy="1807210"/>
          </a:xfrm>
          <a:prstGeom prst="rect">
            <a:avLst/>
          </a:prstGeom>
        </p:spPr>
      </p:pic>
      <p:sp>
        <p:nvSpPr>
          <p:cNvPr id="10" name="文本框 9"/>
          <p:cNvSpPr txBox="1"/>
          <p:nvPr/>
        </p:nvSpPr>
        <p:spPr>
          <a:xfrm>
            <a:off x="1471295" y="454660"/>
            <a:ext cx="3148330" cy="1371600"/>
          </a:xfrm>
          <a:prstGeom prst="rect">
            <a:avLst/>
          </a:prstGeom>
          <a:noFill/>
        </p:spPr>
        <p:txBody>
          <a:bodyPr rtlCol="0" wrap="square">
            <a:spAutoFit/>
          </a:bodyPr>
          <a:lstStyle/>
          <a:p>
            <a:pPr algn="l"/>
            <a:r>
              <a:rPr altLang="en-US" lang="zh-CN" sz="2800">
                <a:solidFill>
                  <a:srgbClr val="2E7E38"/>
                </a:solidFill>
                <a:latin charset="-122" panose="00020600040101010101" typeface="字体管家棉花糖"/>
                <a:ea charset="-122" panose="00020600040101010101" typeface="字体管家棉花糖"/>
              </a:rPr>
              <a:t>点击此处添加标题</a:t>
            </a:r>
          </a:p>
          <a:p>
            <a:pPr algn="l"/>
            <a:r>
              <a:rPr altLang="en-US" lang="zh-CN" sz="2800">
                <a:solidFill>
                  <a:srgbClr val="2E7E38"/>
                </a:solidFill>
                <a:latin charset="-122" panose="00020600040101010101" typeface="字体管家棉花糖"/>
                <a:ea charset="-122" panose="00020600040101010101" typeface="字体管家棉花糖"/>
              </a:rPr>
              <a:t>Click here to add title</a:t>
            </a:r>
          </a:p>
        </p:txBody>
      </p:sp>
      <p:grpSp>
        <p:nvGrpSpPr>
          <p:cNvPr id="4" name="组合 3"/>
          <p:cNvGrpSpPr/>
          <p:nvPr/>
        </p:nvGrpSpPr>
        <p:grpSpPr>
          <a:xfrm>
            <a:off x="1376045" y="2270125"/>
            <a:ext cx="1868170" cy="1868170"/>
            <a:chOff x="2079" y="3575"/>
            <a:chExt cx="2942" cy="2942"/>
          </a:xfrm>
        </p:grpSpPr>
        <p:sp>
          <p:nvSpPr>
            <p:cNvPr id="2" name="椭圆 1"/>
            <p:cNvSpPr/>
            <p:nvPr/>
          </p:nvSpPr>
          <p:spPr>
            <a:xfrm>
              <a:off x="2079" y="3575"/>
              <a:ext cx="2942" cy="294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descr="e689a756137afb02b5fabb1e554cfb18" id="3" name="图片 2"/>
            <p:cNvPicPr>
              <a:picLocks noChangeAspect="1"/>
            </p:cNvPicPr>
            <p:nvPr/>
          </p:nvPicPr>
          <p:blipFill>
            <a:blip r:embed="rId5"/>
            <a:srcRect b="63930" r="67331"/>
            <a:stretch>
              <a:fillRect/>
            </a:stretch>
          </p:blipFill>
          <p:spPr>
            <a:xfrm>
              <a:off x="2317" y="3575"/>
              <a:ext cx="2395" cy="2644"/>
            </a:xfrm>
            <a:prstGeom prst="rect">
              <a:avLst/>
            </a:prstGeom>
          </p:spPr>
        </p:pic>
      </p:grpSp>
      <p:grpSp>
        <p:nvGrpSpPr>
          <p:cNvPr id="13" name="组合 12"/>
          <p:cNvGrpSpPr/>
          <p:nvPr/>
        </p:nvGrpSpPr>
        <p:grpSpPr>
          <a:xfrm>
            <a:off x="3735705" y="2270125"/>
            <a:ext cx="1868170" cy="1868170"/>
            <a:chOff x="5773" y="3575"/>
            <a:chExt cx="2942" cy="2942"/>
          </a:xfrm>
        </p:grpSpPr>
        <p:sp>
          <p:nvSpPr>
            <p:cNvPr id="6" name="椭圆 5"/>
            <p:cNvSpPr/>
            <p:nvPr/>
          </p:nvSpPr>
          <p:spPr>
            <a:xfrm>
              <a:off x="5773" y="3575"/>
              <a:ext cx="2942" cy="2942"/>
            </a:xfrm>
            <a:prstGeom prst="ellipse">
              <a:avLst/>
            </a:prstGeom>
            <a:solidFill>
              <a:srgbClr val="FFEE0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descr="e689a756137afb02b5fabb1e554cfb18" id="8" name="图片 7"/>
            <p:cNvPicPr>
              <a:picLocks noChangeAspect="1"/>
            </p:cNvPicPr>
            <p:nvPr/>
          </p:nvPicPr>
          <p:blipFill>
            <a:blip r:embed="rId5"/>
            <a:srcRect b="3561" l="69506" r="3283" t="68756"/>
            <a:stretch>
              <a:fillRect/>
            </a:stretch>
          </p:blipFill>
          <p:spPr>
            <a:xfrm>
              <a:off x="6016" y="3994"/>
              <a:ext cx="2477" cy="2520"/>
            </a:xfrm>
            <a:prstGeom prst="rect">
              <a:avLst/>
            </a:prstGeom>
          </p:spPr>
        </p:pic>
      </p:grpSp>
      <p:grpSp>
        <p:nvGrpSpPr>
          <p:cNvPr id="18" name="组合 17"/>
          <p:cNvGrpSpPr/>
          <p:nvPr/>
        </p:nvGrpSpPr>
        <p:grpSpPr>
          <a:xfrm>
            <a:off x="6095365" y="2270125"/>
            <a:ext cx="1868170" cy="1910080"/>
            <a:chOff x="9622" y="3575"/>
            <a:chExt cx="2942" cy="3008"/>
          </a:xfrm>
        </p:grpSpPr>
        <p:sp>
          <p:nvSpPr>
            <p:cNvPr id="15" name="椭圆 14"/>
            <p:cNvSpPr/>
            <p:nvPr/>
          </p:nvSpPr>
          <p:spPr>
            <a:xfrm>
              <a:off x="9622" y="3575"/>
              <a:ext cx="2942" cy="294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descr="e689a756137afb02b5fabb1e554cfb18" id="17" name="图片 16"/>
            <p:cNvPicPr>
              <a:picLocks noChangeAspect="1"/>
            </p:cNvPicPr>
            <p:nvPr/>
          </p:nvPicPr>
          <p:blipFill>
            <a:blip r:embed="rId5"/>
            <a:srcRect b="29569" l="70464" r="592" t="34670"/>
            <a:stretch>
              <a:fillRect/>
            </a:stretch>
          </p:blipFill>
          <p:spPr>
            <a:xfrm>
              <a:off x="10007" y="3641"/>
              <a:ext cx="2381" cy="2942"/>
            </a:xfrm>
            <a:prstGeom prst="rect">
              <a:avLst/>
            </a:prstGeom>
          </p:spPr>
        </p:pic>
      </p:grpSp>
      <p:grpSp>
        <p:nvGrpSpPr>
          <p:cNvPr id="23" name="组合 22"/>
          <p:cNvGrpSpPr/>
          <p:nvPr/>
        </p:nvGrpSpPr>
        <p:grpSpPr>
          <a:xfrm>
            <a:off x="8455025" y="2176145"/>
            <a:ext cx="1868170" cy="1962150"/>
            <a:chOff x="13228" y="3427"/>
            <a:chExt cx="2942" cy="3090"/>
          </a:xfrm>
        </p:grpSpPr>
        <p:sp>
          <p:nvSpPr>
            <p:cNvPr id="20" name="椭圆 19"/>
            <p:cNvSpPr/>
            <p:nvPr/>
          </p:nvSpPr>
          <p:spPr>
            <a:xfrm>
              <a:off x="13228" y="3575"/>
              <a:ext cx="2942" cy="2942"/>
            </a:xfrm>
            <a:prstGeom prst="ellipse">
              <a:avLst/>
            </a:prstGeom>
            <a:solidFill>
              <a:srgbClr val="FFEE0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descr="e689a756137afb02b5fabb1e554cfb18" id="22" name="图片 21"/>
            <p:cNvPicPr>
              <a:picLocks noChangeAspect="1"/>
            </p:cNvPicPr>
            <p:nvPr/>
          </p:nvPicPr>
          <p:blipFill>
            <a:blip r:embed="rId5"/>
            <a:srcRect b="67064" l="68806"/>
            <a:stretch>
              <a:fillRect/>
            </a:stretch>
          </p:blipFill>
          <p:spPr>
            <a:xfrm>
              <a:off x="13377" y="3427"/>
              <a:ext cx="2644" cy="2792"/>
            </a:xfrm>
            <a:prstGeom prst="rect">
              <a:avLst/>
            </a:prstGeom>
          </p:spPr>
        </p:pic>
      </p:grpSp>
      <p:sp>
        <p:nvSpPr>
          <p:cNvPr id="24" name="文本框 23"/>
          <p:cNvSpPr txBox="1"/>
          <p:nvPr/>
        </p:nvSpPr>
        <p:spPr>
          <a:xfrm>
            <a:off x="1205865" y="4278630"/>
            <a:ext cx="2162810" cy="2286000"/>
          </a:xfrm>
          <a:prstGeom prst="rect">
            <a:avLst/>
          </a:prstGeom>
          <a:noFill/>
        </p:spPr>
        <p:txBody>
          <a:bodyPr rtlCol="0" wrap="square">
            <a:spAutoFit/>
          </a:bodyPr>
          <a:lstStyle/>
          <a:p>
            <a:pPr algn="ctr">
              <a:lnSpc>
                <a:spcPct val="120000"/>
              </a:lnSpc>
            </a:pPr>
            <a:r>
              <a:rPr altLang="en-US" lang="zh-CN" sz="2000">
                <a:solidFill>
                  <a:srgbClr val="2E7E38"/>
                </a:solidFill>
                <a:latin charset="-122" panose="00020600040101010101" typeface="字体管家棉花糖"/>
                <a:ea charset="-122" panose="00020600040101010101" typeface="字体管家棉花糖"/>
              </a:rPr>
              <a:t>添加标题</a:t>
            </a:r>
          </a:p>
          <a:p>
            <a:pPr algn="ctr">
              <a:lnSpc>
                <a:spcPct val="120000"/>
              </a:lnSpc>
            </a:pPr>
            <a:r>
              <a:rPr altLang="en-US" lang="zh-CN" sz="2000">
                <a:solidFill>
                  <a:srgbClr val="2E7E38"/>
                </a:solidFill>
                <a:latin charset="-122" panose="00020600040101010101" typeface="字体管家棉花糖"/>
                <a:ea charset="-122" panose="00020600040101010101" typeface="字体管家棉花糖"/>
              </a:rPr>
              <a:t>点击添加文本</a:t>
            </a:r>
          </a:p>
          <a:p>
            <a:pPr algn="ctr">
              <a:lnSpc>
                <a:spcPct val="120000"/>
              </a:lnSpc>
            </a:pPr>
            <a:r>
              <a:rPr altLang="en-US" lang="zh-CN" sz="2000">
                <a:solidFill>
                  <a:srgbClr val="2E7E38"/>
                </a:solidFill>
                <a:latin charset="-122" panose="00020600040101010101" typeface="字体管家棉花糖"/>
                <a:ea charset="-122" panose="00020600040101010101" typeface="字体管家棉花糖"/>
              </a:rPr>
              <a:t>点击添加文本</a:t>
            </a:r>
          </a:p>
          <a:p>
            <a:pPr algn="ctr">
              <a:lnSpc>
                <a:spcPct val="120000"/>
              </a:lnSpc>
            </a:pPr>
            <a:r>
              <a:rPr altLang="en-US" lang="zh-CN" sz="2000">
                <a:solidFill>
                  <a:srgbClr val="2E7E38"/>
                </a:solidFill>
                <a:latin charset="-122" panose="00020600040101010101" typeface="字体管家棉花糖"/>
                <a:ea charset="-122" panose="00020600040101010101" typeface="字体管家棉花糖"/>
              </a:rPr>
              <a:t>点击添加文本</a:t>
            </a:r>
          </a:p>
          <a:p>
            <a:pPr algn="ctr">
              <a:lnSpc>
                <a:spcPct val="120000"/>
              </a:lnSpc>
            </a:pPr>
            <a:r>
              <a:rPr altLang="en-US" lang="zh-CN" sz="2000">
                <a:solidFill>
                  <a:srgbClr val="2E7E38"/>
                </a:solidFill>
                <a:latin charset="-122" panose="00020600040101010101" typeface="字体管家棉花糖"/>
                <a:ea charset="-122" panose="00020600040101010101" typeface="字体管家棉花糖"/>
              </a:rPr>
              <a:t>点击添加文本</a:t>
            </a:r>
          </a:p>
          <a:p>
            <a:pPr algn="ctr">
              <a:lnSpc>
                <a:spcPct val="120000"/>
              </a:lnSpc>
            </a:pPr>
            <a:r>
              <a:rPr altLang="en-US" lang="zh-CN" sz="2000">
                <a:solidFill>
                  <a:srgbClr val="2E7E38"/>
                </a:solidFill>
                <a:latin charset="-122" panose="00020600040101010101" typeface="字体管家棉花糖"/>
                <a:ea charset="-122" panose="00020600040101010101" typeface="字体管家棉花糖"/>
              </a:rPr>
              <a:t>点击添加文本</a:t>
            </a:r>
          </a:p>
        </p:txBody>
      </p:sp>
      <p:sp>
        <p:nvSpPr>
          <p:cNvPr id="25" name="文本框 24"/>
          <p:cNvSpPr txBox="1"/>
          <p:nvPr/>
        </p:nvSpPr>
        <p:spPr>
          <a:xfrm>
            <a:off x="3588384" y="4306570"/>
            <a:ext cx="2162810" cy="2286000"/>
          </a:xfrm>
          <a:prstGeom prst="rect">
            <a:avLst/>
          </a:prstGeom>
          <a:noFill/>
        </p:spPr>
        <p:txBody>
          <a:bodyPr rtlCol="0" wrap="square">
            <a:spAutoFit/>
          </a:bodyPr>
          <a:lstStyle/>
          <a:p>
            <a:pPr algn="ctr">
              <a:lnSpc>
                <a:spcPct val="120000"/>
              </a:lnSpc>
            </a:pPr>
            <a:r>
              <a:rPr altLang="en-US" lang="zh-CN" sz="2000">
                <a:solidFill>
                  <a:schemeClr val="accent4">
                    <a:lumMod val="75000"/>
                  </a:schemeClr>
                </a:solidFill>
                <a:latin charset="-122" panose="00020600040101010101" typeface="字体管家棉花糖"/>
                <a:ea charset="-122" panose="00020600040101010101" typeface="字体管家棉花糖"/>
              </a:rPr>
              <a:t>添加标题</a:t>
            </a:r>
          </a:p>
          <a:p>
            <a:pPr algn="ctr">
              <a:lnSpc>
                <a:spcPct val="120000"/>
              </a:lnSpc>
            </a:pPr>
            <a:r>
              <a:rPr altLang="en-US" lang="zh-CN" sz="2000">
                <a:solidFill>
                  <a:schemeClr val="accent4">
                    <a:lumMod val="75000"/>
                  </a:schemeClr>
                </a:solidFill>
                <a:latin charset="-122" panose="00020600040101010101" typeface="字体管家棉花糖"/>
                <a:ea charset="-122" panose="00020600040101010101" typeface="字体管家棉花糖"/>
              </a:rPr>
              <a:t>点击添加文本</a:t>
            </a:r>
          </a:p>
          <a:p>
            <a:pPr algn="ctr">
              <a:lnSpc>
                <a:spcPct val="120000"/>
              </a:lnSpc>
            </a:pPr>
            <a:r>
              <a:rPr altLang="en-US" lang="zh-CN" sz="2000">
                <a:solidFill>
                  <a:schemeClr val="accent4">
                    <a:lumMod val="75000"/>
                  </a:schemeClr>
                </a:solidFill>
                <a:latin charset="-122" panose="00020600040101010101" typeface="字体管家棉花糖"/>
                <a:ea charset="-122" panose="00020600040101010101" typeface="字体管家棉花糖"/>
              </a:rPr>
              <a:t>点击添加文本</a:t>
            </a:r>
          </a:p>
          <a:p>
            <a:pPr algn="ctr">
              <a:lnSpc>
                <a:spcPct val="120000"/>
              </a:lnSpc>
            </a:pPr>
            <a:r>
              <a:rPr altLang="en-US" lang="zh-CN" sz="2000">
                <a:solidFill>
                  <a:schemeClr val="accent4">
                    <a:lumMod val="75000"/>
                  </a:schemeClr>
                </a:solidFill>
                <a:latin charset="-122" panose="00020600040101010101" typeface="字体管家棉花糖"/>
                <a:ea charset="-122" panose="00020600040101010101" typeface="字体管家棉花糖"/>
              </a:rPr>
              <a:t>点击添加文本</a:t>
            </a:r>
          </a:p>
          <a:p>
            <a:pPr algn="ctr">
              <a:lnSpc>
                <a:spcPct val="120000"/>
              </a:lnSpc>
            </a:pPr>
            <a:r>
              <a:rPr altLang="en-US" lang="zh-CN" sz="2000">
                <a:solidFill>
                  <a:schemeClr val="accent4">
                    <a:lumMod val="75000"/>
                  </a:schemeClr>
                </a:solidFill>
                <a:latin charset="-122" panose="00020600040101010101" typeface="字体管家棉花糖"/>
                <a:ea charset="-122" panose="00020600040101010101" typeface="字体管家棉花糖"/>
              </a:rPr>
              <a:t>点击添加文本</a:t>
            </a:r>
          </a:p>
          <a:p>
            <a:pPr algn="ctr">
              <a:lnSpc>
                <a:spcPct val="120000"/>
              </a:lnSpc>
            </a:pPr>
            <a:r>
              <a:rPr altLang="en-US" lang="zh-CN" sz="2000">
                <a:solidFill>
                  <a:schemeClr val="accent4">
                    <a:lumMod val="75000"/>
                  </a:schemeClr>
                </a:solidFill>
                <a:latin charset="-122" panose="00020600040101010101" typeface="字体管家棉花糖"/>
                <a:ea charset="-122" panose="00020600040101010101" typeface="字体管家棉花糖"/>
              </a:rPr>
              <a:t>点击添加文本</a:t>
            </a:r>
          </a:p>
        </p:txBody>
      </p:sp>
      <p:sp>
        <p:nvSpPr>
          <p:cNvPr id="26" name="文本框 25"/>
          <p:cNvSpPr txBox="1"/>
          <p:nvPr/>
        </p:nvSpPr>
        <p:spPr>
          <a:xfrm>
            <a:off x="5948046" y="4278630"/>
            <a:ext cx="2162810" cy="2286000"/>
          </a:xfrm>
          <a:prstGeom prst="rect">
            <a:avLst/>
          </a:prstGeom>
          <a:noFill/>
        </p:spPr>
        <p:txBody>
          <a:bodyPr rtlCol="0" wrap="square">
            <a:spAutoFit/>
          </a:bodyPr>
          <a:lstStyle/>
          <a:p>
            <a:pPr algn="ctr">
              <a:lnSpc>
                <a:spcPct val="120000"/>
              </a:lnSpc>
            </a:pPr>
            <a:r>
              <a:rPr altLang="en-US" lang="zh-CN" sz="2000">
                <a:solidFill>
                  <a:srgbClr val="2E7E38"/>
                </a:solidFill>
                <a:latin charset="-122" panose="00020600040101010101" typeface="字体管家棉花糖"/>
                <a:ea charset="-122" panose="00020600040101010101" typeface="字体管家棉花糖"/>
              </a:rPr>
              <a:t>添加标题</a:t>
            </a:r>
          </a:p>
          <a:p>
            <a:pPr algn="ctr">
              <a:lnSpc>
                <a:spcPct val="120000"/>
              </a:lnSpc>
            </a:pPr>
            <a:r>
              <a:rPr altLang="en-US" lang="zh-CN" sz="2000">
                <a:solidFill>
                  <a:srgbClr val="2E7E38"/>
                </a:solidFill>
                <a:latin charset="-122" panose="00020600040101010101" typeface="字体管家棉花糖"/>
                <a:ea charset="-122" panose="00020600040101010101" typeface="字体管家棉花糖"/>
              </a:rPr>
              <a:t>点击添加文本</a:t>
            </a:r>
          </a:p>
          <a:p>
            <a:pPr algn="ctr">
              <a:lnSpc>
                <a:spcPct val="120000"/>
              </a:lnSpc>
            </a:pPr>
            <a:r>
              <a:rPr altLang="en-US" lang="zh-CN" sz="2000">
                <a:solidFill>
                  <a:srgbClr val="2E7E38"/>
                </a:solidFill>
                <a:latin charset="-122" panose="00020600040101010101" typeface="字体管家棉花糖"/>
                <a:ea charset="-122" panose="00020600040101010101" typeface="字体管家棉花糖"/>
              </a:rPr>
              <a:t>点击添加文本</a:t>
            </a:r>
          </a:p>
          <a:p>
            <a:pPr algn="ctr">
              <a:lnSpc>
                <a:spcPct val="120000"/>
              </a:lnSpc>
            </a:pPr>
            <a:r>
              <a:rPr altLang="en-US" lang="zh-CN" sz="2000">
                <a:solidFill>
                  <a:srgbClr val="2E7E38"/>
                </a:solidFill>
                <a:latin charset="-122" panose="00020600040101010101" typeface="字体管家棉花糖"/>
                <a:ea charset="-122" panose="00020600040101010101" typeface="字体管家棉花糖"/>
              </a:rPr>
              <a:t>点击添加文本</a:t>
            </a:r>
          </a:p>
          <a:p>
            <a:pPr algn="ctr">
              <a:lnSpc>
                <a:spcPct val="120000"/>
              </a:lnSpc>
            </a:pPr>
            <a:r>
              <a:rPr altLang="en-US" lang="zh-CN" sz="2000">
                <a:solidFill>
                  <a:srgbClr val="2E7E38"/>
                </a:solidFill>
                <a:latin charset="-122" panose="00020600040101010101" typeface="字体管家棉花糖"/>
                <a:ea charset="-122" panose="00020600040101010101" typeface="字体管家棉花糖"/>
              </a:rPr>
              <a:t>点击添加文本</a:t>
            </a:r>
          </a:p>
          <a:p>
            <a:pPr algn="ctr">
              <a:lnSpc>
                <a:spcPct val="120000"/>
              </a:lnSpc>
            </a:pPr>
            <a:r>
              <a:rPr altLang="en-US" lang="zh-CN" sz="2000">
                <a:solidFill>
                  <a:srgbClr val="2E7E38"/>
                </a:solidFill>
                <a:latin charset="-122" panose="00020600040101010101" typeface="字体管家棉花糖"/>
                <a:ea charset="-122" panose="00020600040101010101" typeface="字体管家棉花糖"/>
              </a:rPr>
              <a:t>点击添加文本</a:t>
            </a:r>
          </a:p>
        </p:txBody>
      </p:sp>
      <p:sp>
        <p:nvSpPr>
          <p:cNvPr id="27" name="文本框 26"/>
          <p:cNvSpPr txBox="1"/>
          <p:nvPr/>
        </p:nvSpPr>
        <p:spPr>
          <a:xfrm>
            <a:off x="8307706" y="4278630"/>
            <a:ext cx="2162810" cy="2286000"/>
          </a:xfrm>
          <a:prstGeom prst="rect">
            <a:avLst/>
          </a:prstGeom>
          <a:noFill/>
        </p:spPr>
        <p:txBody>
          <a:bodyPr rtlCol="0" wrap="square">
            <a:spAutoFit/>
          </a:bodyPr>
          <a:lstStyle/>
          <a:p>
            <a:pPr algn="ctr">
              <a:lnSpc>
                <a:spcPct val="120000"/>
              </a:lnSpc>
            </a:pPr>
            <a:r>
              <a:rPr altLang="en-US" lang="zh-CN" sz="2000">
                <a:solidFill>
                  <a:schemeClr val="accent4">
                    <a:lumMod val="75000"/>
                  </a:schemeClr>
                </a:solidFill>
                <a:latin charset="-122" panose="00020600040101010101" typeface="字体管家棉花糖"/>
                <a:ea charset="-122" panose="00020600040101010101" typeface="字体管家棉花糖"/>
              </a:rPr>
              <a:t>添加标题</a:t>
            </a:r>
          </a:p>
          <a:p>
            <a:pPr algn="ctr">
              <a:lnSpc>
                <a:spcPct val="120000"/>
              </a:lnSpc>
            </a:pPr>
            <a:r>
              <a:rPr altLang="en-US" lang="zh-CN" sz="2000">
                <a:solidFill>
                  <a:schemeClr val="accent4">
                    <a:lumMod val="75000"/>
                  </a:schemeClr>
                </a:solidFill>
                <a:latin charset="-122" panose="00020600040101010101" typeface="字体管家棉花糖"/>
                <a:ea charset="-122" panose="00020600040101010101" typeface="字体管家棉花糖"/>
              </a:rPr>
              <a:t>点击添加文本</a:t>
            </a:r>
          </a:p>
          <a:p>
            <a:pPr algn="ctr">
              <a:lnSpc>
                <a:spcPct val="120000"/>
              </a:lnSpc>
            </a:pPr>
            <a:r>
              <a:rPr altLang="en-US" lang="zh-CN" sz="2000">
                <a:solidFill>
                  <a:schemeClr val="accent4">
                    <a:lumMod val="75000"/>
                  </a:schemeClr>
                </a:solidFill>
                <a:latin charset="-122" panose="00020600040101010101" typeface="字体管家棉花糖"/>
                <a:ea charset="-122" panose="00020600040101010101" typeface="字体管家棉花糖"/>
              </a:rPr>
              <a:t>点击添加文本</a:t>
            </a:r>
          </a:p>
          <a:p>
            <a:pPr algn="ctr">
              <a:lnSpc>
                <a:spcPct val="120000"/>
              </a:lnSpc>
            </a:pPr>
            <a:r>
              <a:rPr altLang="en-US" lang="zh-CN" sz="2000">
                <a:solidFill>
                  <a:schemeClr val="accent4">
                    <a:lumMod val="75000"/>
                  </a:schemeClr>
                </a:solidFill>
                <a:latin charset="-122" panose="00020600040101010101" typeface="字体管家棉花糖"/>
                <a:ea charset="-122" panose="00020600040101010101" typeface="字体管家棉花糖"/>
              </a:rPr>
              <a:t>点击添加文本</a:t>
            </a:r>
          </a:p>
          <a:p>
            <a:pPr algn="ctr">
              <a:lnSpc>
                <a:spcPct val="120000"/>
              </a:lnSpc>
            </a:pPr>
            <a:r>
              <a:rPr altLang="en-US" lang="zh-CN" sz="2000">
                <a:solidFill>
                  <a:schemeClr val="accent4">
                    <a:lumMod val="75000"/>
                  </a:schemeClr>
                </a:solidFill>
                <a:latin charset="-122" panose="00020600040101010101" typeface="字体管家棉花糖"/>
                <a:ea charset="-122" panose="00020600040101010101" typeface="字体管家棉花糖"/>
              </a:rPr>
              <a:t>点击添加文本</a:t>
            </a:r>
          </a:p>
          <a:p>
            <a:pPr algn="ctr">
              <a:lnSpc>
                <a:spcPct val="120000"/>
              </a:lnSpc>
            </a:pPr>
            <a:r>
              <a:rPr altLang="en-US" lang="zh-CN" sz="2000">
                <a:solidFill>
                  <a:schemeClr val="accent4">
                    <a:lumMod val="75000"/>
                  </a:schemeClr>
                </a:solidFill>
                <a:latin charset="-122" panose="00020600040101010101" typeface="字体管家棉花糖"/>
                <a:ea charset="-122" panose="00020600040101010101" typeface="字体管家棉花糖"/>
              </a:rPr>
              <a:t>点击添加文本</a:t>
            </a:r>
          </a:p>
        </p:txBody>
      </p:sp>
    </p:spTree>
  </p:cSld>
  <p:clrMapOvr>
    <a:masterClrMapping/>
  </p:clrMapOvr>
  <mc:AlternateContent>
    <mc:Choice Requires="p15">
      <p:transition p14:dur="1250" spd="slow">
        <p15:prstTrans prst="pageCurlDouble"/>
      </p:transition>
    </mc:Choice>
    <mc:Fallback>
      <p:transition spd="slow">
        <p:fade/>
      </p:transition>
    </mc:Fallback>
  </mc:AlternateContent>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rotWithShape="1">
          <a:blip r:embed="rId24"/>
          <a:stretch>
            <a:fillRect/>
          </a:stretch>
        </a:blipFill>
        <a:effectLst/>
      </p:bgPr>
    </p:bg>
    <p:spTree>
      <p:nvGrpSpPr>
        <p:cNvPr id="1" name=""/>
        <p:cNvGrpSpPr/>
        <p:nvPr/>
      </p:nvGrpSpPr>
      <p:grpSpPr>
        <a:xfrm>
          <a:off x="0" y="0"/>
          <a:ext cx="0" cy="0"/>
        </a:xfrm>
      </p:grpSpPr>
      <p:grpSp>
        <p:nvGrpSpPr>
          <p:cNvPr id="12" name="组合 11"/>
          <p:cNvGrpSpPr/>
          <p:nvPr/>
        </p:nvGrpSpPr>
        <p:grpSpPr>
          <a:xfrm>
            <a:off x="354965" y="240030"/>
            <a:ext cx="965200" cy="1009015"/>
            <a:chOff x="11295" y="1307"/>
            <a:chExt cx="3874" cy="4046"/>
          </a:xfrm>
        </p:grpSpPr>
        <p:pic>
          <p:nvPicPr>
            <p:cNvPr descr="f7d30ea4b628d33971365e72821aa1c5" id="9" name="图片 8"/>
            <p:cNvPicPr>
              <a:picLocks noChangeAspect="1"/>
            </p:cNvPicPr>
            <p:nvPr/>
          </p:nvPicPr>
          <p:blipFill>
            <a:blip r:embed="rId3"/>
            <a:srcRect b="24954" l="16885" r="18795" t="7870"/>
            <a:stretch>
              <a:fillRect/>
            </a:stretch>
          </p:blipFill>
          <p:spPr>
            <a:xfrm>
              <a:off x="11295" y="1307"/>
              <a:ext cx="3874" cy="4046"/>
            </a:xfrm>
            <a:prstGeom prst="rect">
              <a:avLst/>
            </a:prstGeom>
          </p:spPr>
        </p:pic>
        <p:sp>
          <p:nvSpPr>
            <p:cNvPr id="11" name="文本框 10"/>
            <p:cNvSpPr txBox="1"/>
            <p:nvPr/>
          </p:nvSpPr>
          <p:spPr>
            <a:xfrm rot="20760000">
              <a:off x="12314" y="2298"/>
              <a:ext cx="2229" cy="1833"/>
            </a:xfrm>
            <a:prstGeom prst="rect">
              <a:avLst/>
            </a:prstGeom>
            <a:noFill/>
          </p:spPr>
          <p:txBody>
            <a:bodyPr rtlCol="0" wrap="square">
              <a:spAutoFit/>
            </a:bodyPr>
            <a:lstStyle/>
            <a:p>
              <a:pPr algn="ctr"/>
              <a:r>
                <a:rPr altLang="zh-CN" lang="en-US" sz="2400">
                  <a:latin charset="-122" panose="02010600030101010101" typeface="锐字工房洪荒之光中黑简1.0"/>
                  <a:ea charset="-122" panose="02010600030101010101" typeface="锐字工房洪荒之光中黑简1.0"/>
                </a:rPr>
                <a:t>1</a:t>
              </a:r>
            </a:p>
          </p:txBody>
        </p:sp>
      </p:grpSp>
      <p:pic>
        <p:nvPicPr>
          <p:cNvPr descr="8b0fccb2e21d61b25266c16d7d822443" id="30" name="图片 29"/>
          <p:cNvPicPr>
            <a:picLocks noChangeAspect="1"/>
          </p:cNvPicPr>
          <p:nvPr/>
        </p:nvPicPr>
        <p:blipFill>
          <a:blip r:embed="rId4"/>
          <a:srcRect r="3242"/>
          <a:stretch>
            <a:fillRect/>
          </a:stretch>
        </p:blipFill>
        <p:spPr>
          <a:xfrm>
            <a:off x="9330690" y="240030"/>
            <a:ext cx="2880360" cy="1807210"/>
          </a:xfrm>
          <a:prstGeom prst="rect">
            <a:avLst/>
          </a:prstGeom>
        </p:spPr>
      </p:pic>
      <p:sp>
        <p:nvSpPr>
          <p:cNvPr id="10" name="文本框 9"/>
          <p:cNvSpPr txBox="1"/>
          <p:nvPr/>
        </p:nvSpPr>
        <p:spPr>
          <a:xfrm>
            <a:off x="1471295" y="454660"/>
            <a:ext cx="3148330" cy="1371600"/>
          </a:xfrm>
          <a:prstGeom prst="rect">
            <a:avLst/>
          </a:prstGeom>
          <a:noFill/>
        </p:spPr>
        <p:txBody>
          <a:bodyPr rtlCol="0" wrap="square">
            <a:spAutoFit/>
          </a:bodyPr>
          <a:lstStyle/>
          <a:p>
            <a:pPr algn="l"/>
            <a:r>
              <a:rPr altLang="en-US" lang="zh-CN" sz="2800">
                <a:solidFill>
                  <a:srgbClr val="2E7E38"/>
                </a:solidFill>
                <a:latin charset="-122" panose="00020600040101010101" typeface="字体管家棉花糖"/>
                <a:ea charset="-122" panose="00020600040101010101" typeface="字体管家棉花糖"/>
              </a:rPr>
              <a:t>点击此处添加标题</a:t>
            </a:r>
          </a:p>
          <a:p>
            <a:pPr algn="l"/>
            <a:r>
              <a:rPr altLang="en-US" lang="zh-CN" sz="2800">
                <a:solidFill>
                  <a:srgbClr val="2E7E38"/>
                </a:solidFill>
                <a:latin charset="-122" panose="00020600040101010101" typeface="字体管家棉花糖"/>
                <a:ea charset="-122" panose="00020600040101010101" typeface="字体管家棉花糖"/>
              </a:rPr>
              <a:t>Click here to add title</a:t>
            </a:r>
          </a:p>
        </p:txBody>
      </p:sp>
      <p:grpSp>
        <p:nvGrpSpPr>
          <p:cNvPr id="2" name="组合 1"/>
          <p:cNvGrpSpPr/>
          <p:nvPr/>
        </p:nvGrpSpPr>
        <p:grpSpPr>
          <a:xfrm>
            <a:off x="1513631" y="2390558"/>
            <a:ext cx="5879345" cy="3113153"/>
            <a:chOff x="5326" y="3676"/>
            <a:chExt cx="9259" cy="4903"/>
          </a:xfrm>
        </p:grpSpPr>
        <p:grpSp>
          <p:nvGrpSpPr>
            <p:cNvPr id="19" name="组合 18"/>
            <p:cNvGrpSpPr/>
            <p:nvPr>
              <p:custDataLst>
                <p:tags r:id="rId5"/>
              </p:custDataLst>
            </p:nvPr>
          </p:nvGrpSpPr>
          <p:grpSpPr>
            <a:xfrm>
              <a:off x="10347" y="3676"/>
              <a:ext cx="2012" cy="1262"/>
              <a:chOff x="4945771" y="2179712"/>
              <a:chExt cx="1400345" cy="878393"/>
            </a:xfrm>
          </p:grpSpPr>
          <p:sp>
            <p:nvSpPr>
              <p:cNvPr id="61" name="任意多边形 60"/>
              <p:cNvSpPr/>
              <p:nvPr>
                <p:custDataLst>
                  <p:tags r:id="rId6"/>
                </p:custDataLst>
              </p:nvPr>
            </p:nvSpPr>
            <p:spPr>
              <a:xfrm rot="20507588">
                <a:off x="4945771" y="2490752"/>
                <a:ext cx="1400345" cy="567353"/>
              </a:xfrm>
              <a:custGeom>
                <a:gdLst>
                  <a:gd fmla="*/ 317683 w 1400345" name="connsiteX0"/>
                  <a:gd fmla="*/ 81752 h 567353" name="connsiteY0"/>
                  <a:gd fmla="*/ 322816 w 1400345" name="connsiteX1"/>
                  <a:gd fmla="*/ 495875 h 567353" name="connsiteY1"/>
                  <a:gd fmla="*/ 74279 w 1400345" name="connsiteX2"/>
                  <a:gd fmla="*/ 430277 h 567353" name="connsiteY2"/>
                  <a:gd fmla="*/ 69314 w 1400345" name="connsiteX3"/>
                  <a:gd fmla="*/ 151973 h 567353" name="connsiteY3"/>
                  <a:gd fmla="*/ 317683 w 1400345" name="connsiteX4"/>
                  <a:gd fmla="*/ 81752 h 567353" name="connsiteY4"/>
                  <a:gd fmla="*/ 1174072 w 1400345" name="connsiteX5"/>
                  <a:gd fmla="*/ 62263 h 567353" name="connsiteY5"/>
                  <a:gd fmla="*/ 1248834 w 1400345" name="connsiteX6"/>
                  <a:gd fmla="*/ 95765 h 567353" name="connsiteY6"/>
                  <a:gd fmla="*/ 1400122 w 1400345" name="connsiteX7"/>
                  <a:gd fmla="*/ 276187 h 567353" name="connsiteY7"/>
                  <a:gd fmla="*/ 894166 w 1400345" name="connsiteX8"/>
                  <a:gd fmla="*/ 563703 h 567353" name="connsiteY8"/>
                  <a:gd fmla="*/ 481632 w 1400345" name="connsiteX9"/>
                  <a:gd fmla="*/ 525251 h 567353" name="connsiteY9"/>
                  <a:gd fmla="*/ 469517 w 1400345" name="connsiteX10"/>
                  <a:gd fmla="*/ 45512 h 567353" name="connsiteY10"/>
                  <a:gd fmla="*/ 886600 w 1400345" name="connsiteX11"/>
                  <a:gd fmla="*/ 3149 h 567353" name="connsiteY11"/>
                  <a:gd fmla="*/ 1174072 w 1400345" name="connsiteX12"/>
                  <a:gd fmla="*/ 62263 h 567353" name="connsiteY1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b="b" l="l" r="r" t="t"/>
                <a:pathLst>
                  <a:path h="567353" w="1400345">
                    <a:moveTo>
                      <a:pt x="317683" y="81752"/>
                    </a:moveTo>
                    <a:lnTo>
                      <a:pt x="322816" y="495875"/>
                    </a:lnTo>
                    <a:cubicBezTo>
                      <a:pt x="230404" y="505728"/>
                      <a:pt x="137378" y="481176"/>
                      <a:pt x="74279" y="430277"/>
                    </a:cubicBezTo>
                    <a:cubicBezTo>
                      <a:pt x="-22831" y="351942"/>
                      <a:pt x="-24968" y="232174"/>
                      <a:pt x="69314" y="151973"/>
                    </a:cubicBezTo>
                    <a:cubicBezTo>
                      <a:pt x="131104" y="99411"/>
                      <a:pt x="224244" y="73077"/>
                      <a:pt x="317683" y="81752"/>
                    </a:cubicBezTo>
                    <a:close/>
                    <a:moveTo>
                      <a:pt x="1174072" y="62263"/>
                    </a:moveTo>
                    <a:cubicBezTo>
                      <a:pt x="1201013" y="72422"/>
                      <a:pt x="1226022" y="83636"/>
                      <a:pt x="1248834" y="95765"/>
                    </a:cubicBezTo>
                    <a:cubicBezTo>
                      <a:pt x="1340081" y="144281"/>
                      <a:pt x="1396170" y="207431"/>
                      <a:pt x="1400122" y="276187"/>
                    </a:cubicBezTo>
                    <a:cubicBezTo>
                      <a:pt x="1408278" y="418140"/>
                      <a:pt x="1192082" y="540997"/>
                      <a:pt x="894166" y="563703"/>
                    </a:cubicBezTo>
                    <a:cubicBezTo>
                      <a:pt x="751335" y="574589"/>
                      <a:pt x="604912" y="560941"/>
                      <a:pt x="481632" y="525251"/>
                    </a:cubicBezTo>
                    <a:lnTo>
                      <a:pt x="469517" y="45512"/>
                    </a:lnTo>
                    <a:cubicBezTo>
                      <a:pt x="592889" y="7940"/>
                      <a:pt x="741214" y="-7126"/>
                      <a:pt x="886600" y="3149"/>
                    </a:cubicBezTo>
                    <a:cubicBezTo>
                      <a:pt x="995037" y="10814"/>
                      <a:pt x="1093249" y="31788"/>
                      <a:pt x="1174072" y="62263"/>
                    </a:cubicBezTo>
                    <a:close/>
                  </a:path>
                </a:pathLst>
              </a:custGeom>
              <a:solidFill>
                <a:srgbClr val="FEEF0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bIns="0" lIns="396000" rIns="0" rtlCol="0" tIns="0" wrap="square">
                <a:norm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r>
                  <a:rPr altLang="en-US" lang="zh-CN">
                    <a:solidFill>
                      <a:srgbClr val="2E7E38"/>
                    </a:solidFill>
                    <a:latin charset="-122" panose="00020600040101010101" typeface="字体管家棉花糖"/>
                    <a:ea charset="-122" panose="00020600040101010101" typeface="字体管家棉花糖"/>
                    <a:cs typeface="+mj-cs"/>
                    <a:sym charset="0" panose="020b0604020202020204" pitchFamily="34" typeface="Arial"/>
                  </a:rPr>
                  <a:t>文本</a:t>
                </a:r>
              </a:p>
            </p:txBody>
          </p:sp>
          <p:cxnSp>
            <p:nvCxnSpPr>
              <p:cNvPr id="66" name="直接箭头连接符 65"/>
              <p:cNvCxnSpPr/>
              <p:nvPr>
                <p:custDataLst>
                  <p:tags r:id="rId7"/>
                </p:custDataLst>
              </p:nvPr>
            </p:nvCxnSpPr>
            <p:spPr>
              <a:xfrm flipV="1">
                <a:off x="5065486" y="2179712"/>
                <a:ext cx="87085" cy="412700"/>
              </a:xfrm>
              <a:prstGeom prst="straightConnector1">
                <a:avLst/>
              </a:prstGeom>
              <a:ln>
                <a:solidFill>
                  <a:schemeClr val="accent4">
                    <a:lumMod val="75000"/>
                  </a:schemeClr>
                </a:solidFill>
                <a:prstDash val="sysDash"/>
                <a:headEnd type="oval"/>
                <a:tailEnd type="triangle"/>
              </a:ln>
            </p:spPr>
            <p:style>
              <a:lnRef idx="1">
                <a:schemeClr val="accent1"/>
              </a:lnRef>
              <a:fillRef idx="0">
                <a:schemeClr val="accent1"/>
              </a:fillRef>
              <a:effectRef idx="0">
                <a:schemeClr val="accent1"/>
              </a:effectRef>
              <a:fontRef idx="minor">
                <a:schemeClr val="tx1"/>
              </a:fontRef>
            </p:style>
          </p:cxnSp>
        </p:grpSp>
        <p:grpSp>
          <p:nvGrpSpPr>
            <p:cNvPr id="18" name="组合 17"/>
            <p:cNvGrpSpPr/>
            <p:nvPr>
              <p:custDataLst>
                <p:tags r:id="rId8"/>
              </p:custDataLst>
            </p:nvPr>
          </p:nvGrpSpPr>
          <p:grpSpPr>
            <a:xfrm>
              <a:off x="7740" y="4810"/>
              <a:ext cx="2012" cy="1288"/>
              <a:chOff x="3131731" y="2969237"/>
              <a:chExt cx="1400345" cy="896280"/>
            </a:xfrm>
          </p:grpSpPr>
          <p:sp>
            <p:nvSpPr>
              <p:cNvPr id="60" name="任意多边形 59"/>
              <p:cNvSpPr/>
              <p:nvPr>
                <p:custDataLst>
                  <p:tags r:id="rId9"/>
                </p:custDataLst>
              </p:nvPr>
            </p:nvSpPr>
            <p:spPr>
              <a:xfrm rot="20507588">
                <a:off x="3131731" y="3298164"/>
                <a:ext cx="1400345" cy="567353"/>
              </a:xfrm>
              <a:custGeom>
                <a:gdLst>
                  <a:gd fmla="*/ 317683 w 1400345" name="connsiteX0"/>
                  <a:gd fmla="*/ 81752 h 567353" name="connsiteY0"/>
                  <a:gd fmla="*/ 322816 w 1400345" name="connsiteX1"/>
                  <a:gd fmla="*/ 495875 h 567353" name="connsiteY1"/>
                  <a:gd fmla="*/ 74279 w 1400345" name="connsiteX2"/>
                  <a:gd fmla="*/ 430277 h 567353" name="connsiteY2"/>
                  <a:gd fmla="*/ 69314 w 1400345" name="connsiteX3"/>
                  <a:gd fmla="*/ 151974 h 567353" name="connsiteY3"/>
                  <a:gd fmla="*/ 317683 w 1400345" name="connsiteX4"/>
                  <a:gd fmla="*/ 81752 h 567353" name="connsiteY4"/>
                  <a:gd fmla="*/ 1174072 w 1400345" name="connsiteX5"/>
                  <a:gd fmla="*/ 62263 h 567353" name="connsiteY5"/>
                  <a:gd fmla="*/ 1248834 w 1400345" name="connsiteX6"/>
                  <a:gd fmla="*/ 95765 h 567353" name="connsiteY6"/>
                  <a:gd fmla="*/ 1400122 w 1400345" name="connsiteX7"/>
                  <a:gd fmla="*/ 276187 h 567353" name="connsiteY7"/>
                  <a:gd fmla="*/ 894166 w 1400345" name="connsiteX8"/>
                  <a:gd fmla="*/ 563703 h 567353" name="connsiteY8"/>
                  <a:gd fmla="*/ 481632 w 1400345" name="connsiteX9"/>
                  <a:gd fmla="*/ 525251 h 567353" name="connsiteY9"/>
                  <a:gd fmla="*/ 469517 w 1400345" name="connsiteX10"/>
                  <a:gd fmla="*/ 45512 h 567353" name="connsiteY10"/>
                  <a:gd fmla="*/ 886600 w 1400345" name="connsiteX11"/>
                  <a:gd fmla="*/ 3149 h 567353" name="connsiteY11"/>
                  <a:gd fmla="*/ 1174072 w 1400345" name="connsiteX12"/>
                  <a:gd fmla="*/ 62263 h 567353" name="connsiteY1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b="b" l="l" r="r" t="t"/>
                <a:pathLst>
                  <a:path h="567353" w="1400345">
                    <a:moveTo>
                      <a:pt x="317683" y="81752"/>
                    </a:moveTo>
                    <a:lnTo>
                      <a:pt x="322816" y="495875"/>
                    </a:lnTo>
                    <a:cubicBezTo>
                      <a:pt x="230404" y="505728"/>
                      <a:pt x="137378" y="481176"/>
                      <a:pt x="74279" y="430277"/>
                    </a:cubicBezTo>
                    <a:cubicBezTo>
                      <a:pt x="-22831" y="351942"/>
                      <a:pt x="-24968" y="232174"/>
                      <a:pt x="69314" y="151974"/>
                    </a:cubicBezTo>
                    <a:cubicBezTo>
                      <a:pt x="131104" y="99411"/>
                      <a:pt x="224244" y="73077"/>
                      <a:pt x="317683" y="81752"/>
                    </a:cubicBezTo>
                    <a:close/>
                    <a:moveTo>
                      <a:pt x="1174072" y="62263"/>
                    </a:moveTo>
                    <a:cubicBezTo>
                      <a:pt x="1201013" y="72422"/>
                      <a:pt x="1226022" y="83636"/>
                      <a:pt x="1248834" y="95765"/>
                    </a:cubicBezTo>
                    <a:cubicBezTo>
                      <a:pt x="1340081" y="144281"/>
                      <a:pt x="1396170" y="207431"/>
                      <a:pt x="1400122" y="276187"/>
                    </a:cubicBezTo>
                    <a:cubicBezTo>
                      <a:pt x="1408278" y="418140"/>
                      <a:pt x="1192082" y="540997"/>
                      <a:pt x="894166" y="563703"/>
                    </a:cubicBezTo>
                    <a:cubicBezTo>
                      <a:pt x="751334" y="574589"/>
                      <a:pt x="604912" y="560941"/>
                      <a:pt x="481632" y="525251"/>
                    </a:cubicBezTo>
                    <a:lnTo>
                      <a:pt x="469517" y="45512"/>
                    </a:lnTo>
                    <a:cubicBezTo>
                      <a:pt x="592889" y="7940"/>
                      <a:pt x="741213" y="-7126"/>
                      <a:pt x="886600" y="3149"/>
                    </a:cubicBezTo>
                    <a:cubicBezTo>
                      <a:pt x="995037" y="10814"/>
                      <a:pt x="1093249" y="31788"/>
                      <a:pt x="1174072" y="62263"/>
                    </a:cubicBezTo>
                    <a:close/>
                  </a:path>
                </a:pathLst>
              </a:custGeom>
              <a:solidFill>
                <a:srgbClr val="00B05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bIns="0" lIns="396000" rIns="0" rtlCol="0" tIns="0" wrap="square">
                <a:norm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r>
                  <a:rPr altLang="en-US" lang="zh-CN">
                    <a:solidFill>
                      <a:schemeClr val="bg1"/>
                    </a:solidFill>
                    <a:latin charset="-122" panose="00020600040101010101" typeface="字体管家棉花糖"/>
                    <a:ea charset="-122" panose="00020600040101010101" typeface="字体管家棉花糖"/>
                    <a:cs typeface="+mj-cs"/>
                    <a:sym charset="0" panose="020b0604020202020204" pitchFamily="34" typeface="Arial"/>
                  </a:rPr>
                  <a:t>文本</a:t>
                </a:r>
              </a:p>
            </p:txBody>
          </p:sp>
          <p:cxnSp>
            <p:nvCxnSpPr>
              <p:cNvPr id="65" name="直接箭头连接符 64"/>
              <p:cNvCxnSpPr/>
              <p:nvPr>
                <p:custDataLst>
                  <p:tags r:id="rId10"/>
                </p:custDataLst>
              </p:nvPr>
            </p:nvCxnSpPr>
            <p:spPr>
              <a:xfrm flipV="1">
                <a:off x="3251200" y="2969237"/>
                <a:ext cx="87085" cy="412700"/>
              </a:xfrm>
              <a:prstGeom prst="straightConnector1">
                <a:avLst/>
              </a:prstGeom>
              <a:ln>
                <a:solidFill>
                  <a:srgbClr val="2E7E38"/>
                </a:solidFill>
                <a:prstDash val="sysDash"/>
                <a:headEnd type="oval"/>
                <a:tailEnd type="triangle"/>
              </a:ln>
            </p:spPr>
            <p:style>
              <a:lnRef idx="1">
                <a:schemeClr val="accent1"/>
              </a:lnRef>
              <a:fillRef idx="0">
                <a:schemeClr val="accent1"/>
              </a:fillRef>
              <a:effectRef idx="0">
                <a:schemeClr val="accent1"/>
              </a:effectRef>
              <a:fontRef idx="minor">
                <a:schemeClr val="tx1"/>
              </a:fontRef>
            </p:style>
          </p:cxnSp>
        </p:grpSp>
        <p:grpSp>
          <p:nvGrpSpPr>
            <p:cNvPr id="16" name="组合 15"/>
            <p:cNvGrpSpPr/>
            <p:nvPr>
              <p:custDataLst>
                <p:tags r:id="rId11"/>
              </p:custDataLst>
            </p:nvPr>
          </p:nvGrpSpPr>
          <p:grpSpPr>
            <a:xfrm>
              <a:off x="5326" y="5938"/>
              <a:ext cx="2023" cy="1353"/>
              <a:chOff x="1451429" y="3754724"/>
              <a:chExt cx="1407854" cy="941167"/>
            </a:xfrm>
          </p:grpSpPr>
          <p:sp>
            <p:nvSpPr>
              <p:cNvPr id="59" name="任意多边形 58"/>
              <p:cNvSpPr/>
              <p:nvPr>
                <p:custDataLst>
                  <p:tags r:id="rId12"/>
                </p:custDataLst>
              </p:nvPr>
            </p:nvSpPr>
            <p:spPr>
              <a:xfrm rot="20507588">
                <a:off x="1458939" y="4128538"/>
                <a:ext cx="1400344" cy="567353"/>
              </a:xfrm>
              <a:custGeom>
                <a:gdLst>
                  <a:gd fmla="*/ 317683 w 1400344" name="connsiteX0"/>
                  <a:gd fmla="*/ 81752 h 567353" name="connsiteY0"/>
                  <a:gd fmla="*/ 322816 w 1400344" name="connsiteX1"/>
                  <a:gd fmla="*/ 495875 h 567353" name="connsiteY1"/>
                  <a:gd fmla="*/ 74279 w 1400344" name="connsiteX2"/>
                  <a:gd fmla="*/ 430276 h 567353" name="connsiteY2"/>
                  <a:gd fmla="*/ 69314 w 1400344" name="connsiteX3"/>
                  <a:gd fmla="*/ 151974 h 567353" name="connsiteY3"/>
                  <a:gd fmla="*/ 317683 w 1400344" name="connsiteX4"/>
                  <a:gd fmla="*/ 81752 h 567353" name="connsiteY4"/>
                  <a:gd fmla="*/ 1174072 w 1400344" name="connsiteX5"/>
                  <a:gd fmla="*/ 62263 h 567353" name="connsiteY5"/>
                  <a:gd fmla="*/ 1248834 w 1400344" name="connsiteX6"/>
                  <a:gd fmla="*/ 95765 h 567353" name="connsiteY6"/>
                  <a:gd fmla="*/ 1400121 w 1400344" name="connsiteX7"/>
                  <a:gd fmla="*/ 276187 h 567353" name="connsiteY7"/>
                  <a:gd fmla="*/ 894166 w 1400344" name="connsiteX8"/>
                  <a:gd fmla="*/ 563703 h 567353" name="connsiteY8"/>
                  <a:gd fmla="*/ 481632 w 1400344" name="connsiteX9"/>
                  <a:gd fmla="*/ 525251 h 567353" name="connsiteY9"/>
                  <a:gd fmla="*/ 469517 w 1400344" name="connsiteX10"/>
                  <a:gd fmla="*/ 45513 h 567353" name="connsiteY10"/>
                  <a:gd fmla="*/ 886600 w 1400344" name="connsiteX11"/>
                  <a:gd fmla="*/ 3149 h 567353" name="connsiteY11"/>
                  <a:gd fmla="*/ 1174072 w 1400344" name="connsiteX12"/>
                  <a:gd fmla="*/ 62263 h 567353" name="connsiteY1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b="b" l="l" r="r" t="t"/>
                <a:pathLst>
                  <a:path h="567353" w="1400344">
                    <a:moveTo>
                      <a:pt x="317683" y="81752"/>
                    </a:moveTo>
                    <a:lnTo>
                      <a:pt x="322816" y="495875"/>
                    </a:lnTo>
                    <a:cubicBezTo>
                      <a:pt x="230404" y="505728"/>
                      <a:pt x="137378" y="481175"/>
                      <a:pt x="74279" y="430276"/>
                    </a:cubicBezTo>
                    <a:cubicBezTo>
                      <a:pt x="-22831" y="351943"/>
                      <a:pt x="-24968" y="232175"/>
                      <a:pt x="69314" y="151974"/>
                    </a:cubicBezTo>
                    <a:cubicBezTo>
                      <a:pt x="131104" y="99411"/>
                      <a:pt x="224244" y="73077"/>
                      <a:pt x="317683" y="81752"/>
                    </a:cubicBezTo>
                    <a:close/>
                    <a:moveTo>
                      <a:pt x="1174072" y="62263"/>
                    </a:moveTo>
                    <a:cubicBezTo>
                      <a:pt x="1201013" y="72422"/>
                      <a:pt x="1226022" y="83636"/>
                      <a:pt x="1248834" y="95765"/>
                    </a:cubicBezTo>
                    <a:cubicBezTo>
                      <a:pt x="1340081" y="144281"/>
                      <a:pt x="1396170" y="207431"/>
                      <a:pt x="1400121" y="276187"/>
                    </a:cubicBezTo>
                    <a:cubicBezTo>
                      <a:pt x="1408277" y="418141"/>
                      <a:pt x="1192082" y="540997"/>
                      <a:pt x="894166" y="563703"/>
                    </a:cubicBezTo>
                    <a:cubicBezTo>
                      <a:pt x="751334" y="574589"/>
                      <a:pt x="604912" y="560941"/>
                      <a:pt x="481632" y="525251"/>
                    </a:cubicBezTo>
                    <a:lnTo>
                      <a:pt x="469517" y="45513"/>
                    </a:lnTo>
                    <a:cubicBezTo>
                      <a:pt x="592889" y="7940"/>
                      <a:pt x="741213" y="-7126"/>
                      <a:pt x="886600" y="3149"/>
                    </a:cubicBezTo>
                    <a:cubicBezTo>
                      <a:pt x="995037" y="10814"/>
                      <a:pt x="1093249" y="31788"/>
                      <a:pt x="1174072" y="62263"/>
                    </a:cubicBezTo>
                    <a:close/>
                  </a:path>
                </a:pathLst>
              </a:custGeom>
              <a:solidFill>
                <a:srgbClr val="FEEF0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bIns="0" lIns="396000" rIns="0" rtlCol="0" tIns="0" wrap="square">
                <a:norm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r>
                  <a:rPr altLang="en-US" lang="zh-CN">
                    <a:solidFill>
                      <a:srgbClr val="2E7E38"/>
                    </a:solidFill>
                    <a:latin charset="-122" panose="00020600040101010101" typeface="字体管家棉花糖"/>
                    <a:ea charset="-122" panose="00020600040101010101" typeface="字体管家棉花糖"/>
                    <a:cs typeface="+mj-cs"/>
                    <a:sym charset="0" panose="020b0604020202020204" pitchFamily="34" typeface="Arial"/>
                  </a:rPr>
                  <a:t>文本</a:t>
                </a:r>
              </a:p>
            </p:txBody>
          </p:sp>
          <p:cxnSp>
            <p:nvCxnSpPr>
              <p:cNvPr id="4" name="直接箭头连接符 3"/>
              <p:cNvCxnSpPr/>
              <p:nvPr>
                <p:custDataLst>
                  <p:tags r:id="rId13"/>
                </p:custDataLst>
              </p:nvPr>
            </p:nvCxnSpPr>
            <p:spPr>
              <a:xfrm flipV="1">
                <a:off x="1451429" y="3754724"/>
                <a:ext cx="87085" cy="412700"/>
              </a:xfrm>
              <a:prstGeom prst="straightConnector1">
                <a:avLst/>
              </a:prstGeom>
              <a:ln>
                <a:solidFill>
                  <a:schemeClr val="accent4">
                    <a:lumMod val="75000"/>
                  </a:schemeClr>
                </a:solidFill>
                <a:prstDash val="sysDash"/>
                <a:headEnd type="oval"/>
                <a:tailEnd type="triangle"/>
              </a:ln>
            </p:spPr>
            <p:style>
              <a:lnRef idx="1">
                <a:schemeClr val="accent1"/>
              </a:lnRef>
              <a:fillRef idx="0">
                <a:schemeClr val="accent1"/>
              </a:fillRef>
              <a:effectRef idx="0">
                <a:schemeClr val="accent1"/>
              </a:effectRef>
              <a:fontRef idx="minor">
                <a:schemeClr val="tx1"/>
              </a:fontRef>
            </p:style>
          </p:cxnSp>
        </p:grpSp>
        <p:grpSp>
          <p:nvGrpSpPr>
            <p:cNvPr id="14" name="组合 13"/>
            <p:cNvGrpSpPr/>
            <p:nvPr>
              <p:custDataLst>
                <p:tags r:id="rId14"/>
              </p:custDataLst>
            </p:nvPr>
          </p:nvGrpSpPr>
          <p:grpSpPr>
            <a:xfrm>
              <a:off x="7358" y="7150"/>
              <a:ext cx="2012" cy="1428"/>
              <a:chOff x="2866555" y="4597628"/>
              <a:chExt cx="1400343" cy="993809"/>
            </a:xfrm>
          </p:grpSpPr>
          <p:sp>
            <p:nvSpPr>
              <p:cNvPr id="64" name="任意多边形 63"/>
              <p:cNvSpPr/>
              <p:nvPr>
                <p:custDataLst>
                  <p:tags r:id="rId15"/>
                </p:custDataLst>
              </p:nvPr>
            </p:nvSpPr>
            <p:spPr>
              <a:xfrm rot="20507588">
                <a:off x="2866555" y="4597628"/>
                <a:ext cx="1400343" cy="567353"/>
              </a:xfrm>
              <a:custGeom>
                <a:gdLst>
                  <a:gd fmla="*/ 317682 w 1400343" name="connsiteX0"/>
                  <a:gd fmla="*/ 81752 h 567353" name="connsiteY0"/>
                  <a:gd fmla="*/ 322815 w 1400343" name="connsiteX1"/>
                  <a:gd fmla="*/ 495875 h 567353" name="connsiteY1"/>
                  <a:gd fmla="*/ 74278 w 1400343" name="connsiteX2"/>
                  <a:gd fmla="*/ 430277 h 567353" name="connsiteY2"/>
                  <a:gd fmla="*/ 69313 w 1400343" name="connsiteX3"/>
                  <a:gd fmla="*/ 151974 h 567353" name="connsiteY3"/>
                  <a:gd fmla="*/ 317682 w 1400343" name="connsiteX4"/>
                  <a:gd fmla="*/ 81752 h 567353" name="connsiteY4"/>
                  <a:gd fmla="*/ 1174072 w 1400343" name="connsiteX5"/>
                  <a:gd fmla="*/ 62264 h 567353" name="connsiteY5"/>
                  <a:gd fmla="*/ 1248834 w 1400343" name="connsiteX6"/>
                  <a:gd fmla="*/ 95765 h 567353" name="connsiteY6"/>
                  <a:gd fmla="*/ 1400120 w 1400343" name="connsiteX7"/>
                  <a:gd fmla="*/ 276186 h 567353" name="connsiteY7"/>
                  <a:gd fmla="*/ 894167 w 1400343" name="connsiteX8"/>
                  <a:gd fmla="*/ 563703 h 567353" name="connsiteY8"/>
                  <a:gd fmla="*/ 481634 w 1400343" name="connsiteX9"/>
                  <a:gd fmla="*/ 525252 h 567353" name="connsiteY9"/>
                  <a:gd fmla="*/ 469518 w 1400343" name="connsiteX10"/>
                  <a:gd fmla="*/ 45513 h 567353" name="connsiteY10"/>
                  <a:gd fmla="*/ 886600 w 1400343" name="connsiteX11"/>
                  <a:gd fmla="*/ 3149 h 567353" name="connsiteY11"/>
                  <a:gd fmla="*/ 1174072 w 1400343" name="connsiteX12"/>
                  <a:gd fmla="*/ 62264 h 567353" name="connsiteY1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b="b" l="l" r="r" t="t"/>
                <a:pathLst>
                  <a:path h="567353" w="1400343">
                    <a:moveTo>
                      <a:pt x="317682" y="81752"/>
                    </a:moveTo>
                    <a:lnTo>
                      <a:pt x="322815" y="495875"/>
                    </a:lnTo>
                    <a:cubicBezTo>
                      <a:pt x="230403" y="505729"/>
                      <a:pt x="137377" y="481176"/>
                      <a:pt x="74278" y="430277"/>
                    </a:cubicBezTo>
                    <a:cubicBezTo>
                      <a:pt x="-22831" y="351943"/>
                      <a:pt x="-24968" y="232175"/>
                      <a:pt x="69313" y="151974"/>
                    </a:cubicBezTo>
                    <a:cubicBezTo>
                      <a:pt x="131103" y="99412"/>
                      <a:pt x="224242" y="73078"/>
                      <a:pt x="317682" y="81752"/>
                    </a:cubicBezTo>
                    <a:close/>
                    <a:moveTo>
                      <a:pt x="1174072" y="62264"/>
                    </a:moveTo>
                    <a:cubicBezTo>
                      <a:pt x="1201013" y="72422"/>
                      <a:pt x="1226022" y="83636"/>
                      <a:pt x="1248834" y="95765"/>
                    </a:cubicBezTo>
                    <a:cubicBezTo>
                      <a:pt x="1340080" y="144282"/>
                      <a:pt x="1396169" y="207431"/>
                      <a:pt x="1400120" y="276186"/>
                    </a:cubicBezTo>
                    <a:cubicBezTo>
                      <a:pt x="1408277" y="418140"/>
                      <a:pt x="1192081" y="540997"/>
                      <a:pt x="894167" y="563703"/>
                    </a:cubicBezTo>
                    <a:cubicBezTo>
                      <a:pt x="751334" y="574589"/>
                      <a:pt x="604912" y="560941"/>
                      <a:pt x="481634" y="525252"/>
                    </a:cubicBezTo>
                    <a:lnTo>
                      <a:pt x="469518" y="45513"/>
                    </a:lnTo>
                    <a:cubicBezTo>
                      <a:pt x="592889" y="7940"/>
                      <a:pt x="741213" y="-7126"/>
                      <a:pt x="886600" y="3149"/>
                    </a:cubicBezTo>
                    <a:cubicBezTo>
                      <a:pt x="995036" y="10814"/>
                      <a:pt x="1093248" y="31788"/>
                      <a:pt x="1174072" y="62264"/>
                    </a:cubicBezTo>
                    <a:close/>
                  </a:path>
                </a:pathLst>
              </a:custGeom>
              <a:solidFill>
                <a:srgbClr val="00B05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bIns="0" lIns="396000" rIns="0" rtlCol="0" tIns="0" wrap="square">
                <a:norm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r>
                  <a:rPr altLang="en-US" lang="zh-CN">
                    <a:solidFill>
                      <a:schemeClr val="bg1"/>
                    </a:solidFill>
                    <a:latin charset="-122" panose="00020600040101010101" typeface="字体管家棉花糖"/>
                    <a:ea charset="-122" panose="00020600040101010101" typeface="字体管家棉花糖"/>
                    <a:cs typeface="+mj-cs"/>
                    <a:sym charset="0" panose="020b0604020202020204" pitchFamily="34" typeface="Arial"/>
                  </a:rPr>
                  <a:t>文本</a:t>
                </a:r>
              </a:p>
            </p:txBody>
          </p:sp>
          <p:cxnSp>
            <p:nvCxnSpPr>
              <p:cNvPr id="67" name="直接箭头连接符 66"/>
              <p:cNvCxnSpPr/>
              <p:nvPr>
                <p:custDataLst>
                  <p:tags r:id="rId16"/>
                </p:custDataLst>
              </p:nvPr>
            </p:nvCxnSpPr>
            <p:spPr>
              <a:xfrm flipV="1" rot="7620000">
                <a:off x="3298181" y="5341544"/>
                <a:ext cx="87085" cy="412700"/>
              </a:xfrm>
              <a:prstGeom prst="straightConnector1">
                <a:avLst/>
              </a:prstGeom>
              <a:ln>
                <a:solidFill>
                  <a:srgbClr val="2E7E38"/>
                </a:solidFill>
                <a:prstDash val="sysDash"/>
                <a:headEnd type="oval"/>
                <a:tailEnd type="triangle"/>
              </a:ln>
            </p:spPr>
            <p:style>
              <a:lnRef idx="1">
                <a:schemeClr val="accent1"/>
              </a:lnRef>
              <a:fillRef idx="0">
                <a:schemeClr val="accent1"/>
              </a:fillRef>
              <a:effectRef idx="0">
                <a:schemeClr val="accent1"/>
              </a:effectRef>
              <a:fontRef idx="minor">
                <a:schemeClr val="tx1"/>
              </a:fontRef>
            </p:style>
          </p:cxnSp>
        </p:grpSp>
        <p:grpSp>
          <p:nvGrpSpPr>
            <p:cNvPr id="3" name="组合 2"/>
            <p:cNvGrpSpPr/>
            <p:nvPr>
              <p:custDataLst>
                <p:tags r:id="rId17"/>
              </p:custDataLst>
            </p:nvPr>
          </p:nvGrpSpPr>
          <p:grpSpPr>
            <a:xfrm>
              <a:off x="9965" y="5990"/>
              <a:ext cx="2012" cy="1429"/>
              <a:chOff x="4680596" y="3790216"/>
              <a:chExt cx="1400343" cy="993996"/>
            </a:xfrm>
          </p:grpSpPr>
          <p:sp>
            <p:nvSpPr>
              <p:cNvPr id="63" name="任意多边形 62"/>
              <p:cNvSpPr/>
              <p:nvPr>
                <p:custDataLst>
                  <p:tags r:id="rId18"/>
                </p:custDataLst>
              </p:nvPr>
            </p:nvSpPr>
            <p:spPr>
              <a:xfrm rot="20507588">
                <a:off x="4680596" y="3790216"/>
                <a:ext cx="1400343" cy="567353"/>
              </a:xfrm>
              <a:custGeom>
                <a:gdLst>
                  <a:gd fmla="*/ 317682 w 1400343" name="connsiteX0"/>
                  <a:gd fmla="*/ 81752 h 567353" name="connsiteY0"/>
                  <a:gd fmla="*/ 322815 w 1400343" name="connsiteX1"/>
                  <a:gd fmla="*/ 495875 h 567353" name="connsiteY1"/>
                  <a:gd fmla="*/ 74278 w 1400343" name="connsiteX2"/>
                  <a:gd fmla="*/ 430277 h 567353" name="connsiteY2"/>
                  <a:gd fmla="*/ 69313 w 1400343" name="connsiteX3"/>
                  <a:gd fmla="*/ 151974 h 567353" name="connsiteY3"/>
                  <a:gd fmla="*/ 317682 w 1400343" name="connsiteX4"/>
                  <a:gd fmla="*/ 81752 h 567353" name="connsiteY4"/>
                  <a:gd fmla="*/ 1174072 w 1400343" name="connsiteX5"/>
                  <a:gd fmla="*/ 62264 h 567353" name="connsiteY5"/>
                  <a:gd fmla="*/ 1248834 w 1400343" name="connsiteX6"/>
                  <a:gd fmla="*/ 95765 h 567353" name="connsiteY6"/>
                  <a:gd fmla="*/ 1400120 w 1400343" name="connsiteX7"/>
                  <a:gd fmla="*/ 276187 h 567353" name="connsiteY7"/>
                  <a:gd fmla="*/ 894167 w 1400343" name="connsiteX8"/>
                  <a:gd fmla="*/ 563703 h 567353" name="connsiteY8"/>
                  <a:gd fmla="*/ 481633 w 1400343" name="connsiteX9"/>
                  <a:gd fmla="*/ 525252 h 567353" name="connsiteY9"/>
                  <a:gd fmla="*/ 469518 w 1400343" name="connsiteX10"/>
                  <a:gd fmla="*/ 45513 h 567353" name="connsiteY10"/>
                  <a:gd fmla="*/ 886601 w 1400343" name="connsiteX11"/>
                  <a:gd fmla="*/ 3149 h 567353" name="connsiteY11"/>
                  <a:gd fmla="*/ 1174072 w 1400343" name="connsiteX12"/>
                  <a:gd fmla="*/ 62264 h 567353" name="connsiteY1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b="b" l="l" r="r" t="t"/>
                <a:pathLst>
                  <a:path h="567353" w="1400343">
                    <a:moveTo>
                      <a:pt x="317682" y="81752"/>
                    </a:moveTo>
                    <a:lnTo>
                      <a:pt x="322815" y="495875"/>
                    </a:lnTo>
                    <a:cubicBezTo>
                      <a:pt x="230403" y="505729"/>
                      <a:pt x="137377" y="481176"/>
                      <a:pt x="74278" y="430277"/>
                    </a:cubicBezTo>
                    <a:cubicBezTo>
                      <a:pt x="-22831" y="351943"/>
                      <a:pt x="-24968" y="232175"/>
                      <a:pt x="69313" y="151974"/>
                    </a:cubicBezTo>
                    <a:cubicBezTo>
                      <a:pt x="131103" y="99412"/>
                      <a:pt x="224242" y="73078"/>
                      <a:pt x="317682" y="81752"/>
                    </a:cubicBezTo>
                    <a:close/>
                    <a:moveTo>
                      <a:pt x="1174072" y="62264"/>
                    </a:moveTo>
                    <a:cubicBezTo>
                      <a:pt x="1201013" y="72422"/>
                      <a:pt x="1226022" y="83636"/>
                      <a:pt x="1248834" y="95765"/>
                    </a:cubicBezTo>
                    <a:cubicBezTo>
                      <a:pt x="1340080" y="144281"/>
                      <a:pt x="1396169" y="207431"/>
                      <a:pt x="1400120" y="276187"/>
                    </a:cubicBezTo>
                    <a:cubicBezTo>
                      <a:pt x="1408277" y="418140"/>
                      <a:pt x="1192081" y="540997"/>
                      <a:pt x="894167" y="563703"/>
                    </a:cubicBezTo>
                    <a:cubicBezTo>
                      <a:pt x="751334" y="574589"/>
                      <a:pt x="604912" y="560941"/>
                      <a:pt x="481633" y="525252"/>
                    </a:cubicBezTo>
                    <a:lnTo>
                      <a:pt x="469518" y="45513"/>
                    </a:lnTo>
                    <a:cubicBezTo>
                      <a:pt x="592889" y="7940"/>
                      <a:pt x="741213" y="-7126"/>
                      <a:pt x="886601" y="3149"/>
                    </a:cubicBezTo>
                    <a:cubicBezTo>
                      <a:pt x="995036" y="10813"/>
                      <a:pt x="1093248" y="31788"/>
                      <a:pt x="1174072" y="62264"/>
                    </a:cubicBezTo>
                    <a:close/>
                  </a:path>
                </a:pathLst>
              </a:custGeom>
              <a:solidFill>
                <a:srgbClr val="FEEF0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bIns="0" lIns="396000" rIns="0" rtlCol="0" tIns="0" wrap="square">
                <a:norm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r>
                  <a:rPr altLang="en-US" lang="zh-CN">
                    <a:solidFill>
                      <a:srgbClr val="2E7E38"/>
                    </a:solidFill>
                    <a:latin charset="-122" panose="00020600040101010101" typeface="字体管家棉花糖"/>
                    <a:ea charset="-122" panose="00020600040101010101" typeface="字体管家棉花糖"/>
                    <a:cs typeface="+mj-cs"/>
                    <a:sym charset="0" panose="020b0604020202020204" pitchFamily="34" typeface="Arial"/>
                  </a:rPr>
                  <a:t>文本</a:t>
                </a:r>
              </a:p>
            </p:txBody>
          </p:sp>
          <p:cxnSp>
            <p:nvCxnSpPr>
              <p:cNvPr id="68" name="直接箭头连接符 67"/>
              <p:cNvCxnSpPr/>
              <p:nvPr>
                <p:custDataLst>
                  <p:tags r:id="rId19"/>
                </p:custDataLst>
              </p:nvPr>
            </p:nvCxnSpPr>
            <p:spPr>
              <a:xfrm flipV="1" rot="7620000">
                <a:off x="5160735" y="4534319"/>
                <a:ext cx="87085" cy="412700"/>
              </a:xfrm>
              <a:prstGeom prst="straightConnector1">
                <a:avLst/>
              </a:prstGeom>
              <a:ln>
                <a:solidFill>
                  <a:schemeClr val="accent4">
                    <a:lumMod val="75000"/>
                  </a:schemeClr>
                </a:solidFill>
                <a:prstDash val="sysDash"/>
                <a:headEnd type="oval"/>
                <a:tailEnd type="triangle"/>
              </a:ln>
            </p:spPr>
            <p:style>
              <a:lnRef idx="1">
                <a:schemeClr val="accent1"/>
              </a:lnRef>
              <a:fillRef idx="0">
                <a:schemeClr val="accent1"/>
              </a:fillRef>
              <a:effectRef idx="0">
                <a:schemeClr val="accent1"/>
              </a:effectRef>
              <a:fontRef idx="minor">
                <a:schemeClr val="tx1"/>
              </a:fontRef>
            </p:style>
          </p:cxnSp>
        </p:grpSp>
        <p:grpSp>
          <p:nvGrpSpPr>
            <p:cNvPr id="7" name="组合 6"/>
            <p:cNvGrpSpPr/>
            <p:nvPr>
              <p:custDataLst>
                <p:tags r:id="rId20"/>
              </p:custDataLst>
            </p:nvPr>
          </p:nvGrpSpPr>
          <p:grpSpPr>
            <a:xfrm>
              <a:off x="12572" y="4829"/>
              <a:ext cx="2012" cy="1476"/>
              <a:chOff x="6494636" y="2982805"/>
              <a:chExt cx="1400343" cy="1026976"/>
            </a:xfrm>
          </p:grpSpPr>
          <p:sp>
            <p:nvSpPr>
              <p:cNvPr id="62" name="任意多边形 61"/>
              <p:cNvSpPr/>
              <p:nvPr>
                <p:custDataLst>
                  <p:tags r:id="rId21"/>
                </p:custDataLst>
              </p:nvPr>
            </p:nvSpPr>
            <p:spPr>
              <a:xfrm rot="20507588">
                <a:off x="6494636" y="2982805"/>
                <a:ext cx="1400343" cy="567353"/>
              </a:xfrm>
              <a:custGeom>
                <a:gdLst>
                  <a:gd fmla="*/ 317682 w 1400343" name="connsiteX0"/>
                  <a:gd fmla="*/ 81752 h 567353" name="connsiteY0"/>
                  <a:gd fmla="*/ 322815 w 1400343" name="connsiteX1"/>
                  <a:gd fmla="*/ 495875 h 567353" name="connsiteY1"/>
                  <a:gd fmla="*/ 74278 w 1400343" name="connsiteX2"/>
                  <a:gd fmla="*/ 430277 h 567353" name="connsiteY2"/>
                  <a:gd fmla="*/ 69313 w 1400343" name="connsiteX3"/>
                  <a:gd fmla="*/ 151974 h 567353" name="connsiteY3"/>
                  <a:gd fmla="*/ 317682 w 1400343" name="connsiteX4"/>
                  <a:gd fmla="*/ 81752 h 567353" name="connsiteY4"/>
                  <a:gd fmla="*/ 1174072 w 1400343" name="connsiteX5"/>
                  <a:gd fmla="*/ 62264 h 567353" name="connsiteY5"/>
                  <a:gd fmla="*/ 1248834 w 1400343" name="connsiteX6"/>
                  <a:gd fmla="*/ 95765 h 567353" name="connsiteY6"/>
                  <a:gd fmla="*/ 1400120 w 1400343" name="connsiteX7"/>
                  <a:gd fmla="*/ 276187 h 567353" name="connsiteY7"/>
                  <a:gd fmla="*/ 894167 w 1400343" name="connsiteX8"/>
                  <a:gd fmla="*/ 563703 h 567353" name="connsiteY8"/>
                  <a:gd fmla="*/ 481633 w 1400343" name="connsiteX9"/>
                  <a:gd fmla="*/ 525252 h 567353" name="connsiteY9"/>
                  <a:gd fmla="*/ 469518 w 1400343" name="connsiteX10"/>
                  <a:gd fmla="*/ 45513 h 567353" name="connsiteY10"/>
                  <a:gd fmla="*/ 886601 w 1400343" name="connsiteX11"/>
                  <a:gd fmla="*/ 3149 h 567353" name="connsiteY11"/>
                  <a:gd fmla="*/ 1174072 w 1400343" name="connsiteX12"/>
                  <a:gd fmla="*/ 62264 h 567353" name="connsiteY1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b="b" l="l" r="r" t="t"/>
                <a:pathLst>
                  <a:path h="567353" w="1400343">
                    <a:moveTo>
                      <a:pt x="317682" y="81752"/>
                    </a:moveTo>
                    <a:lnTo>
                      <a:pt x="322815" y="495875"/>
                    </a:lnTo>
                    <a:cubicBezTo>
                      <a:pt x="230403" y="505729"/>
                      <a:pt x="137377" y="481176"/>
                      <a:pt x="74278" y="430277"/>
                    </a:cubicBezTo>
                    <a:cubicBezTo>
                      <a:pt x="-22831" y="351943"/>
                      <a:pt x="-24968" y="232175"/>
                      <a:pt x="69313" y="151974"/>
                    </a:cubicBezTo>
                    <a:cubicBezTo>
                      <a:pt x="131103" y="99412"/>
                      <a:pt x="224242" y="73078"/>
                      <a:pt x="317682" y="81752"/>
                    </a:cubicBezTo>
                    <a:close/>
                    <a:moveTo>
                      <a:pt x="1174072" y="62264"/>
                    </a:moveTo>
                    <a:cubicBezTo>
                      <a:pt x="1201013" y="72422"/>
                      <a:pt x="1226022" y="83636"/>
                      <a:pt x="1248834" y="95765"/>
                    </a:cubicBezTo>
                    <a:cubicBezTo>
                      <a:pt x="1340080" y="144281"/>
                      <a:pt x="1396169" y="207431"/>
                      <a:pt x="1400120" y="276187"/>
                    </a:cubicBezTo>
                    <a:cubicBezTo>
                      <a:pt x="1408277" y="418140"/>
                      <a:pt x="1192081" y="540997"/>
                      <a:pt x="894167" y="563703"/>
                    </a:cubicBezTo>
                    <a:cubicBezTo>
                      <a:pt x="751334" y="574590"/>
                      <a:pt x="604912" y="560941"/>
                      <a:pt x="481633" y="525252"/>
                    </a:cubicBezTo>
                    <a:lnTo>
                      <a:pt x="469518" y="45513"/>
                    </a:lnTo>
                    <a:cubicBezTo>
                      <a:pt x="592889" y="7940"/>
                      <a:pt x="741213" y="-7126"/>
                      <a:pt x="886601" y="3149"/>
                    </a:cubicBezTo>
                    <a:cubicBezTo>
                      <a:pt x="995036" y="10813"/>
                      <a:pt x="1093248" y="31788"/>
                      <a:pt x="1174072" y="62264"/>
                    </a:cubicBezTo>
                    <a:close/>
                  </a:path>
                </a:pathLst>
              </a:custGeom>
              <a:solidFill>
                <a:srgbClr val="00B05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bIns="0" lIns="396000" rIns="0" rtlCol="0" tIns="0" wrap="square">
                <a:norm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r>
                  <a:rPr altLang="en-US" lang="zh-CN">
                    <a:solidFill>
                      <a:schemeClr val="bg1"/>
                    </a:solidFill>
                    <a:latin charset="-122" panose="00020600040101010101" typeface="字体管家棉花糖"/>
                    <a:ea charset="-122" panose="00020600040101010101" typeface="字体管家棉花糖"/>
                    <a:cs typeface="+mj-cs"/>
                    <a:sym charset="0" panose="020b0604020202020204" pitchFamily="34" typeface="Arial"/>
                  </a:rPr>
                  <a:t>文本</a:t>
                </a:r>
              </a:p>
            </p:txBody>
          </p:sp>
          <p:cxnSp>
            <p:nvCxnSpPr>
              <p:cNvPr id="69" name="直接箭头连接符 68"/>
              <p:cNvCxnSpPr/>
              <p:nvPr>
                <p:custDataLst>
                  <p:tags r:id="rId22"/>
                </p:custDataLst>
              </p:nvPr>
            </p:nvCxnSpPr>
            <p:spPr>
              <a:xfrm flipV="1" rot="7620000">
                <a:off x="6960262" y="3759888"/>
                <a:ext cx="87085" cy="412700"/>
              </a:xfrm>
              <a:prstGeom prst="straightConnector1">
                <a:avLst/>
              </a:prstGeom>
              <a:ln>
                <a:solidFill>
                  <a:srgbClr val="2E7E38"/>
                </a:solidFill>
                <a:prstDash val="sysDash"/>
                <a:headEnd type="oval"/>
                <a:tailEnd type="triangle"/>
              </a:ln>
            </p:spPr>
            <p:style>
              <a:lnRef idx="1">
                <a:schemeClr val="accent1"/>
              </a:lnRef>
              <a:fillRef idx="0">
                <a:schemeClr val="accent1"/>
              </a:fillRef>
              <a:effectRef idx="0">
                <a:schemeClr val="accent1"/>
              </a:effectRef>
              <a:fontRef idx="minor">
                <a:schemeClr val="tx1"/>
              </a:fontRef>
            </p:style>
          </p:cxnSp>
        </p:grpSp>
      </p:grpSp>
      <p:sp>
        <p:nvSpPr>
          <p:cNvPr id="5" name="文本框 4"/>
          <p:cNvSpPr txBox="1"/>
          <p:nvPr/>
        </p:nvSpPr>
        <p:spPr>
          <a:xfrm>
            <a:off x="421005" y="2691130"/>
            <a:ext cx="1629410" cy="1920240"/>
          </a:xfrm>
          <a:prstGeom prst="rect">
            <a:avLst/>
          </a:prstGeom>
          <a:noFill/>
        </p:spPr>
        <p:txBody>
          <a:bodyPr rtlCol="0" wrap="square">
            <a:spAutoFit/>
          </a:bodyPr>
          <a:lstStyle/>
          <a:p>
            <a:pPr algn="ctr">
              <a:lnSpc>
                <a:spcPct val="120000"/>
              </a:lnSpc>
            </a:pPr>
            <a:r>
              <a:rPr altLang="en-US" lang="zh-CN" sz="2000">
                <a:solidFill>
                  <a:schemeClr val="accent4">
                    <a:lumMod val="75000"/>
                  </a:schemeClr>
                </a:solidFill>
                <a:latin charset="-122" panose="00020600040101010101" typeface="字体管家棉花糖"/>
                <a:ea charset="-122" panose="00020600040101010101" typeface="字体管家棉花糖"/>
                <a:sym typeface="+mn-ea"/>
              </a:rPr>
              <a:t>添加标题</a:t>
            </a:r>
          </a:p>
          <a:p>
            <a:pPr algn="ctr">
              <a:lnSpc>
                <a:spcPct val="120000"/>
              </a:lnSpc>
            </a:pPr>
            <a:r>
              <a:rPr altLang="en-US" lang="zh-CN" sz="2000">
                <a:solidFill>
                  <a:schemeClr val="accent4">
                    <a:lumMod val="75000"/>
                  </a:schemeClr>
                </a:solidFill>
                <a:latin charset="-122" panose="00020600040101010101" typeface="字体管家棉花糖"/>
                <a:ea charset="-122" panose="00020600040101010101" typeface="字体管家棉花糖"/>
                <a:sym typeface="+mn-ea"/>
              </a:rPr>
              <a:t>点击添加文本</a:t>
            </a:r>
          </a:p>
          <a:p>
            <a:pPr algn="ctr">
              <a:lnSpc>
                <a:spcPct val="120000"/>
              </a:lnSpc>
            </a:pPr>
            <a:r>
              <a:rPr altLang="en-US" lang="zh-CN" sz="2000">
                <a:solidFill>
                  <a:schemeClr val="accent4">
                    <a:lumMod val="75000"/>
                  </a:schemeClr>
                </a:solidFill>
                <a:latin charset="-122" panose="00020600040101010101" typeface="字体管家棉花糖"/>
                <a:ea charset="-122" panose="00020600040101010101" typeface="字体管家棉花糖"/>
                <a:sym typeface="+mn-ea"/>
              </a:rPr>
              <a:t>点击添加文本</a:t>
            </a:r>
          </a:p>
        </p:txBody>
      </p:sp>
      <p:sp>
        <p:nvSpPr>
          <p:cNvPr id="6" name="文本框 5"/>
          <p:cNvSpPr txBox="1"/>
          <p:nvPr/>
        </p:nvSpPr>
        <p:spPr>
          <a:xfrm>
            <a:off x="4399280" y="1349375"/>
            <a:ext cx="1629410" cy="1920240"/>
          </a:xfrm>
          <a:prstGeom prst="rect">
            <a:avLst/>
          </a:prstGeom>
          <a:noFill/>
        </p:spPr>
        <p:txBody>
          <a:bodyPr rtlCol="0" wrap="square">
            <a:spAutoFit/>
          </a:bodyPr>
          <a:lstStyle/>
          <a:p>
            <a:pPr algn="ctr">
              <a:lnSpc>
                <a:spcPct val="120000"/>
              </a:lnSpc>
            </a:pPr>
            <a:r>
              <a:rPr altLang="en-US" lang="zh-CN" sz="2000">
                <a:solidFill>
                  <a:schemeClr val="accent4">
                    <a:lumMod val="75000"/>
                  </a:schemeClr>
                </a:solidFill>
                <a:latin charset="-122" panose="00020600040101010101" typeface="字体管家棉花糖"/>
                <a:ea charset="-122" panose="00020600040101010101" typeface="字体管家棉花糖"/>
                <a:sym typeface="+mn-ea"/>
              </a:rPr>
              <a:t>添加标题</a:t>
            </a:r>
          </a:p>
          <a:p>
            <a:pPr algn="ctr">
              <a:lnSpc>
                <a:spcPct val="120000"/>
              </a:lnSpc>
            </a:pPr>
            <a:r>
              <a:rPr altLang="en-US" lang="zh-CN" sz="2000">
                <a:solidFill>
                  <a:schemeClr val="accent4">
                    <a:lumMod val="75000"/>
                  </a:schemeClr>
                </a:solidFill>
                <a:latin charset="-122" panose="00020600040101010101" typeface="字体管家棉花糖"/>
                <a:ea charset="-122" panose="00020600040101010101" typeface="字体管家棉花糖"/>
                <a:sym typeface="+mn-ea"/>
              </a:rPr>
              <a:t>点击添加文本</a:t>
            </a:r>
          </a:p>
          <a:p>
            <a:pPr algn="ctr">
              <a:lnSpc>
                <a:spcPct val="120000"/>
              </a:lnSpc>
            </a:pPr>
            <a:r>
              <a:rPr altLang="en-US" lang="zh-CN" sz="2000">
                <a:solidFill>
                  <a:schemeClr val="accent4">
                    <a:lumMod val="75000"/>
                  </a:schemeClr>
                </a:solidFill>
                <a:latin charset="-122" panose="00020600040101010101" typeface="字体管家棉花糖"/>
                <a:ea charset="-122" panose="00020600040101010101" typeface="字体管家棉花糖"/>
                <a:sym typeface="+mn-ea"/>
              </a:rPr>
              <a:t>点击添加文本</a:t>
            </a:r>
          </a:p>
        </p:txBody>
      </p:sp>
      <p:sp>
        <p:nvSpPr>
          <p:cNvPr id="8" name="文本框 7"/>
          <p:cNvSpPr txBox="1"/>
          <p:nvPr/>
        </p:nvSpPr>
        <p:spPr>
          <a:xfrm>
            <a:off x="4890770" y="4942840"/>
            <a:ext cx="1629410" cy="1920240"/>
          </a:xfrm>
          <a:prstGeom prst="rect">
            <a:avLst/>
          </a:prstGeom>
          <a:noFill/>
        </p:spPr>
        <p:txBody>
          <a:bodyPr rtlCol="0" wrap="square">
            <a:spAutoFit/>
          </a:bodyPr>
          <a:lstStyle/>
          <a:p>
            <a:pPr algn="ctr">
              <a:lnSpc>
                <a:spcPct val="120000"/>
              </a:lnSpc>
            </a:pPr>
            <a:r>
              <a:rPr altLang="en-US" lang="zh-CN" sz="2000">
                <a:solidFill>
                  <a:schemeClr val="accent4">
                    <a:lumMod val="75000"/>
                  </a:schemeClr>
                </a:solidFill>
                <a:latin charset="-122" panose="00020600040101010101" typeface="字体管家棉花糖"/>
                <a:ea charset="-122" panose="00020600040101010101" typeface="字体管家棉花糖"/>
                <a:sym typeface="+mn-ea"/>
              </a:rPr>
              <a:t>添加标题</a:t>
            </a:r>
          </a:p>
          <a:p>
            <a:pPr algn="ctr">
              <a:lnSpc>
                <a:spcPct val="120000"/>
              </a:lnSpc>
            </a:pPr>
            <a:r>
              <a:rPr altLang="en-US" lang="zh-CN" sz="2000">
                <a:solidFill>
                  <a:schemeClr val="accent4">
                    <a:lumMod val="75000"/>
                  </a:schemeClr>
                </a:solidFill>
                <a:latin charset="-122" panose="00020600040101010101" typeface="字体管家棉花糖"/>
                <a:ea charset="-122" panose="00020600040101010101" typeface="字体管家棉花糖"/>
                <a:sym typeface="+mn-ea"/>
              </a:rPr>
              <a:t>点击添加文本</a:t>
            </a:r>
          </a:p>
          <a:p>
            <a:pPr algn="ctr">
              <a:lnSpc>
                <a:spcPct val="120000"/>
              </a:lnSpc>
            </a:pPr>
            <a:r>
              <a:rPr altLang="en-US" lang="zh-CN" sz="2000">
                <a:solidFill>
                  <a:schemeClr val="accent4">
                    <a:lumMod val="75000"/>
                  </a:schemeClr>
                </a:solidFill>
                <a:latin charset="-122" panose="00020600040101010101" typeface="字体管家棉花糖"/>
                <a:ea charset="-122" panose="00020600040101010101" typeface="字体管家棉花糖"/>
                <a:sym typeface="+mn-ea"/>
              </a:rPr>
              <a:t>点击添加文本</a:t>
            </a:r>
          </a:p>
        </p:txBody>
      </p:sp>
      <p:sp>
        <p:nvSpPr>
          <p:cNvPr id="13" name="文本框 12"/>
          <p:cNvSpPr txBox="1"/>
          <p:nvPr/>
        </p:nvSpPr>
        <p:spPr>
          <a:xfrm>
            <a:off x="2423795" y="2069465"/>
            <a:ext cx="1629410" cy="1920240"/>
          </a:xfrm>
          <a:prstGeom prst="rect">
            <a:avLst/>
          </a:prstGeom>
          <a:noFill/>
        </p:spPr>
        <p:txBody>
          <a:bodyPr rtlCol="0" wrap="square">
            <a:spAutoFit/>
          </a:bodyPr>
          <a:lstStyle/>
          <a:p>
            <a:pPr algn="ctr">
              <a:lnSpc>
                <a:spcPct val="120000"/>
              </a:lnSpc>
            </a:pPr>
            <a:r>
              <a:rPr altLang="en-US" lang="zh-CN" sz="2000">
                <a:solidFill>
                  <a:srgbClr val="2E7E38"/>
                </a:solidFill>
                <a:latin charset="-122" panose="00020600040101010101" typeface="字体管家棉花糖"/>
                <a:ea charset="-122" panose="00020600040101010101" typeface="字体管家棉花糖"/>
                <a:sym typeface="+mn-ea"/>
              </a:rPr>
              <a:t>添加标题</a:t>
            </a:r>
          </a:p>
          <a:p>
            <a:pPr algn="ctr">
              <a:lnSpc>
                <a:spcPct val="120000"/>
              </a:lnSpc>
            </a:pPr>
            <a:r>
              <a:rPr altLang="en-US" lang="zh-CN" sz="2000">
                <a:solidFill>
                  <a:srgbClr val="2E7E38"/>
                </a:solidFill>
                <a:latin charset="-122" panose="00020600040101010101" typeface="字体管家棉花糖"/>
                <a:ea charset="-122" panose="00020600040101010101" typeface="字体管家棉花糖"/>
                <a:sym typeface="+mn-ea"/>
              </a:rPr>
              <a:t>点击添加文本</a:t>
            </a:r>
          </a:p>
          <a:p>
            <a:pPr algn="ctr">
              <a:lnSpc>
                <a:spcPct val="120000"/>
              </a:lnSpc>
            </a:pPr>
            <a:r>
              <a:rPr altLang="en-US" lang="zh-CN" sz="2000">
                <a:solidFill>
                  <a:srgbClr val="2E7E38"/>
                </a:solidFill>
                <a:latin charset="-122" panose="00020600040101010101" typeface="字体管家棉花糖"/>
                <a:ea charset="-122" panose="00020600040101010101" typeface="字体管家棉花糖"/>
                <a:sym typeface="+mn-ea"/>
              </a:rPr>
              <a:t>点击添加文本</a:t>
            </a:r>
          </a:p>
        </p:txBody>
      </p:sp>
      <p:sp>
        <p:nvSpPr>
          <p:cNvPr id="15" name="文本框 14"/>
          <p:cNvSpPr txBox="1"/>
          <p:nvPr/>
        </p:nvSpPr>
        <p:spPr>
          <a:xfrm>
            <a:off x="2230755" y="5608955"/>
            <a:ext cx="1629410" cy="1920240"/>
          </a:xfrm>
          <a:prstGeom prst="rect">
            <a:avLst/>
          </a:prstGeom>
          <a:noFill/>
        </p:spPr>
        <p:txBody>
          <a:bodyPr rtlCol="0" wrap="square">
            <a:spAutoFit/>
          </a:bodyPr>
          <a:lstStyle/>
          <a:p>
            <a:pPr algn="ctr">
              <a:lnSpc>
                <a:spcPct val="120000"/>
              </a:lnSpc>
            </a:pPr>
            <a:r>
              <a:rPr altLang="en-US" lang="zh-CN" sz="2000">
                <a:solidFill>
                  <a:srgbClr val="2E7E38"/>
                </a:solidFill>
                <a:latin charset="-122" panose="00020600040101010101" typeface="字体管家棉花糖"/>
                <a:ea charset="-122" panose="00020600040101010101" typeface="字体管家棉花糖"/>
                <a:sym typeface="+mn-ea"/>
              </a:rPr>
              <a:t>添加标题</a:t>
            </a:r>
          </a:p>
          <a:p>
            <a:pPr algn="ctr">
              <a:lnSpc>
                <a:spcPct val="120000"/>
              </a:lnSpc>
            </a:pPr>
            <a:r>
              <a:rPr altLang="en-US" lang="zh-CN" sz="2000">
                <a:solidFill>
                  <a:srgbClr val="2E7E38"/>
                </a:solidFill>
                <a:latin charset="-122" panose="00020600040101010101" typeface="字体管家棉花糖"/>
                <a:ea charset="-122" panose="00020600040101010101" typeface="字体管家棉花糖"/>
                <a:sym typeface="+mn-ea"/>
              </a:rPr>
              <a:t>点击添加文本</a:t>
            </a:r>
          </a:p>
          <a:p>
            <a:pPr algn="ctr">
              <a:lnSpc>
                <a:spcPct val="120000"/>
              </a:lnSpc>
            </a:pPr>
            <a:r>
              <a:rPr altLang="en-US" lang="zh-CN" sz="2000">
                <a:solidFill>
                  <a:srgbClr val="2E7E38"/>
                </a:solidFill>
                <a:latin charset="-122" panose="00020600040101010101" typeface="字体管家棉花糖"/>
                <a:ea charset="-122" panose="00020600040101010101" typeface="字体管家棉花糖"/>
                <a:sym typeface="+mn-ea"/>
              </a:rPr>
              <a:t>点击添加文本</a:t>
            </a:r>
          </a:p>
        </p:txBody>
      </p:sp>
      <p:sp>
        <p:nvSpPr>
          <p:cNvPr id="17" name="文本框 16"/>
          <p:cNvSpPr txBox="1"/>
          <p:nvPr/>
        </p:nvSpPr>
        <p:spPr>
          <a:xfrm>
            <a:off x="6248401" y="4165600"/>
            <a:ext cx="1629410" cy="1920240"/>
          </a:xfrm>
          <a:prstGeom prst="rect">
            <a:avLst/>
          </a:prstGeom>
          <a:noFill/>
        </p:spPr>
        <p:txBody>
          <a:bodyPr rtlCol="0" wrap="square">
            <a:spAutoFit/>
          </a:bodyPr>
          <a:lstStyle/>
          <a:p>
            <a:pPr algn="ctr">
              <a:lnSpc>
                <a:spcPct val="120000"/>
              </a:lnSpc>
            </a:pPr>
            <a:r>
              <a:rPr altLang="en-US" lang="zh-CN" sz="2000">
                <a:solidFill>
                  <a:srgbClr val="2E7E38"/>
                </a:solidFill>
                <a:latin charset="-122" panose="00020600040101010101" typeface="字体管家棉花糖"/>
                <a:ea charset="-122" panose="00020600040101010101" typeface="字体管家棉花糖"/>
                <a:sym typeface="+mn-ea"/>
              </a:rPr>
              <a:t>添加标题</a:t>
            </a:r>
          </a:p>
          <a:p>
            <a:pPr algn="ctr">
              <a:lnSpc>
                <a:spcPct val="120000"/>
              </a:lnSpc>
            </a:pPr>
            <a:r>
              <a:rPr altLang="en-US" lang="zh-CN" sz="2000">
                <a:solidFill>
                  <a:srgbClr val="2E7E38"/>
                </a:solidFill>
                <a:latin charset="-122" panose="00020600040101010101" typeface="字体管家棉花糖"/>
                <a:ea charset="-122" panose="00020600040101010101" typeface="字体管家棉花糖"/>
                <a:sym typeface="+mn-ea"/>
              </a:rPr>
              <a:t>点击添加文本</a:t>
            </a:r>
          </a:p>
          <a:p>
            <a:pPr algn="ctr">
              <a:lnSpc>
                <a:spcPct val="120000"/>
              </a:lnSpc>
            </a:pPr>
            <a:r>
              <a:rPr altLang="en-US" lang="zh-CN" sz="2000">
                <a:solidFill>
                  <a:srgbClr val="2E7E38"/>
                </a:solidFill>
                <a:latin charset="-122" panose="00020600040101010101" typeface="字体管家棉花糖"/>
                <a:ea charset="-122" panose="00020600040101010101" typeface="字体管家棉花糖"/>
                <a:sym typeface="+mn-ea"/>
              </a:rPr>
              <a:t>点击添加文本</a:t>
            </a:r>
          </a:p>
        </p:txBody>
      </p:sp>
      <p:pic>
        <p:nvPicPr>
          <p:cNvPr descr="5c0707e4d83e845cf67947f493351bf1" id="20" name="图片 19"/>
          <p:cNvPicPr>
            <a:picLocks noChangeAspect="1"/>
          </p:cNvPicPr>
          <p:nvPr/>
        </p:nvPicPr>
        <p:blipFill>
          <a:blip r:embed="rId23"/>
          <a:stretch>
            <a:fillRect/>
          </a:stretch>
        </p:blipFill>
        <p:spPr>
          <a:xfrm>
            <a:off x="6764655" y="3673475"/>
            <a:ext cx="5650230" cy="3305175"/>
          </a:xfrm>
          <a:prstGeom prst="rect">
            <a:avLst/>
          </a:prstGeom>
        </p:spPr>
      </p:pic>
    </p:spTree>
  </p:cSld>
  <p:clrMapOvr>
    <a:masterClrMapping/>
  </p:clrMapOvr>
  <mc:AlternateContent>
    <mc:Choice Requires="p15">
      <p:transition p14:dur="1250" spd="slow">
        <p15:prstTrans prst="pageCurlDouble"/>
      </p:transition>
    </mc:Choice>
    <mc:Fallback>
      <p:transition spd="slow">
        <p:fade/>
      </p:transition>
    </mc:Fallback>
  </mc:AlternateContent>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rotWithShape="1">
          <a:blip r:embed="rId10"/>
          <a:stretch>
            <a:fillRect/>
          </a:stretch>
        </a:blipFill>
        <a:effectLst/>
      </p:bgPr>
    </p:bg>
    <p:spTree>
      <p:nvGrpSpPr>
        <p:cNvPr id="1" name=""/>
        <p:cNvGrpSpPr/>
        <p:nvPr/>
      </p:nvGrpSpPr>
      <p:grpSpPr>
        <a:xfrm>
          <a:off x="0" y="0"/>
          <a:ext cx="0" cy="0"/>
        </a:xfrm>
      </p:grpSpPr>
      <p:grpSp>
        <p:nvGrpSpPr>
          <p:cNvPr id="12" name="组合 11"/>
          <p:cNvGrpSpPr/>
          <p:nvPr/>
        </p:nvGrpSpPr>
        <p:grpSpPr>
          <a:xfrm>
            <a:off x="354965" y="240030"/>
            <a:ext cx="965200" cy="1009015"/>
            <a:chOff x="11295" y="1307"/>
            <a:chExt cx="3874" cy="4046"/>
          </a:xfrm>
        </p:grpSpPr>
        <p:pic>
          <p:nvPicPr>
            <p:cNvPr descr="f7d30ea4b628d33971365e72821aa1c5" id="9" name="图片 8"/>
            <p:cNvPicPr>
              <a:picLocks noChangeAspect="1"/>
            </p:cNvPicPr>
            <p:nvPr/>
          </p:nvPicPr>
          <p:blipFill>
            <a:blip r:embed="rId3"/>
            <a:srcRect b="24954" l="16885" r="18795" t="7870"/>
            <a:stretch>
              <a:fillRect/>
            </a:stretch>
          </p:blipFill>
          <p:spPr>
            <a:xfrm>
              <a:off x="11295" y="1307"/>
              <a:ext cx="3874" cy="4046"/>
            </a:xfrm>
            <a:prstGeom prst="rect">
              <a:avLst/>
            </a:prstGeom>
          </p:spPr>
        </p:pic>
        <p:sp>
          <p:nvSpPr>
            <p:cNvPr id="11" name="文本框 10"/>
            <p:cNvSpPr txBox="1"/>
            <p:nvPr/>
          </p:nvSpPr>
          <p:spPr>
            <a:xfrm rot="20760000">
              <a:off x="12314" y="2298"/>
              <a:ext cx="2229" cy="1833"/>
            </a:xfrm>
            <a:prstGeom prst="rect">
              <a:avLst/>
            </a:prstGeom>
            <a:noFill/>
          </p:spPr>
          <p:txBody>
            <a:bodyPr rtlCol="0" wrap="square">
              <a:spAutoFit/>
            </a:bodyPr>
            <a:lstStyle/>
            <a:p>
              <a:pPr algn="ctr"/>
              <a:r>
                <a:rPr altLang="zh-CN" lang="en-US" sz="2400">
                  <a:latin charset="-122" panose="02010600030101010101" typeface="锐字工房洪荒之光中黑简1.0"/>
                  <a:ea charset="-122" panose="02010600030101010101" typeface="锐字工房洪荒之光中黑简1.0"/>
                </a:rPr>
                <a:t>1</a:t>
              </a:r>
            </a:p>
          </p:txBody>
        </p:sp>
      </p:grpSp>
      <p:pic>
        <p:nvPicPr>
          <p:cNvPr descr="8b0fccb2e21d61b25266c16d7d822443" id="30" name="图片 29"/>
          <p:cNvPicPr>
            <a:picLocks noChangeAspect="1"/>
          </p:cNvPicPr>
          <p:nvPr/>
        </p:nvPicPr>
        <p:blipFill>
          <a:blip r:embed="rId4"/>
          <a:srcRect r="3242"/>
          <a:stretch>
            <a:fillRect/>
          </a:stretch>
        </p:blipFill>
        <p:spPr>
          <a:xfrm>
            <a:off x="9330690" y="240030"/>
            <a:ext cx="2880360" cy="1807210"/>
          </a:xfrm>
          <a:prstGeom prst="rect">
            <a:avLst/>
          </a:prstGeom>
        </p:spPr>
      </p:pic>
      <p:sp>
        <p:nvSpPr>
          <p:cNvPr id="10" name="文本框 9"/>
          <p:cNvSpPr txBox="1"/>
          <p:nvPr/>
        </p:nvSpPr>
        <p:spPr>
          <a:xfrm>
            <a:off x="1471295" y="454660"/>
            <a:ext cx="3148330" cy="1371600"/>
          </a:xfrm>
          <a:prstGeom prst="rect">
            <a:avLst/>
          </a:prstGeom>
          <a:noFill/>
        </p:spPr>
        <p:txBody>
          <a:bodyPr rtlCol="0" wrap="square">
            <a:spAutoFit/>
          </a:bodyPr>
          <a:lstStyle/>
          <a:p>
            <a:pPr algn="l"/>
            <a:r>
              <a:rPr altLang="en-US" lang="zh-CN" sz="2800">
                <a:solidFill>
                  <a:srgbClr val="2E7E38"/>
                </a:solidFill>
                <a:latin charset="-122" panose="00020600040101010101" typeface="字体管家棉花糖"/>
                <a:ea charset="-122" panose="00020600040101010101" typeface="字体管家棉花糖"/>
              </a:rPr>
              <a:t>点击此处添加标题</a:t>
            </a:r>
          </a:p>
          <a:p>
            <a:pPr algn="l"/>
            <a:r>
              <a:rPr altLang="en-US" lang="zh-CN" sz="2800">
                <a:solidFill>
                  <a:srgbClr val="2E7E38"/>
                </a:solidFill>
                <a:latin charset="-122" panose="00020600040101010101" typeface="字体管家棉花糖"/>
                <a:ea charset="-122" panose="00020600040101010101" typeface="字体管家棉花糖"/>
              </a:rPr>
              <a:t>Click here to add title</a:t>
            </a:r>
          </a:p>
        </p:txBody>
      </p:sp>
      <p:grpSp>
        <p:nvGrpSpPr>
          <p:cNvPr id="2" name="组合 1"/>
          <p:cNvGrpSpPr/>
          <p:nvPr/>
        </p:nvGrpSpPr>
        <p:grpSpPr>
          <a:xfrm>
            <a:off x="2616835" y="3617595"/>
            <a:ext cx="8728710" cy="680085"/>
            <a:chOff x="1820" y="5542"/>
            <a:chExt cx="15560" cy="1212"/>
          </a:xfrm>
        </p:grpSpPr>
        <p:sp>
          <p:nvSpPr>
            <p:cNvPr id="3" name="燕尾形 2"/>
            <p:cNvSpPr/>
            <p:nvPr>
              <p:custDataLst>
                <p:tags r:id="rId5"/>
              </p:custDataLst>
            </p:nvPr>
          </p:nvSpPr>
          <p:spPr>
            <a:xfrm>
              <a:off x="1820" y="5542"/>
              <a:ext cx="3788" cy="1213"/>
            </a:xfrm>
            <a:prstGeom prst="chevron">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0" lIns="0" rIns="0" rtlCol="0" tIns="0">
              <a:normAutofit/>
            </a:bodyPr>
            <a:lstStyle/>
            <a:p>
              <a:pPr algn="ctr"/>
              <a:r>
                <a:rPr altLang="en-US" kern="0" lang="zh-CN">
                  <a:latin charset="-122" panose="00020600040101010101" typeface="字体管家棉花糖"/>
                  <a:ea charset="-122" panose="00020600040101010101" typeface="字体管家棉花糖"/>
                  <a:cs typeface="+mj-cs"/>
                  <a:sym charset="0" panose="020b0604020202020204" pitchFamily="34" typeface="Arial"/>
                </a:rPr>
                <a:t>添加文本</a:t>
              </a:r>
            </a:p>
          </p:txBody>
        </p:sp>
        <p:sp>
          <p:nvSpPr>
            <p:cNvPr id="5" name="燕尾形 4"/>
            <p:cNvSpPr/>
            <p:nvPr>
              <p:custDataLst>
                <p:tags r:id="rId6"/>
              </p:custDataLst>
            </p:nvPr>
          </p:nvSpPr>
          <p:spPr>
            <a:xfrm>
              <a:off x="5744" y="5542"/>
              <a:ext cx="3788" cy="1213"/>
            </a:xfrm>
            <a:prstGeom prst="chevron">
              <a:avLst/>
            </a:prstGeom>
            <a:solidFill>
              <a:srgbClr val="FFDE0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0" lIns="0" rIns="0" rtlCol="0" tIns="0">
              <a:normAutofit/>
            </a:bodyPr>
            <a:lstStyle/>
            <a:p>
              <a:pPr algn="ctr"/>
              <a:r>
                <a:rPr altLang="en-US" kern="0" lang="zh-CN">
                  <a:solidFill>
                    <a:srgbClr val="2E7E38"/>
                  </a:solidFill>
                  <a:latin charset="-122" panose="00020600040101010101" typeface="字体管家棉花糖"/>
                  <a:ea charset="-122" panose="00020600040101010101" typeface="字体管家棉花糖"/>
                  <a:cs typeface="+mj-cs"/>
                  <a:sym charset="0" panose="020b0604020202020204" pitchFamily="34" typeface="Arial"/>
                </a:rPr>
                <a:t>添加文本</a:t>
              </a:r>
            </a:p>
          </p:txBody>
        </p:sp>
        <p:sp>
          <p:nvSpPr>
            <p:cNvPr id="7" name="燕尾形 6"/>
            <p:cNvSpPr/>
            <p:nvPr>
              <p:custDataLst>
                <p:tags r:id="rId7"/>
              </p:custDataLst>
            </p:nvPr>
          </p:nvSpPr>
          <p:spPr>
            <a:xfrm>
              <a:off x="9668" y="5542"/>
              <a:ext cx="3788" cy="1213"/>
            </a:xfrm>
            <a:prstGeom prst="chevron">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0" lIns="0" rIns="0" rtlCol="0" tIns="0">
              <a:normAutofit/>
            </a:bodyPr>
            <a:lstStyle/>
            <a:p>
              <a:pPr algn="ctr"/>
              <a:r>
                <a:rPr altLang="en-US" kern="0" lang="zh-CN">
                  <a:latin charset="-122" panose="00020600040101010101" typeface="字体管家棉花糖"/>
                  <a:ea charset="-122" panose="00020600040101010101" typeface="字体管家棉花糖"/>
                  <a:cs typeface="+mj-cs"/>
                  <a:sym charset="0" panose="020b0604020202020204" pitchFamily="34" typeface="Arial"/>
                </a:rPr>
                <a:t>添加文本</a:t>
              </a:r>
            </a:p>
          </p:txBody>
        </p:sp>
        <p:sp>
          <p:nvSpPr>
            <p:cNvPr id="4" name="燕尾形 3"/>
            <p:cNvSpPr/>
            <p:nvPr>
              <p:custDataLst>
                <p:tags r:id="rId8"/>
              </p:custDataLst>
            </p:nvPr>
          </p:nvSpPr>
          <p:spPr>
            <a:xfrm>
              <a:off x="13592" y="5542"/>
              <a:ext cx="3788" cy="1213"/>
            </a:xfrm>
            <a:prstGeom prst="chevron">
              <a:avLst/>
            </a:prstGeom>
            <a:solidFill>
              <a:srgbClr val="FFDE0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0" lIns="0" rIns="0" rtlCol="0" tIns="0">
              <a:normAutofit/>
            </a:bodyPr>
            <a:lstStyle/>
            <a:p>
              <a:pPr algn="ctr"/>
              <a:r>
                <a:rPr altLang="en-US" kern="0" lang="zh-CN">
                  <a:solidFill>
                    <a:srgbClr val="2E7E38"/>
                  </a:solidFill>
                  <a:latin charset="-122" panose="00020600040101010101" typeface="字体管家棉花糖"/>
                  <a:ea charset="-122" panose="00020600040101010101" typeface="字体管家棉花糖"/>
                  <a:cs typeface="+mj-cs"/>
                  <a:sym charset="0" panose="020b0604020202020204" pitchFamily="34" typeface="Arial"/>
                </a:rPr>
                <a:t>添加文本</a:t>
              </a:r>
            </a:p>
          </p:txBody>
        </p:sp>
      </p:grpSp>
      <p:sp>
        <p:nvSpPr>
          <p:cNvPr id="24" name="文本框 23"/>
          <p:cNvSpPr txBox="1"/>
          <p:nvPr/>
        </p:nvSpPr>
        <p:spPr>
          <a:xfrm>
            <a:off x="2371090" y="1896110"/>
            <a:ext cx="2162810" cy="1554480"/>
          </a:xfrm>
          <a:prstGeom prst="rect">
            <a:avLst/>
          </a:prstGeom>
          <a:noFill/>
        </p:spPr>
        <p:txBody>
          <a:bodyPr rtlCol="0" wrap="square">
            <a:spAutoFit/>
          </a:bodyPr>
          <a:lstStyle/>
          <a:p>
            <a:pPr algn="ctr">
              <a:lnSpc>
                <a:spcPct val="120000"/>
              </a:lnSpc>
            </a:pPr>
            <a:r>
              <a:rPr altLang="en-US" lang="zh-CN" sz="1600">
                <a:solidFill>
                  <a:srgbClr val="2E7E38"/>
                </a:solidFill>
                <a:latin charset="-122" panose="00020600040101010101" typeface="字体管家棉花糖"/>
                <a:ea charset="-122" panose="00020600040101010101" typeface="字体管家棉花糖"/>
              </a:rPr>
              <a:t>点击添加文本</a:t>
            </a:r>
          </a:p>
          <a:p>
            <a:pPr algn="ctr">
              <a:lnSpc>
                <a:spcPct val="120000"/>
              </a:lnSpc>
            </a:pPr>
            <a:r>
              <a:rPr altLang="en-US" lang="zh-CN" sz="1600">
                <a:solidFill>
                  <a:srgbClr val="2E7E38"/>
                </a:solidFill>
                <a:latin charset="-122" panose="00020600040101010101" typeface="字体管家棉花糖"/>
                <a:ea charset="-122" panose="00020600040101010101" typeface="字体管家棉花糖"/>
              </a:rPr>
              <a:t>点击添加文本</a:t>
            </a:r>
          </a:p>
          <a:p>
            <a:pPr algn="ctr">
              <a:lnSpc>
                <a:spcPct val="120000"/>
              </a:lnSpc>
            </a:pPr>
            <a:r>
              <a:rPr altLang="en-US" lang="zh-CN" sz="1600">
                <a:solidFill>
                  <a:srgbClr val="2E7E38"/>
                </a:solidFill>
                <a:latin charset="-122" panose="00020600040101010101" typeface="字体管家棉花糖"/>
                <a:ea charset="-122" panose="00020600040101010101" typeface="字体管家棉花糖"/>
              </a:rPr>
              <a:t>点击添加文本</a:t>
            </a:r>
          </a:p>
          <a:p>
            <a:pPr algn="ctr">
              <a:lnSpc>
                <a:spcPct val="120000"/>
              </a:lnSpc>
            </a:pPr>
            <a:r>
              <a:rPr altLang="en-US" lang="zh-CN" sz="1600">
                <a:solidFill>
                  <a:srgbClr val="2E7E38"/>
                </a:solidFill>
                <a:latin charset="-122" panose="00020600040101010101" typeface="字体管家棉花糖"/>
                <a:ea charset="-122" panose="00020600040101010101" typeface="字体管家棉花糖"/>
              </a:rPr>
              <a:t>点击添加文本</a:t>
            </a:r>
          </a:p>
          <a:p>
            <a:pPr algn="ctr">
              <a:lnSpc>
                <a:spcPct val="120000"/>
              </a:lnSpc>
            </a:pPr>
            <a:r>
              <a:rPr altLang="en-US" lang="zh-CN" sz="1600">
                <a:solidFill>
                  <a:srgbClr val="2E7E38"/>
                </a:solidFill>
                <a:latin charset="-122" panose="00020600040101010101" typeface="字体管家棉花糖"/>
                <a:ea charset="-122" panose="00020600040101010101" typeface="字体管家棉花糖"/>
              </a:rPr>
              <a:t>点击添加文本</a:t>
            </a:r>
          </a:p>
        </p:txBody>
      </p:sp>
      <p:sp>
        <p:nvSpPr>
          <p:cNvPr id="6" name="文本框 5"/>
          <p:cNvSpPr txBox="1"/>
          <p:nvPr/>
        </p:nvSpPr>
        <p:spPr>
          <a:xfrm>
            <a:off x="4780280" y="4466590"/>
            <a:ext cx="2162810" cy="1554480"/>
          </a:xfrm>
          <a:prstGeom prst="rect">
            <a:avLst/>
          </a:prstGeom>
          <a:noFill/>
        </p:spPr>
        <p:txBody>
          <a:bodyPr rtlCol="0" wrap="square">
            <a:spAutoFit/>
          </a:bodyPr>
          <a:lstStyle/>
          <a:p>
            <a:pPr algn="ctr">
              <a:lnSpc>
                <a:spcPct val="120000"/>
              </a:lnSpc>
            </a:pPr>
            <a:r>
              <a:rPr altLang="en-US" lang="zh-CN" sz="1600">
                <a:solidFill>
                  <a:schemeClr val="accent4">
                    <a:lumMod val="75000"/>
                  </a:schemeClr>
                </a:solidFill>
                <a:latin charset="-122" panose="00020600040101010101" typeface="字体管家棉花糖"/>
                <a:ea charset="-122" panose="00020600040101010101" typeface="字体管家棉花糖"/>
              </a:rPr>
              <a:t>点击添加文本</a:t>
            </a:r>
          </a:p>
          <a:p>
            <a:pPr algn="ctr">
              <a:lnSpc>
                <a:spcPct val="120000"/>
              </a:lnSpc>
            </a:pPr>
            <a:r>
              <a:rPr altLang="en-US" lang="zh-CN" sz="1600">
                <a:solidFill>
                  <a:schemeClr val="accent4">
                    <a:lumMod val="75000"/>
                  </a:schemeClr>
                </a:solidFill>
                <a:latin charset="-122" panose="00020600040101010101" typeface="字体管家棉花糖"/>
                <a:ea charset="-122" panose="00020600040101010101" typeface="字体管家棉花糖"/>
              </a:rPr>
              <a:t>点击添加文本</a:t>
            </a:r>
          </a:p>
          <a:p>
            <a:pPr algn="ctr">
              <a:lnSpc>
                <a:spcPct val="120000"/>
              </a:lnSpc>
            </a:pPr>
            <a:r>
              <a:rPr altLang="en-US" lang="zh-CN" sz="1600">
                <a:solidFill>
                  <a:schemeClr val="accent4">
                    <a:lumMod val="75000"/>
                  </a:schemeClr>
                </a:solidFill>
                <a:latin charset="-122" panose="00020600040101010101" typeface="字体管家棉花糖"/>
                <a:ea charset="-122" panose="00020600040101010101" typeface="字体管家棉花糖"/>
              </a:rPr>
              <a:t>点击添加文本</a:t>
            </a:r>
          </a:p>
          <a:p>
            <a:pPr algn="ctr">
              <a:lnSpc>
                <a:spcPct val="120000"/>
              </a:lnSpc>
            </a:pPr>
            <a:r>
              <a:rPr altLang="en-US" lang="zh-CN" sz="1600">
                <a:solidFill>
                  <a:schemeClr val="accent4">
                    <a:lumMod val="75000"/>
                  </a:schemeClr>
                </a:solidFill>
                <a:latin charset="-122" panose="00020600040101010101" typeface="字体管家棉花糖"/>
                <a:ea charset="-122" panose="00020600040101010101" typeface="字体管家棉花糖"/>
              </a:rPr>
              <a:t>点击添加文本</a:t>
            </a:r>
          </a:p>
          <a:p>
            <a:pPr algn="ctr">
              <a:lnSpc>
                <a:spcPct val="120000"/>
              </a:lnSpc>
            </a:pPr>
            <a:r>
              <a:rPr altLang="en-US" lang="zh-CN" sz="1600">
                <a:solidFill>
                  <a:schemeClr val="accent4">
                    <a:lumMod val="75000"/>
                  </a:schemeClr>
                </a:solidFill>
                <a:latin charset="-122" panose="00020600040101010101" typeface="字体管家棉花糖"/>
                <a:ea charset="-122" panose="00020600040101010101" typeface="字体管家棉花糖"/>
              </a:rPr>
              <a:t>点击添加文本</a:t>
            </a:r>
          </a:p>
        </p:txBody>
      </p:sp>
      <p:sp>
        <p:nvSpPr>
          <p:cNvPr id="8" name="文本框 7"/>
          <p:cNvSpPr txBox="1"/>
          <p:nvPr/>
        </p:nvSpPr>
        <p:spPr>
          <a:xfrm>
            <a:off x="6943089" y="1896110"/>
            <a:ext cx="2162810" cy="1554480"/>
          </a:xfrm>
          <a:prstGeom prst="rect">
            <a:avLst/>
          </a:prstGeom>
          <a:noFill/>
        </p:spPr>
        <p:txBody>
          <a:bodyPr rtlCol="0" wrap="square">
            <a:spAutoFit/>
          </a:bodyPr>
          <a:lstStyle/>
          <a:p>
            <a:pPr algn="ctr">
              <a:lnSpc>
                <a:spcPct val="120000"/>
              </a:lnSpc>
            </a:pPr>
            <a:r>
              <a:rPr altLang="en-US" lang="zh-CN" sz="1600">
                <a:solidFill>
                  <a:srgbClr val="2E7E38"/>
                </a:solidFill>
                <a:latin charset="-122" panose="00020600040101010101" typeface="字体管家棉花糖"/>
                <a:ea charset="-122" panose="00020600040101010101" typeface="字体管家棉花糖"/>
              </a:rPr>
              <a:t>点击添加文本</a:t>
            </a:r>
          </a:p>
          <a:p>
            <a:pPr algn="ctr">
              <a:lnSpc>
                <a:spcPct val="120000"/>
              </a:lnSpc>
            </a:pPr>
            <a:r>
              <a:rPr altLang="en-US" lang="zh-CN" sz="1600">
                <a:solidFill>
                  <a:srgbClr val="2E7E38"/>
                </a:solidFill>
                <a:latin charset="-122" panose="00020600040101010101" typeface="字体管家棉花糖"/>
                <a:ea charset="-122" panose="00020600040101010101" typeface="字体管家棉花糖"/>
              </a:rPr>
              <a:t>点击添加文本</a:t>
            </a:r>
          </a:p>
          <a:p>
            <a:pPr algn="ctr">
              <a:lnSpc>
                <a:spcPct val="120000"/>
              </a:lnSpc>
            </a:pPr>
            <a:r>
              <a:rPr altLang="en-US" lang="zh-CN" sz="1600">
                <a:solidFill>
                  <a:srgbClr val="2E7E38"/>
                </a:solidFill>
                <a:latin charset="-122" panose="00020600040101010101" typeface="字体管家棉花糖"/>
                <a:ea charset="-122" panose="00020600040101010101" typeface="字体管家棉花糖"/>
              </a:rPr>
              <a:t>点击添加文本</a:t>
            </a:r>
          </a:p>
          <a:p>
            <a:pPr algn="ctr">
              <a:lnSpc>
                <a:spcPct val="120000"/>
              </a:lnSpc>
            </a:pPr>
            <a:r>
              <a:rPr altLang="en-US" lang="zh-CN" sz="1600">
                <a:solidFill>
                  <a:srgbClr val="2E7E38"/>
                </a:solidFill>
                <a:latin charset="-122" panose="00020600040101010101" typeface="字体管家棉花糖"/>
                <a:ea charset="-122" panose="00020600040101010101" typeface="字体管家棉花糖"/>
              </a:rPr>
              <a:t>点击添加文本</a:t>
            </a:r>
          </a:p>
          <a:p>
            <a:pPr algn="ctr">
              <a:lnSpc>
                <a:spcPct val="120000"/>
              </a:lnSpc>
            </a:pPr>
            <a:r>
              <a:rPr altLang="en-US" lang="zh-CN" sz="1600">
                <a:solidFill>
                  <a:srgbClr val="2E7E38"/>
                </a:solidFill>
                <a:latin charset="-122" panose="00020600040101010101" typeface="字体管家棉花糖"/>
                <a:ea charset="-122" panose="00020600040101010101" typeface="字体管家棉花糖"/>
              </a:rPr>
              <a:t>点击添加文本</a:t>
            </a:r>
          </a:p>
        </p:txBody>
      </p:sp>
      <p:sp>
        <p:nvSpPr>
          <p:cNvPr id="13" name="文本框 12"/>
          <p:cNvSpPr txBox="1"/>
          <p:nvPr/>
        </p:nvSpPr>
        <p:spPr>
          <a:xfrm>
            <a:off x="9201784" y="4466590"/>
            <a:ext cx="2162810" cy="1554480"/>
          </a:xfrm>
          <a:prstGeom prst="rect">
            <a:avLst/>
          </a:prstGeom>
          <a:noFill/>
        </p:spPr>
        <p:txBody>
          <a:bodyPr rtlCol="0" wrap="square">
            <a:spAutoFit/>
          </a:bodyPr>
          <a:lstStyle/>
          <a:p>
            <a:pPr algn="ctr">
              <a:lnSpc>
                <a:spcPct val="120000"/>
              </a:lnSpc>
            </a:pPr>
            <a:r>
              <a:rPr altLang="en-US" lang="zh-CN" sz="1600">
                <a:solidFill>
                  <a:schemeClr val="accent4">
                    <a:lumMod val="75000"/>
                  </a:schemeClr>
                </a:solidFill>
                <a:latin charset="-122" panose="00020600040101010101" typeface="字体管家棉花糖"/>
                <a:ea charset="-122" panose="00020600040101010101" typeface="字体管家棉花糖"/>
              </a:rPr>
              <a:t>点击添加文本</a:t>
            </a:r>
          </a:p>
          <a:p>
            <a:pPr algn="ctr">
              <a:lnSpc>
                <a:spcPct val="120000"/>
              </a:lnSpc>
            </a:pPr>
            <a:r>
              <a:rPr altLang="en-US" lang="zh-CN" sz="1600">
                <a:solidFill>
                  <a:schemeClr val="accent4">
                    <a:lumMod val="75000"/>
                  </a:schemeClr>
                </a:solidFill>
                <a:latin charset="-122" panose="00020600040101010101" typeface="字体管家棉花糖"/>
                <a:ea charset="-122" panose="00020600040101010101" typeface="字体管家棉花糖"/>
              </a:rPr>
              <a:t>点击添加文本</a:t>
            </a:r>
          </a:p>
          <a:p>
            <a:pPr algn="ctr">
              <a:lnSpc>
                <a:spcPct val="120000"/>
              </a:lnSpc>
            </a:pPr>
            <a:r>
              <a:rPr altLang="en-US" lang="zh-CN" sz="1600">
                <a:solidFill>
                  <a:schemeClr val="accent4">
                    <a:lumMod val="75000"/>
                  </a:schemeClr>
                </a:solidFill>
                <a:latin charset="-122" panose="00020600040101010101" typeface="字体管家棉花糖"/>
                <a:ea charset="-122" panose="00020600040101010101" typeface="字体管家棉花糖"/>
              </a:rPr>
              <a:t>点击添加文本</a:t>
            </a:r>
          </a:p>
          <a:p>
            <a:pPr algn="ctr">
              <a:lnSpc>
                <a:spcPct val="120000"/>
              </a:lnSpc>
            </a:pPr>
            <a:r>
              <a:rPr altLang="en-US" lang="zh-CN" sz="1600">
                <a:solidFill>
                  <a:schemeClr val="accent4">
                    <a:lumMod val="75000"/>
                  </a:schemeClr>
                </a:solidFill>
                <a:latin charset="-122" panose="00020600040101010101" typeface="字体管家棉花糖"/>
                <a:ea charset="-122" panose="00020600040101010101" typeface="字体管家棉花糖"/>
              </a:rPr>
              <a:t>点击添加文本</a:t>
            </a:r>
          </a:p>
          <a:p>
            <a:pPr algn="ctr">
              <a:lnSpc>
                <a:spcPct val="120000"/>
              </a:lnSpc>
            </a:pPr>
            <a:r>
              <a:rPr altLang="en-US" lang="zh-CN" sz="1600">
                <a:solidFill>
                  <a:schemeClr val="accent4">
                    <a:lumMod val="75000"/>
                  </a:schemeClr>
                </a:solidFill>
                <a:latin charset="-122" panose="00020600040101010101" typeface="字体管家棉花糖"/>
                <a:ea charset="-122" panose="00020600040101010101" typeface="字体管家棉花糖"/>
              </a:rPr>
              <a:t>点击添加文本</a:t>
            </a:r>
          </a:p>
        </p:txBody>
      </p:sp>
      <p:pic>
        <p:nvPicPr>
          <p:cNvPr id="14" name="图片 13"/>
          <p:cNvPicPr>
            <a:picLocks noChangeAspect="1"/>
          </p:cNvPicPr>
          <p:nvPr/>
        </p:nvPicPr>
        <p:blipFill>
          <a:blip r:embed="rId9">
            <a:extLst>
              <a:ext uri="{28A0092B-C50C-407E-A947-70E740481C1C}">
                <a14:useLocalDpi val="0"/>
              </a:ext>
            </a:extLst>
          </a:blip>
          <a:stretch>
            <a:fillRect/>
          </a:stretch>
        </p:blipFill>
        <p:spPr>
          <a:xfrm>
            <a:off x="-151130" y="4692760"/>
            <a:ext cx="4892675" cy="1992409"/>
          </a:xfrm>
          <a:prstGeom prst="rect">
            <a:avLst/>
          </a:prstGeom>
        </p:spPr>
      </p:pic>
    </p:spTree>
  </p:cSld>
  <p:clrMapOvr>
    <a:masterClrMapping/>
  </p:clrMapOvr>
  <mc:AlternateContent>
    <mc:Choice Requires="p15">
      <p:transition p14:dur="1250" spd="slow">
        <p15:prstTrans prst="pageCurlDouble"/>
      </p:transition>
    </mc:Choice>
    <mc:Fallback>
      <p:transition spd="slow">
        <p:fade/>
      </p:transition>
    </mc:Fallback>
  </mc:AlternateContent>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rotWithShape="1">
          <a:blip r:embed="rId6"/>
          <a:stretch>
            <a:fillRect/>
          </a:stretch>
        </a:blipFill>
        <a:effectLst/>
      </p:bgPr>
    </p:bg>
    <p:spTree>
      <p:nvGrpSpPr>
        <p:cNvPr id="1" name=""/>
        <p:cNvGrpSpPr/>
        <p:nvPr/>
      </p:nvGrpSpPr>
      <p:grpSpPr>
        <a:xfrm>
          <a:off x="0" y="0"/>
          <a:ext cx="0" cy="0"/>
        </a:xfrm>
      </p:grpSpPr>
      <p:grpSp>
        <p:nvGrpSpPr>
          <p:cNvPr id="12" name="组合 11"/>
          <p:cNvGrpSpPr/>
          <p:nvPr/>
        </p:nvGrpSpPr>
        <p:grpSpPr>
          <a:xfrm>
            <a:off x="354965" y="240030"/>
            <a:ext cx="965200" cy="1009015"/>
            <a:chOff x="11295" y="1307"/>
            <a:chExt cx="3874" cy="4046"/>
          </a:xfrm>
        </p:grpSpPr>
        <p:pic>
          <p:nvPicPr>
            <p:cNvPr descr="f7d30ea4b628d33971365e72821aa1c5" id="9" name="图片 8"/>
            <p:cNvPicPr>
              <a:picLocks noChangeAspect="1"/>
            </p:cNvPicPr>
            <p:nvPr/>
          </p:nvPicPr>
          <p:blipFill>
            <a:blip r:embed="rId3"/>
            <a:srcRect b="24954" l="16885" r="18795" t="7870"/>
            <a:stretch>
              <a:fillRect/>
            </a:stretch>
          </p:blipFill>
          <p:spPr>
            <a:xfrm>
              <a:off x="11295" y="1307"/>
              <a:ext cx="3874" cy="4046"/>
            </a:xfrm>
            <a:prstGeom prst="rect">
              <a:avLst/>
            </a:prstGeom>
          </p:spPr>
        </p:pic>
        <p:sp>
          <p:nvSpPr>
            <p:cNvPr id="11" name="文本框 10"/>
            <p:cNvSpPr txBox="1"/>
            <p:nvPr/>
          </p:nvSpPr>
          <p:spPr>
            <a:xfrm rot="20760000">
              <a:off x="12314" y="2298"/>
              <a:ext cx="2229" cy="1833"/>
            </a:xfrm>
            <a:prstGeom prst="rect">
              <a:avLst/>
            </a:prstGeom>
            <a:noFill/>
          </p:spPr>
          <p:txBody>
            <a:bodyPr rtlCol="0" wrap="square">
              <a:spAutoFit/>
            </a:bodyPr>
            <a:lstStyle/>
            <a:p>
              <a:pPr algn="ctr"/>
              <a:r>
                <a:rPr altLang="zh-CN" lang="en-US" sz="2400">
                  <a:latin charset="-122" panose="02010600030101010101" typeface="锐字工房洪荒之光中黑简1.0"/>
                  <a:ea charset="-122" panose="02010600030101010101" typeface="锐字工房洪荒之光中黑简1.0"/>
                </a:rPr>
                <a:t>1</a:t>
              </a:r>
            </a:p>
          </p:txBody>
        </p:sp>
      </p:grpSp>
      <p:pic>
        <p:nvPicPr>
          <p:cNvPr descr="8b0fccb2e21d61b25266c16d7d822443" id="30" name="图片 29"/>
          <p:cNvPicPr>
            <a:picLocks noChangeAspect="1"/>
          </p:cNvPicPr>
          <p:nvPr/>
        </p:nvPicPr>
        <p:blipFill>
          <a:blip r:embed="rId4"/>
          <a:srcRect r="3242"/>
          <a:stretch>
            <a:fillRect/>
          </a:stretch>
        </p:blipFill>
        <p:spPr>
          <a:xfrm>
            <a:off x="9330690" y="240030"/>
            <a:ext cx="2880360" cy="1807210"/>
          </a:xfrm>
          <a:prstGeom prst="rect">
            <a:avLst/>
          </a:prstGeom>
        </p:spPr>
      </p:pic>
      <p:sp>
        <p:nvSpPr>
          <p:cNvPr id="10" name="文本框 9"/>
          <p:cNvSpPr txBox="1"/>
          <p:nvPr/>
        </p:nvSpPr>
        <p:spPr>
          <a:xfrm>
            <a:off x="1471295" y="454660"/>
            <a:ext cx="3148330" cy="1371600"/>
          </a:xfrm>
          <a:prstGeom prst="rect">
            <a:avLst/>
          </a:prstGeom>
          <a:noFill/>
        </p:spPr>
        <p:txBody>
          <a:bodyPr rtlCol="0" wrap="square">
            <a:spAutoFit/>
          </a:bodyPr>
          <a:lstStyle/>
          <a:p>
            <a:pPr algn="l"/>
            <a:r>
              <a:rPr altLang="en-US" lang="zh-CN" sz="2800">
                <a:solidFill>
                  <a:srgbClr val="2E7E38"/>
                </a:solidFill>
                <a:latin charset="-122" panose="00020600040101010101" typeface="字体管家棉花糖"/>
                <a:ea charset="-122" panose="00020600040101010101" typeface="字体管家棉花糖"/>
              </a:rPr>
              <a:t>点击此处添加标题</a:t>
            </a:r>
          </a:p>
          <a:p>
            <a:pPr algn="l"/>
            <a:r>
              <a:rPr altLang="en-US" lang="zh-CN" sz="2800">
                <a:solidFill>
                  <a:srgbClr val="2E7E38"/>
                </a:solidFill>
                <a:latin charset="-122" panose="00020600040101010101" typeface="字体管家棉花糖"/>
                <a:ea charset="-122" panose="00020600040101010101" typeface="字体管家棉花糖"/>
              </a:rPr>
              <a:t>Click here to add title</a:t>
            </a:r>
          </a:p>
        </p:txBody>
      </p:sp>
      <p:grpSp>
        <p:nvGrpSpPr>
          <p:cNvPr id="32" name="组合 31"/>
          <p:cNvGrpSpPr/>
          <p:nvPr/>
        </p:nvGrpSpPr>
        <p:grpSpPr>
          <a:xfrm>
            <a:off x="1211580" y="2524760"/>
            <a:ext cx="10401300" cy="4089400"/>
            <a:chOff x="1165" y="3224"/>
            <a:chExt cx="16380" cy="6440"/>
          </a:xfrm>
        </p:grpSpPr>
        <p:grpSp>
          <p:nvGrpSpPr>
            <p:cNvPr id="8" name="组合 7"/>
            <p:cNvGrpSpPr/>
            <p:nvPr/>
          </p:nvGrpSpPr>
          <p:grpSpPr>
            <a:xfrm>
              <a:off x="1165" y="3224"/>
              <a:ext cx="16381" cy="6441"/>
              <a:chOff x="1984" y="1185"/>
              <a:chExt cx="11491" cy="4518"/>
            </a:xfrm>
          </p:grpSpPr>
          <p:grpSp>
            <p:nvGrpSpPr>
              <p:cNvPr id="6" name="组合 5"/>
              <p:cNvGrpSpPr/>
              <p:nvPr/>
            </p:nvGrpSpPr>
            <p:grpSpPr>
              <a:xfrm>
                <a:off x="1984" y="2431"/>
                <a:ext cx="3273" cy="3273"/>
                <a:chOff x="2915816" y="843558"/>
                <a:chExt cx="2078516" cy="2078516"/>
              </a:xfrm>
              <a:solidFill>
                <a:srgbClr val="F2A849"/>
              </a:solidFill>
            </p:grpSpPr>
            <p:sp>
              <p:nvSpPr>
                <p:cNvPr id="2" name="八角星 1"/>
                <p:cNvSpPr/>
                <p:nvPr/>
              </p:nvSpPr>
              <p:spPr>
                <a:xfrm>
                  <a:off x="2915816" y="843558"/>
                  <a:ext cx="2078516" cy="2078516"/>
                </a:xfrm>
                <a:custGeom>
                  <a:rect b="b" l="l" r="r" t="t"/>
                  <a:pathLst>
                    <a:path h="2078516" w="2078516">
                      <a:moveTo>
                        <a:pt x="820426" y="1876814"/>
                      </a:moveTo>
                      <a:cubicBezTo>
                        <a:pt x="890140" y="1896078"/>
                        <a:pt x="963566" y="1905783"/>
                        <a:pt x="1039258" y="1905783"/>
                      </a:cubicBezTo>
                      <a:cubicBezTo>
                        <a:pt x="1114950" y="1905783"/>
                        <a:pt x="1188375" y="1896078"/>
                        <a:pt x="1258088" y="1876815"/>
                      </a:cubicBezTo>
                      <a:lnTo>
                        <a:pt x="1200197" y="2064805"/>
                      </a:lnTo>
                      <a:cubicBezTo>
                        <a:pt x="1147883" y="2074273"/>
                        <a:pt x="1094066" y="2078516"/>
                        <a:pt x="1039258" y="2078516"/>
                      </a:cubicBezTo>
                      <a:cubicBezTo>
                        <a:pt x="984450" y="2078516"/>
                        <a:pt x="930632" y="2074273"/>
                        <a:pt x="878317" y="2064805"/>
                      </a:cubicBezTo>
                      <a:close/>
                      <a:moveTo>
                        <a:pt x="1784786" y="1474013"/>
                      </a:moveTo>
                      <a:lnTo>
                        <a:pt x="1878287" y="1650728"/>
                      </a:lnTo>
                      <a:cubicBezTo>
                        <a:pt x="1815529" y="1738606"/>
                        <a:pt x="1738606" y="1815529"/>
                        <a:pt x="1650728" y="1878286"/>
                      </a:cubicBezTo>
                      <a:lnTo>
                        <a:pt x="1474014" y="1784785"/>
                      </a:lnTo>
                      <a:cubicBezTo>
                        <a:pt x="1604814" y="1712553"/>
                        <a:pt x="1712554" y="1604813"/>
                        <a:pt x="1784786" y="1474013"/>
                      </a:cubicBezTo>
                      <a:close/>
                      <a:moveTo>
                        <a:pt x="293730" y="1474012"/>
                      </a:moveTo>
                      <a:cubicBezTo>
                        <a:pt x="365962" y="1604812"/>
                        <a:pt x="473702" y="1712553"/>
                        <a:pt x="604502" y="1784785"/>
                      </a:cubicBezTo>
                      <a:lnTo>
                        <a:pt x="427788" y="1878286"/>
                      </a:lnTo>
                      <a:cubicBezTo>
                        <a:pt x="339909" y="1815528"/>
                        <a:pt x="262986" y="1738605"/>
                        <a:pt x="200229" y="1650726"/>
                      </a:cubicBezTo>
                      <a:close/>
                      <a:moveTo>
                        <a:pt x="1876814" y="820426"/>
                      </a:moveTo>
                      <a:lnTo>
                        <a:pt x="2064805" y="878317"/>
                      </a:lnTo>
                      <a:cubicBezTo>
                        <a:pt x="2074273" y="930632"/>
                        <a:pt x="2078516" y="984450"/>
                        <a:pt x="2078516" y="1039258"/>
                      </a:cubicBezTo>
                      <a:cubicBezTo>
                        <a:pt x="2078516" y="1094066"/>
                        <a:pt x="2074274" y="1147883"/>
                        <a:pt x="2064805" y="1200197"/>
                      </a:cubicBezTo>
                      <a:lnTo>
                        <a:pt x="1876815" y="1258088"/>
                      </a:lnTo>
                      <a:cubicBezTo>
                        <a:pt x="1896078" y="1188374"/>
                        <a:pt x="1905783" y="1114950"/>
                        <a:pt x="1905783" y="1039258"/>
                      </a:cubicBezTo>
                      <a:cubicBezTo>
                        <a:pt x="1905783" y="963566"/>
                        <a:pt x="1896078" y="890140"/>
                        <a:pt x="1876814" y="820426"/>
                      </a:cubicBezTo>
                      <a:close/>
                      <a:moveTo>
                        <a:pt x="201702" y="820426"/>
                      </a:moveTo>
                      <a:cubicBezTo>
                        <a:pt x="182438" y="890140"/>
                        <a:pt x="172733" y="963566"/>
                        <a:pt x="172733" y="1039258"/>
                      </a:cubicBezTo>
                      <a:cubicBezTo>
                        <a:pt x="172733" y="1114950"/>
                        <a:pt x="182438" y="1188375"/>
                        <a:pt x="201702" y="1258089"/>
                      </a:cubicBezTo>
                      <a:lnTo>
                        <a:pt x="13711" y="1200198"/>
                      </a:lnTo>
                      <a:cubicBezTo>
                        <a:pt x="4243" y="1147883"/>
                        <a:pt x="0" y="1094066"/>
                        <a:pt x="0" y="1039258"/>
                      </a:cubicBezTo>
                      <a:cubicBezTo>
                        <a:pt x="0" y="984449"/>
                        <a:pt x="4243" y="930632"/>
                        <a:pt x="13712" y="878317"/>
                      </a:cubicBezTo>
                      <a:close/>
                      <a:moveTo>
                        <a:pt x="1650726" y="200229"/>
                      </a:moveTo>
                      <a:cubicBezTo>
                        <a:pt x="1738605" y="262986"/>
                        <a:pt x="1815528" y="339909"/>
                        <a:pt x="1878286" y="427788"/>
                      </a:cubicBezTo>
                      <a:lnTo>
                        <a:pt x="1784785" y="604502"/>
                      </a:lnTo>
                      <a:cubicBezTo>
                        <a:pt x="1712553" y="473702"/>
                        <a:pt x="1604813" y="365962"/>
                        <a:pt x="1474012" y="293730"/>
                      </a:cubicBezTo>
                      <a:close/>
                      <a:moveTo>
                        <a:pt x="427790" y="200229"/>
                      </a:moveTo>
                      <a:lnTo>
                        <a:pt x="604504" y="293730"/>
                      </a:lnTo>
                      <a:cubicBezTo>
                        <a:pt x="473703" y="365962"/>
                        <a:pt x="365962" y="473703"/>
                        <a:pt x="293730" y="604503"/>
                      </a:cubicBezTo>
                      <a:lnTo>
                        <a:pt x="200229" y="427789"/>
                      </a:lnTo>
                      <a:cubicBezTo>
                        <a:pt x="262987" y="339910"/>
                        <a:pt x="339910" y="262987"/>
                        <a:pt x="427790" y="200229"/>
                      </a:cubicBezTo>
                      <a:close/>
                      <a:moveTo>
                        <a:pt x="1039258" y="0"/>
                      </a:moveTo>
                      <a:cubicBezTo>
                        <a:pt x="1094066" y="0"/>
                        <a:pt x="1147883" y="4243"/>
                        <a:pt x="1200198" y="13711"/>
                      </a:cubicBezTo>
                      <a:lnTo>
                        <a:pt x="1258089" y="201702"/>
                      </a:lnTo>
                      <a:cubicBezTo>
                        <a:pt x="1188375" y="182438"/>
                        <a:pt x="1114950" y="172733"/>
                        <a:pt x="1039258" y="172733"/>
                      </a:cubicBezTo>
                      <a:cubicBezTo>
                        <a:pt x="963566" y="172733"/>
                        <a:pt x="890140" y="182438"/>
                        <a:pt x="820426" y="201702"/>
                      </a:cubicBezTo>
                      <a:lnTo>
                        <a:pt x="878317" y="13711"/>
                      </a:lnTo>
                      <a:cubicBezTo>
                        <a:pt x="930632" y="4243"/>
                        <a:pt x="984450" y="0"/>
                        <a:pt x="1039258" y="0"/>
                      </a:cubicBezTo>
                      <a:close/>
                    </a:path>
                  </a:pathLst>
                </a:custGeom>
                <a:solidFill>
                  <a:srgbClr val="00B050"/>
                </a:solidFill>
                <a:ln algn="ctr" cap="flat" cmpd="sng" w="25400">
                  <a:noFill/>
                  <a:prstDash val="solid"/>
                </a:ln>
                <a:effectLst/>
              </p:spPr>
              <p:style>
                <a:lnRef idx="2">
                  <a:srgbClr val="4F81BD">
                    <a:shade val="50000"/>
                  </a:srgbClr>
                </a:lnRef>
                <a:fillRef idx="1">
                  <a:srgbClr val="4F81BD"/>
                </a:fillRef>
                <a:effectRef idx="0">
                  <a:srgbClr val="4F81BD"/>
                </a:effectRef>
                <a:fontRef idx="minor">
                  <a:sysClr lastClr="FFFFFF" val="window"/>
                </a:fontRef>
              </p:style>
              <p:txBody>
                <a:bodyPr anchor="ctr" rtlCol="0"/>
                <a:lstStyle/>
                <a:p>
                  <a:pPr algn="ctr"/>
                  <a:endParaRPr altLang="en-US" lang="zh-CN"/>
                </a:p>
              </p:txBody>
            </p:sp>
            <p:sp>
              <p:nvSpPr>
                <p:cNvPr id="3" name="同心圆 2"/>
                <p:cNvSpPr/>
                <p:nvPr/>
              </p:nvSpPr>
              <p:spPr>
                <a:xfrm>
                  <a:off x="3070547" y="998289"/>
                  <a:ext cx="1769054" cy="1769054"/>
                </a:xfrm>
                <a:prstGeom prst="donut">
                  <a:avLst>
                    <a:gd fmla="val 5109" name="adj"/>
                  </a:avLst>
                </a:prstGeom>
                <a:solidFill>
                  <a:srgbClr val="00B050"/>
                </a:solidFill>
                <a:ln algn="ctr" cap="flat" cmpd="sng" w="25400">
                  <a:noFill/>
                  <a:prstDash val="solid"/>
                </a:ln>
                <a:effectLst/>
              </p:spPr>
              <p:style>
                <a:lnRef idx="2">
                  <a:srgbClr val="4F81BD">
                    <a:shade val="50000"/>
                  </a:srgbClr>
                </a:lnRef>
                <a:fillRef idx="1">
                  <a:srgbClr val="4F81BD"/>
                </a:fillRef>
                <a:effectRef idx="0">
                  <a:srgbClr val="4F81BD"/>
                </a:effectRef>
                <a:fontRef idx="minor">
                  <a:sysClr lastClr="FFFFFF" val="window"/>
                </a:fontRef>
              </p:style>
              <p:txBody>
                <a:bodyPr anchor="ctr" rtlCol="0"/>
                <a:lstStyle/>
                <a:p>
                  <a:pPr algn="ctr"/>
                  <a:endParaRPr altLang="en-US" lang="zh-CN">
                    <a:solidFill>
                      <a:sysClr lastClr="000000" val="windowText"/>
                    </a:solidFill>
                  </a:endParaRPr>
                </a:p>
              </p:txBody>
            </p:sp>
          </p:grpSp>
          <p:grpSp>
            <p:nvGrpSpPr>
              <p:cNvPr id="4" name="组合 3"/>
              <p:cNvGrpSpPr/>
              <p:nvPr/>
            </p:nvGrpSpPr>
            <p:grpSpPr>
              <a:xfrm rot="19989476">
                <a:off x="5078" y="1952"/>
                <a:ext cx="2787" cy="2945"/>
                <a:chOff x="5847264" y="1987832"/>
                <a:chExt cx="1769952" cy="1870302"/>
              </a:xfrm>
              <a:solidFill>
                <a:srgbClr val="F2A849"/>
              </a:solidFill>
            </p:grpSpPr>
            <p:sp>
              <p:nvSpPr>
                <p:cNvPr id="7" name="六角星 6"/>
                <p:cNvSpPr/>
                <p:nvPr/>
              </p:nvSpPr>
              <p:spPr>
                <a:xfrm>
                  <a:off x="5847264" y="1987832"/>
                  <a:ext cx="1769952" cy="1870302"/>
                </a:xfrm>
                <a:custGeom>
                  <a:rect b="b" l="l" r="r" t="t"/>
                  <a:pathLst>
                    <a:path h="1870301" w="1769952">
                      <a:moveTo>
                        <a:pt x="680519" y="1569349"/>
                      </a:moveTo>
                      <a:cubicBezTo>
                        <a:pt x="744265" y="1593275"/>
                        <a:pt x="813305" y="1604539"/>
                        <a:pt x="884976" y="1604539"/>
                      </a:cubicBezTo>
                      <a:cubicBezTo>
                        <a:pt x="956647" y="1604539"/>
                        <a:pt x="1025687" y="1593275"/>
                        <a:pt x="1089434" y="1569349"/>
                      </a:cubicBezTo>
                      <a:lnTo>
                        <a:pt x="987151" y="1864473"/>
                      </a:lnTo>
                      <a:cubicBezTo>
                        <a:pt x="953617" y="1868430"/>
                        <a:pt x="919515" y="1870302"/>
                        <a:pt x="884976" y="1870302"/>
                      </a:cubicBezTo>
                      <a:cubicBezTo>
                        <a:pt x="850437" y="1870302"/>
                        <a:pt x="816336" y="1868430"/>
                        <a:pt x="782801" y="1864473"/>
                      </a:cubicBezTo>
                      <a:close/>
                      <a:moveTo>
                        <a:pt x="1544942" y="1028622"/>
                      </a:moveTo>
                      <a:lnTo>
                        <a:pt x="1769952" y="1235457"/>
                      </a:lnTo>
                      <a:cubicBezTo>
                        <a:pt x="1744124" y="1314289"/>
                        <a:pt x="1707320" y="1388154"/>
                        <a:pt x="1661819" y="1455697"/>
                      </a:cubicBezTo>
                      <a:lnTo>
                        <a:pt x="1368813" y="1395745"/>
                      </a:lnTo>
                      <a:cubicBezTo>
                        <a:pt x="1463802" y="1297986"/>
                        <a:pt x="1527963" y="1170611"/>
                        <a:pt x="1544942" y="1028622"/>
                      </a:cubicBezTo>
                      <a:close/>
                      <a:moveTo>
                        <a:pt x="225011" y="1028622"/>
                      </a:moveTo>
                      <a:cubicBezTo>
                        <a:pt x="241989" y="1170611"/>
                        <a:pt x="306151" y="1297986"/>
                        <a:pt x="401140" y="1395745"/>
                      </a:cubicBezTo>
                      <a:lnTo>
                        <a:pt x="108134" y="1455697"/>
                      </a:lnTo>
                      <a:cubicBezTo>
                        <a:pt x="62633" y="1388154"/>
                        <a:pt x="25829" y="1314289"/>
                        <a:pt x="0" y="1235457"/>
                      </a:cubicBezTo>
                      <a:close/>
                      <a:moveTo>
                        <a:pt x="1661819" y="414605"/>
                      </a:moveTo>
                      <a:cubicBezTo>
                        <a:pt x="1707320" y="482148"/>
                        <a:pt x="1744124" y="556014"/>
                        <a:pt x="1769952" y="634845"/>
                      </a:cubicBezTo>
                      <a:lnTo>
                        <a:pt x="1544942" y="841680"/>
                      </a:lnTo>
                      <a:cubicBezTo>
                        <a:pt x="1527963" y="699691"/>
                        <a:pt x="1463802" y="572317"/>
                        <a:pt x="1368813" y="474558"/>
                      </a:cubicBezTo>
                      <a:close/>
                      <a:moveTo>
                        <a:pt x="108134" y="414605"/>
                      </a:moveTo>
                      <a:lnTo>
                        <a:pt x="401140" y="474558"/>
                      </a:lnTo>
                      <a:cubicBezTo>
                        <a:pt x="306151" y="572317"/>
                        <a:pt x="241989" y="699691"/>
                        <a:pt x="225011" y="841680"/>
                      </a:cubicBezTo>
                      <a:lnTo>
                        <a:pt x="0" y="634845"/>
                      </a:lnTo>
                      <a:cubicBezTo>
                        <a:pt x="25829" y="556014"/>
                        <a:pt x="62633" y="482148"/>
                        <a:pt x="108134" y="414605"/>
                      </a:cubicBezTo>
                      <a:close/>
                      <a:moveTo>
                        <a:pt x="884976" y="0"/>
                      </a:moveTo>
                      <a:cubicBezTo>
                        <a:pt x="919515" y="0"/>
                        <a:pt x="953617" y="1873"/>
                        <a:pt x="987151" y="5830"/>
                      </a:cubicBezTo>
                      <a:lnTo>
                        <a:pt x="1089433" y="300953"/>
                      </a:lnTo>
                      <a:cubicBezTo>
                        <a:pt x="1025687" y="277027"/>
                        <a:pt x="956647" y="265763"/>
                        <a:pt x="884976" y="265763"/>
                      </a:cubicBezTo>
                      <a:cubicBezTo>
                        <a:pt x="813305" y="265763"/>
                        <a:pt x="744265" y="277027"/>
                        <a:pt x="680519" y="300953"/>
                      </a:cubicBezTo>
                      <a:lnTo>
                        <a:pt x="782801" y="5830"/>
                      </a:lnTo>
                      <a:cubicBezTo>
                        <a:pt x="816336" y="1873"/>
                        <a:pt x="850437" y="0"/>
                        <a:pt x="884976" y="0"/>
                      </a:cubicBezTo>
                      <a:close/>
                    </a:path>
                  </a:pathLst>
                </a:custGeom>
                <a:solidFill>
                  <a:srgbClr val="FFEE03"/>
                </a:solidFill>
                <a:ln algn="ctr" cap="flat" cmpd="sng" w="25400">
                  <a:noFill/>
                  <a:prstDash val="solid"/>
                </a:ln>
                <a:effectLst/>
              </p:spPr>
              <p:style>
                <a:lnRef idx="2">
                  <a:srgbClr val="4F81BD">
                    <a:shade val="50000"/>
                  </a:srgbClr>
                </a:lnRef>
                <a:fillRef idx="1">
                  <a:srgbClr val="4F81BD"/>
                </a:fillRef>
                <a:effectRef idx="0">
                  <a:srgbClr val="4F81BD"/>
                </a:effectRef>
                <a:fontRef idx="minor">
                  <a:sysClr lastClr="FFFFFF" val="window"/>
                </a:fontRef>
              </p:style>
              <p:txBody>
                <a:bodyPr anchor="ctr" rtlCol="0"/>
                <a:lstStyle/>
                <a:p>
                  <a:pPr algn="ctr"/>
                  <a:endParaRPr altLang="en-US" lang="zh-CN"/>
                </a:p>
              </p:txBody>
            </p:sp>
            <p:sp>
              <p:nvSpPr>
                <p:cNvPr id="5" name="同心圆 4"/>
                <p:cNvSpPr/>
                <p:nvPr/>
              </p:nvSpPr>
              <p:spPr>
                <a:xfrm>
                  <a:off x="6048164" y="2238907"/>
                  <a:ext cx="1368152" cy="1368152"/>
                </a:xfrm>
                <a:prstGeom prst="donut">
                  <a:avLst>
                    <a:gd fmla="val 6238" name="adj"/>
                  </a:avLst>
                </a:prstGeom>
                <a:solidFill>
                  <a:srgbClr val="FFEE03"/>
                </a:solidFill>
                <a:ln algn="ctr" cap="flat" cmpd="sng" w="25400">
                  <a:noFill/>
                  <a:prstDash val="solid"/>
                </a:ln>
                <a:effectLst/>
              </p:spPr>
              <p:style>
                <a:lnRef idx="2">
                  <a:srgbClr val="4F81BD">
                    <a:shade val="50000"/>
                  </a:srgbClr>
                </a:lnRef>
                <a:fillRef idx="1">
                  <a:srgbClr val="4F81BD"/>
                </a:fillRef>
                <a:effectRef idx="0">
                  <a:srgbClr val="4F81BD"/>
                </a:effectRef>
                <a:fontRef idx="minor">
                  <a:sysClr lastClr="FFFFFF" val="window"/>
                </a:fontRef>
              </p:style>
              <p:txBody>
                <a:bodyPr anchor="ctr" rtlCol="0"/>
                <a:lstStyle/>
                <a:p>
                  <a:pPr algn="ctr"/>
                  <a:endParaRPr altLang="en-US" lang="zh-CN">
                    <a:solidFill>
                      <a:sysClr lastClr="000000" val="windowText"/>
                    </a:solidFill>
                  </a:endParaRPr>
                </a:p>
              </p:txBody>
            </p:sp>
          </p:grpSp>
          <p:grpSp>
            <p:nvGrpSpPr>
              <p:cNvPr id="13" name="组合 12"/>
              <p:cNvGrpSpPr/>
              <p:nvPr/>
            </p:nvGrpSpPr>
            <p:grpSpPr>
              <a:xfrm rot="20557778">
                <a:off x="10203" y="1185"/>
                <a:ext cx="3273" cy="3273"/>
                <a:chOff x="2915816" y="843558"/>
                <a:chExt cx="2078516" cy="2078516"/>
              </a:xfrm>
              <a:solidFill>
                <a:srgbClr val="F2A849"/>
              </a:solidFill>
            </p:grpSpPr>
            <p:sp>
              <p:nvSpPr>
                <p:cNvPr id="14" name="八角星 1"/>
                <p:cNvSpPr/>
                <p:nvPr/>
              </p:nvSpPr>
              <p:spPr>
                <a:xfrm>
                  <a:off x="2915816" y="843558"/>
                  <a:ext cx="2078516" cy="2078516"/>
                </a:xfrm>
                <a:custGeom>
                  <a:rect b="b" l="l" r="r" t="t"/>
                  <a:pathLst>
                    <a:path h="2078516" w="2078516">
                      <a:moveTo>
                        <a:pt x="820426" y="1876814"/>
                      </a:moveTo>
                      <a:cubicBezTo>
                        <a:pt x="890140" y="1896078"/>
                        <a:pt x="963566" y="1905783"/>
                        <a:pt x="1039258" y="1905783"/>
                      </a:cubicBezTo>
                      <a:cubicBezTo>
                        <a:pt x="1114950" y="1905783"/>
                        <a:pt x="1188375" y="1896078"/>
                        <a:pt x="1258088" y="1876815"/>
                      </a:cubicBezTo>
                      <a:lnTo>
                        <a:pt x="1200197" y="2064805"/>
                      </a:lnTo>
                      <a:cubicBezTo>
                        <a:pt x="1147883" y="2074273"/>
                        <a:pt x="1094066" y="2078516"/>
                        <a:pt x="1039258" y="2078516"/>
                      </a:cubicBezTo>
                      <a:cubicBezTo>
                        <a:pt x="984450" y="2078516"/>
                        <a:pt x="930632" y="2074273"/>
                        <a:pt x="878317" y="2064805"/>
                      </a:cubicBezTo>
                      <a:close/>
                      <a:moveTo>
                        <a:pt x="1784786" y="1474013"/>
                      </a:moveTo>
                      <a:lnTo>
                        <a:pt x="1878287" y="1650728"/>
                      </a:lnTo>
                      <a:cubicBezTo>
                        <a:pt x="1815529" y="1738606"/>
                        <a:pt x="1738606" y="1815529"/>
                        <a:pt x="1650728" y="1878286"/>
                      </a:cubicBezTo>
                      <a:lnTo>
                        <a:pt x="1474014" y="1784785"/>
                      </a:lnTo>
                      <a:cubicBezTo>
                        <a:pt x="1604814" y="1712553"/>
                        <a:pt x="1712554" y="1604813"/>
                        <a:pt x="1784786" y="1474013"/>
                      </a:cubicBezTo>
                      <a:close/>
                      <a:moveTo>
                        <a:pt x="293730" y="1474012"/>
                      </a:moveTo>
                      <a:cubicBezTo>
                        <a:pt x="365962" y="1604812"/>
                        <a:pt x="473702" y="1712553"/>
                        <a:pt x="604502" y="1784785"/>
                      </a:cubicBezTo>
                      <a:lnTo>
                        <a:pt x="427788" y="1878286"/>
                      </a:lnTo>
                      <a:cubicBezTo>
                        <a:pt x="339909" y="1815528"/>
                        <a:pt x="262986" y="1738605"/>
                        <a:pt x="200229" y="1650726"/>
                      </a:cubicBezTo>
                      <a:close/>
                      <a:moveTo>
                        <a:pt x="1876814" y="820426"/>
                      </a:moveTo>
                      <a:lnTo>
                        <a:pt x="2064805" y="878317"/>
                      </a:lnTo>
                      <a:cubicBezTo>
                        <a:pt x="2074273" y="930632"/>
                        <a:pt x="2078516" y="984450"/>
                        <a:pt x="2078516" y="1039258"/>
                      </a:cubicBezTo>
                      <a:cubicBezTo>
                        <a:pt x="2078516" y="1094066"/>
                        <a:pt x="2074274" y="1147883"/>
                        <a:pt x="2064805" y="1200197"/>
                      </a:cubicBezTo>
                      <a:lnTo>
                        <a:pt x="1876815" y="1258088"/>
                      </a:lnTo>
                      <a:cubicBezTo>
                        <a:pt x="1896078" y="1188374"/>
                        <a:pt x="1905783" y="1114950"/>
                        <a:pt x="1905783" y="1039258"/>
                      </a:cubicBezTo>
                      <a:cubicBezTo>
                        <a:pt x="1905783" y="963566"/>
                        <a:pt x="1896078" y="890140"/>
                        <a:pt x="1876814" y="820426"/>
                      </a:cubicBezTo>
                      <a:close/>
                      <a:moveTo>
                        <a:pt x="201702" y="820426"/>
                      </a:moveTo>
                      <a:cubicBezTo>
                        <a:pt x="182438" y="890140"/>
                        <a:pt x="172733" y="963566"/>
                        <a:pt x="172733" y="1039258"/>
                      </a:cubicBezTo>
                      <a:cubicBezTo>
                        <a:pt x="172733" y="1114950"/>
                        <a:pt x="182438" y="1188375"/>
                        <a:pt x="201702" y="1258089"/>
                      </a:cubicBezTo>
                      <a:lnTo>
                        <a:pt x="13711" y="1200198"/>
                      </a:lnTo>
                      <a:cubicBezTo>
                        <a:pt x="4243" y="1147883"/>
                        <a:pt x="0" y="1094066"/>
                        <a:pt x="0" y="1039258"/>
                      </a:cubicBezTo>
                      <a:cubicBezTo>
                        <a:pt x="0" y="984449"/>
                        <a:pt x="4243" y="930632"/>
                        <a:pt x="13712" y="878317"/>
                      </a:cubicBezTo>
                      <a:close/>
                      <a:moveTo>
                        <a:pt x="1650726" y="200229"/>
                      </a:moveTo>
                      <a:cubicBezTo>
                        <a:pt x="1738605" y="262986"/>
                        <a:pt x="1815528" y="339909"/>
                        <a:pt x="1878286" y="427788"/>
                      </a:cubicBezTo>
                      <a:lnTo>
                        <a:pt x="1784785" y="604502"/>
                      </a:lnTo>
                      <a:cubicBezTo>
                        <a:pt x="1712553" y="473702"/>
                        <a:pt x="1604813" y="365962"/>
                        <a:pt x="1474012" y="293730"/>
                      </a:cubicBezTo>
                      <a:close/>
                      <a:moveTo>
                        <a:pt x="427790" y="200229"/>
                      </a:moveTo>
                      <a:lnTo>
                        <a:pt x="604504" y="293730"/>
                      </a:lnTo>
                      <a:cubicBezTo>
                        <a:pt x="473703" y="365962"/>
                        <a:pt x="365962" y="473703"/>
                        <a:pt x="293730" y="604503"/>
                      </a:cubicBezTo>
                      <a:lnTo>
                        <a:pt x="200229" y="427789"/>
                      </a:lnTo>
                      <a:cubicBezTo>
                        <a:pt x="262987" y="339910"/>
                        <a:pt x="339910" y="262987"/>
                        <a:pt x="427790" y="200229"/>
                      </a:cubicBezTo>
                      <a:close/>
                      <a:moveTo>
                        <a:pt x="1039258" y="0"/>
                      </a:moveTo>
                      <a:cubicBezTo>
                        <a:pt x="1094066" y="0"/>
                        <a:pt x="1147883" y="4243"/>
                        <a:pt x="1200198" y="13711"/>
                      </a:cubicBezTo>
                      <a:lnTo>
                        <a:pt x="1258089" y="201702"/>
                      </a:lnTo>
                      <a:cubicBezTo>
                        <a:pt x="1188375" y="182438"/>
                        <a:pt x="1114950" y="172733"/>
                        <a:pt x="1039258" y="172733"/>
                      </a:cubicBezTo>
                      <a:cubicBezTo>
                        <a:pt x="963566" y="172733"/>
                        <a:pt x="890140" y="182438"/>
                        <a:pt x="820426" y="201702"/>
                      </a:cubicBezTo>
                      <a:lnTo>
                        <a:pt x="878317" y="13711"/>
                      </a:lnTo>
                      <a:cubicBezTo>
                        <a:pt x="930632" y="4243"/>
                        <a:pt x="984450" y="0"/>
                        <a:pt x="1039258" y="0"/>
                      </a:cubicBezTo>
                      <a:close/>
                    </a:path>
                  </a:pathLst>
                </a:custGeom>
                <a:solidFill>
                  <a:srgbClr val="FFFF00"/>
                </a:solidFill>
                <a:ln algn="ctr" cap="flat" cmpd="sng" w="25400">
                  <a:noFill/>
                  <a:prstDash val="solid"/>
                </a:ln>
                <a:effectLst/>
              </p:spPr>
              <p:style>
                <a:lnRef idx="2">
                  <a:srgbClr val="4F81BD">
                    <a:shade val="50000"/>
                  </a:srgbClr>
                </a:lnRef>
                <a:fillRef idx="1">
                  <a:srgbClr val="4F81BD"/>
                </a:fillRef>
                <a:effectRef idx="0">
                  <a:srgbClr val="4F81BD"/>
                </a:effectRef>
                <a:fontRef idx="minor">
                  <a:sysClr lastClr="FFFFFF" val="window"/>
                </a:fontRef>
              </p:style>
              <p:txBody>
                <a:bodyPr anchor="ctr" rtlCol="0"/>
                <a:lstStyle/>
                <a:p>
                  <a:pPr algn="ctr"/>
                  <a:endParaRPr altLang="en-US" lang="zh-CN"/>
                </a:p>
              </p:txBody>
            </p:sp>
            <p:sp>
              <p:nvSpPr>
                <p:cNvPr id="15" name="同心圆 14"/>
                <p:cNvSpPr/>
                <p:nvPr/>
              </p:nvSpPr>
              <p:spPr>
                <a:xfrm>
                  <a:off x="3070547" y="998289"/>
                  <a:ext cx="1769054" cy="1769054"/>
                </a:xfrm>
                <a:prstGeom prst="donut">
                  <a:avLst>
                    <a:gd fmla="val 5109" name="adj"/>
                  </a:avLst>
                </a:prstGeom>
                <a:solidFill>
                  <a:srgbClr val="FFFF00"/>
                </a:solidFill>
                <a:ln algn="ctr" cap="flat" cmpd="sng" w="25400">
                  <a:noFill/>
                  <a:prstDash val="solid"/>
                </a:ln>
                <a:effectLst/>
              </p:spPr>
              <p:style>
                <a:lnRef idx="2">
                  <a:srgbClr val="4F81BD">
                    <a:shade val="50000"/>
                  </a:srgbClr>
                </a:lnRef>
                <a:fillRef idx="1">
                  <a:srgbClr val="4F81BD"/>
                </a:fillRef>
                <a:effectRef idx="0">
                  <a:srgbClr val="4F81BD"/>
                </a:effectRef>
                <a:fontRef idx="minor">
                  <a:sysClr lastClr="FFFFFF" val="window"/>
                </a:fontRef>
              </p:style>
              <p:txBody>
                <a:bodyPr anchor="ctr" rtlCol="0"/>
                <a:lstStyle/>
                <a:p>
                  <a:pPr algn="ctr"/>
                  <a:endParaRPr altLang="en-US" lang="zh-CN">
                    <a:solidFill>
                      <a:sysClr lastClr="000000" val="windowText"/>
                    </a:solidFill>
                  </a:endParaRPr>
                </a:p>
              </p:txBody>
            </p:sp>
          </p:grpSp>
          <p:grpSp>
            <p:nvGrpSpPr>
              <p:cNvPr id="16" name="组合 15"/>
              <p:cNvGrpSpPr/>
              <p:nvPr/>
            </p:nvGrpSpPr>
            <p:grpSpPr>
              <a:xfrm rot="19801086">
                <a:off x="7721" y="2539"/>
                <a:ext cx="2787" cy="2945"/>
                <a:chOff x="5847264" y="1987832"/>
                <a:chExt cx="1769952" cy="1870302"/>
              </a:xfrm>
              <a:solidFill>
                <a:srgbClr val="F2A849"/>
              </a:solidFill>
            </p:grpSpPr>
            <p:sp>
              <p:nvSpPr>
                <p:cNvPr id="17" name="六角星 6"/>
                <p:cNvSpPr/>
                <p:nvPr/>
              </p:nvSpPr>
              <p:spPr>
                <a:xfrm>
                  <a:off x="5847264" y="1987832"/>
                  <a:ext cx="1769952" cy="1870302"/>
                </a:xfrm>
                <a:custGeom>
                  <a:rect b="b" l="l" r="r" t="t"/>
                  <a:pathLst>
                    <a:path h="1870301" w="1769952">
                      <a:moveTo>
                        <a:pt x="680519" y="1569349"/>
                      </a:moveTo>
                      <a:cubicBezTo>
                        <a:pt x="744265" y="1593275"/>
                        <a:pt x="813305" y="1604539"/>
                        <a:pt x="884976" y="1604539"/>
                      </a:cubicBezTo>
                      <a:cubicBezTo>
                        <a:pt x="956647" y="1604539"/>
                        <a:pt x="1025687" y="1593275"/>
                        <a:pt x="1089434" y="1569349"/>
                      </a:cubicBezTo>
                      <a:lnTo>
                        <a:pt x="987151" y="1864473"/>
                      </a:lnTo>
                      <a:cubicBezTo>
                        <a:pt x="953617" y="1868430"/>
                        <a:pt x="919515" y="1870302"/>
                        <a:pt x="884976" y="1870302"/>
                      </a:cubicBezTo>
                      <a:cubicBezTo>
                        <a:pt x="850437" y="1870302"/>
                        <a:pt x="816336" y="1868430"/>
                        <a:pt x="782801" y="1864473"/>
                      </a:cubicBezTo>
                      <a:close/>
                      <a:moveTo>
                        <a:pt x="1544942" y="1028622"/>
                      </a:moveTo>
                      <a:lnTo>
                        <a:pt x="1769952" y="1235457"/>
                      </a:lnTo>
                      <a:cubicBezTo>
                        <a:pt x="1744124" y="1314289"/>
                        <a:pt x="1707320" y="1388154"/>
                        <a:pt x="1661819" y="1455697"/>
                      </a:cubicBezTo>
                      <a:lnTo>
                        <a:pt x="1368813" y="1395745"/>
                      </a:lnTo>
                      <a:cubicBezTo>
                        <a:pt x="1463802" y="1297986"/>
                        <a:pt x="1527963" y="1170611"/>
                        <a:pt x="1544942" y="1028622"/>
                      </a:cubicBezTo>
                      <a:close/>
                      <a:moveTo>
                        <a:pt x="225011" y="1028622"/>
                      </a:moveTo>
                      <a:cubicBezTo>
                        <a:pt x="241989" y="1170611"/>
                        <a:pt x="306151" y="1297986"/>
                        <a:pt x="401140" y="1395745"/>
                      </a:cubicBezTo>
                      <a:lnTo>
                        <a:pt x="108134" y="1455697"/>
                      </a:lnTo>
                      <a:cubicBezTo>
                        <a:pt x="62633" y="1388154"/>
                        <a:pt x="25829" y="1314289"/>
                        <a:pt x="0" y="1235457"/>
                      </a:cubicBezTo>
                      <a:close/>
                      <a:moveTo>
                        <a:pt x="1661819" y="414605"/>
                      </a:moveTo>
                      <a:cubicBezTo>
                        <a:pt x="1707320" y="482148"/>
                        <a:pt x="1744124" y="556014"/>
                        <a:pt x="1769952" y="634845"/>
                      </a:cubicBezTo>
                      <a:lnTo>
                        <a:pt x="1544942" y="841680"/>
                      </a:lnTo>
                      <a:cubicBezTo>
                        <a:pt x="1527963" y="699691"/>
                        <a:pt x="1463802" y="572317"/>
                        <a:pt x="1368813" y="474558"/>
                      </a:cubicBezTo>
                      <a:close/>
                      <a:moveTo>
                        <a:pt x="108134" y="414605"/>
                      </a:moveTo>
                      <a:lnTo>
                        <a:pt x="401140" y="474558"/>
                      </a:lnTo>
                      <a:cubicBezTo>
                        <a:pt x="306151" y="572317"/>
                        <a:pt x="241989" y="699691"/>
                        <a:pt x="225011" y="841680"/>
                      </a:cubicBezTo>
                      <a:lnTo>
                        <a:pt x="0" y="634845"/>
                      </a:lnTo>
                      <a:cubicBezTo>
                        <a:pt x="25829" y="556014"/>
                        <a:pt x="62633" y="482148"/>
                        <a:pt x="108134" y="414605"/>
                      </a:cubicBezTo>
                      <a:close/>
                      <a:moveTo>
                        <a:pt x="884976" y="0"/>
                      </a:moveTo>
                      <a:cubicBezTo>
                        <a:pt x="919515" y="0"/>
                        <a:pt x="953617" y="1873"/>
                        <a:pt x="987151" y="5830"/>
                      </a:cubicBezTo>
                      <a:lnTo>
                        <a:pt x="1089433" y="300953"/>
                      </a:lnTo>
                      <a:cubicBezTo>
                        <a:pt x="1025687" y="277027"/>
                        <a:pt x="956647" y="265763"/>
                        <a:pt x="884976" y="265763"/>
                      </a:cubicBezTo>
                      <a:cubicBezTo>
                        <a:pt x="813305" y="265763"/>
                        <a:pt x="744265" y="277027"/>
                        <a:pt x="680519" y="300953"/>
                      </a:cubicBezTo>
                      <a:lnTo>
                        <a:pt x="782801" y="5830"/>
                      </a:lnTo>
                      <a:cubicBezTo>
                        <a:pt x="816336" y="1873"/>
                        <a:pt x="850437" y="0"/>
                        <a:pt x="884976" y="0"/>
                      </a:cubicBezTo>
                      <a:close/>
                    </a:path>
                  </a:pathLst>
                </a:custGeom>
                <a:solidFill>
                  <a:srgbClr val="00B050"/>
                </a:solidFill>
                <a:ln algn="ctr" cap="flat" cmpd="sng" w="25400">
                  <a:noFill/>
                  <a:prstDash val="solid"/>
                </a:ln>
                <a:effectLst/>
              </p:spPr>
              <p:style>
                <a:lnRef idx="2">
                  <a:srgbClr val="4F81BD">
                    <a:shade val="50000"/>
                  </a:srgbClr>
                </a:lnRef>
                <a:fillRef idx="1">
                  <a:srgbClr val="4F81BD"/>
                </a:fillRef>
                <a:effectRef idx="0">
                  <a:srgbClr val="4F81BD"/>
                </a:effectRef>
                <a:fontRef idx="minor">
                  <a:sysClr lastClr="FFFFFF" val="window"/>
                </a:fontRef>
              </p:style>
              <p:txBody>
                <a:bodyPr anchor="ctr" rtlCol="0"/>
                <a:lstStyle/>
                <a:p>
                  <a:pPr algn="ctr"/>
                  <a:endParaRPr altLang="en-US" lang="zh-CN"/>
                </a:p>
              </p:txBody>
            </p:sp>
            <p:sp>
              <p:nvSpPr>
                <p:cNvPr id="18" name="同心圆 17"/>
                <p:cNvSpPr/>
                <p:nvPr/>
              </p:nvSpPr>
              <p:spPr>
                <a:xfrm>
                  <a:off x="6048164" y="2238907"/>
                  <a:ext cx="1368152" cy="1368152"/>
                </a:xfrm>
                <a:prstGeom prst="donut">
                  <a:avLst>
                    <a:gd fmla="val 6238" name="adj"/>
                  </a:avLst>
                </a:prstGeom>
                <a:solidFill>
                  <a:srgbClr val="00B050"/>
                </a:solidFill>
                <a:ln algn="ctr" cap="flat" cmpd="sng" w="25400">
                  <a:noFill/>
                  <a:prstDash val="solid"/>
                </a:ln>
                <a:effectLst/>
              </p:spPr>
              <p:style>
                <a:lnRef idx="2">
                  <a:srgbClr val="4F81BD">
                    <a:shade val="50000"/>
                  </a:srgbClr>
                </a:lnRef>
                <a:fillRef idx="1">
                  <a:srgbClr val="4F81BD"/>
                </a:fillRef>
                <a:effectRef idx="0">
                  <a:srgbClr val="4F81BD"/>
                </a:effectRef>
                <a:fontRef idx="minor">
                  <a:sysClr lastClr="FFFFFF" val="window"/>
                </a:fontRef>
              </p:style>
              <p:txBody>
                <a:bodyPr anchor="ctr" rtlCol="0"/>
                <a:lstStyle/>
                <a:p>
                  <a:pPr algn="ctr"/>
                  <a:endParaRPr altLang="en-US" lang="zh-CN">
                    <a:solidFill>
                      <a:sysClr lastClr="000000" val="windowText"/>
                    </a:solidFill>
                  </a:endParaRPr>
                </a:p>
              </p:txBody>
            </p:sp>
          </p:grpSp>
        </p:grpSp>
        <p:grpSp>
          <p:nvGrpSpPr>
            <p:cNvPr id="19" name="组合 18"/>
            <p:cNvGrpSpPr/>
            <p:nvPr/>
          </p:nvGrpSpPr>
          <p:grpSpPr>
            <a:xfrm>
              <a:off x="2135" y="6068"/>
              <a:ext cx="2726" cy="2669"/>
              <a:chOff x="2049" y="4781"/>
              <a:chExt cx="2726" cy="2669"/>
            </a:xfrm>
          </p:grpSpPr>
          <p:sp>
            <p:nvSpPr>
              <p:cNvPr id="20" name="文本框 13"/>
              <p:cNvSpPr txBox="1"/>
              <p:nvPr/>
            </p:nvSpPr>
            <p:spPr>
              <a:xfrm>
                <a:off x="2049" y="5357"/>
                <a:ext cx="2726" cy="2064"/>
              </a:xfrm>
              <a:prstGeom prst="rect">
                <a:avLst/>
              </a:prstGeom>
              <a:noFill/>
            </p:spPr>
            <p:txBody>
              <a:bodyPr rtlCol="0" wrap="square">
                <a:spAutoFit/>
              </a:bodyPr>
              <a:lstStyle/>
              <a:p>
                <a:pPr algn="just">
                  <a:lnSpc>
                    <a:spcPct val="100000"/>
                  </a:lnSpc>
                </a:pPr>
                <a:r>
                  <a:rPr altLang="en-US" lang="zh-CN" sz="1600">
                    <a:solidFill>
                      <a:schemeClr val="tx1"/>
                    </a:solidFill>
                    <a:latin charset="-122" panose="00020600040101010101" typeface="字体管家棉花糖"/>
                    <a:ea charset="-122" panose="00020600040101010101" typeface="字体管家棉花糖"/>
                  </a:rPr>
                  <a:t>点击添加文字说明详情介绍点击添加文字说明详情介绍点击添加文字说明详情介</a:t>
                </a:r>
              </a:p>
            </p:txBody>
          </p:sp>
          <p:sp>
            <p:nvSpPr>
              <p:cNvPr id="21" name="文本框 15"/>
              <p:cNvSpPr txBox="1"/>
              <p:nvPr/>
            </p:nvSpPr>
            <p:spPr>
              <a:xfrm>
                <a:off x="2489" y="4781"/>
                <a:ext cx="2087" cy="624"/>
              </a:xfrm>
              <a:prstGeom prst="rect">
                <a:avLst/>
              </a:prstGeom>
              <a:noFill/>
            </p:spPr>
            <p:txBody>
              <a:bodyPr rtlCol="0" wrap="square">
                <a:spAutoFit/>
              </a:bodyPr>
              <a:lstStyle/>
              <a:p>
                <a:r>
                  <a:rPr altLang="en-US" lang="zh-CN" sz="2000">
                    <a:solidFill>
                      <a:srgbClr val="00B050"/>
                    </a:solidFill>
                    <a:latin charset="-122" panose="00020600040101010101" typeface="字体管家棉花糖"/>
                    <a:ea charset="-122" panose="00020600040101010101" typeface="字体管家棉花糖"/>
                  </a:rPr>
                  <a:t>添加标题</a:t>
                </a:r>
              </a:p>
            </p:txBody>
          </p:sp>
        </p:grpSp>
        <p:grpSp>
          <p:nvGrpSpPr>
            <p:cNvPr id="22" name="组合 21"/>
            <p:cNvGrpSpPr/>
            <p:nvPr/>
          </p:nvGrpSpPr>
          <p:grpSpPr>
            <a:xfrm>
              <a:off x="6299" y="5244"/>
              <a:ext cx="2527" cy="2121"/>
              <a:chOff x="2269" y="4781"/>
              <a:chExt cx="2527" cy="2121"/>
            </a:xfrm>
          </p:grpSpPr>
          <p:sp>
            <p:nvSpPr>
              <p:cNvPr id="23" name="文本框 13"/>
              <p:cNvSpPr txBox="1"/>
              <p:nvPr/>
            </p:nvSpPr>
            <p:spPr>
              <a:xfrm>
                <a:off x="2269" y="5193"/>
                <a:ext cx="2527" cy="1680"/>
              </a:xfrm>
              <a:prstGeom prst="rect">
                <a:avLst/>
              </a:prstGeom>
              <a:noFill/>
            </p:spPr>
            <p:txBody>
              <a:bodyPr rtlCol="0" wrap="square">
                <a:spAutoFit/>
              </a:bodyPr>
              <a:lstStyle/>
              <a:p>
                <a:pPr algn="just">
                  <a:lnSpc>
                    <a:spcPct val="100000"/>
                  </a:lnSpc>
                </a:pPr>
                <a:r>
                  <a:rPr altLang="en-US" lang="zh-CN" sz="1600">
                    <a:solidFill>
                      <a:schemeClr val="tx1"/>
                    </a:solidFill>
                    <a:latin charset="-122" panose="00020600040101010101" typeface="字体管家棉花糖"/>
                    <a:ea charset="-122" panose="00020600040101010101" typeface="字体管家棉花糖"/>
                  </a:rPr>
                  <a:t>点击添加文字说明详情介绍点击添加文字说明详情介绍</a:t>
                </a:r>
              </a:p>
            </p:txBody>
          </p:sp>
          <p:sp>
            <p:nvSpPr>
              <p:cNvPr id="24" name="文本框 15"/>
              <p:cNvSpPr txBox="1"/>
              <p:nvPr/>
            </p:nvSpPr>
            <p:spPr>
              <a:xfrm>
                <a:off x="2489" y="4781"/>
                <a:ext cx="2087" cy="624"/>
              </a:xfrm>
              <a:prstGeom prst="rect">
                <a:avLst/>
              </a:prstGeom>
              <a:noFill/>
            </p:spPr>
            <p:txBody>
              <a:bodyPr rtlCol="0" wrap="square">
                <a:spAutoFit/>
              </a:bodyPr>
              <a:lstStyle/>
              <a:p>
                <a:r>
                  <a:rPr altLang="en-US" lang="zh-CN" sz="2000">
                    <a:solidFill>
                      <a:schemeClr val="accent4">
                        <a:lumMod val="75000"/>
                      </a:schemeClr>
                    </a:solidFill>
                    <a:latin charset="-122" panose="00020600040101010101" typeface="字体管家棉花糖"/>
                    <a:ea charset="-122" panose="00020600040101010101" typeface="字体管家棉花糖"/>
                  </a:rPr>
                  <a:t>添加标题</a:t>
                </a:r>
              </a:p>
            </p:txBody>
          </p:sp>
        </p:grpSp>
        <p:grpSp>
          <p:nvGrpSpPr>
            <p:cNvPr id="25" name="组合 24"/>
            <p:cNvGrpSpPr/>
            <p:nvPr/>
          </p:nvGrpSpPr>
          <p:grpSpPr>
            <a:xfrm>
              <a:off x="13851" y="4240"/>
              <a:ext cx="2726" cy="2669"/>
              <a:chOff x="2049" y="4781"/>
              <a:chExt cx="2726" cy="2669"/>
            </a:xfrm>
          </p:grpSpPr>
          <p:sp>
            <p:nvSpPr>
              <p:cNvPr id="26" name="文本框 13"/>
              <p:cNvSpPr txBox="1"/>
              <p:nvPr/>
            </p:nvSpPr>
            <p:spPr>
              <a:xfrm>
                <a:off x="2049" y="5357"/>
                <a:ext cx="2726" cy="2064"/>
              </a:xfrm>
              <a:prstGeom prst="rect">
                <a:avLst/>
              </a:prstGeom>
              <a:noFill/>
            </p:spPr>
            <p:txBody>
              <a:bodyPr rtlCol="0" wrap="square">
                <a:spAutoFit/>
              </a:bodyPr>
              <a:lstStyle/>
              <a:p>
                <a:pPr algn="just">
                  <a:lnSpc>
                    <a:spcPct val="100000"/>
                  </a:lnSpc>
                </a:pPr>
                <a:r>
                  <a:rPr altLang="en-US" lang="zh-CN" sz="1600">
                    <a:solidFill>
                      <a:schemeClr val="tx1"/>
                    </a:solidFill>
                    <a:latin charset="-122" panose="00020600040101010101" typeface="字体管家棉花糖"/>
                    <a:ea charset="-122" panose="00020600040101010101" typeface="字体管家棉花糖"/>
                  </a:rPr>
                  <a:t>点击添加文字说明详情介绍点击添加文字说明详情介绍点击添加文字说明详情介</a:t>
                </a:r>
              </a:p>
            </p:txBody>
          </p:sp>
          <p:sp>
            <p:nvSpPr>
              <p:cNvPr id="27" name="文本框 15"/>
              <p:cNvSpPr txBox="1"/>
              <p:nvPr/>
            </p:nvSpPr>
            <p:spPr>
              <a:xfrm>
                <a:off x="2489" y="4781"/>
                <a:ext cx="2087" cy="624"/>
              </a:xfrm>
              <a:prstGeom prst="rect">
                <a:avLst/>
              </a:prstGeom>
              <a:noFill/>
            </p:spPr>
            <p:txBody>
              <a:bodyPr rtlCol="0" wrap="square">
                <a:spAutoFit/>
              </a:bodyPr>
              <a:lstStyle/>
              <a:p>
                <a:r>
                  <a:rPr altLang="en-US" lang="zh-CN" sz="2000">
                    <a:solidFill>
                      <a:schemeClr val="accent4">
                        <a:lumMod val="75000"/>
                      </a:schemeClr>
                    </a:solidFill>
                    <a:latin charset="-122" panose="00020600040101010101" typeface="字体管家棉花糖"/>
                    <a:ea charset="-122" panose="00020600040101010101" typeface="字体管家棉花糖"/>
                  </a:rPr>
                  <a:t>添加标题</a:t>
                </a:r>
              </a:p>
            </p:txBody>
          </p:sp>
        </p:grpSp>
        <p:grpSp>
          <p:nvGrpSpPr>
            <p:cNvPr id="28" name="组合 27"/>
            <p:cNvGrpSpPr/>
            <p:nvPr/>
          </p:nvGrpSpPr>
          <p:grpSpPr>
            <a:xfrm>
              <a:off x="10200" y="6068"/>
              <a:ext cx="2527" cy="2121"/>
              <a:chOff x="2269" y="4781"/>
              <a:chExt cx="2527" cy="2121"/>
            </a:xfrm>
          </p:grpSpPr>
          <p:sp>
            <p:nvSpPr>
              <p:cNvPr id="29" name="文本框 13"/>
              <p:cNvSpPr txBox="1"/>
              <p:nvPr/>
            </p:nvSpPr>
            <p:spPr>
              <a:xfrm>
                <a:off x="2269" y="5193"/>
                <a:ext cx="2527" cy="1680"/>
              </a:xfrm>
              <a:prstGeom prst="rect">
                <a:avLst/>
              </a:prstGeom>
              <a:noFill/>
            </p:spPr>
            <p:txBody>
              <a:bodyPr rtlCol="0" wrap="square">
                <a:spAutoFit/>
              </a:bodyPr>
              <a:lstStyle/>
              <a:p>
                <a:pPr algn="just">
                  <a:lnSpc>
                    <a:spcPct val="100000"/>
                  </a:lnSpc>
                </a:pPr>
                <a:r>
                  <a:rPr altLang="en-US" lang="zh-CN" sz="1600">
                    <a:solidFill>
                      <a:schemeClr val="tx1"/>
                    </a:solidFill>
                    <a:latin charset="-122" panose="00020600040101010101" typeface="字体管家棉花糖"/>
                    <a:ea charset="-122" panose="00020600040101010101" typeface="字体管家棉花糖"/>
                  </a:rPr>
                  <a:t>点击添加文字说明详情介绍点击添加文字说明详情介绍</a:t>
                </a:r>
              </a:p>
            </p:txBody>
          </p:sp>
          <p:sp>
            <p:nvSpPr>
              <p:cNvPr id="31" name="文本框 15"/>
              <p:cNvSpPr txBox="1"/>
              <p:nvPr/>
            </p:nvSpPr>
            <p:spPr>
              <a:xfrm>
                <a:off x="2489" y="4781"/>
                <a:ext cx="2087" cy="624"/>
              </a:xfrm>
              <a:prstGeom prst="rect">
                <a:avLst/>
              </a:prstGeom>
              <a:noFill/>
            </p:spPr>
            <p:txBody>
              <a:bodyPr rtlCol="0" wrap="square">
                <a:spAutoFit/>
              </a:bodyPr>
              <a:lstStyle/>
              <a:p>
                <a:r>
                  <a:rPr altLang="en-US" lang="zh-CN" sz="2000">
                    <a:solidFill>
                      <a:srgbClr val="00B050"/>
                    </a:solidFill>
                    <a:latin charset="-122" panose="00020600040101010101" typeface="字体管家棉花糖"/>
                    <a:ea charset="-122" panose="00020600040101010101" typeface="字体管家棉花糖"/>
                  </a:rPr>
                  <a:t>添加标题</a:t>
                </a:r>
              </a:p>
            </p:txBody>
          </p:sp>
        </p:grpSp>
      </p:grpSp>
      <p:pic>
        <p:nvPicPr>
          <p:cNvPr descr="129e31cd37098471b19ff0d691246199" id="33" name="图片 32"/>
          <p:cNvPicPr>
            <a:picLocks noChangeAspect="1"/>
          </p:cNvPicPr>
          <p:nvPr/>
        </p:nvPicPr>
        <p:blipFill>
          <a:blip r:embed="rId5"/>
          <a:stretch>
            <a:fillRect/>
          </a:stretch>
        </p:blipFill>
        <p:spPr>
          <a:xfrm>
            <a:off x="4619625" y="759460"/>
            <a:ext cx="2992120" cy="2992120"/>
          </a:xfrm>
          <a:prstGeom prst="rect">
            <a:avLst/>
          </a:prstGeom>
        </p:spPr>
      </p:pic>
    </p:spTree>
  </p:cSld>
  <p:clrMapOvr>
    <a:masterClrMapping/>
  </p:clrMapOvr>
  <mc:AlternateContent>
    <mc:Choice Requires="p15">
      <p:transition p14:dur="1250" spd="slow">
        <p15:prstTrans prst="pageCurlDouble"/>
      </p:transition>
    </mc:Choice>
    <mc:Fallback>
      <p:transition spd="slow">
        <p:fade/>
      </p:transition>
    </mc:Fallback>
  </mc:AlternateContent>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rotWithShape="1">
          <a:blip r:embed="rId5"/>
          <a:stretch>
            <a:fillRect/>
          </a:stretch>
        </a:blipFill>
        <a:effectLst/>
      </p:bgPr>
    </p:bg>
    <p:spTree>
      <p:nvGrpSpPr>
        <p:cNvPr id="1" name=""/>
        <p:cNvGrpSpPr/>
        <p:nvPr/>
      </p:nvGrpSpPr>
      <p:grpSpPr>
        <a:xfrm>
          <a:off x="0" y="0"/>
          <a:ext cx="0" cy="0"/>
        </a:xfrm>
      </p:grpSpPr>
      <p:pic>
        <p:nvPicPr>
          <p:cNvPr id="5" name="图片 4"/>
          <p:cNvPicPr>
            <a:picLocks noChangeAspect="1"/>
          </p:cNvPicPr>
          <p:nvPr/>
        </p:nvPicPr>
        <p:blipFill>
          <a:blip r:embed="rId3">
            <a:extLst>
              <a:ext uri="{28A0092B-C50C-407E-A947-70E740481C1C}">
                <a14:useLocalDpi val="0"/>
              </a:ext>
            </a:extLst>
          </a:blip>
          <a:stretch>
            <a:fillRect/>
          </a:stretch>
        </p:blipFill>
        <p:spPr>
          <a:xfrm>
            <a:off x="-344805" y="2009515"/>
            <a:ext cx="4771390" cy="4935920"/>
          </a:xfrm>
          <a:prstGeom prst="rect">
            <a:avLst/>
          </a:prstGeom>
        </p:spPr>
      </p:pic>
      <p:grpSp>
        <p:nvGrpSpPr>
          <p:cNvPr id="8" name="组合 7"/>
          <p:cNvGrpSpPr/>
          <p:nvPr/>
        </p:nvGrpSpPr>
        <p:grpSpPr>
          <a:xfrm>
            <a:off x="6195695" y="3932555"/>
            <a:ext cx="4992370" cy="1050290"/>
            <a:chOff x="9586" y="4618"/>
            <a:chExt cx="7862" cy="1654"/>
          </a:xfrm>
        </p:grpSpPr>
        <p:cxnSp>
          <p:nvCxnSpPr>
            <p:cNvPr id="7" name="直接连接符 6"/>
            <p:cNvCxnSpPr/>
            <p:nvPr/>
          </p:nvCxnSpPr>
          <p:spPr>
            <a:xfrm>
              <a:off x="9586" y="6272"/>
              <a:ext cx="7685" cy="0"/>
            </a:xfrm>
            <a:prstGeom prst="line">
              <a:avLst/>
            </a:prstGeom>
            <a:ln>
              <a:solidFill>
                <a:srgbClr val="2E7E38"/>
              </a:solidFill>
              <a:prstDash val="dashDot"/>
            </a:ln>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9828" y="4618"/>
              <a:ext cx="7620" cy="2736"/>
            </a:xfrm>
            <a:prstGeom prst="rect">
              <a:avLst/>
            </a:prstGeom>
            <a:noFill/>
          </p:spPr>
          <p:txBody>
            <a:bodyPr rtlCol="0" wrap="square">
              <a:spAutoFit/>
            </a:bodyPr>
            <a:lstStyle/>
            <a:p>
              <a:pPr algn="ctr"/>
              <a:r>
                <a:rPr altLang="en-US" lang="zh-CN" sz="3600">
                  <a:solidFill>
                    <a:srgbClr val="2E7E38"/>
                  </a:solidFill>
                  <a:latin charset="-122" panose="00020600040101010101" typeface="字体管家棉花糖"/>
                  <a:ea charset="-122" panose="00020600040101010101" typeface="字体管家棉花糖"/>
                </a:rPr>
                <a:t>点击此处添加标题</a:t>
              </a:r>
            </a:p>
            <a:p>
              <a:pPr algn="ctr"/>
              <a:r>
                <a:rPr altLang="en-US" lang="zh-CN" sz="3600">
                  <a:solidFill>
                    <a:srgbClr val="2E7E38"/>
                  </a:solidFill>
                  <a:latin charset="-122" panose="00020600040101010101" typeface="字体管家棉花糖"/>
                  <a:ea charset="-122" panose="00020600040101010101" typeface="字体管家棉花糖"/>
                </a:rPr>
                <a:t>Click here to add title</a:t>
              </a:r>
            </a:p>
          </p:txBody>
        </p:sp>
      </p:grpSp>
      <p:grpSp>
        <p:nvGrpSpPr>
          <p:cNvPr id="12" name="组合 11"/>
          <p:cNvGrpSpPr/>
          <p:nvPr/>
        </p:nvGrpSpPr>
        <p:grpSpPr>
          <a:xfrm>
            <a:off x="7172325" y="708025"/>
            <a:ext cx="2858135" cy="2984500"/>
            <a:chOff x="11295" y="1307"/>
            <a:chExt cx="3874" cy="4046"/>
          </a:xfrm>
        </p:grpSpPr>
        <p:pic>
          <p:nvPicPr>
            <p:cNvPr descr="f7d30ea4b628d33971365e72821aa1c5" id="9" name="图片 8"/>
            <p:cNvPicPr>
              <a:picLocks noChangeAspect="1"/>
            </p:cNvPicPr>
            <p:nvPr/>
          </p:nvPicPr>
          <p:blipFill>
            <a:blip r:embed="rId4"/>
            <a:srcRect b="24954" l="16885" r="18795" t="7870"/>
            <a:stretch>
              <a:fillRect/>
            </a:stretch>
          </p:blipFill>
          <p:spPr>
            <a:xfrm>
              <a:off x="11295" y="1307"/>
              <a:ext cx="3874" cy="4046"/>
            </a:xfrm>
            <a:prstGeom prst="rect">
              <a:avLst/>
            </a:prstGeom>
          </p:spPr>
        </p:pic>
        <p:sp>
          <p:nvSpPr>
            <p:cNvPr id="11" name="文本框 10"/>
            <p:cNvSpPr txBox="1"/>
            <p:nvPr/>
          </p:nvSpPr>
          <p:spPr>
            <a:xfrm rot="20760000">
              <a:off x="12314" y="2298"/>
              <a:ext cx="2229" cy="1777"/>
            </a:xfrm>
            <a:prstGeom prst="rect">
              <a:avLst/>
            </a:prstGeom>
            <a:noFill/>
          </p:spPr>
          <p:txBody>
            <a:bodyPr rtlCol="0" wrap="square">
              <a:spAutoFit/>
            </a:bodyPr>
            <a:lstStyle/>
            <a:p>
              <a:pPr algn="ctr"/>
              <a:r>
                <a:rPr altLang="zh-CN" lang="en-US" sz="8000">
                  <a:latin charset="-122" panose="02010600030101010101" typeface="锐字工房洪荒之光中黑简1.0"/>
                  <a:ea charset="-122" panose="02010600030101010101" typeface="锐字工房洪荒之光中黑简1.0"/>
                </a:rPr>
                <a:t>2</a:t>
              </a:r>
            </a:p>
          </p:txBody>
        </p:sp>
      </p:grpSp>
      <p:grpSp>
        <p:nvGrpSpPr>
          <p:cNvPr id="25" name="组合 24"/>
          <p:cNvGrpSpPr/>
          <p:nvPr/>
        </p:nvGrpSpPr>
        <p:grpSpPr>
          <a:xfrm>
            <a:off x="6485255" y="5142230"/>
            <a:ext cx="4590415" cy="966470"/>
            <a:chOff x="10213" y="7678"/>
            <a:chExt cx="7229" cy="1522"/>
          </a:xfrm>
        </p:grpSpPr>
        <p:grpSp>
          <p:nvGrpSpPr>
            <p:cNvPr id="15" name="组合 14"/>
            <p:cNvGrpSpPr/>
            <p:nvPr/>
          </p:nvGrpSpPr>
          <p:grpSpPr>
            <a:xfrm>
              <a:off x="10213" y="7739"/>
              <a:ext cx="3614" cy="661"/>
              <a:chOff x="10213" y="7634"/>
              <a:chExt cx="3614" cy="661"/>
            </a:xfrm>
          </p:grpSpPr>
          <p:sp>
            <p:nvSpPr>
              <p:cNvPr id="13" name="五角星 12"/>
              <p:cNvSpPr/>
              <p:nvPr/>
            </p:nvSpPr>
            <p:spPr>
              <a:xfrm>
                <a:off x="10213" y="7739"/>
                <a:ext cx="323" cy="323"/>
              </a:xfrm>
              <a:prstGeom prst="star5">
                <a:avLst/>
              </a:prstGeom>
              <a:solidFill>
                <a:srgbClr val="2E7E3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 name="文本框 13"/>
              <p:cNvSpPr txBox="1"/>
              <p:nvPr/>
            </p:nvSpPr>
            <p:spPr>
              <a:xfrm>
                <a:off x="10537" y="7634"/>
                <a:ext cx="3290" cy="624"/>
              </a:xfrm>
              <a:prstGeom prst="rect">
                <a:avLst/>
              </a:prstGeom>
              <a:noFill/>
            </p:spPr>
            <p:txBody>
              <a:bodyPr rtlCol="0" wrap="square">
                <a:spAutoFit/>
              </a:bodyPr>
              <a:lstStyle/>
              <a:p>
                <a:pPr algn="ctr"/>
                <a:r>
                  <a:rPr altLang="en-US" lang="zh-CN" sz="2000">
                    <a:solidFill>
                      <a:srgbClr val="2E7E38"/>
                    </a:solidFill>
                    <a:latin charset="-122" panose="00020600040101010101" typeface="字体管家棉花糖"/>
                    <a:ea charset="-122" panose="00020600040101010101" typeface="字体管家棉花糖"/>
                  </a:rPr>
                  <a:t>添加小标题</a:t>
                </a:r>
              </a:p>
            </p:txBody>
          </p:sp>
        </p:grpSp>
        <p:grpSp>
          <p:nvGrpSpPr>
            <p:cNvPr id="16" name="组合 15"/>
            <p:cNvGrpSpPr/>
            <p:nvPr/>
          </p:nvGrpSpPr>
          <p:grpSpPr>
            <a:xfrm>
              <a:off x="13828" y="7678"/>
              <a:ext cx="3614" cy="661"/>
              <a:chOff x="10213" y="7634"/>
              <a:chExt cx="3614" cy="661"/>
            </a:xfrm>
          </p:grpSpPr>
          <p:sp>
            <p:nvSpPr>
              <p:cNvPr id="17" name="五角星 16"/>
              <p:cNvSpPr/>
              <p:nvPr/>
            </p:nvSpPr>
            <p:spPr>
              <a:xfrm>
                <a:off x="10213" y="7739"/>
                <a:ext cx="323" cy="323"/>
              </a:xfrm>
              <a:prstGeom prst="star5">
                <a:avLst/>
              </a:prstGeom>
              <a:solidFill>
                <a:srgbClr val="2E7E3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8" name="文本框 17"/>
              <p:cNvSpPr txBox="1"/>
              <p:nvPr/>
            </p:nvSpPr>
            <p:spPr>
              <a:xfrm>
                <a:off x="10537" y="7634"/>
                <a:ext cx="3290" cy="624"/>
              </a:xfrm>
              <a:prstGeom prst="rect">
                <a:avLst/>
              </a:prstGeom>
              <a:noFill/>
            </p:spPr>
            <p:txBody>
              <a:bodyPr rtlCol="0" wrap="square">
                <a:spAutoFit/>
              </a:bodyPr>
              <a:lstStyle/>
              <a:p>
                <a:pPr algn="ctr"/>
                <a:r>
                  <a:rPr altLang="en-US" lang="zh-CN" sz="2000">
                    <a:solidFill>
                      <a:srgbClr val="2E7E38"/>
                    </a:solidFill>
                    <a:latin charset="-122" panose="00020600040101010101" typeface="字体管家棉花糖"/>
                    <a:ea charset="-122" panose="00020600040101010101" typeface="字体管家棉花糖"/>
                  </a:rPr>
                  <a:t>添加小标题</a:t>
                </a:r>
              </a:p>
            </p:txBody>
          </p:sp>
        </p:grpSp>
        <p:grpSp>
          <p:nvGrpSpPr>
            <p:cNvPr id="19" name="组合 18"/>
            <p:cNvGrpSpPr/>
            <p:nvPr/>
          </p:nvGrpSpPr>
          <p:grpSpPr>
            <a:xfrm>
              <a:off x="10213" y="8540"/>
              <a:ext cx="3614" cy="661"/>
              <a:chOff x="10213" y="7634"/>
              <a:chExt cx="3614" cy="661"/>
            </a:xfrm>
          </p:grpSpPr>
          <p:sp>
            <p:nvSpPr>
              <p:cNvPr id="20" name="五角星 19"/>
              <p:cNvSpPr/>
              <p:nvPr/>
            </p:nvSpPr>
            <p:spPr>
              <a:xfrm>
                <a:off x="10213" y="7739"/>
                <a:ext cx="323" cy="323"/>
              </a:xfrm>
              <a:prstGeom prst="star5">
                <a:avLst/>
              </a:prstGeom>
              <a:solidFill>
                <a:srgbClr val="2E7E3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1" name="文本框 20"/>
              <p:cNvSpPr txBox="1"/>
              <p:nvPr/>
            </p:nvSpPr>
            <p:spPr>
              <a:xfrm>
                <a:off x="10537" y="7634"/>
                <a:ext cx="3290" cy="624"/>
              </a:xfrm>
              <a:prstGeom prst="rect">
                <a:avLst/>
              </a:prstGeom>
              <a:noFill/>
            </p:spPr>
            <p:txBody>
              <a:bodyPr rtlCol="0" wrap="square">
                <a:spAutoFit/>
              </a:bodyPr>
              <a:lstStyle/>
              <a:p>
                <a:pPr algn="ctr"/>
                <a:r>
                  <a:rPr altLang="en-US" lang="zh-CN" sz="2000">
                    <a:solidFill>
                      <a:srgbClr val="2E7E38"/>
                    </a:solidFill>
                    <a:latin charset="-122" panose="00020600040101010101" typeface="字体管家棉花糖"/>
                    <a:ea charset="-122" panose="00020600040101010101" typeface="字体管家棉花糖"/>
                  </a:rPr>
                  <a:t>添加小标题</a:t>
                </a:r>
              </a:p>
            </p:txBody>
          </p:sp>
        </p:grpSp>
        <p:grpSp>
          <p:nvGrpSpPr>
            <p:cNvPr id="22" name="组合 21"/>
            <p:cNvGrpSpPr/>
            <p:nvPr/>
          </p:nvGrpSpPr>
          <p:grpSpPr>
            <a:xfrm>
              <a:off x="13828" y="8479"/>
              <a:ext cx="3614" cy="661"/>
              <a:chOff x="10213" y="7634"/>
              <a:chExt cx="3614" cy="661"/>
            </a:xfrm>
          </p:grpSpPr>
          <p:sp>
            <p:nvSpPr>
              <p:cNvPr id="23" name="五角星 22"/>
              <p:cNvSpPr/>
              <p:nvPr/>
            </p:nvSpPr>
            <p:spPr>
              <a:xfrm>
                <a:off x="10213" y="7739"/>
                <a:ext cx="323" cy="323"/>
              </a:xfrm>
              <a:prstGeom prst="star5">
                <a:avLst/>
              </a:prstGeom>
              <a:solidFill>
                <a:srgbClr val="2E7E3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4" name="文本框 23"/>
              <p:cNvSpPr txBox="1"/>
              <p:nvPr/>
            </p:nvSpPr>
            <p:spPr>
              <a:xfrm>
                <a:off x="10537" y="7634"/>
                <a:ext cx="3290" cy="624"/>
              </a:xfrm>
              <a:prstGeom prst="rect">
                <a:avLst/>
              </a:prstGeom>
              <a:noFill/>
            </p:spPr>
            <p:txBody>
              <a:bodyPr rtlCol="0" wrap="square">
                <a:spAutoFit/>
              </a:bodyPr>
              <a:lstStyle/>
              <a:p>
                <a:pPr algn="ctr"/>
                <a:r>
                  <a:rPr altLang="en-US" lang="zh-CN" sz="2000">
                    <a:solidFill>
                      <a:srgbClr val="2E7E38"/>
                    </a:solidFill>
                    <a:latin charset="-122" panose="00020600040101010101" typeface="字体管家棉花糖"/>
                    <a:ea charset="-122" panose="00020600040101010101" typeface="字体管家棉花糖"/>
                  </a:rPr>
                  <a:t>添加小标题</a:t>
                </a:r>
              </a:p>
            </p:txBody>
          </p:sp>
        </p:grpSp>
      </p:grpSp>
    </p:spTree>
  </p:cSld>
  <p:clrMapOvr>
    <a:masterClrMapping/>
  </p:clrMapOvr>
  <mc:AlternateContent>
    <mc:Choice Requires="p15">
      <p:transition p14:dur="1250" spd="slow">
        <p15:prstTrans prst="pageCurlDouble"/>
      </p:transition>
    </mc:Choice>
    <mc:Fallback>
      <p:transition spd="slow">
        <p:fade/>
      </p:transition>
    </mc:Fallback>
  </mc:AlternateContent>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rotWithShape="1">
          <a:blip r:embed="rId6"/>
          <a:stretch>
            <a:fillRect/>
          </a:stretch>
        </a:blipFill>
        <a:effectLst/>
      </p:bgPr>
    </p:bg>
    <p:spTree>
      <p:nvGrpSpPr>
        <p:cNvPr id="1" name=""/>
        <p:cNvGrpSpPr/>
        <p:nvPr/>
      </p:nvGrpSpPr>
      <p:grpSpPr>
        <a:xfrm>
          <a:off x="0" y="0"/>
          <a:ext cx="0" cy="0"/>
        </a:xfrm>
      </p:grpSpPr>
      <p:grpSp>
        <p:nvGrpSpPr>
          <p:cNvPr id="12" name="组合 11"/>
          <p:cNvGrpSpPr/>
          <p:nvPr/>
        </p:nvGrpSpPr>
        <p:grpSpPr>
          <a:xfrm>
            <a:off x="354965" y="240030"/>
            <a:ext cx="965200" cy="1009015"/>
            <a:chOff x="11295" y="1307"/>
            <a:chExt cx="3874" cy="4046"/>
          </a:xfrm>
        </p:grpSpPr>
        <p:pic>
          <p:nvPicPr>
            <p:cNvPr descr="f7d30ea4b628d33971365e72821aa1c5" id="9" name="图片 8"/>
            <p:cNvPicPr>
              <a:picLocks noChangeAspect="1"/>
            </p:cNvPicPr>
            <p:nvPr/>
          </p:nvPicPr>
          <p:blipFill>
            <a:blip r:embed="rId3"/>
            <a:srcRect b="24954" l="16885" r="18795" t="7870"/>
            <a:stretch>
              <a:fillRect/>
            </a:stretch>
          </p:blipFill>
          <p:spPr>
            <a:xfrm>
              <a:off x="11295" y="1307"/>
              <a:ext cx="3874" cy="4046"/>
            </a:xfrm>
            <a:prstGeom prst="rect">
              <a:avLst/>
            </a:prstGeom>
          </p:spPr>
        </p:pic>
        <p:sp>
          <p:nvSpPr>
            <p:cNvPr id="11" name="文本框 10"/>
            <p:cNvSpPr txBox="1"/>
            <p:nvPr/>
          </p:nvSpPr>
          <p:spPr>
            <a:xfrm rot="20760000">
              <a:off x="12314" y="2298"/>
              <a:ext cx="2229" cy="1833"/>
            </a:xfrm>
            <a:prstGeom prst="rect">
              <a:avLst/>
            </a:prstGeom>
            <a:noFill/>
          </p:spPr>
          <p:txBody>
            <a:bodyPr rtlCol="0" wrap="square">
              <a:spAutoFit/>
            </a:bodyPr>
            <a:lstStyle/>
            <a:p>
              <a:pPr algn="ctr"/>
              <a:r>
                <a:rPr altLang="zh-CN" lang="en-US" sz="2400">
                  <a:latin charset="-122" panose="02010600030101010101" typeface="锐字工房洪荒之光中黑简1.0"/>
                  <a:ea charset="-122" panose="02010600030101010101" typeface="锐字工房洪荒之光中黑简1.0"/>
                </a:rPr>
                <a:t>2</a:t>
              </a:r>
            </a:p>
          </p:txBody>
        </p:sp>
      </p:grpSp>
      <p:pic>
        <p:nvPicPr>
          <p:cNvPr descr="8b0fccb2e21d61b25266c16d7d822443" id="30" name="图片 29"/>
          <p:cNvPicPr>
            <a:picLocks noChangeAspect="1"/>
          </p:cNvPicPr>
          <p:nvPr/>
        </p:nvPicPr>
        <p:blipFill>
          <a:blip r:embed="rId4"/>
          <a:srcRect r="3242"/>
          <a:stretch>
            <a:fillRect/>
          </a:stretch>
        </p:blipFill>
        <p:spPr>
          <a:xfrm>
            <a:off x="9330690" y="240030"/>
            <a:ext cx="2880360" cy="1807210"/>
          </a:xfrm>
          <a:prstGeom prst="rect">
            <a:avLst/>
          </a:prstGeom>
        </p:spPr>
      </p:pic>
      <p:sp>
        <p:nvSpPr>
          <p:cNvPr id="10" name="文本框 9"/>
          <p:cNvSpPr txBox="1"/>
          <p:nvPr/>
        </p:nvSpPr>
        <p:spPr>
          <a:xfrm>
            <a:off x="1471295" y="454660"/>
            <a:ext cx="3148330" cy="1371600"/>
          </a:xfrm>
          <a:prstGeom prst="rect">
            <a:avLst/>
          </a:prstGeom>
          <a:noFill/>
        </p:spPr>
        <p:txBody>
          <a:bodyPr rtlCol="0" wrap="square">
            <a:spAutoFit/>
          </a:bodyPr>
          <a:lstStyle/>
          <a:p>
            <a:pPr algn="l"/>
            <a:r>
              <a:rPr altLang="en-US" lang="zh-CN" sz="2800">
                <a:solidFill>
                  <a:srgbClr val="2E7E38"/>
                </a:solidFill>
                <a:latin charset="-122" panose="00020600040101010101" typeface="字体管家棉花糖"/>
                <a:ea charset="-122" panose="00020600040101010101" typeface="字体管家棉花糖"/>
              </a:rPr>
              <a:t>点击此处添加标题</a:t>
            </a:r>
          </a:p>
          <a:p>
            <a:pPr algn="l"/>
            <a:r>
              <a:rPr altLang="en-US" lang="zh-CN" sz="2800">
                <a:solidFill>
                  <a:srgbClr val="2E7E38"/>
                </a:solidFill>
                <a:latin charset="-122" panose="00020600040101010101" typeface="字体管家棉花糖"/>
                <a:ea charset="-122" panose="00020600040101010101" typeface="字体管家棉花糖"/>
              </a:rPr>
              <a:t>Click here to add title</a:t>
            </a:r>
          </a:p>
        </p:txBody>
      </p:sp>
      <p:grpSp>
        <p:nvGrpSpPr>
          <p:cNvPr id="2" name="组合 1"/>
          <p:cNvGrpSpPr/>
          <p:nvPr/>
        </p:nvGrpSpPr>
        <p:grpSpPr>
          <a:xfrm>
            <a:off x="906780" y="1751965"/>
            <a:ext cx="9866630" cy="4728845"/>
            <a:chOff x="980" y="1"/>
            <a:chExt cx="17341" cy="7447"/>
          </a:xfrm>
        </p:grpSpPr>
        <p:grpSp>
          <p:nvGrpSpPr>
            <p:cNvPr id="15" name="组合 14"/>
            <p:cNvGrpSpPr/>
            <p:nvPr/>
          </p:nvGrpSpPr>
          <p:grpSpPr>
            <a:xfrm>
              <a:off x="980" y="4641"/>
              <a:ext cx="5700" cy="1226"/>
              <a:chOff x="980" y="4641"/>
              <a:chExt cx="5700" cy="1226"/>
            </a:xfrm>
          </p:grpSpPr>
          <p:grpSp>
            <p:nvGrpSpPr>
              <p:cNvPr id="6" name="组合 5"/>
              <p:cNvGrpSpPr/>
              <p:nvPr/>
            </p:nvGrpSpPr>
            <p:grpSpPr>
              <a:xfrm>
                <a:off x="980" y="4641"/>
                <a:ext cx="5700" cy="1226"/>
                <a:chOff x="826" y="4641"/>
                <a:chExt cx="5387" cy="1226"/>
              </a:xfrm>
            </p:grpSpPr>
            <p:sp>
              <p:nvSpPr>
                <p:cNvPr id="4" name="矩形 3"/>
                <p:cNvSpPr/>
                <p:nvPr/>
              </p:nvSpPr>
              <p:spPr>
                <a:xfrm>
                  <a:off x="845" y="4641"/>
                  <a:ext cx="5368" cy="1226"/>
                </a:xfrm>
                <a:prstGeom prst="rect">
                  <a:avLst/>
                </a:prstGeom>
                <a:solidFill>
                  <a:srgbClr val="81FFB4"/>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z="2800">
                      <a:solidFill>
                        <a:schemeClr val="accent6">
                          <a:lumMod val="75000"/>
                        </a:schemeClr>
                      </a:solidFill>
                      <a:latin charset="-122" panose="00020600040101010101" typeface="字体管家棉花糖"/>
                      <a:ea charset="-122" panose="00020600040101010101" typeface="字体管家棉花糖"/>
                    </a:rPr>
                    <a:t>       添加文字    </a:t>
                  </a:r>
                </a:p>
              </p:txBody>
            </p:sp>
            <p:sp>
              <p:nvSpPr>
                <p:cNvPr id="5" name="矩形 4"/>
                <p:cNvSpPr/>
                <p:nvPr/>
              </p:nvSpPr>
              <p:spPr>
                <a:xfrm>
                  <a:off x="826" y="4642"/>
                  <a:ext cx="1358" cy="1225"/>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2050" name=" 2050"/>
              <p:cNvSpPr/>
              <p:nvPr/>
            </p:nvSpPr>
            <p:spPr bwMode="auto">
              <a:xfrm>
                <a:off x="1313" y="4776"/>
                <a:ext cx="936" cy="957"/>
              </a:xfrm>
              <a:custGeom>
                <a:gdLst>
                  <a:gd fmla="*/ 1054621 w 5074" name="T0"/>
                  <a:gd fmla="*/ 447065 h 4720" name="T1"/>
                  <a:gd fmla="*/ 1147355 w 5074" name="T2"/>
                  <a:gd fmla="*/ 366736 h 4720" name="T3"/>
                  <a:gd fmla="*/ 1187528 w 5074" name="T4"/>
                  <a:gd fmla="*/ 246993 h 4720" name="T5"/>
                  <a:gd fmla="*/ 1164626 w 5074" name="T6"/>
                  <a:gd fmla="*/ 133256 h 4720" name="T7"/>
                  <a:gd fmla="*/ 1083905 w 5074" name="T8"/>
                  <a:gd fmla="*/ 40540 h 4720" name="T9"/>
                  <a:gd fmla="*/ 964890 w 5074" name="T10"/>
                  <a:gd fmla="*/ 375 h 4720" name="T11"/>
                  <a:gd fmla="*/ 850755 w 5074" name="T12"/>
                  <a:gd fmla="*/ 23273 h 4720" name="T13"/>
                  <a:gd fmla="*/ 757269 w 5074" name="T14"/>
                  <a:gd fmla="*/ 103977 h 4720" name="T15"/>
                  <a:gd fmla="*/ 717472 w 5074" name="T16"/>
                  <a:gd fmla="*/ 222969 h 4720" name="T17"/>
                  <a:gd fmla="*/ 739999 w 5074" name="T18"/>
                  <a:gd fmla="*/ 337082 h 4720" name="T19"/>
                  <a:gd fmla="*/ 820719 w 5074" name="T20"/>
                  <a:gd fmla="*/ 430173 h 4720" name="T21"/>
                  <a:gd fmla="*/ 940486 w 5074" name="T22"/>
                  <a:gd fmla="*/ 470338 h 4720" name="T23"/>
                  <a:gd fmla="*/ 154307 w 5074" name="T24"/>
                  <a:gd fmla="*/ 400144 h 4720" name="T25"/>
                  <a:gd fmla="*/ 53688 w 5074" name="T26"/>
                  <a:gd fmla="*/ 471464 h 4720" name="T27"/>
                  <a:gd fmla="*/ 3004 w 5074" name="T28"/>
                  <a:gd fmla="*/ 585576 h 4720" name="T29"/>
                  <a:gd fmla="*/ 14267 w 5074" name="T30"/>
                  <a:gd fmla="*/ 701941 h 4720" name="T31"/>
                  <a:gd fmla="*/ 85601 w 5074" name="T32"/>
                  <a:gd fmla="*/ 802915 h 4720" name="T33"/>
                  <a:gd fmla="*/ 199360 w 5074" name="T34"/>
                  <a:gd fmla="*/ 853965 h 4720" name="T35"/>
                  <a:gd fmla="*/ 316499 w 5074" name="T36"/>
                  <a:gd fmla="*/ 842329 h 4720" name="T37"/>
                  <a:gd fmla="*/ 416742 w 5074" name="T38"/>
                  <a:gd fmla="*/ 771009 h 4720" name="T39"/>
                  <a:gd fmla="*/ 467803 w 5074" name="T40"/>
                  <a:gd fmla="*/ 656896 h 4720" name="T41"/>
                  <a:gd fmla="*/ 456164 w 5074" name="T42"/>
                  <a:gd fmla="*/ 540532 h 4720" name="T43"/>
                  <a:gd fmla="*/ 384830 w 5074" name="T44"/>
                  <a:gd fmla="*/ 439933 h 4720" name="T45"/>
                  <a:gd fmla="*/ 271070 w 5074" name="T46"/>
                  <a:gd fmla="*/ 388883 h 4720" name="T47"/>
                  <a:gd fmla="*/ 883418 w 5074" name="T48"/>
                  <a:gd fmla="*/ 688803 h 4720" name="T49"/>
                  <a:gd fmla="*/ 740750 w 5074" name="T50"/>
                  <a:gd fmla="*/ 727090 h 4720" name="T51"/>
                  <a:gd fmla="*/ 616854 w 5074" name="T52"/>
                  <a:gd fmla="*/ 799912 h 4720" name="T53"/>
                  <a:gd fmla="*/ 516610 w 5074" name="T54"/>
                  <a:gd fmla="*/ 902763 h 4720" name="T55"/>
                  <a:gd fmla="*/ 446402 w 5074" name="T56"/>
                  <a:gd fmla="*/ 1028887 h 4720" name="T57"/>
                  <a:gd fmla="*/ 411486 w 5074" name="T58"/>
                  <a:gd fmla="*/ 1172278 h 4720" name="T59"/>
                  <a:gd fmla="*/ 414865 w 5074" name="T60"/>
                  <a:gd fmla="*/ 1310790 h 4720" name="T61"/>
                  <a:gd fmla="*/ 456539 w 5074" name="T62"/>
                  <a:gd fmla="*/ 1451553 h 4720" name="T63"/>
                  <a:gd fmla="*/ 532754 w 5074" name="T64"/>
                  <a:gd fmla="*/ 1573923 h 4720" name="T65"/>
                  <a:gd fmla="*/ 637503 w 5074" name="T66"/>
                  <a:gd fmla="*/ 1671519 h 4720" name="T67"/>
                  <a:gd fmla="*/ 765529 w 5074" name="T68"/>
                  <a:gd fmla="*/ 1738711 h 4720" name="T69"/>
                  <a:gd fmla="*/ 910450 w 5074" name="T70"/>
                  <a:gd fmla="*/ 1769866 h 4720" name="T71"/>
                  <a:gd fmla="*/ 1048614 w 5074" name="T72"/>
                  <a:gd fmla="*/ 1763110 h 4720" name="T73"/>
                  <a:gd fmla="*/ 1187903 w 5074" name="T74"/>
                  <a:gd fmla="*/ 1718065 h 4720" name="T75"/>
                  <a:gd fmla="*/ 1308045 w 5074" name="T76"/>
                  <a:gd fmla="*/ 1638862 h 4720" name="T77"/>
                  <a:gd fmla="*/ 1403408 w 5074" name="T78"/>
                  <a:gd fmla="*/ 1532257 h 4720" name="T79"/>
                  <a:gd fmla="*/ 1467608 w 5074" name="T80"/>
                  <a:gd fmla="*/ 1402380 h 4720" name="T81"/>
                  <a:gd fmla="*/ 1495391 w 5074" name="T82"/>
                  <a:gd fmla="*/ 1255986 h 4720" name="T83"/>
                  <a:gd fmla="*/ 1485254 w 5074" name="T84"/>
                  <a:gd fmla="*/ 1118600 h 4720" name="T85"/>
                  <a:gd fmla="*/ 1436447 w 5074" name="T86"/>
                  <a:gd fmla="*/ 980465 h 4720" name="T87"/>
                  <a:gd fmla="*/ 1354975 w 5074" name="T88"/>
                  <a:gd fmla="*/ 862599 h 4720" name="T89"/>
                  <a:gd fmla="*/ 1245346 w 5074" name="T90"/>
                  <a:gd fmla="*/ 770258 h 4720" name="T91"/>
                  <a:gd fmla="*/ 1114316 w 5074" name="T92"/>
                  <a:gd fmla="*/ 709073 h 4720" name="T93"/>
                  <a:gd fmla="*/ 966767 w 5074" name="T94"/>
                  <a:gd fmla="*/ 684674 h 4720" name="T95"/>
                  <a:gd fmla="*/ 1588877 w 5074" name="T96"/>
                  <a:gd fmla="*/ 400144 h 4720" name="T97"/>
                  <a:gd fmla="*/ 1487882 w 5074" name="T98"/>
                  <a:gd fmla="*/ 471464 h 4720" name="T99"/>
                  <a:gd fmla="*/ 1437573 w 5074" name="T100"/>
                  <a:gd fmla="*/ 585576 h 4720" name="T101"/>
                  <a:gd fmla="*/ 1448836 w 5074" name="T102"/>
                  <a:gd fmla="*/ 701941 h 4720" name="T103"/>
                  <a:gd fmla="*/ 1520170 w 5074" name="T104"/>
                  <a:gd fmla="*/ 802915 h 4720" name="T105"/>
                  <a:gd fmla="*/ 1633930 w 5074" name="T106"/>
                  <a:gd fmla="*/ 853965 h 4720" name="T107"/>
                  <a:gd fmla="*/ 1750317 w 5074" name="T108"/>
                  <a:gd fmla="*/ 842329 h 4720" name="T109"/>
                  <a:gd fmla="*/ 1850936 w 5074" name="T110"/>
                  <a:gd fmla="*/ 771009 h 4720" name="T111"/>
                  <a:gd fmla="*/ 1902372 w 5074" name="T112"/>
                  <a:gd fmla="*/ 656896 h 4720" name="T113"/>
                  <a:gd fmla="*/ 1890733 w 5074" name="T114"/>
                  <a:gd fmla="*/ 540532 h 4720" name="T115"/>
                  <a:gd fmla="*/ 1819399 w 5074" name="T116"/>
                  <a:gd fmla="*/ 439933 h 4720" name="T117"/>
                  <a:gd fmla="*/ 1705264 w 5074" name="T118"/>
                  <a:gd fmla="*/ 388883 h 4720"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b="b" l="0" r="r" t="0"/>
                <a:pathLst>
                  <a:path h="4720" w="5074">
                    <a:moveTo>
                      <a:pt x="2537" y="1253"/>
                    </a:moveTo>
                    <a:lnTo>
                      <a:pt x="2537" y="1253"/>
                    </a:lnTo>
                    <a:lnTo>
                      <a:pt x="2570" y="1253"/>
                    </a:lnTo>
                    <a:lnTo>
                      <a:pt x="2600" y="1250"/>
                    </a:lnTo>
                    <a:lnTo>
                      <a:pt x="2632" y="1245"/>
                    </a:lnTo>
                    <a:lnTo>
                      <a:pt x="2663" y="1240"/>
                    </a:lnTo>
                    <a:lnTo>
                      <a:pt x="2693" y="1233"/>
                    </a:lnTo>
                    <a:lnTo>
                      <a:pt x="2723" y="1224"/>
                    </a:lnTo>
                    <a:lnTo>
                      <a:pt x="2752" y="1215"/>
                    </a:lnTo>
                    <a:lnTo>
                      <a:pt x="2780" y="1203"/>
                    </a:lnTo>
                    <a:lnTo>
                      <a:pt x="2809" y="1191"/>
                    </a:lnTo>
                    <a:lnTo>
                      <a:pt x="2836" y="1178"/>
                    </a:lnTo>
                    <a:lnTo>
                      <a:pt x="2861" y="1162"/>
                    </a:lnTo>
                    <a:lnTo>
                      <a:pt x="2887" y="1146"/>
                    </a:lnTo>
                    <a:lnTo>
                      <a:pt x="2912" y="1129"/>
                    </a:lnTo>
                    <a:lnTo>
                      <a:pt x="2935" y="1110"/>
                    </a:lnTo>
                    <a:lnTo>
                      <a:pt x="2958" y="1089"/>
                    </a:lnTo>
                    <a:lnTo>
                      <a:pt x="2980" y="1070"/>
                    </a:lnTo>
                    <a:lnTo>
                      <a:pt x="3001" y="1048"/>
                    </a:lnTo>
                    <a:lnTo>
                      <a:pt x="3021" y="1025"/>
                    </a:lnTo>
                    <a:lnTo>
                      <a:pt x="3039" y="1001"/>
                    </a:lnTo>
                    <a:lnTo>
                      <a:pt x="3056" y="977"/>
                    </a:lnTo>
                    <a:lnTo>
                      <a:pt x="3072" y="951"/>
                    </a:lnTo>
                    <a:lnTo>
                      <a:pt x="3088" y="925"/>
                    </a:lnTo>
                    <a:lnTo>
                      <a:pt x="3102" y="898"/>
                    </a:lnTo>
                    <a:lnTo>
                      <a:pt x="3114" y="870"/>
                    </a:lnTo>
                    <a:lnTo>
                      <a:pt x="3125" y="842"/>
                    </a:lnTo>
                    <a:lnTo>
                      <a:pt x="3135" y="812"/>
                    </a:lnTo>
                    <a:lnTo>
                      <a:pt x="3143" y="783"/>
                    </a:lnTo>
                    <a:lnTo>
                      <a:pt x="3151" y="752"/>
                    </a:lnTo>
                    <a:lnTo>
                      <a:pt x="3156" y="722"/>
                    </a:lnTo>
                    <a:lnTo>
                      <a:pt x="3160" y="690"/>
                    </a:lnTo>
                    <a:lnTo>
                      <a:pt x="3163" y="658"/>
                    </a:lnTo>
                    <a:lnTo>
                      <a:pt x="3163" y="626"/>
                    </a:lnTo>
                    <a:lnTo>
                      <a:pt x="3163" y="594"/>
                    </a:lnTo>
                    <a:lnTo>
                      <a:pt x="3160" y="562"/>
                    </a:lnTo>
                    <a:lnTo>
                      <a:pt x="3156" y="531"/>
                    </a:lnTo>
                    <a:lnTo>
                      <a:pt x="3151" y="500"/>
                    </a:lnTo>
                    <a:lnTo>
                      <a:pt x="3143" y="469"/>
                    </a:lnTo>
                    <a:lnTo>
                      <a:pt x="3135" y="440"/>
                    </a:lnTo>
                    <a:lnTo>
                      <a:pt x="3125" y="412"/>
                    </a:lnTo>
                    <a:lnTo>
                      <a:pt x="3114" y="382"/>
                    </a:lnTo>
                    <a:lnTo>
                      <a:pt x="3102" y="355"/>
                    </a:lnTo>
                    <a:lnTo>
                      <a:pt x="3088" y="328"/>
                    </a:lnTo>
                    <a:lnTo>
                      <a:pt x="3072" y="301"/>
                    </a:lnTo>
                    <a:lnTo>
                      <a:pt x="3056" y="277"/>
                    </a:lnTo>
                    <a:lnTo>
                      <a:pt x="3039" y="252"/>
                    </a:lnTo>
                    <a:lnTo>
                      <a:pt x="3021" y="228"/>
                    </a:lnTo>
                    <a:lnTo>
                      <a:pt x="3001" y="206"/>
                    </a:lnTo>
                    <a:lnTo>
                      <a:pt x="2980" y="184"/>
                    </a:lnTo>
                    <a:lnTo>
                      <a:pt x="2958" y="163"/>
                    </a:lnTo>
                    <a:lnTo>
                      <a:pt x="2935" y="143"/>
                    </a:lnTo>
                    <a:lnTo>
                      <a:pt x="2912" y="125"/>
                    </a:lnTo>
                    <a:lnTo>
                      <a:pt x="2887" y="108"/>
                    </a:lnTo>
                    <a:lnTo>
                      <a:pt x="2861" y="90"/>
                    </a:lnTo>
                    <a:lnTo>
                      <a:pt x="2836" y="76"/>
                    </a:lnTo>
                    <a:lnTo>
                      <a:pt x="2809" y="62"/>
                    </a:lnTo>
                    <a:lnTo>
                      <a:pt x="2780" y="50"/>
                    </a:lnTo>
                    <a:lnTo>
                      <a:pt x="2752" y="38"/>
                    </a:lnTo>
                    <a:lnTo>
                      <a:pt x="2723" y="28"/>
                    </a:lnTo>
                    <a:lnTo>
                      <a:pt x="2693" y="21"/>
                    </a:lnTo>
                    <a:lnTo>
                      <a:pt x="2663" y="13"/>
                    </a:lnTo>
                    <a:lnTo>
                      <a:pt x="2632" y="7"/>
                    </a:lnTo>
                    <a:lnTo>
                      <a:pt x="2600" y="3"/>
                    </a:lnTo>
                    <a:lnTo>
                      <a:pt x="2570" y="1"/>
                    </a:lnTo>
                    <a:lnTo>
                      <a:pt x="2537" y="0"/>
                    </a:lnTo>
                    <a:lnTo>
                      <a:pt x="2505" y="1"/>
                    </a:lnTo>
                    <a:lnTo>
                      <a:pt x="2473" y="3"/>
                    </a:lnTo>
                    <a:lnTo>
                      <a:pt x="2441" y="7"/>
                    </a:lnTo>
                    <a:lnTo>
                      <a:pt x="2410" y="13"/>
                    </a:lnTo>
                    <a:lnTo>
                      <a:pt x="2380" y="21"/>
                    </a:lnTo>
                    <a:lnTo>
                      <a:pt x="2350" y="28"/>
                    </a:lnTo>
                    <a:lnTo>
                      <a:pt x="2321" y="38"/>
                    </a:lnTo>
                    <a:lnTo>
                      <a:pt x="2293" y="50"/>
                    </a:lnTo>
                    <a:lnTo>
                      <a:pt x="2266" y="62"/>
                    </a:lnTo>
                    <a:lnTo>
                      <a:pt x="2237" y="76"/>
                    </a:lnTo>
                    <a:lnTo>
                      <a:pt x="2212" y="90"/>
                    </a:lnTo>
                    <a:lnTo>
                      <a:pt x="2186" y="108"/>
                    </a:lnTo>
                    <a:lnTo>
                      <a:pt x="2161" y="125"/>
                    </a:lnTo>
                    <a:lnTo>
                      <a:pt x="2138" y="143"/>
                    </a:lnTo>
                    <a:lnTo>
                      <a:pt x="2115" y="163"/>
                    </a:lnTo>
                    <a:lnTo>
                      <a:pt x="2094" y="184"/>
                    </a:lnTo>
                    <a:lnTo>
                      <a:pt x="2073" y="206"/>
                    </a:lnTo>
                    <a:lnTo>
                      <a:pt x="2054" y="228"/>
                    </a:lnTo>
                    <a:lnTo>
                      <a:pt x="2035" y="252"/>
                    </a:lnTo>
                    <a:lnTo>
                      <a:pt x="2017" y="277"/>
                    </a:lnTo>
                    <a:lnTo>
                      <a:pt x="2001" y="301"/>
                    </a:lnTo>
                    <a:lnTo>
                      <a:pt x="1986" y="328"/>
                    </a:lnTo>
                    <a:lnTo>
                      <a:pt x="1971" y="355"/>
                    </a:lnTo>
                    <a:lnTo>
                      <a:pt x="1959" y="382"/>
                    </a:lnTo>
                    <a:lnTo>
                      <a:pt x="1948" y="412"/>
                    </a:lnTo>
                    <a:lnTo>
                      <a:pt x="1938" y="440"/>
                    </a:lnTo>
                    <a:lnTo>
                      <a:pt x="1930" y="469"/>
                    </a:lnTo>
                    <a:lnTo>
                      <a:pt x="1922" y="500"/>
                    </a:lnTo>
                    <a:lnTo>
                      <a:pt x="1918" y="531"/>
                    </a:lnTo>
                    <a:lnTo>
                      <a:pt x="1914" y="562"/>
                    </a:lnTo>
                    <a:lnTo>
                      <a:pt x="1911" y="594"/>
                    </a:lnTo>
                    <a:lnTo>
                      <a:pt x="1910" y="626"/>
                    </a:lnTo>
                    <a:lnTo>
                      <a:pt x="1911" y="658"/>
                    </a:lnTo>
                    <a:lnTo>
                      <a:pt x="1914" y="690"/>
                    </a:lnTo>
                    <a:lnTo>
                      <a:pt x="1918" y="722"/>
                    </a:lnTo>
                    <a:lnTo>
                      <a:pt x="1922" y="752"/>
                    </a:lnTo>
                    <a:lnTo>
                      <a:pt x="1930" y="783"/>
                    </a:lnTo>
                    <a:lnTo>
                      <a:pt x="1938" y="812"/>
                    </a:lnTo>
                    <a:lnTo>
                      <a:pt x="1948" y="842"/>
                    </a:lnTo>
                    <a:lnTo>
                      <a:pt x="1959" y="870"/>
                    </a:lnTo>
                    <a:lnTo>
                      <a:pt x="1971" y="898"/>
                    </a:lnTo>
                    <a:lnTo>
                      <a:pt x="1986" y="925"/>
                    </a:lnTo>
                    <a:lnTo>
                      <a:pt x="2001" y="951"/>
                    </a:lnTo>
                    <a:lnTo>
                      <a:pt x="2017" y="977"/>
                    </a:lnTo>
                    <a:lnTo>
                      <a:pt x="2035" y="1001"/>
                    </a:lnTo>
                    <a:lnTo>
                      <a:pt x="2054" y="1025"/>
                    </a:lnTo>
                    <a:lnTo>
                      <a:pt x="2073" y="1048"/>
                    </a:lnTo>
                    <a:lnTo>
                      <a:pt x="2094" y="1070"/>
                    </a:lnTo>
                    <a:lnTo>
                      <a:pt x="2115" y="1089"/>
                    </a:lnTo>
                    <a:lnTo>
                      <a:pt x="2138" y="1110"/>
                    </a:lnTo>
                    <a:lnTo>
                      <a:pt x="2161" y="1129"/>
                    </a:lnTo>
                    <a:lnTo>
                      <a:pt x="2186" y="1146"/>
                    </a:lnTo>
                    <a:lnTo>
                      <a:pt x="2212" y="1162"/>
                    </a:lnTo>
                    <a:lnTo>
                      <a:pt x="2237" y="1178"/>
                    </a:lnTo>
                    <a:lnTo>
                      <a:pt x="2266" y="1191"/>
                    </a:lnTo>
                    <a:lnTo>
                      <a:pt x="2293" y="1203"/>
                    </a:lnTo>
                    <a:lnTo>
                      <a:pt x="2321" y="1215"/>
                    </a:lnTo>
                    <a:lnTo>
                      <a:pt x="2350" y="1224"/>
                    </a:lnTo>
                    <a:lnTo>
                      <a:pt x="2380" y="1233"/>
                    </a:lnTo>
                    <a:lnTo>
                      <a:pt x="2410" y="1240"/>
                    </a:lnTo>
                    <a:lnTo>
                      <a:pt x="2441" y="1245"/>
                    </a:lnTo>
                    <a:lnTo>
                      <a:pt x="2473" y="1250"/>
                    </a:lnTo>
                    <a:lnTo>
                      <a:pt x="2505" y="1253"/>
                    </a:lnTo>
                    <a:lnTo>
                      <a:pt x="2537" y="1253"/>
                    </a:lnTo>
                    <a:close/>
                    <a:moveTo>
                      <a:pt x="627" y="1028"/>
                    </a:moveTo>
                    <a:lnTo>
                      <a:pt x="627" y="1028"/>
                    </a:lnTo>
                    <a:lnTo>
                      <a:pt x="595" y="1029"/>
                    </a:lnTo>
                    <a:lnTo>
                      <a:pt x="563" y="1032"/>
                    </a:lnTo>
                    <a:lnTo>
                      <a:pt x="531" y="1036"/>
                    </a:lnTo>
                    <a:lnTo>
                      <a:pt x="501" y="1042"/>
                    </a:lnTo>
                    <a:lnTo>
                      <a:pt x="470" y="1048"/>
                    </a:lnTo>
                    <a:lnTo>
                      <a:pt x="440" y="1056"/>
                    </a:lnTo>
                    <a:lnTo>
                      <a:pt x="411" y="1066"/>
                    </a:lnTo>
                    <a:lnTo>
                      <a:pt x="383" y="1078"/>
                    </a:lnTo>
                    <a:lnTo>
                      <a:pt x="355" y="1091"/>
                    </a:lnTo>
                    <a:lnTo>
                      <a:pt x="328" y="1104"/>
                    </a:lnTo>
                    <a:lnTo>
                      <a:pt x="302" y="1119"/>
                    </a:lnTo>
                    <a:lnTo>
                      <a:pt x="276" y="1136"/>
                    </a:lnTo>
                    <a:lnTo>
                      <a:pt x="252" y="1153"/>
                    </a:lnTo>
                    <a:lnTo>
                      <a:pt x="228" y="1172"/>
                    </a:lnTo>
                    <a:lnTo>
                      <a:pt x="205" y="1191"/>
                    </a:lnTo>
                    <a:lnTo>
                      <a:pt x="183" y="1212"/>
                    </a:lnTo>
                    <a:lnTo>
                      <a:pt x="162" y="1234"/>
                    </a:lnTo>
                    <a:lnTo>
                      <a:pt x="143" y="1256"/>
                    </a:lnTo>
                    <a:lnTo>
                      <a:pt x="124" y="1281"/>
                    </a:lnTo>
                    <a:lnTo>
                      <a:pt x="107" y="1305"/>
                    </a:lnTo>
                    <a:lnTo>
                      <a:pt x="91" y="1330"/>
                    </a:lnTo>
                    <a:lnTo>
                      <a:pt x="75" y="1357"/>
                    </a:lnTo>
                    <a:lnTo>
                      <a:pt x="62" y="1384"/>
                    </a:lnTo>
                    <a:lnTo>
                      <a:pt x="49" y="1411"/>
                    </a:lnTo>
                    <a:lnTo>
                      <a:pt x="38" y="1440"/>
                    </a:lnTo>
                    <a:lnTo>
                      <a:pt x="29" y="1468"/>
                    </a:lnTo>
                    <a:lnTo>
                      <a:pt x="20" y="1499"/>
                    </a:lnTo>
                    <a:lnTo>
                      <a:pt x="13" y="1528"/>
                    </a:lnTo>
                    <a:lnTo>
                      <a:pt x="8" y="1560"/>
                    </a:lnTo>
                    <a:lnTo>
                      <a:pt x="3" y="1591"/>
                    </a:lnTo>
                    <a:lnTo>
                      <a:pt x="0" y="1623"/>
                    </a:lnTo>
                    <a:lnTo>
                      <a:pt x="0" y="1655"/>
                    </a:lnTo>
                    <a:lnTo>
                      <a:pt x="0" y="1688"/>
                    </a:lnTo>
                    <a:lnTo>
                      <a:pt x="3" y="1720"/>
                    </a:lnTo>
                    <a:lnTo>
                      <a:pt x="8" y="1750"/>
                    </a:lnTo>
                    <a:lnTo>
                      <a:pt x="13" y="1782"/>
                    </a:lnTo>
                    <a:lnTo>
                      <a:pt x="20" y="1811"/>
                    </a:lnTo>
                    <a:lnTo>
                      <a:pt x="29" y="1842"/>
                    </a:lnTo>
                    <a:lnTo>
                      <a:pt x="38" y="1870"/>
                    </a:lnTo>
                    <a:lnTo>
                      <a:pt x="49" y="1900"/>
                    </a:lnTo>
                    <a:lnTo>
                      <a:pt x="62" y="1927"/>
                    </a:lnTo>
                    <a:lnTo>
                      <a:pt x="75" y="1954"/>
                    </a:lnTo>
                    <a:lnTo>
                      <a:pt x="91" y="1981"/>
                    </a:lnTo>
                    <a:lnTo>
                      <a:pt x="107" y="2005"/>
                    </a:lnTo>
                    <a:lnTo>
                      <a:pt x="124" y="2030"/>
                    </a:lnTo>
                    <a:lnTo>
                      <a:pt x="143" y="2054"/>
                    </a:lnTo>
                    <a:lnTo>
                      <a:pt x="162" y="2076"/>
                    </a:lnTo>
                    <a:lnTo>
                      <a:pt x="183" y="2098"/>
                    </a:lnTo>
                    <a:lnTo>
                      <a:pt x="205" y="2119"/>
                    </a:lnTo>
                    <a:lnTo>
                      <a:pt x="228" y="2139"/>
                    </a:lnTo>
                    <a:lnTo>
                      <a:pt x="252" y="2157"/>
                    </a:lnTo>
                    <a:lnTo>
                      <a:pt x="276" y="2174"/>
                    </a:lnTo>
                    <a:lnTo>
                      <a:pt x="302" y="2191"/>
                    </a:lnTo>
                    <a:lnTo>
                      <a:pt x="328" y="2206"/>
                    </a:lnTo>
                    <a:lnTo>
                      <a:pt x="355" y="2220"/>
                    </a:lnTo>
                    <a:lnTo>
                      <a:pt x="383" y="2233"/>
                    </a:lnTo>
                    <a:lnTo>
                      <a:pt x="411" y="2244"/>
                    </a:lnTo>
                    <a:lnTo>
                      <a:pt x="440" y="2254"/>
                    </a:lnTo>
                    <a:lnTo>
                      <a:pt x="470" y="2263"/>
                    </a:lnTo>
                    <a:lnTo>
                      <a:pt x="501" y="2269"/>
                    </a:lnTo>
                    <a:lnTo>
                      <a:pt x="531" y="2275"/>
                    </a:lnTo>
                    <a:lnTo>
                      <a:pt x="563" y="2279"/>
                    </a:lnTo>
                    <a:lnTo>
                      <a:pt x="595" y="2281"/>
                    </a:lnTo>
                    <a:lnTo>
                      <a:pt x="627" y="2282"/>
                    </a:lnTo>
                    <a:lnTo>
                      <a:pt x="659" y="2281"/>
                    </a:lnTo>
                    <a:lnTo>
                      <a:pt x="691" y="2279"/>
                    </a:lnTo>
                    <a:lnTo>
                      <a:pt x="722" y="2275"/>
                    </a:lnTo>
                    <a:lnTo>
                      <a:pt x="753" y="2269"/>
                    </a:lnTo>
                    <a:lnTo>
                      <a:pt x="784" y="2263"/>
                    </a:lnTo>
                    <a:lnTo>
                      <a:pt x="813" y="2254"/>
                    </a:lnTo>
                    <a:lnTo>
                      <a:pt x="843" y="2244"/>
                    </a:lnTo>
                    <a:lnTo>
                      <a:pt x="871" y="2233"/>
                    </a:lnTo>
                    <a:lnTo>
                      <a:pt x="898" y="2220"/>
                    </a:lnTo>
                    <a:lnTo>
                      <a:pt x="925" y="2206"/>
                    </a:lnTo>
                    <a:lnTo>
                      <a:pt x="952" y="2191"/>
                    </a:lnTo>
                    <a:lnTo>
                      <a:pt x="977" y="2174"/>
                    </a:lnTo>
                    <a:lnTo>
                      <a:pt x="1002" y="2157"/>
                    </a:lnTo>
                    <a:lnTo>
                      <a:pt x="1025" y="2139"/>
                    </a:lnTo>
                    <a:lnTo>
                      <a:pt x="1047" y="2119"/>
                    </a:lnTo>
                    <a:lnTo>
                      <a:pt x="1069" y="2098"/>
                    </a:lnTo>
                    <a:lnTo>
                      <a:pt x="1090" y="2076"/>
                    </a:lnTo>
                    <a:lnTo>
                      <a:pt x="1110" y="2054"/>
                    </a:lnTo>
                    <a:lnTo>
                      <a:pt x="1128" y="2030"/>
                    </a:lnTo>
                    <a:lnTo>
                      <a:pt x="1147" y="2005"/>
                    </a:lnTo>
                    <a:lnTo>
                      <a:pt x="1162" y="1981"/>
                    </a:lnTo>
                    <a:lnTo>
                      <a:pt x="1177" y="1954"/>
                    </a:lnTo>
                    <a:lnTo>
                      <a:pt x="1191" y="1927"/>
                    </a:lnTo>
                    <a:lnTo>
                      <a:pt x="1204" y="1900"/>
                    </a:lnTo>
                    <a:lnTo>
                      <a:pt x="1215" y="1870"/>
                    </a:lnTo>
                    <a:lnTo>
                      <a:pt x="1225" y="1842"/>
                    </a:lnTo>
                    <a:lnTo>
                      <a:pt x="1234" y="1811"/>
                    </a:lnTo>
                    <a:lnTo>
                      <a:pt x="1240" y="1782"/>
                    </a:lnTo>
                    <a:lnTo>
                      <a:pt x="1246" y="1750"/>
                    </a:lnTo>
                    <a:lnTo>
                      <a:pt x="1249" y="1720"/>
                    </a:lnTo>
                    <a:lnTo>
                      <a:pt x="1252" y="1688"/>
                    </a:lnTo>
                    <a:lnTo>
                      <a:pt x="1253" y="1655"/>
                    </a:lnTo>
                    <a:lnTo>
                      <a:pt x="1252" y="1623"/>
                    </a:lnTo>
                    <a:lnTo>
                      <a:pt x="1249" y="1591"/>
                    </a:lnTo>
                    <a:lnTo>
                      <a:pt x="1246" y="1560"/>
                    </a:lnTo>
                    <a:lnTo>
                      <a:pt x="1240" y="1528"/>
                    </a:lnTo>
                    <a:lnTo>
                      <a:pt x="1234" y="1499"/>
                    </a:lnTo>
                    <a:lnTo>
                      <a:pt x="1225" y="1468"/>
                    </a:lnTo>
                    <a:lnTo>
                      <a:pt x="1215" y="1440"/>
                    </a:lnTo>
                    <a:lnTo>
                      <a:pt x="1204" y="1411"/>
                    </a:lnTo>
                    <a:lnTo>
                      <a:pt x="1191" y="1384"/>
                    </a:lnTo>
                    <a:lnTo>
                      <a:pt x="1177" y="1357"/>
                    </a:lnTo>
                    <a:lnTo>
                      <a:pt x="1162" y="1330"/>
                    </a:lnTo>
                    <a:lnTo>
                      <a:pt x="1147" y="1305"/>
                    </a:lnTo>
                    <a:lnTo>
                      <a:pt x="1128" y="1281"/>
                    </a:lnTo>
                    <a:lnTo>
                      <a:pt x="1110" y="1256"/>
                    </a:lnTo>
                    <a:lnTo>
                      <a:pt x="1090" y="1234"/>
                    </a:lnTo>
                    <a:lnTo>
                      <a:pt x="1069" y="1212"/>
                    </a:lnTo>
                    <a:lnTo>
                      <a:pt x="1047" y="1191"/>
                    </a:lnTo>
                    <a:lnTo>
                      <a:pt x="1025" y="1172"/>
                    </a:lnTo>
                    <a:lnTo>
                      <a:pt x="1002" y="1153"/>
                    </a:lnTo>
                    <a:lnTo>
                      <a:pt x="977" y="1136"/>
                    </a:lnTo>
                    <a:lnTo>
                      <a:pt x="952" y="1119"/>
                    </a:lnTo>
                    <a:lnTo>
                      <a:pt x="925" y="1104"/>
                    </a:lnTo>
                    <a:lnTo>
                      <a:pt x="898" y="1091"/>
                    </a:lnTo>
                    <a:lnTo>
                      <a:pt x="871" y="1078"/>
                    </a:lnTo>
                    <a:lnTo>
                      <a:pt x="843" y="1066"/>
                    </a:lnTo>
                    <a:lnTo>
                      <a:pt x="813" y="1056"/>
                    </a:lnTo>
                    <a:lnTo>
                      <a:pt x="784" y="1048"/>
                    </a:lnTo>
                    <a:lnTo>
                      <a:pt x="753" y="1042"/>
                    </a:lnTo>
                    <a:lnTo>
                      <a:pt x="722" y="1036"/>
                    </a:lnTo>
                    <a:lnTo>
                      <a:pt x="691" y="1032"/>
                    </a:lnTo>
                    <a:lnTo>
                      <a:pt x="659" y="1029"/>
                    </a:lnTo>
                    <a:lnTo>
                      <a:pt x="627" y="1028"/>
                    </a:lnTo>
                    <a:close/>
                    <a:moveTo>
                      <a:pt x="2537" y="1824"/>
                    </a:moveTo>
                    <a:lnTo>
                      <a:pt x="2537" y="1824"/>
                    </a:lnTo>
                    <a:lnTo>
                      <a:pt x="2500" y="1824"/>
                    </a:lnTo>
                    <a:lnTo>
                      <a:pt x="2462" y="1825"/>
                    </a:lnTo>
                    <a:lnTo>
                      <a:pt x="2425" y="1827"/>
                    </a:lnTo>
                    <a:lnTo>
                      <a:pt x="2388" y="1831"/>
                    </a:lnTo>
                    <a:lnTo>
                      <a:pt x="2353" y="1835"/>
                    </a:lnTo>
                    <a:lnTo>
                      <a:pt x="2316" y="1840"/>
                    </a:lnTo>
                    <a:lnTo>
                      <a:pt x="2280" y="1846"/>
                    </a:lnTo>
                    <a:lnTo>
                      <a:pt x="2245" y="1853"/>
                    </a:lnTo>
                    <a:lnTo>
                      <a:pt x="2209" y="1861"/>
                    </a:lnTo>
                    <a:lnTo>
                      <a:pt x="2175" y="1869"/>
                    </a:lnTo>
                    <a:lnTo>
                      <a:pt x="2141" y="1878"/>
                    </a:lnTo>
                    <a:lnTo>
                      <a:pt x="2106" y="1889"/>
                    </a:lnTo>
                    <a:lnTo>
                      <a:pt x="2072" y="1900"/>
                    </a:lnTo>
                    <a:lnTo>
                      <a:pt x="2039" y="1911"/>
                    </a:lnTo>
                    <a:lnTo>
                      <a:pt x="2006" y="1923"/>
                    </a:lnTo>
                    <a:lnTo>
                      <a:pt x="1973" y="1937"/>
                    </a:lnTo>
                    <a:lnTo>
                      <a:pt x="1941" y="1951"/>
                    </a:lnTo>
                    <a:lnTo>
                      <a:pt x="1909" y="1966"/>
                    </a:lnTo>
                    <a:lnTo>
                      <a:pt x="1877" y="1982"/>
                    </a:lnTo>
                    <a:lnTo>
                      <a:pt x="1846" y="1998"/>
                    </a:lnTo>
                    <a:lnTo>
                      <a:pt x="1816" y="2015"/>
                    </a:lnTo>
                    <a:lnTo>
                      <a:pt x="1785" y="2033"/>
                    </a:lnTo>
                    <a:lnTo>
                      <a:pt x="1756" y="2052"/>
                    </a:lnTo>
                    <a:lnTo>
                      <a:pt x="1728" y="2070"/>
                    </a:lnTo>
                    <a:lnTo>
                      <a:pt x="1698" y="2090"/>
                    </a:lnTo>
                    <a:lnTo>
                      <a:pt x="1670" y="2111"/>
                    </a:lnTo>
                    <a:lnTo>
                      <a:pt x="1643" y="2131"/>
                    </a:lnTo>
                    <a:lnTo>
                      <a:pt x="1616" y="2153"/>
                    </a:lnTo>
                    <a:lnTo>
                      <a:pt x="1589" y="2177"/>
                    </a:lnTo>
                    <a:lnTo>
                      <a:pt x="1563" y="2199"/>
                    </a:lnTo>
                    <a:lnTo>
                      <a:pt x="1538" y="2223"/>
                    </a:lnTo>
                    <a:lnTo>
                      <a:pt x="1513" y="2248"/>
                    </a:lnTo>
                    <a:lnTo>
                      <a:pt x="1488" y="2272"/>
                    </a:lnTo>
                    <a:lnTo>
                      <a:pt x="1465" y="2298"/>
                    </a:lnTo>
                    <a:lnTo>
                      <a:pt x="1442" y="2324"/>
                    </a:lnTo>
                    <a:lnTo>
                      <a:pt x="1419" y="2350"/>
                    </a:lnTo>
                    <a:lnTo>
                      <a:pt x="1398" y="2378"/>
                    </a:lnTo>
                    <a:lnTo>
                      <a:pt x="1376" y="2405"/>
                    </a:lnTo>
                    <a:lnTo>
                      <a:pt x="1356" y="2433"/>
                    </a:lnTo>
                    <a:lnTo>
                      <a:pt x="1335" y="2461"/>
                    </a:lnTo>
                    <a:lnTo>
                      <a:pt x="1317" y="2491"/>
                    </a:lnTo>
                    <a:lnTo>
                      <a:pt x="1298" y="2520"/>
                    </a:lnTo>
                    <a:lnTo>
                      <a:pt x="1280" y="2551"/>
                    </a:lnTo>
                    <a:lnTo>
                      <a:pt x="1263" y="2581"/>
                    </a:lnTo>
                    <a:lnTo>
                      <a:pt x="1247" y="2612"/>
                    </a:lnTo>
                    <a:lnTo>
                      <a:pt x="1231" y="2644"/>
                    </a:lnTo>
                    <a:lnTo>
                      <a:pt x="1216" y="2676"/>
                    </a:lnTo>
                    <a:lnTo>
                      <a:pt x="1202" y="2708"/>
                    </a:lnTo>
                    <a:lnTo>
                      <a:pt x="1189" y="2741"/>
                    </a:lnTo>
                    <a:lnTo>
                      <a:pt x="1176" y="2774"/>
                    </a:lnTo>
                    <a:lnTo>
                      <a:pt x="1165" y="2807"/>
                    </a:lnTo>
                    <a:lnTo>
                      <a:pt x="1154" y="2841"/>
                    </a:lnTo>
                    <a:lnTo>
                      <a:pt x="1143" y="2875"/>
                    </a:lnTo>
                    <a:lnTo>
                      <a:pt x="1134" y="2910"/>
                    </a:lnTo>
                    <a:lnTo>
                      <a:pt x="1126" y="2944"/>
                    </a:lnTo>
                    <a:lnTo>
                      <a:pt x="1118" y="2980"/>
                    </a:lnTo>
                    <a:lnTo>
                      <a:pt x="1111" y="3015"/>
                    </a:lnTo>
                    <a:lnTo>
                      <a:pt x="1105" y="3051"/>
                    </a:lnTo>
                    <a:lnTo>
                      <a:pt x="1100" y="3088"/>
                    </a:lnTo>
                    <a:lnTo>
                      <a:pt x="1096" y="3123"/>
                    </a:lnTo>
                    <a:lnTo>
                      <a:pt x="1093" y="3160"/>
                    </a:lnTo>
                    <a:lnTo>
                      <a:pt x="1090" y="3197"/>
                    </a:lnTo>
                    <a:lnTo>
                      <a:pt x="1089" y="3235"/>
                    </a:lnTo>
                    <a:lnTo>
                      <a:pt x="1089" y="3271"/>
                    </a:lnTo>
                    <a:lnTo>
                      <a:pt x="1089" y="3309"/>
                    </a:lnTo>
                    <a:lnTo>
                      <a:pt x="1090" y="3346"/>
                    </a:lnTo>
                    <a:lnTo>
                      <a:pt x="1093" y="3383"/>
                    </a:lnTo>
                    <a:lnTo>
                      <a:pt x="1096" y="3420"/>
                    </a:lnTo>
                    <a:lnTo>
                      <a:pt x="1100" y="3457"/>
                    </a:lnTo>
                    <a:lnTo>
                      <a:pt x="1105" y="3492"/>
                    </a:lnTo>
                    <a:lnTo>
                      <a:pt x="1111" y="3528"/>
                    </a:lnTo>
                    <a:lnTo>
                      <a:pt x="1118" y="3563"/>
                    </a:lnTo>
                    <a:lnTo>
                      <a:pt x="1126" y="3599"/>
                    </a:lnTo>
                    <a:lnTo>
                      <a:pt x="1134" y="3633"/>
                    </a:lnTo>
                    <a:lnTo>
                      <a:pt x="1143" y="3669"/>
                    </a:lnTo>
                    <a:lnTo>
                      <a:pt x="1154" y="3702"/>
                    </a:lnTo>
                    <a:lnTo>
                      <a:pt x="1165" y="3736"/>
                    </a:lnTo>
                    <a:lnTo>
                      <a:pt x="1176" y="3769"/>
                    </a:lnTo>
                    <a:lnTo>
                      <a:pt x="1189" y="3802"/>
                    </a:lnTo>
                    <a:lnTo>
                      <a:pt x="1202" y="3835"/>
                    </a:lnTo>
                    <a:lnTo>
                      <a:pt x="1216" y="3867"/>
                    </a:lnTo>
                    <a:lnTo>
                      <a:pt x="1231" y="3899"/>
                    </a:lnTo>
                    <a:lnTo>
                      <a:pt x="1247" y="3931"/>
                    </a:lnTo>
                    <a:lnTo>
                      <a:pt x="1263" y="3962"/>
                    </a:lnTo>
                    <a:lnTo>
                      <a:pt x="1280" y="3992"/>
                    </a:lnTo>
                    <a:lnTo>
                      <a:pt x="1298" y="4023"/>
                    </a:lnTo>
                    <a:lnTo>
                      <a:pt x="1317" y="4052"/>
                    </a:lnTo>
                    <a:lnTo>
                      <a:pt x="1335" y="4082"/>
                    </a:lnTo>
                    <a:lnTo>
                      <a:pt x="1356" y="4110"/>
                    </a:lnTo>
                    <a:lnTo>
                      <a:pt x="1376" y="4138"/>
                    </a:lnTo>
                    <a:lnTo>
                      <a:pt x="1398" y="4166"/>
                    </a:lnTo>
                    <a:lnTo>
                      <a:pt x="1419" y="4193"/>
                    </a:lnTo>
                    <a:lnTo>
                      <a:pt x="1442" y="4219"/>
                    </a:lnTo>
                    <a:lnTo>
                      <a:pt x="1465" y="4245"/>
                    </a:lnTo>
                    <a:lnTo>
                      <a:pt x="1488" y="4270"/>
                    </a:lnTo>
                    <a:lnTo>
                      <a:pt x="1513" y="4296"/>
                    </a:lnTo>
                    <a:lnTo>
                      <a:pt x="1538" y="4319"/>
                    </a:lnTo>
                    <a:lnTo>
                      <a:pt x="1563" y="4344"/>
                    </a:lnTo>
                    <a:lnTo>
                      <a:pt x="1589" y="4366"/>
                    </a:lnTo>
                    <a:lnTo>
                      <a:pt x="1616" y="4389"/>
                    </a:lnTo>
                    <a:lnTo>
                      <a:pt x="1643" y="4411"/>
                    </a:lnTo>
                    <a:lnTo>
                      <a:pt x="1670" y="4432"/>
                    </a:lnTo>
                    <a:lnTo>
                      <a:pt x="1698" y="4453"/>
                    </a:lnTo>
                    <a:lnTo>
                      <a:pt x="1728" y="4473"/>
                    </a:lnTo>
                    <a:lnTo>
                      <a:pt x="1756" y="4491"/>
                    </a:lnTo>
                    <a:lnTo>
                      <a:pt x="1785" y="4511"/>
                    </a:lnTo>
                    <a:lnTo>
                      <a:pt x="1816" y="4528"/>
                    </a:lnTo>
                    <a:lnTo>
                      <a:pt x="1846" y="4545"/>
                    </a:lnTo>
                    <a:lnTo>
                      <a:pt x="1877" y="4561"/>
                    </a:lnTo>
                    <a:lnTo>
                      <a:pt x="1909" y="4577"/>
                    </a:lnTo>
                    <a:lnTo>
                      <a:pt x="1941" y="4592"/>
                    </a:lnTo>
                    <a:lnTo>
                      <a:pt x="1973" y="4606"/>
                    </a:lnTo>
                    <a:lnTo>
                      <a:pt x="2006" y="4620"/>
                    </a:lnTo>
                    <a:lnTo>
                      <a:pt x="2039" y="4632"/>
                    </a:lnTo>
                    <a:lnTo>
                      <a:pt x="2072" y="4643"/>
                    </a:lnTo>
                    <a:lnTo>
                      <a:pt x="2106" y="4654"/>
                    </a:lnTo>
                    <a:lnTo>
                      <a:pt x="2141" y="4665"/>
                    </a:lnTo>
                    <a:lnTo>
                      <a:pt x="2175" y="4674"/>
                    </a:lnTo>
                    <a:lnTo>
                      <a:pt x="2209" y="4682"/>
                    </a:lnTo>
                    <a:lnTo>
                      <a:pt x="2245" y="4691"/>
                    </a:lnTo>
                    <a:lnTo>
                      <a:pt x="2280" y="4697"/>
                    </a:lnTo>
                    <a:lnTo>
                      <a:pt x="2316" y="4703"/>
                    </a:lnTo>
                    <a:lnTo>
                      <a:pt x="2353" y="4708"/>
                    </a:lnTo>
                    <a:lnTo>
                      <a:pt x="2388" y="4712"/>
                    </a:lnTo>
                    <a:lnTo>
                      <a:pt x="2425" y="4715"/>
                    </a:lnTo>
                    <a:lnTo>
                      <a:pt x="2462" y="4718"/>
                    </a:lnTo>
                    <a:lnTo>
                      <a:pt x="2500" y="4719"/>
                    </a:lnTo>
                    <a:lnTo>
                      <a:pt x="2537" y="4720"/>
                    </a:lnTo>
                    <a:lnTo>
                      <a:pt x="2575" y="4719"/>
                    </a:lnTo>
                    <a:lnTo>
                      <a:pt x="2611" y="4718"/>
                    </a:lnTo>
                    <a:lnTo>
                      <a:pt x="2648" y="4715"/>
                    </a:lnTo>
                    <a:lnTo>
                      <a:pt x="2685" y="4712"/>
                    </a:lnTo>
                    <a:lnTo>
                      <a:pt x="2722" y="4708"/>
                    </a:lnTo>
                    <a:lnTo>
                      <a:pt x="2757" y="4703"/>
                    </a:lnTo>
                    <a:lnTo>
                      <a:pt x="2793" y="4697"/>
                    </a:lnTo>
                    <a:lnTo>
                      <a:pt x="2828" y="4691"/>
                    </a:lnTo>
                    <a:lnTo>
                      <a:pt x="2864" y="4682"/>
                    </a:lnTo>
                    <a:lnTo>
                      <a:pt x="2899" y="4674"/>
                    </a:lnTo>
                    <a:lnTo>
                      <a:pt x="2934" y="4665"/>
                    </a:lnTo>
                    <a:lnTo>
                      <a:pt x="2968" y="4654"/>
                    </a:lnTo>
                    <a:lnTo>
                      <a:pt x="3001" y="4643"/>
                    </a:lnTo>
                    <a:lnTo>
                      <a:pt x="3034" y="4632"/>
                    </a:lnTo>
                    <a:lnTo>
                      <a:pt x="3067" y="4620"/>
                    </a:lnTo>
                    <a:lnTo>
                      <a:pt x="3100" y="4606"/>
                    </a:lnTo>
                    <a:lnTo>
                      <a:pt x="3132" y="4592"/>
                    </a:lnTo>
                    <a:lnTo>
                      <a:pt x="3164" y="4577"/>
                    </a:lnTo>
                    <a:lnTo>
                      <a:pt x="3196" y="4561"/>
                    </a:lnTo>
                    <a:lnTo>
                      <a:pt x="3227" y="4545"/>
                    </a:lnTo>
                    <a:lnTo>
                      <a:pt x="3257" y="4528"/>
                    </a:lnTo>
                    <a:lnTo>
                      <a:pt x="3288" y="4511"/>
                    </a:lnTo>
                    <a:lnTo>
                      <a:pt x="3317" y="4491"/>
                    </a:lnTo>
                    <a:lnTo>
                      <a:pt x="3347" y="4473"/>
                    </a:lnTo>
                    <a:lnTo>
                      <a:pt x="3375" y="4453"/>
                    </a:lnTo>
                    <a:lnTo>
                      <a:pt x="3403" y="4432"/>
                    </a:lnTo>
                    <a:lnTo>
                      <a:pt x="3431" y="4411"/>
                    </a:lnTo>
                    <a:lnTo>
                      <a:pt x="3458" y="4389"/>
                    </a:lnTo>
                    <a:lnTo>
                      <a:pt x="3484" y="4366"/>
                    </a:lnTo>
                    <a:lnTo>
                      <a:pt x="3511" y="4344"/>
                    </a:lnTo>
                    <a:lnTo>
                      <a:pt x="3536" y="4319"/>
                    </a:lnTo>
                    <a:lnTo>
                      <a:pt x="3561" y="4296"/>
                    </a:lnTo>
                    <a:lnTo>
                      <a:pt x="3585" y="4270"/>
                    </a:lnTo>
                    <a:lnTo>
                      <a:pt x="3609" y="4245"/>
                    </a:lnTo>
                    <a:lnTo>
                      <a:pt x="3632" y="4219"/>
                    </a:lnTo>
                    <a:lnTo>
                      <a:pt x="3654" y="4193"/>
                    </a:lnTo>
                    <a:lnTo>
                      <a:pt x="3677" y="4166"/>
                    </a:lnTo>
                    <a:lnTo>
                      <a:pt x="3697" y="4138"/>
                    </a:lnTo>
                    <a:lnTo>
                      <a:pt x="3718" y="4110"/>
                    </a:lnTo>
                    <a:lnTo>
                      <a:pt x="3738" y="4082"/>
                    </a:lnTo>
                    <a:lnTo>
                      <a:pt x="3757" y="4052"/>
                    </a:lnTo>
                    <a:lnTo>
                      <a:pt x="3776" y="4023"/>
                    </a:lnTo>
                    <a:lnTo>
                      <a:pt x="3793" y="3992"/>
                    </a:lnTo>
                    <a:lnTo>
                      <a:pt x="3810" y="3962"/>
                    </a:lnTo>
                    <a:lnTo>
                      <a:pt x="3826" y="3931"/>
                    </a:lnTo>
                    <a:lnTo>
                      <a:pt x="3842" y="3899"/>
                    </a:lnTo>
                    <a:lnTo>
                      <a:pt x="3857" y="3867"/>
                    </a:lnTo>
                    <a:lnTo>
                      <a:pt x="3871" y="3835"/>
                    </a:lnTo>
                    <a:lnTo>
                      <a:pt x="3885" y="3802"/>
                    </a:lnTo>
                    <a:lnTo>
                      <a:pt x="3897" y="3769"/>
                    </a:lnTo>
                    <a:lnTo>
                      <a:pt x="3909" y="3736"/>
                    </a:lnTo>
                    <a:lnTo>
                      <a:pt x="3920" y="3702"/>
                    </a:lnTo>
                    <a:lnTo>
                      <a:pt x="3930" y="3669"/>
                    </a:lnTo>
                    <a:lnTo>
                      <a:pt x="3940" y="3633"/>
                    </a:lnTo>
                    <a:lnTo>
                      <a:pt x="3947" y="3599"/>
                    </a:lnTo>
                    <a:lnTo>
                      <a:pt x="3956" y="3563"/>
                    </a:lnTo>
                    <a:lnTo>
                      <a:pt x="3962" y="3528"/>
                    </a:lnTo>
                    <a:lnTo>
                      <a:pt x="3968" y="3492"/>
                    </a:lnTo>
                    <a:lnTo>
                      <a:pt x="3973" y="3457"/>
                    </a:lnTo>
                    <a:lnTo>
                      <a:pt x="3978" y="3420"/>
                    </a:lnTo>
                    <a:lnTo>
                      <a:pt x="3981" y="3383"/>
                    </a:lnTo>
                    <a:lnTo>
                      <a:pt x="3983" y="3346"/>
                    </a:lnTo>
                    <a:lnTo>
                      <a:pt x="3984" y="3309"/>
                    </a:lnTo>
                    <a:lnTo>
                      <a:pt x="3985" y="3271"/>
                    </a:lnTo>
                    <a:lnTo>
                      <a:pt x="3984" y="3235"/>
                    </a:lnTo>
                    <a:lnTo>
                      <a:pt x="3983" y="3197"/>
                    </a:lnTo>
                    <a:lnTo>
                      <a:pt x="3981" y="3160"/>
                    </a:lnTo>
                    <a:lnTo>
                      <a:pt x="3978" y="3123"/>
                    </a:lnTo>
                    <a:lnTo>
                      <a:pt x="3973" y="3088"/>
                    </a:lnTo>
                    <a:lnTo>
                      <a:pt x="3968" y="3051"/>
                    </a:lnTo>
                    <a:lnTo>
                      <a:pt x="3962" y="3015"/>
                    </a:lnTo>
                    <a:lnTo>
                      <a:pt x="3956" y="2980"/>
                    </a:lnTo>
                    <a:lnTo>
                      <a:pt x="3947" y="2944"/>
                    </a:lnTo>
                    <a:lnTo>
                      <a:pt x="3940" y="2910"/>
                    </a:lnTo>
                    <a:lnTo>
                      <a:pt x="3930" y="2875"/>
                    </a:lnTo>
                    <a:lnTo>
                      <a:pt x="3920" y="2841"/>
                    </a:lnTo>
                    <a:lnTo>
                      <a:pt x="3909" y="2807"/>
                    </a:lnTo>
                    <a:lnTo>
                      <a:pt x="3897" y="2774"/>
                    </a:lnTo>
                    <a:lnTo>
                      <a:pt x="3885" y="2741"/>
                    </a:lnTo>
                    <a:lnTo>
                      <a:pt x="3871" y="2708"/>
                    </a:lnTo>
                    <a:lnTo>
                      <a:pt x="3857" y="2676"/>
                    </a:lnTo>
                    <a:lnTo>
                      <a:pt x="3842" y="2644"/>
                    </a:lnTo>
                    <a:lnTo>
                      <a:pt x="3826" y="2612"/>
                    </a:lnTo>
                    <a:lnTo>
                      <a:pt x="3810" y="2581"/>
                    </a:lnTo>
                    <a:lnTo>
                      <a:pt x="3793" y="2551"/>
                    </a:lnTo>
                    <a:lnTo>
                      <a:pt x="3776" y="2520"/>
                    </a:lnTo>
                    <a:lnTo>
                      <a:pt x="3757" y="2491"/>
                    </a:lnTo>
                    <a:lnTo>
                      <a:pt x="3738" y="2461"/>
                    </a:lnTo>
                    <a:lnTo>
                      <a:pt x="3718" y="2433"/>
                    </a:lnTo>
                    <a:lnTo>
                      <a:pt x="3697" y="2405"/>
                    </a:lnTo>
                    <a:lnTo>
                      <a:pt x="3677" y="2378"/>
                    </a:lnTo>
                    <a:lnTo>
                      <a:pt x="3654" y="2350"/>
                    </a:lnTo>
                    <a:lnTo>
                      <a:pt x="3632" y="2324"/>
                    </a:lnTo>
                    <a:lnTo>
                      <a:pt x="3609" y="2298"/>
                    </a:lnTo>
                    <a:lnTo>
                      <a:pt x="3585" y="2272"/>
                    </a:lnTo>
                    <a:lnTo>
                      <a:pt x="3561" y="2248"/>
                    </a:lnTo>
                    <a:lnTo>
                      <a:pt x="3536" y="2223"/>
                    </a:lnTo>
                    <a:lnTo>
                      <a:pt x="3511" y="2199"/>
                    </a:lnTo>
                    <a:lnTo>
                      <a:pt x="3484" y="2177"/>
                    </a:lnTo>
                    <a:lnTo>
                      <a:pt x="3458" y="2153"/>
                    </a:lnTo>
                    <a:lnTo>
                      <a:pt x="3431" y="2131"/>
                    </a:lnTo>
                    <a:lnTo>
                      <a:pt x="3403" y="2111"/>
                    </a:lnTo>
                    <a:lnTo>
                      <a:pt x="3375" y="2090"/>
                    </a:lnTo>
                    <a:lnTo>
                      <a:pt x="3347" y="2070"/>
                    </a:lnTo>
                    <a:lnTo>
                      <a:pt x="3317" y="2052"/>
                    </a:lnTo>
                    <a:lnTo>
                      <a:pt x="3288" y="2033"/>
                    </a:lnTo>
                    <a:lnTo>
                      <a:pt x="3257" y="2015"/>
                    </a:lnTo>
                    <a:lnTo>
                      <a:pt x="3227" y="1998"/>
                    </a:lnTo>
                    <a:lnTo>
                      <a:pt x="3196" y="1982"/>
                    </a:lnTo>
                    <a:lnTo>
                      <a:pt x="3164" y="1966"/>
                    </a:lnTo>
                    <a:lnTo>
                      <a:pt x="3132" y="1951"/>
                    </a:lnTo>
                    <a:lnTo>
                      <a:pt x="3100" y="1937"/>
                    </a:lnTo>
                    <a:lnTo>
                      <a:pt x="3067" y="1923"/>
                    </a:lnTo>
                    <a:lnTo>
                      <a:pt x="3034" y="1911"/>
                    </a:lnTo>
                    <a:lnTo>
                      <a:pt x="3001" y="1900"/>
                    </a:lnTo>
                    <a:lnTo>
                      <a:pt x="2968" y="1889"/>
                    </a:lnTo>
                    <a:lnTo>
                      <a:pt x="2934" y="1878"/>
                    </a:lnTo>
                    <a:lnTo>
                      <a:pt x="2899" y="1869"/>
                    </a:lnTo>
                    <a:lnTo>
                      <a:pt x="2864" y="1861"/>
                    </a:lnTo>
                    <a:lnTo>
                      <a:pt x="2828" y="1853"/>
                    </a:lnTo>
                    <a:lnTo>
                      <a:pt x="2793" y="1846"/>
                    </a:lnTo>
                    <a:lnTo>
                      <a:pt x="2757" y="1840"/>
                    </a:lnTo>
                    <a:lnTo>
                      <a:pt x="2722" y="1835"/>
                    </a:lnTo>
                    <a:lnTo>
                      <a:pt x="2685" y="1831"/>
                    </a:lnTo>
                    <a:lnTo>
                      <a:pt x="2648" y="1827"/>
                    </a:lnTo>
                    <a:lnTo>
                      <a:pt x="2611" y="1825"/>
                    </a:lnTo>
                    <a:lnTo>
                      <a:pt x="2575" y="1824"/>
                    </a:lnTo>
                    <a:lnTo>
                      <a:pt x="2537" y="1824"/>
                    </a:lnTo>
                    <a:close/>
                    <a:moveTo>
                      <a:pt x="4448" y="1028"/>
                    </a:moveTo>
                    <a:lnTo>
                      <a:pt x="4448" y="1028"/>
                    </a:lnTo>
                    <a:lnTo>
                      <a:pt x="4414" y="1029"/>
                    </a:lnTo>
                    <a:lnTo>
                      <a:pt x="4383" y="1032"/>
                    </a:lnTo>
                    <a:lnTo>
                      <a:pt x="4352" y="1036"/>
                    </a:lnTo>
                    <a:lnTo>
                      <a:pt x="4321" y="1042"/>
                    </a:lnTo>
                    <a:lnTo>
                      <a:pt x="4291" y="1048"/>
                    </a:lnTo>
                    <a:lnTo>
                      <a:pt x="4261" y="1056"/>
                    </a:lnTo>
                    <a:lnTo>
                      <a:pt x="4232" y="1066"/>
                    </a:lnTo>
                    <a:lnTo>
                      <a:pt x="4204" y="1078"/>
                    </a:lnTo>
                    <a:lnTo>
                      <a:pt x="4175" y="1091"/>
                    </a:lnTo>
                    <a:lnTo>
                      <a:pt x="4148" y="1104"/>
                    </a:lnTo>
                    <a:lnTo>
                      <a:pt x="4123" y="1119"/>
                    </a:lnTo>
                    <a:lnTo>
                      <a:pt x="4097" y="1136"/>
                    </a:lnTo>
                    <a:lnTo>
                      <a:pt x="4072" y="1153"/>
                    </a:lnTo>
                    <a:lnTo>
                      <a:pt x="4049" y="1172"/>
                    </a:lnTo>
                    <a:lnTo>
                      <a:pt x="4026" y="1191"/>
                    </a:lnTo>
                    <a:lnTo>
                      <a:pt x="4004" y="1212"/>
                    </a:lnTo>
                    <a:lnTo>
                      <a:pt x="3983" y="1234"/>
                    </a:lnTo>
                    <a:lnTo>
                      <a:pt x="3963" y="1256"/>
                    </a:lnTo>
                    <a:lnTo>
                      <a:pt x="3945" y="1281"/>
                    </a:lnTo>
                    <a:lnTo>
                      <a:pt x="3928" y="1305"/>
                    </a:lnTo>
                    <a:lnTo>
                      <a:pt x="3912" y="1330"/>
                    </a:lnTo>
                    <a:lnTo>
                      <a:pt x="3896" y="1357"/>
                    </a:lnTo>
                    <a:lnTo>
                      <a:pt x="3882" y="1384"/>
                    </a:lnTo>
                    <a:lnTo>
                      <a:pt x="3870" y="1411"/>
                    </a:lnTo>
                    <a:lnTo>
                      <a:pt x="3859" y="1440"/>
                    </a:lnTo>
                    <a:lnTo>
                      <a:pt x="3849" y="1468"/>
                    </a:lnTo>
                    <a:lnTo>
                      <a:pt x="3841" y="1499"/>
                    </a:lnTo>
                    <a:lnTo>
                      <a:pt x="3833" y="1528"/>
                    </a:lnTo>
                    <a:lnTo>
                      <a:pt x="3829" y="1560"/>
                    </a:lnTo>
                    <a:lnTo>
                      <a:pt x="3824" y="1591"/>
                    </a:lnTo>
                    <a:lnTo>
                      <a:pt x="3821" y="1623"/>
                    </a:lnTo>
                    <a:lnTo>
                      <a:pt x="3821" y="1655"/>
                    </a:lnTo>
                    <a:lnTo>
                      <a:pt x="3821" y="1688"/>
                    </a:lnTo>
                    <a:lnTo>
                      <a:pt x="3824" y="1720"/>
                    </a:lnTo>
                    <a:lnTo>
                      <a:pt x="3829" y="1750"/>
                    </a:lnTo>
                    <a:lnTo>
                      <a:pt x="3833" y="1782"/>
                    </a:lnTo>
                    <a:lnTo>
                      <a:pt x="3841" y="1811"/>
                    </a:lnTo>
                    <a:lnTo>
                      <a:pt x="3849" y="1842"/>
                    </a:lnTo>
                    <a:lnTo>
                      <a:pt x="3859" y="1870"/>
                    </a:lnTo>
                    <a:lnTo>
                      <a:pt x="3870" y="1900"/>
                    </a:lnTo>
                    <a:lnTo>
                      <a:pt x="3882" y="1927"/>
                    </a:lnTo>
                    <a:lnTo>
                      <a:pt x="3896" y="1954"/>
                    </a:lnTo>
                    <a:lnTo>
                      <a:pt x="3912" y="1981"/>
                    </a:lnTo>
                    <a:lnTo>
                      <a:pt x="3928" y="2005"/>
                    </a:lnTo>
                    <a:lnTo>
                      <a:pt x="3945" y="2030"/>
                    </a:lnTo>
                    <a:lnTo>
                      <a:pt x="3963" y="2054"/>
                    </a:lnTo>
                    <a:lnTo>
                      <a:pt x="3983" y="2076"/>
                    </a:lnTo>
                    <a:lnTo>
                      <a:pt x="4004" y="2098"/>
                    </a:lnTo>
                    <a:lnTo>
                      <a:pt x="4026" y="2119"/>
                    </a:lnTo>
                    <a:lnTo>
                      <a:pt x="4049" y="2139"/>
                    </a:lnTo>
                    <a:lnTo>
                      <a:pt x="4072" y="2157"/>
                    </a:lnTo>
                    <a:lnTo>
                      <a:pt x="4097" y="2174"/>
                    </a:lnTo>
                    <a:lnTo>
                      <a:pt x="4123" y="2191"/>
                    </a:lnTo>
                    <a:lnTo>
                      <a:pt x="4148" y="2206"/>
                    </a:lnTo>
                    <a:lnTo>
                      <a:pt x="4175" y="2220"/>
                    </a:lnTo>
                    <a:lnTo>
                      <a:pt x="4204" y="2233"/>
                    </a:lnTo>
                    <a:lnTo>
                      <a:pt x="4232" y="2244"/>
                    </a:lnTo>
                    <a:lnTo>
                      <a:pt x="4261" y="2254"/>
                    </a:lnTo>
                    <a:lnTo>
                      <a:pt x="4291" y="2263"/>
                    </a:lnTo>
                    <a:lnTo>
                      <a:pt x="4321" y="2269"/>
                    </a:lnTo>
                    <a:lnTo>
                      <a:pt x="4352" y="2275"/>
                    </a:lnTo>
                    <a:lnTo>
                      <a:pt x="4383" y="2279"/>
                    </a:lnTo>
                    <a:lnTo>
                      <a:pt x="4414" y="2281"/>
                    </a:lnTo>
                    <a:lnTo>
                      <a:pt x="4448" y="2282"/>
                    </a:lnTo>
                    <a:lnTo>
                      <a:pt x="4479" y="2281"/>
                    </a:lnTo>
                    <a:lnTo>
                      <a:pt x="4511" y="2279"/>
                    </a:lnTo>
                    <a:lnTo>
                      <a:pt x="4542" y="2275"/>
                    </a:lnTo>
                    <a:lnTo>
                      <a:pt x="4574" y="2269"/>
                    </a:lnTo>
                    <a:lnTo>
                      <a:pt x="4603" y="2263"/>
                    </a:lnTo>
                    <a:lnTo>
                      <a:pt x="4634" y="2254"/>
                    </a:lnTo>
                    <a:lnTo>
                      <a:pt x="4662" y="2244"/>
                    </a:lnTo>
                    <a:lnTo>
                      <a:pt x="4691" y="2233"/>
                    </a:lnTo>
                    <a:lnTo>
                      <a:pt x="4718" y="2220"/>
                    </a:lnTo>
                    <a:lnTo>
                      <a:pt x="4745" y="2206"/>
                    </a:lnTo>
                    <a:lnTo>
                      <a:pt x="4772" y="2191"/>
                    </a:lnTo>
                    <a:lnTo>
                      <a:pt x="4797" y="2174"/>
                    </a:lnTo>
                    <a:lnTo>
                      <a:pt x="4821" y="2157"/>
                    </a:lnTo>
                    <a:lnTo>
                      <a:pt x="4846" y="2139"/>
                    </a:lnTo>
                    <a:lnTo>
                      <a:pt x="4868" y="2119"/>
                    </a:lnTo>
                    <a:lnTo>
                      <a:pt x="4890" y="2098"/>
                    </a:lnTo>
                    <a:lnTo>
                      <a:pt x="4911" y="2076"/>
                    </a:lnTo>
                    <a:lnTo>
                      <a:pt x="4930" y="2054"/>
                    </a:lnTo>
                    <a:lnTo>
                      <a:pt x="4949" y="2030"/>
                    </a:lnTo>
                    <a:lnTo>
                      <a:pt x="4966" y="2005"/>
                    </a:lnTo>
                    <a:lnTo>
                      <a:pt x="4983" y="1981"/>
                    </a:lnTo>
                    <a:lnTo>
                      <a:pt x="4998" y="1954"/>
                    </a:lnTo>
                    <a:lnTo>
                      <a:pt x="5011" y="1927"/>
                    </a:lnTo>
                    <a:lnTo>
                      <a:pt x="5025" y="1900"/>
                    </a:lnTo>
                    <a:lnTo>
                      <a:pt x="5036" y="1870"/>
                    </a:lnTo>
                    <a:lnTo>
                      <a:pt x="5046" y="1842"/>
                    </a:lnTo>
                    <a:lnTo>
                      <a:pt x="5054" y="1811"/>
                    </a:lnTo>
                    <a:lnTo>
                      <a:pt x="5060" y="1782"/>
                    </a:lnTo>
                    <a:lnTo>
                      <a:pt x="5067" y="1750"/>
                    </a:lnTo>
                    <a:lnTo>
                      <a:pt x="5070" y="1720"/>
                    </a:lnTo>
                    <a:lnTo>
                      <a:pt x="5073" y="1688"/>
                    </a:lnTo>
                    <a:lnTo>
                      <a:pt x="5074" y="1655"/>
                    </a:lnTo>
                    <a:lnTo>
                      <a:pt x="5073" y="1623"/>
                    </a:lnTo>
                    <a:lnTo>
                      <a:pt x="5070" y="1591"/>
                    </a:lnTo>
                    <a:lnTo>
                      <a:pt x="5067" y="1560"/>
                    </a:lnTo>
                    <a:lnTo>
                      <a:pt x="5060" y="1528"/>
                    </a:lnTo>
                    <a:lnTo>
                      <a:pt x="5054" y="1499"/>
                    </a:lnTo>
                    <a:lnTo>
                      <a:pt x="5046" y="1468"/>
                    </a:lnTo>
                    <a:lnTo>
                      <a:pt x="5036" y="1440"/>
                    </a:lnTo>
                    <a:lnTo>
                      <a:pt x="5025" y="1411"/>
                    </a:lnTo>
                    <a:lnTo>
                      <a:pt x="5011" y="1384"/>
                    </a:lnTo>
                    <a:lnTo>
                      <a:pt x="4998" y="1357"/>
                    </a:lnTo>
                    <a:lnTo>
                      <a:pt x="4983" y="1330"/>
                    </a:lnTo>
                    <a:lnTo>
                      <a:pt x="4966" y="1305"/>
                    </a:lnTo>
                    <a:lnTo>
                      <a:pt x="4949" y="1281"/>
                    </a:lnTo>
                    <a:lnTo>
                      <a:pt x="4930" y="1256"/>
                    </a:lnTo>
                    <a:lnTo>
                      <a:pt x="4911" y="1234"/>
                    </a:lnTo>
                    <a:lnTo>
                      <a:pt x="4890" y="1212"/>
                    </a:lnTo>
                    <a:lnTo>
                      <a:pt x="4868" y="1191"/>
                    </a:lnTo>
                    <a:lnTo>
                      <a:pt x="4846" y="1172"/>
                    </a:lnTo>
                    <a:lnTo>
                      <a:pt x="4821" y="1153"/>
                    </a:lnTo>
                    <a:lnTo>
                      <a:pt x="4797" y="1136"/>
                    </a:lnTo>
                    <a:lnTo>
                      <a:pt x="4772" y="1119"/>
                    </a:lnTo>
                    <a:lnTo>
                      <a:pt x="4745" y="1104"/>
                    </a:lnTo>
                    <a:lnTo>
                      <a:pt x="4718" y="1091"/>
                    </a:lnTo>
                    <a:lnTo>
                      <a:pt x="4691" y="1078"/>
                    </a:lnTo>
                    <a:lnTo>
                      <a:pt x="4662" y="1066"/>
                    </a:lnTo>
                    <a:lnTo>
                      <a:pt x="4634" y="1056"/>
                    </a:lnTo>
                    <a:lnTo>
                      <a:pt x="4603" y="1048"/>
                    </a:lnTo>
                    <a:lnTo>
                      <a:pt x="4574" y="1042"/>
                    </a:lnTo>
                    <a:lnTo>
                      <a:pt x="4542" y="1036"/>
                    </a:lnTo>
                    <a:lnTo>
                      <a:pt x="4511" y="1032"/>
                    </a:lnTo>
                    <a:lnTo>
                      <a:pt x="4479" y="1029"/>
                    </a:lnTo>
                    <a:lnTo>
                      <a:pt x="4448" y="1028"/>
                    </a:lnTo>
                    <a:close/>
                  </a:path>
                </a:pathLst>
              </a:custGeom>
              <a:solidFill>
                <a:schemeClr val="bg1"/>
              </a:solidFill>
              <a:ln>
                <a:noFill/>
              </a:ln>
              <a:extLst>
                <a:ext uri="{91240B29-F687-4F45-9708-019B960494DF}">
                  <a14:hiddenLine w="9525">
                    <a:solidFill>
                      <a:srgbClr val="000000"/>
                    </a:solidFill>
                    <a:round/>
                  </a14:hiddenLine>
                </a:ext>
              </a:extLst>
            </p:spPr>
            <p:txBody>
              <a:bodyPr anchor="ctr" tIns="720000">
                <a:scene3d>
                  <a:camera prst="orthographicFront"/>
                  <a:lightRig dir="t" rig="threePt"/>
                </a:scene3d>
                <a:sp3d>
                  <a:contourClr>
                    <a:srgbClr val="FFFFFF"/>
                  </a:contourClr>
                </a:sp3d>
              </a:bodyPr>
              <a:lstStyle>
                <a:defPPr>
                  <a:defRPr lang="zh-CN"/>
                </a:defPPr>
                <a:lvl1pPr algn="l" eaLnBrk="0" fontAlgn="base" hangingPunct="0" rtl="0">
                  <a:spcBef>
                    <a:spcPct val="0"/>
                  </a:spcBef>
                  <a:spcAft>
                    <a:spcPct val="0"/>
                  </a:spcAft>
                  <a:defRPr kern="1200">
                    <a:solidFill>
                      <a:schemeClr val="tx1"/>
                    </a:solidFill>
                    <a:latin typeface="Calibri"/>
                    <a:ea charset="-122" panose="02010600030101010101" pitchFamily="2" typeface="宋体"/>
                    <a:cs typeface="+mn-cs"/>
                  </a:defRPr>
                </a:lvl1pPr>
                <a:lvl2pPr algn="l" eaLnBrk="0" fontAlgn="base" hangingPunct="0" marL="457200" rtl="0">
                  <a:spcBef>
                    <a:spcPct val="0"/>
                  </a:spcBef>
                  <a:spcAft>
                    <a:spcPct val="0"/>
                  </a:spcAft>
                  <a:defRPr kern="1200">
                    <a:solidFill>
                      <a:schemeClr val="tx1"/>
                    </a:solidFill>
                    <a:latin typeface="Calibri"/>
                    <a:ea charset="-122" panose="02010600030101010101" pitchFamily="2" typeface="宋体"/>
                    <a:cs typeface="+mn-cs"/>
                  </a:defRPr>
                </a:lvl2pPr>
                <a:lvl3pPr algn="l" eaLnBrk="0" fontAlgn="base" hangingPunct="0" marL="914400" rtl="0">
                  <a:spcBef>
                    <a:spcPct val="0"/>
                  </a:spcBef>
                  <a:spcAft>
                    <a:spcPct val="0"/>
                  </a:spcAft>
                  <a:defRPr kern="1200">
                    <a:solidFill>
                      <a:schemeClr val="tx1"/>
                    </a:solidFill>
                    <a:latin typeface="Calibri"/>
                    <a:ea charset="-122" panose="02010600030101010101" pitchFamily="2" typeface="宋体"/>
                    <a:cs typeface="+mn-cs"/>
                  </a:defRPr>
                </a:lvl3pPr>
                <a:lvl4pPr algn="l" eaLnBrk="0" fontAlgn="base" hangingPunct="0" marL="1371600" rtl="0">
                  <a:spcBef>
                    <a:spcPct val="0"/>
                  </a:spcBef>
                  <a:spcAft>
                    <a:spcPct val="0"/>
                  </a:spcAft>
                  <a:defRPr kern="1200">
                    <a:solidFill>
                      <a:schemeClr val="tx1"/>
                    </a:solidFill>
                    <a:latin typeface="Calibri"/>
                    <a:ea charset="-122" panose="02010600030101010101" pitchFamily="2" typeface="宋体"/>
                    <a:cs typeface="+mn-cs"/>
                  </a:defRPr>
                </a:lvl4pPr>
                <a:lvl5pPr algn="l" eaLnBrk="0" fontAlgn="base" hangingPunct="0" marL="1828800" rtl="0">
                  <a:spcBef>
                    <a:spcPct val="0"/>
                  </a:spcBef>
                  <a:spcAft>
                    <a:spcPct val="0"/>
                  </a:spcAft>
                  <a:defRPr kern="1200">
                    <a:solidFill>
                      <a:schemeClr val="tx1"/>
                    </a:solidFill>
                    <a:latin typeface="Calibri"/>
                    <a:ea charset="-122" panose="02010600030101010101" pitchFamily="2" typeface="宋体"/>
                    <a:cs typeface="+mn-cs"/>
                  </a:defRPr>
                </a:lvl5pPr>
                <a:lvl6pPr algn="l" defTabSz="914400" eaLnBrk="1" hangingPunct="1" latinLnBrk="0" marL="2286000" rtl="0">
                  <a:defRPr kern="1200">
                    <a:solidFill>
                      <a:schemeClr val="tx1"/>
                    </a:solidFill>
                    <a:latin typeface="Calibri"/>
                    <a:ea charset="-122" panose="02010600030101010101" pitchFamily="2" typeface="宋体"/>
                    <a:cs typeface="+mn-cs"/>
                  </a:defRPr>
                </a:lvl6pPr>
                <a:lvl7pPr algn="l" defTabSz="914400" eaLnBrk="1" hangingPunct="1" latinLnBrk="0" marL="2743200" rtl="0">
                  <a:defRPr kern="1200">
                    <a:solidFill>
                      <a:schemeClr val="tx1"/>
                    </a:solidFill>
                    <a:latin typeface="Calibri"/>
                    <a:ea charset="-122" panose="02010600030101010101" pitchFamily="2" typeface="宋体"/>
                    <a:cs typeface="+mn-cs"/>
                  </a:defRPr>
                </a:lvl7pPr>
                <a:lvl8pPr algn="l" defTabSz="914400" eaLnBrk="1" hangingPunct="1" latinLnBrk="0" marL="3200400" rtl="0">
                  <a:defRPr kern="1200">
                    <a:solidFill>
                      <a:schemeClr val="tx1"/>
                    </a:solidFill>
                    <a:latin typeface="Calibri"/>
                    <a:ea charset="-122" panose="02010600030101010101" pitchFamily="2" typeface="宋体"/>
                    <a:cs typeface="+mn-cs"/>
                  </a:defRPr>
                </a:lvl8pPr>
                <a:lvl9pPr algn="l" defTabSz="914400" eaLnBrk="1" hangingPunct="1" latinLnBrk="0" marL="3657600" rtl="0">
                  <a:defRPr kern="1200">
                    <a:solidFill>
                      <a:schemeClr val="tx1"/>
                    </a:solidFill>
                    <a:latin typeface="Calibri"/>
                    <a:ea charset="-122" panose="02010600030101010101" pitchFamily="2" typeface="宋体"/>
                    <a:cs typeface="+mn-cs"/>
                  </a:defRPr>
                </a:lvl9pPr>
              </a:lstStyle>
              <a:p>
                <a:pPr algn="ctr">
                  <a:defRPr/>
                </a:pPr>
                <a:endParaRPr altLang="en-US" lang="zh-CN">
                  <a:solidFill>
                    <a:srgbClr val="FFFFFF"/>
                  </a:solidFill>
                </a:endParaRPr>
              </a:p>
            </p:txBody>
          </p:sp>
        </p:grpSp>
        <p:grpSp>
          <p:nvGrpSpPr>
            <p:cNvPr id="18" name="组合 17"/>
            <p:cNvGrpSpPr/>
            <p:nvPr/>
          </p:nvGrpSpPr>
          <p:grpSpPr>
            <a:xfrm>
              <a:off x="6680" y="3416"/>
              <a:ext cx="5826" cy="1226"/>
              <a:chOff x="6680" y="3416"/>
              <a:chExt cx="5826" cy="1226"/>
            </a:xfrm>
          </p:grpSpPr>
          <p:grpSp>
            <p:nvGrpSpPr>
              <p:cNvPr id="3" name="组合 2"/>
              <p:cNvGrpSpPr/>
              <p:nvPr/>
            </p:nvGrpSpPr>
            <p:grpSpPr>
              <a:xfrm>
                <a:off x="6680" y="3416"/>
                <a:ext cx="5827" cy="1226"/>
                <a:chOff x="701" y="4642"/>
                <a:chExt cx="5380" cy="1226"/>
              </a:xfrm>
            </p:grpSpPr>
            <p:sp>
              <p:nvSpPr>
                <p:cNvPr id="7" name="矩形 6"/>
                <p:cNvSpPr/>
                <p:nvPr/>
              </p:nvSpPr>
              <p:spPr>
                <a:xfrm>
                  <a:off x="713" y="4642"/>
                  <a:ext cx="5368" cy="1226"/>
                </a:xfrm>
                <a:prstGeom prst="rect">
                  <a:avLst/>
                </a:prstGeom>
                <a:solidFill>
                  <a:srgbClr val="FFF473"/>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z="2800">
                      <a:solidFill>
                        <a:schemeClr val="accent6">
                          <a:lumMod val="75000"/>
                        </a:schemeClr>
                      </a:solidFill>
                      <a:latin charset="-122" panose="00020600040101010101" typeface="字体管家棉花糖"/>
                      <a:ea charset="-122" panose="00020600040101010101" typeface="字体管家棉花糖"/>
                      <a:sym typeface="+mn-ea"/>
                    </a:rPr>
                    <a:t>      添加文字</a:t>
                  </a:r>
                </a:p>
              </p:txBody>
            </p:sp>
            <p:sp>
              <p:nvSpPr>
                <p:cNvPr id="8" name="矩形 7"/>
                <p:cNvSpPr/>
                <p:nvPr/>
              </p:nvSpPr>
              <p:spPr>
                <a:xfrm>
                  <a:off x="701" y="4642"/>
                  <a:ext cx="1358" cy="1225"/>
                </a:xfrm>
                <a:prstGeom prst="rect">
                  <a:avLst/>
                </a:prstGeom>
                <a:solidFill>
                  <a:srgbClr val="FFE30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16" name=" 2050"/>
              <p:cNvSpPr/>
              <p:nvPr/>
            </p:nvSpPr>
            <p:spPr bwMode="auto">
              <a:xfrm>
                <a:off x="6948" y="3550"/>
                <a:ext cx="936" cy="957"/>
              </a:xfrm>
              <a:custGeom>
                <a:gdLst>
                  <a:gd fmla="*/ 1054621 w 5074" name="T0"/>
                  <a:gd fmla="*/ 447065 h 4720" name="T1"/>
                  <a:gd fmla="*/ 1147355 w 5074" name="T2"/>
                  <a:gd fmla="*/ 366736 h 4720" name="T3"/>
                  <a:gd fmla="*/ 1187528 w 5074" name="T4"/>
                  <a:gd fmla="*/ 246993 h 4720" name="T5"/>
                  <a:gd fmla="*/ 1164626 w 5074" name="T6"/>
                  <a:gd fmla="*/ 133256 h 4720" name="T7"/>
                  <a:gd fmla="*/ 1083905 w 5074" name="T8"/>
                  <a:gd fmla="*/ 40540 h 4720" name="T9"/>
                  <a:gd fmla="*/ 964890 w 5074" name="T10"/>
                  <a:gd fmla="*/ 375 h 4720" name="T11"/>
                  <a:gd fmla="*/ 850755 w 5074" name="T12"/>
                  <a:gd fmla="*/ 23273 h 4720" name="T13"/>
                  <a:gd fmla="*/ 757269 w 5074" name="T14"/>
                  <a:gd fmla="*/ 103977 h 4720" name="T15"/>
                  <a:gd fmla="*/ 717472 w 5074" name="T16"/>
                  <a:gd fmla="*/ 222969 h 4720" name="T17"/>
                  <a:gd fmla="*/ 739999 w 5074" name="T18"/>
                  <a:gd fmla="*/ 337082 h 4720" name="T19"/>
                  <a:gd fmla="*/ 820719 w 5074" name="T20"/>
                  <a:gd fmla="*/ 430173 h 4720" name="T21"/>
                  <a:gd fmla="*/ 940486 w 5074" name="T22"/>
                  <a:gd fmla="*/ 470338 h 4720" name="T23"/>
                  <a:gd fmla="*/ 154307 w 5074" name="T24"/>
                  <a:gd fmla="*/ 400144 h 4720" name="T25"/>
                  <a:gd fmla="*/ 53688 w 5074" name="T26"/>
                  <a:gd fmla="*/ 471464 h 4720" name="T27"/>
                  <a:gd fmla="*/ 3004 w 5074" name="T28"/>
                  <a:gd fmla="*/ 585576 h 4720" name="T29"/>
                  <a:gd fmla="*/ 14267 w 5074" name="T30"/>
                  <a:gd fmla="*/ 701941 h 4720" name="T31"/>
                  <a:gd fmla="*/ 85601 w 5074" name="T32"/>
                  <a:gd fmla="*/ 802915 h 4720" name="T33"/>
                  <a:gd fmla="*/ 199360 w 5074" name="T34"/>
                  <a:gd fmla="*/ 853965 h 4720" name="T35"/>
                  <a:gd fmla="*/ 316499 w 5074" name="T36"/>
                  <a:gd fmla="*/ 842329 h 4720" name="T37"/>
                  <a:gd fmla="*/ 416742 w 5074" name="T38"/>
                  <a:gd fmla="*/ 771009 h 4720" name="T39"/>
                  <a:gd fmla="*/ 467803 w 5074" name="T40"/>
                  <a:gd fmla="*/ 656896 h 4720" name="T41"/>
                  <a:gd fmla="*/ 456164 w 5074" name="T42"/>
                  <a:gd fmla="*/ 540532 h 4720" name="T43"/>
                  <a:gd fmla="*/ 384830 w 5074" name="T44"/>
                  <a:gd fmla="*/ 439933 h 4720" name="T45"/>
                  <a:gd fmla="*/ 271070 w 5074" name="T46"/>
                  <a:gd fmla="*/ 388883 h 4720" name="T47"/>
                  <a:gd fmla="*/ 883418 w 5074" name="T48"/>
                  <a:gd fmla="*/ 688803 h 4720" name="T49"/>
                  <a:gd fmla="*/ 740750 w 5074" name="T50"/>
                  <a:gd fmla="*/ 727090 h 4720" name="T51"/>
                  <a:gd fmla="*/ 616854 w 5074" name="T52"/>
                  <a:gd fmla="*/ 799912 h 4720" name="T53"/>
                  <a:gd fmla="*/ 516610 w 5074" name="T54"/>
                  <a:gd fmla="*/ 902763 h 4720" name="T55"/>
                  <a:gd fmla="*/ 446402 w 5074" name="T56"/>
                  <a:gd fmla="*/ 1028887 h 4720" name="T57"/>
                  <a:gd fmla="*/ 411486 w 5074" name="T58"/>
                  <a:gd fmla="*/ 1172278 h 4720" name="T59"/>
                  <a:gd fmla="*/ 414865 w 5074" name="T60"/>
                  <a:gd fmla="*/ 1310790 h 4720" name="T61"/>
                  <a:gd fmla="*/ 456539 w 5074" name="T62"/>
                  <a:gd fmla="*/ 1451553 h 4720" name="T63"/>
                  <a:gd fmla="*/ 532754 w 5074" name="T64"/>
                  <a:gd fmla="*/ 1573923 h 4720" name="T65"/>
                  <a:gd fmla="*/ 637503 w 5074" name="T66"/>
                  <a:gd fmla="*/ 1671519 h 4720" name="T67"/>
                  <a:gd fmla="*/ 765529 w 5074" name="T68"/>
                  <a:gd fmla="*/ 1738711 h 4720" name="T69"/>
                  <a:gd fmla="*/ 910450 w 5074" name="T70"/>
                  <a:gd fmla="*/ 1769866 h 4720" name="T71"/>
                  <a:gd fmla="*/ 1048614 w 5074" name="T72"/>
                  <a:gd fmla="*/ 1763110 h 4720" name="T73"/>
                  <a:gd fmla="*/ 1187903 w 5074" name="T74"/>
                  <a:gd fmla="*/ 1718065 h 4720" name="T75"/>
                  <a:gd fmla="*/ 1308045 w 5074" name="T76"/>
                  <a:gd fmla="*/ 1638862 h 4720" name="T77"/>
                  <a:gd fmla="*/ 1403408 w 5074" name="T78"/>
                  <a:gd fmla="*/ 1532257 h 4720" name="T79"/>
                  <a:gd fmla="*/ 1467608 w 5074" name="T80"/>
                  <a:gd fmla="*/ 1402380 h 4720" name="T81"/>
                  <a:gd fmla="*/ 1495391 w 5074" name="T82"/>
                  <a:gd fmla="*/ 1255986 h 4720" name="T83"/>
                  <a:gd fmla="*/ 1485254 w 5074" name="T84"/>
                  <a:gd fmla="*/ 1118600 h 4720" name="T85"/>
                  <a:gd fmla="*/ 1436447 w 5074" name="T86"/>
                  <a:gd fmla="*/ 980465 h 4720" name="T87"/>
                  <a:gd fmla="*/ 1354975 w 5074" name="T88"/>
                  <a:gd fmla="*/ 862599 h 4720" name="T89"/>
                  <a:gd fmla="*/ 1245346 w 5074" name="T90"/>
                  <a:gd fmla="*/ 770258 h 4720" name="T91"/>
                  <a:gd fmla="*/ 1114316 w 5074" name="T92"/>
                  <a:gd fmla="*/ 709073 h 4720" name="T93"/>
                  <a:gd fmla="*/ 966767 w 5074" name="T94"/>
                  <a:gd fmla="*/ 684674 h 4720" name="T95"/>
                  <a:gd fmla="*/ 1588877 w 5074" name="T96"/>
                  <a:gd fmla="*/ 400144 h 4720" name="T97"/>
                  <a:gd fmla="*/ 1487882 w 5074" name="T98"/>
                  <a:gd fmla="*/ 471464 h 4720" name="T99"/>
                  <a:gd fmla="*/ 1437573 w 5074" name="T100"/>
                  <a:gd fmla="*/ 585576 h 4720" name="T101"/>
                  <a:gd fmla="*/ 1448836 w 5074" name="T102"/>
                  <a:gd fmla="*/ 701941 h 4720" name="T103"/>
                  <a:gd fmla="*/ 1520170 w 5074" name="T104"/>
                  <a:gd fmla="*/ 802915 h 4720" name="T105"/>
                  <a:gd fmla="*/ 1633930 w 5074" name="T106"/>
                  <a:gd fmla="*/ 853965 h 4720" name="T107"/>
                  <a:gd fmla="*/ 1750317 w 5074" name="T108"/>
                  <a:gd fmla="*/ 842329 h 4720" name="T109"/>
                  <a:gd fmla="*/ 1850936 w 5074" name="T110"/>
                  <a:gd fmla="*/ 771009 h 4720" name="T111"/>
                  <a:gd fmla="*/ 1902372 w 5074" name="T112"/>
                  <a:gd fmla="*/ 656896 h 4720" name="T113"/>
                  <a:gd fmla="*/ 1890733 w 5074" name="T114"/>
                  <a:gd fmla="*/ 540532 h 4720" name="T115"/>
                  <a:gd fmla="*/ 1819399 w 5074" name="T116"/>
                  <a:gd fmla="*/ 439933 h 4720" name="T117"/>
                  <a:gd fmla="*/ 1705264 w 5074" name="T118"/>
                  <a:gd fmla="*/ 388883 h 4720"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b="b" l="0" r="r" t="0"/>
                <a:pathLst>
                  <a:path h="4720" w="5074">
                    <a:moveTo>
                      <a:pt x="2537" y="1253"/>
                    </a:moveTo>
                    <a:lnTo>
                      <a:pt x="2537" y="1253"/>
                    </a:lnTo>
                    <a:lnTo>
                      <a:pt x="2570" y="1253"/>
                    </a:lnTo>
                    <a:lnTo>
                      <a:pt x="2600" y="1250"/>
                    </a:lnTo>
                    <a:lnTo>
                      <a:pt x="2632" y="1245"/>
                    </a:lnTo>
                    <a:lnTo>
                      <a:pt x="2663" y="1240"/>
                    </a:lnTo>
                    <a:lnTo>
                      <a:pt x="2693" y="1233"/>
                    </a:lnTo>
                    <a:lnTo>
                      <a:pt x="2723" y="1224"/>
                    </a:lnTo>
                    <a:lnTo>
                      <a:pt x="2752" y="1215"/>
                    </a:lnTo>
                    <a:lnTo>
                      <a:pt x="2780" y="1203"/>
                    </a:lnTo>
                    <a:lnTo>
                      <a:pt x="2809" y="1191"/>
                    </a:lnTo>
                    <a:lnTo>
                      <a:pt x="2836" y="1178"/>
                    </a:lnTo>
                    <a:lnTo>
                      <a:pt x="2861" y="1162"/>
                    </a:lnTo>
                    <a:lnTo>
                      <a:pt x="2887" y="1146"/>
                    </a:lnTo>
                    <a:lnTo>
                      <a:pt x="2912" y="1129"/>
                    </a:lnTo>
                    <a:lnTo>
                      <a:pt x="2935" y="1110"/>
                    </a:lnTo>
                    <a:lnTo>
                      <a:pt x="2958" y="1089"/>
                    </a:lnTo>
                    <a:lnTo>
                      <a:pt x="2980" y="1070"/>
                    </a:lnTo>
                    <a:lnTo>
                      <a:pt x="3001" y="1048"/>
                    </a:lnTo>
                    <a:lnTo>
                      <a:pt x="3021" y="1025"/>
                    </a:lnTo>
                    <a:lnTo>
                      <a:pt x="3039" y="1001"/>
                    </a:lnTo>
                    <a:lnTo>
                      <a:pt x="3056" y="977"/>
                    </a:lnTo>
                    <a:lnTo>
                      <a:pt x="3072" y="951"/>
                    </a:lnTo>
                    <a:lnTo>
                      <a:pt x="3088" y="925"/>
                    </a:lnTo>
                    <a:lnTo>
                      <a:pt x="3102" y="898"/>
                    </a:lnTo>
                    <a:lnTo>
                      <a:pt x="3114" y="870"/>
                    </a:lnTo>
                    <a:lnTo>
                      <a:pt x="3125" y="842"/>
                    </a:lnTo>
                    <a:lnTo>
                      <a:pt x="3135" y="812"/>
                    </a:lnTo>
                    <a:lnTo>
                      <a:pt x="3143" y="783"/>
                    </a:lnTo>
                    <a:lnTo>
                      <a:pt x="3151" y="752"/>
                    </a:lnTo>
                    <a:lnTo>
                      <a:pt x="3156" y="722"/>
                    </a:lnTo>
                    <a:lnTo>
                      <a:pt x="3160" y="690"/>
                    </a:lnTo>
                    <a:lnTo>
                      <a:pt x="3163" y="658"/>
                    </a:lnTo>
                    <a:lnTo>
                      <a:pt x="3163" y="626"/>
                    </a:lnTo>
                    <a:lnTo>
                      <a:pt x="3163" y="594"/>
                    </a:lnTo>
                    <a:lnTo>
                      <a:pt x="3160" y="562"/>
                    </a:lnTo>
                    <a:lnTo>
                      <a:pt x="3156" y="531"/>
                    </a:lnTo>
                    <a:lnTo>
                      <a:pt x="3151" y="500"/>
                    </a:lnTo>
                    <a:lnTo>
                      <a:pt x="3143" y="469"/>
                    </a:lnTo>
                    <a:lnTo>
                      <a:pt x="3135" y="440"/>
                    </a:lnTo>
                    <a:lnTo>
                      <a:pt x="3125" y="412"/>
                    </a:lnTo>
                    <a:lnTo>
                      <a:pt x="3114" y="382"/>
                    </a:lnTo>
                    <a:lnTo>
                      <a:pt x="3102" y="355"/>
                    </a:lnTo>
                    <a:lnTo>
                      <a:pt x="3088" y="328"/>
                    </a:lnTo>
                    <a:lnTo>
                      <a:pt x="3072" y="301"/>
                    </a:lnTo>
                    <a:lnTo>
                      <a:pt x="3056" y="277"/>
                    </a:lnTo>
                    <a:lnTo>
                      <a:pt x="3039" y="252"/>
                    </a:lnTo>
                    <a:lnTo>
                      <a:pt x="3021" y="228"/>
                    </a:lnTo>
                    <a:lnTo>
                      <a:pt x="3001" y="206"/>
                    </a:lnTo>
                    <a:lnTo>
                      <a:pt x="2980" y="184"/>
                    </a:lnTo>
                    <a:lnTo>
                      <a:pt x="2958" y="163"/>
                    </a:lnTo>
                    <a:lnTo>
                      <a:pt x="2935" y="143"/>
                    </a:lnTo>
                    <a:lnTo>
                      <a:pt x="2912" y="125"/>
                    </a:lnTo>
                    <a:lnTo>
                      <a:pt x="2887" y="108"/>
                    </a:lnTo>
                    <a:lnTo>
                      <a:pt x="2861" y="90"/>
                    </a:lnTo>
                    <a:lnTo>
                      <a:pt x="2836" y="76"/>
                    </a:lnTo>
                    <a:lnTo>
                      <a:pt x="2809" y="62"/>
                    </a:lnTo>
                    <a:lnTo>
                      <a:pt x="2780" y="50"/>
                    </a:lnTo>
                    <a:lnTo>
                      <a:pt x="2752" y="38"/>
                    </a:lnTo>
                    <a:lnTo>
                      <a:pt x="2723" y="28"/>
                    </a:lnTo>
                    <a:lnTo>
                      <a:pt x="2693" y="21"/>
                    </a:lnTo>
                    <a:lnTo>
                      <a:pt x="2663" y="13"/>
                    </a:lnTo>
                    <a:lnTo>
                      <a:pt x="2632" y="7"/>
                    </a:lnTo>
                    <a:lnTo>
                      <a:pt x="2600" y="3"/>
                    </a:lnTo>
                    <a:lnTo>
                      <a:pt x="2570" y="1"/>
                    </a:lnTo>
                    <a:lnTo>
                      <a:pt x="2537" y="0"/>
                    </a:lnTo>
                    <a:lnTo>
                      <a:pt x="2505" y="1"/>
                    </a:lnTo>
                    <a:lnTo>
                      <a:pt x="2473" y="3"/>
                    </a:lnTo>
                    <a:lnTo>
                      <a:pt x="2441" y="7"/>
                    </a:lnTo>
                    <a:lnTo>
                      <a:pt x="2410" y="13"/>
                    </a:lnTo>
                    <a:lnTo>
                      <a:pt x="2380" y="21"/>
                    </a:lnTo>
                    <a:lnTo>
                      <a:pt x="2350" y="28"/>
                    </a:lnTo>
                    <a:lnTo>
                      <a:pt x="2321" y="38"/>
                    </a:lnTo>
                    <a:lnTo>
                      <a:pt x="2293" y="50"/>
                    </a:lnTo>
                    <a:lnTo>
                      <a:pt x="2266" y="62"/>
                    </a:lnTo>
                    <a:lnTo>
                      <a:pt x="2237" y="76"/>
                    </a:lnTo>
                    <a:lnTo>
                      <a:pt x="2212" y="90"/>
                    </a:lnTo>
                    <a:lnTo>
                      <a:pt x="2186" y="108"/>
                    </a:lnTo>
                    <a:lnTo>
                      <a:pt x="2161" y="125"/>
                    </a:lnTo>
                    <a:lnTo>
                      <a:pt x="2138" y="143"/>
                    </a:lnTo>
                    <a:lnTo>
                      <a:pt x="2115" y="163"/>
                    </a:lnTo>
                    <a:lnTo>
                      <a:pt x="2094" y="184"/>
                    </a:lnTo>
                    <a:lnTo>
                      <a:pt x="2073" y="206"/>
                    </a:lnTo>
                    <a:lnTo>
                      <a:pt x="2054" y="228"/>
                    </a:lnTo>
                    <a:lnTo>
                      <a:pt x="2035" y="252"/>
                    </a:lnTo>
                    <a:lnTo>
                      <a:pt x="2017" y="277"/>
                    </a:lnTo>
                    <a:lnTo>
                      <a:pt x="2001" y="301"/>
                    </a:lnTo>
                    <a:lnTo>
                      <a:pt x="1986" y="328"/>
                    </a:lnTo>
                    <a:lnTo>
                      <a:pt x="1971" y="355"/>
                    </a:lnTo>
                    <a:lnTo>
                      <a:pt x="1959" y="382"/>
                    </a:lnTo>
                    <a:lnTo>
                      <a:pt x="1948" y="412"/>
                    </a:lnTo>
                    <a:lnTo>
                      <a:pt x="1938" y="440"/>
                    </a:lnTo>
                    <a:lnTo>
                      <a:pt x="1930" y="469"/>
                    </a:lnTo>
                    <a:lnTo>
                      <a:pt x="1922" y="500"/>
                    </a:lnTo>
                    <a:lnTo>
                      <a:pt x="1918" y="531"/>
                    </a:lnTo>
                    <a:lnTo>
                      <a:pt x="1914" y="562"/>
                    </a:lnTo>
                    <a:lnTo>
                      <a:pt x="1911" y="594"/>
                    </a:lnTo>
                    <a:lnTo>
                      <a:pt x="1910" y="626"/>
                    </a:lnTo>
                    <a:lnTo>
                      <a:pt x="1911" y="658"/>
                    </a:lnTo>
                    <a:lnTo>
                      <a:pt x="1914" y="690"/>
                    </a:lnTo>
                    <a:lnTo>
                      <a:pt x="1918" y="722"/>
                    </a:lnTo>
                    <a:lnTo>
                      <a:pt x="1922" y="752"/>
                    </a:lnTo>
                    <a:lnTo>
                      <a:pt x="1930" y="783"/>
                    </a:lnTo>
                    <a:lnTo>
                      <a:pt x="1938" y="812"/>
                    </a:lnTo>
                    <a:lnTo>
                      <a:pt x="1948" y="842"/>
                    </a:lnTo>
                    <a:lnTo>
                      <a:pt x="1959" y="870"/>
                    </a:lnTo>
                    <a:lnTo>
                      <a:pt x="1971" y="898"/>
                    </a:lnTo>
                    <a:lnTo>
                      <a:pt x="1986" y="925"/>
                    </a:lnTo>
                    <a:lnTo>
                      <a:pt x="2001" y="951"/>
                    </a:lnTo>
                    <a:lnTo>
                      <a:pt x="2017" y="977"/>
                    </a:lnTo>
                    <a:lnTo>
                      <a:pt x="2035" y="1001"/>
                    </a:lnTo>
                    <a:lnTo>
                      <a:pt x="2054" y="1025"/>
                    </a:lnTo>
                    <a:lnTo>
                      <a:pt x="2073" y="1048"/>
                    </a:lnTo>
                    <a:lnTo>
                      <a:pt x="2094" y="1070"/>
                    </a:lnTo>
                    <a:lnTo>
                      <a:pt x="2115" y="1089"/>
                    </a:lnTo>
                    <a:lnTo>
                      <a:pt x="2138" y="1110"/>
                    </a:lnTo>
                    <a:lnTo>
                      <a:pt x="2161" y="1129"/>
                    </a:lnTo>
                    <a:lnTo>
                      <a:pt x="2186" y="1146"/>
                    </a:lnTo>
                    <a:lnTo>
                      <a:pt x="2212" y="1162"/>
                    </a:lnTo>
                    <a:lnTo>
                      <a:pt x="2237" y="1178"/>
                    </a:lnTo>
                    <a:lnTo>
                      <a:pt x="2266" y="1191"/>
                    </a:lnTo>
                    <a:lnTo>
                      <a:pt x="2293" y="1203"/>
                    </a:lnTo>
                    <a:lnTo>
                      <a:pt x="2321" y="1215"/>
                    </a:lnTo>
                    <a:lnTo>
                      <a:pt x="2350" y="1224"/>
                    </a:lnTo>
                    <a:lnTo>
                      <a:pt x="2380" y="1233"/>
                    </a:lnTo>
                    <a:lnTo>
                      <a:pt x="2410" y="1240"/>
                    </a:lnTo>
                    <a:lnTo>
                      <a:pt x="2441" y="1245"/>
                    </a:lnTo>
                    <a:lnTo>
                      <a:pt x="2473" y="1250"/>
                    </a:lnTo>
                    <a:lnTo>
                      <a:pt x="2505" y="1253"/>
                    </a:lnTo>
                    <a:lnTo>
                      <a:pt x="2537" y="1253"/>
                    </a:lnTo>
                    <a:close/>
                    <a:moveTo>
                      <a:pt x="627" y="1028"/>
                    </a:moveTo>
                    <a:lnTo>
                      <a:pt x="627" y="1028"/>
                    </a:lnTo>
                    <a:lnTo>
                      <a:pt x="595" y="1029"/>
                    </a:lnTo>
                    <a:lnTo>
                      <a:pt x="563" y="1032"/>
                    </a:lnTo>
                    <a:lnTo>
                      <a:pt x="531" y="1036"/>
                    </a:lnTo>
                    <a:lnTo>
                      <a:pt x="501" y="1042"/>
                    </a:lnTo>
                    <a:lnTo>
                      <a:pt x="470" y="1048"/>
                    </a:lnTo>
                    <a:lnTo>
                      <a:pt x="440" y="1056"/>
                    </a:lnTo>
                    <a:lnTo>
                      <a:pt x="411" y="1066"/>
                    </a:lnTo>
                    <a:lnTo>
                      <a:pt x="383" y="1078"/>
                    </a:lnTo>
                    <a:lnTo>
                      <a:pt x="355" y="1091"/>
                    </a:lnTo>
                    <a:lnTo>
                      <a:pt x="328" y="1104"/>
                    </a:lnTo>
                    <a:lnTo>
                      <a:pt x="302" y="1119"/>
                    </a:lnTo>
                    <a:lnTo>
                      <a:pt x="276" y="1136"/>
                    </a:lnTo>
                    <a:lnTo>
                      <a:pt x="252" y="1153"/>
                    </a:lnTo>
                    <a:lnTo>
                      <a:pt x="228" y="1172"/>
                    </a:lnTo>
                    <a:lnTo>
                      <a:pt x="205" y="1191"/>
                    </a:lnTo>
                    <a:lnTo>
                      <a:pt x="183" y="1212"/>
                    </a:lnTo>
                    <a:lnTo>
                      <a:pt x="162" y="1234"/>
                    </a:lnTo>
                    <a:lnTo>
                      <a:pt x="143" y="1256"/>
                    </a:lnTo>
                    <a:lnTo>
                      <a:pt x="124" y="1281"/>
                    </a:lnTo>
                    <a:lnTo>
                      <a:pt x="107" y="1305"/>
                    </a:lnTo>
                    <a:lnTo>
                      <a:pt x="91" y="1330"/>
                    </a:lnTo>
                    <a:lnTo>
                      <a:pt x="75" y="1357"/>
                    </a:lnTo>
                    <a:lnTo>
                      <a:pt x="62" y="1384"/>
                    </a:lnTo>
                    <a:lnTo>
                      <a:pt x="49" y="1411"/>
                    </a:lnTo>
                    <a:lnTo>
                      <a:pt x="38" y="1440"/>
                    </a:lnTo>
                    <a:lnTo>
                      <a:pt x="29" y="1468"/>
                    </a:lnTo>
                    <a:lnTo>
                      <a:pt x="20" y="1499"/>
                    </a:lnTo>
                    <a:lnTo>
                      <a:pt x="13" y="1528"/>
                    </a:lnTo>
                    <a:lnTo>
                      <a:pt x="8" y="1560"/>
                    </a:lnTo>
                    <a:lnTo>
                      <a:pt x="3" y="1591"/>
                    </a:lnTo>
                    <a:lnTo>
                      <a:pt x="0" y="1623"/>
                    </a:lnTo>
                    <a:lnTo>
                      <a:pt x="0" y="1655"/>
                    </a:lnTo>
                    <a:lnTo>
                      <a:pt x="0" y="1688"/>
                    </a:lnTo>
                    <a:lnTo>
                      <a:pt x="3" y="1720"/>
                    </a:lnTo>
                    <a:lnTo>
                      <a:pt x="8" y="1750"/>
                    </a:lnTo>
                    <a:lnTo>
                      <a:pt x="13" y="1782"/>
                    </a:lnTo>
                    <a:lnTo>
                      <a:pt x="20" y="1811"/>
                    </a:lnTo>
                    <a:lnTo>
                      <a:pt x="29" y="1842"/>
                    </a:lnTo>
                    <a:lnTo>
                      <a:pt x="38" y="1870"/>
                    </a:lnTo>
                    <a:lnTo>
                      <a:pt x="49" y="1900"/>
                    </a:lnTo>
                    <a:lnTo>
                      <a:pt x="62" y="1927"/>
                    </a:lnTo>
                    <a:lnTo>
                      <a:pt x="75" y="1954"/>
                    </a:lnTo>
                    <a:lnTo>
                      <a:pt x="91" y="1981"/>
                    </a:lnTo>
                    <a:lnTo>
                      <a:pt x="107" y="2005"/>
                    </a:lnTo>
                    <a:lnTo>
                      <a:pt x="124" y="2030"/>
                    </a:lnTo>
                    <a:lnTo>
                      <a:pt x="143" y="2054"/>
                    </a:lnTo>
                    <a:lnTo>
                      <a:pt x="162" y="2076"/>
                    </a:lnTo>
                    <a:lnTo>
                      <a:pt x="183" y="2098"/>
                    </a:lnTo>
                    <a:lnTo>
                      <a:pt x="205" y="2119"/>
                    </a:lnTo>
                    <a:lnTo>
                      <a:pt x="228" y="2139"/>
                    </a:lnTo>
                    <a:lnTo>
                      <a:pt x="252" y="2157"/>
                    </a:lnTo>
                    <a:lnTo>
                      <a:pt x="276" y="2174"/>
                    </a:lnTo>
                    <a:lnTo>
                      <a:pt x="302" y="2191"/>
                    </a:lnTo>
                    <a:lnTo>
                      <a:pt x="328" y="2206"/>
                    </a:lnTo>
                    <a:lnTo>
                      <a:pt x="355" y="2220"/>
                    </a:lnTo>
                    <a:lnTo>
                      <a:pt x="383" y="2233"/>
                    </a:lnTo>
                    <a:lnTo>
                      <a:pt x="411" y="2244"/>
                    </a:lnTo>
                    <a:lnTo>
                      <a:pt x="440" y="2254"/>
                    </a:lnTo>
                    <a:lnTo>
                      <a:pt x="470" y="2263"/>
                    </a:lnTo>
                    <a:lnTo>
                      <a:pt x="501" y="2269"/>
                    </a:lnTo>
                    <a:lnTo>
                      <a:pt x="531" y="2275"/>
                    </a:lnTo>
                    <a:lnTo>
                      <a:pt x="563" y="2279"/>
                    </a:lnTo>
                    <a:lnTo>
                      <a:pt x="595" y="2281"/>
                    </a:lnTo>
                    <a:lnTo>
                      <a:pt x="627" y="2282"/>
                    </a:lnTo>
                    <a:lnTo>
                      <a:pt x="659" y="2281"/>
                    </a:lnTo>
                    <a:lnTo>
                      <a:pt x="691" y="2279"/>
                    </a:lnTo>
                    <a:lnTo>
                      <a:pt x="722" y="2275"/>
                    </a:lnTo>
                    <a:lnTo>
                      <a:pt x="753" y="2269"/>
                    </a:lnTo>
                    <a:lnTo>
                      <a:pt x="784" y="2263"/>
                    </a:lnTo>
                    <a:lnTo>
                      <a:pt x="813" y="2254"/>
                    </a:lnTo>
                    <a:lnTo>
                      <a:pt x="843" y="2244"/>
                    </a:lnTo>
                    <a:lnTo>
                      <a:pt x="871" y="2233"/>
                    </a:lnTo>
                    <a:lnTo>
                      <a:pt x="898" y="2220"/>
                    </a:lnTo>
                    <a:lnTo>
                      <a:pt x="925" y="2206"/>
                    </a:lnTo>
                    <a:lnTo>
                      <a:pt x="952" y="2191"/>
                    </a:lnTo>
                    <a:lnTo>
                      <a:pt x="977" y="2174"/>
                    </a:lnTo>
                    <a:lnTo>
                      <a:pt x="1002" y="2157"/>
                    </a:lnTo>
                    <a:lnTo>
                      <a:pt x="1025" y="2139"/>
                    </a:lnTo>
                    <a:lnTo>
                      <a:pt x="1047" y="2119"/>
                    </a:lnTo>
                    <a:lnTo>
                      <a:pt x="1069" y="2098"/>
                    </a:lnTo>
                    <a:lnTo>
                      <a:pt x="1090" y="2076"/>
                    </a:lnTo>
                    <a:lnTo>
                      <a:pt x="1110" y="2054"/>
                    </a:lnTo>
                    <a:lnTo>
                      <a:pt x="1128" y="2030"/>
                    </a:lnTo>
                    <a:lnTo>
                      <a:pt x="1147" y="2005"/>
                    </a:lnTo>
                    <a:lnTo>
                      <a:pt x="1162" y="1981"/>
                    </a:lnTo>
                    <a:lnTo>
                      <a:pt x="1177" y="1954"/>
                    </a:lnTo>
                    <a:lnTo>
                      <a:pt x="1191" y="1927"/>
                    </a:lnTo>
                    <a:lnTo>
                      <a:pt x="1204" y="1900"/>
                    </a:lnTo>
                    <a:lnTo>
                      <a:pt x="1215" y="1870"/>
                    </a:lnTo>
                    <a:lnTo>
                      <a:pt x="1225" y="1842"/>
                    </a:lnTo>
                    <a:lnTo>
                      <a:pt x="1234" y="1811"/>
                    </a:lnTo>
                    <a:lnTo>
                      <a:pt x="1240" y="1782"/>
                    </a:lnTo>
                    <a:lnTo>
                      <a:pt x="1246" y="1750"/>
                    </a:lnTo>
                    <a:lnTo>
                      <a:pt x="1249" y="1720"/>
                    </a:lnTo>
                    <a:lnTo>
                      <a:pt x="1252" y="1688"/>
                    </a:lnTo>
                    <a:lnTo>
                      <a:pt x="1253" y="1655"/>
                    </a:lnTo>
                    <a:lnTo>
                      <a:pt x="1252" y="1623"/>
                    </a:lnTo>
                    <a:lnTo>
                      <a:pt x="1249" y="1591"/>
                    </a:lnTo>
                    <a:lnTo>
                      <a:pt x="1246" y="1560"/>
                    </a:lnTo>
                    <a:lnTo>
                      <a:pt x="1240" y="1528"/>
                    </a:lnTo>
                    <a:lnTo>
                      <a:pt x="1234" y="1499"/>
                    </a:lnTo>
                    <a:lnTo>
                      <a:pt x="1225" y="1468"/>
                    </a:lnTo>
                    <a:lnTo>
                      <a:pt x="1215" y="1440"/>
                    </a:lnTo>
                    <a:lnTo>
                      <a:pt x="1204" y="1411"/>
                    </a:lnTo>
                    <a:lnTo>
                      <a:pt x="1191" y="1384"/>
                    </a:lnTo>
                    <a:lnTo>
                      <a:pt x="1177" y="1357"/>
                    </a:lnTo>
                    <a:lnTo>
                      <a:pt x="1162" y="1330"/>
                    </a:lnTo>
                    <a:lnTo>
                      <a:pt x="1147" y="1305"/>
                    </a:lnTo>
                    <a:lnTo>
                      <a:pt x="1128" y="1281"/>
                    </a:lnTo>
                    <a:lnTo>
                      <a:pt x="1110" y="1256"/>
                    </a:lnTo>
                    <a:lnTo>
                      <a:pt x="1090" y="1234"/>
                    </a:lnTo>
                    <a:lnTo>
                      <a:pt x="1069" y="1212"/>
                    </a:lnTo>
                    <a:lnTo>
                      <a:pt x="1047" y="1191"/>
                    </a:lnTo>
                    <a:lnTo>
                      <a:pt x="1025" y="1172"/>
                    </a:lnTo>
                    <a:lnTo>
                      <a:pt x="1002" y="1153"/>
                    </a:lnTo>
                    <a:lnTo>
                      <a:pt x="977" y="1136"/>
                    </a:lnTo>
                    <a:lnTo>
                      <a:pt x="952" y="1119"/>
                    </a:lnTo>
                    <a:lnTo>
                      <a:pt x="925" y="1104"/>
                    </a:lnTo>
                    <a:lnTo>
                      <a:pt x="898" y="1091"/>
                    </a:lnTo>
                    <a:lnTo>
                      <a:pt x="871" y="1078"/>
                    </a:lnTo>
                    <a:lnTo>
                      <a:pt x="843" y="1066"/>
                    </a:lnTo>
                    <a:lnTo>
                      <a:pt x="813" y="1056"/>
                    </a:lnTo>
                    <a:lnTo>
                      <a:pt x="784" y="1048"/>
                    </a:lnTo>
                    <a:lnTo>
                      <a:pt x="753" y="1042"/>
                    </a:lnTo>
                    <a:lnTo>
                      <a:pt x="722" y="1036"/>
                    </a:lnTo>
                    <a:lnTo>
                      <a:pt x="691" y="1032"/>
                    </a:lnTo>
                    <a:lnTo>
                      <a:pt x="659" y="1029"/>
                    </a:lnTo>
                    <a:lnTo>
                      <a:pt x="627" y="1028"/>
                    </a:lnTo>
                    <a:close/>
                    <a:moveTo>
                      <a:pt x="2537" y="1824"/>
                    </a:moveTo>
                    <a:lnTo>
                      <a:pt x="2537" y="1824"/>
                    </a:lnTo>
                    <a:lnTo>
                      <a:pt x="2500" y="1824"/>
                    </a:lnTo>
                    <a:lnTo>
                      <a:pt x="2462" y="1825"/>
                    </a:lnTo>
                    <a:lnTo>
                      <a:pt x="2425" y="1827"/>
                    </a:lnTo>
                    <a:lnTo>
                      <a:pt x="2388" y="1831"/>
                    </a:lnTo>
                    <a:lnTo>
                      <a:pt x="2353" y="1835"/>
                    </a:lnTo>
                    <a:lnTo>
                      <a:pt x="2316" y="1840"/>
                    </a:lnTo>
                    <a:lnTo>
                      <a:pt x="2280" y="1846"/>
                    </a:lnTo>
                    <a:lnTo>
                      <a:pt x="2245" y="1853"/>
                    </a:lnTo>
                    <a:lnTo>
                      <a:pt x="2209" y="1861"/>
                    </a:lnTo>
                    <a:lnTo>
                      <a:pt x="2175" y="1869"/>
                    </a:lnTo>
                    <a:lnTo>
                      <a:pt x="2141" y="1878"/>
                    </a:lnTo>
                    <a:lnTo>
                      <a:pt x="2106" y="1889"/>
                    </a:lnTo>
                    <a:lnTo>
                      <a:pt x="2072" y="1900"/>
                    </a:lnTo>
                    <a:lnTo>
                      <a:pt x="2039" y="1911"/>
                    </a:lnTo>
                    <a:lnTo>
                      <a:pt x="2006" y="1923"/>
                    </a:lnTo>
                    <a:lnTo>
                      <a:pt x="1973" y="1937"/>
                    </a:lnTo>
                    <a:lnTo>
                      <a:pt x="1941" y="1951"/>
                    </a:lnTo>
                    <a:lnTo>
                      <a:pt x="1909" y="1966"/>
                    </a:lnTo>
                    <a:lnTo>
                      <a:pt x="1877" y="1982"/>
                    </a:lnTo>
                    <a:lnTo>
                      <a:pt x="1846" y="1998"/>
                    </a:lnTo>
                    <a:lnTo>
                      <a:pt x="1816" y="2015"/>
                    </a:lnTo>
                    <a:lnTo>
                      <a:pt x="1785" y="2033"/>
                    </a:lnTo>
                    <a:lnTo>
                      <a:pt x="1756" y="2052"/>
                    </a:lnTo>
                    <a:lnTo>
                      <a:pt x="1728" y="2070"/>
                    </a:lnTo>
                    <a:lnTo>
                      <a:pt x="1698" y="2090"/>
                    </a:lnTo>
                    <a:lnTo>
                      <a:pt x="1670" y="2111"/>
                    </a:lnTo>
                    <a:lnTo>
                      <a:pt x="1643" y="2131"/>
                    </a:lnTo>
                    <a:lnTo>
                      <a:pt x="1616" y="2153"/>
                    </a:lnTo>
                    <a:lnTo>
                      <a:pt x="1589" y="2177"/>
                    </a:lnTo>
                    <a:lnTo>
                      <a:pt x="1563" y="2199"/>
                    </a:lnTo>
                    <a:lnTo>
                      <a:pt x="1538" y="2223"/>
                    </a:lnTo>
                    <a:lnTo>
                      <a:pt x="1513" y="2248"/>
                    </a:lnTo>
                    <a:lnTo>
                      <a:pt x="1488" y="2272"/>
                    </a:lnTo>
                    <a:lnTo>
                      <a:pt x="1465" y="2298"/>
                    </a:lnTo>
                    <a:lnTo>
                      <a:pt x="1442" y="2324"/>
                    </a:lnTo>
                    <a:lnTo>
                      <a:pt x="1419" y="2350"/>
                    </a:lnTo>
                    <a:lnTo>
                      <a:pt x="1398" y="2378"/>
                    </a:lnTo>
                    <a:lnTo>
                      <a:pt x="1376" y="2405"/>
                    </a:lnTo>
                    <a:lnTo>
                      <a:pt x="1356" y="2433"/>
                    </a:lnTo>
                    <a:lnTo>
                      <a:pt x="1335" y="2461"/>
                    </a:lnTo>
                    <a:lnTo>
                      <a:pt x="1317" y="2491"/>
                    </a:lnTo>
                    <a:lnTo>
                      <a:pt x="1298" y="2520"/>
                    </a:lnTo>
                    <a:lnTo>
                      <a:pt x="1280" y="2551"/>
                    </a:lnTo>
                    <a:lnTo>
                      <a:pt x="1263" y="2581"/>
                    </a:lnTo>
                    <a:lnTo>
                      <a:pt x="1247" y="2612"/>
                    </a:lnTo>
                    <a:lnTo>
                      <a:pt x="1231" y="2644"/>
                    </a:lnTo>
                    <a:lnTo>
                      <a:pt x="1216" y="2676"/>
                    </a:lnTo>
                    <a:lnTo>
                      <a:pt x="1202" y="2708"/>
                    </a:lnTo>
                    <a:lnTo>
                      <a:pt x="1189" y="2741"/>
                    </a:lnTo>
                    <a:lnTo>
                      <a:pt x="1176" y="2774"/>
                    </a:lnTo>
                    <a:lnTo>
                      <a:pt x="1165" y="2807"/>
                    </a:lnTo>
                    <a:lnTo>
                      <a:pt x="1154" y="2841"/>
                    </a:lnTo>
                    <a:lnTo>
                      <a:pt x="1143" y="2875"/>
                    </a:lnTo>
                    <a:lnTo>
                      <a:pt x="1134" y="2910"/>
                    </a:lnTo>
                    <a:lnTo>
                      <a:pt x="1126" y="2944"/>
                    </a:lnTo>
                    <a:lnTo>
                      <a:pt x="1118" y="2980"/>
                    </a:lnTo>
                    <a:lnTo>
                      <a:pt x="1111" y="3015"/>
                    </a:lnTo>
                    <a:lnTo>
                      <a:pt x="1105" y="3051"/>
                    </a:lnTo>
                    <a:lnTo>
                      <a:pt x="1100" y="3088"/>
                    </a:lnTo>
                    <a:lnTo>
                      <a:pt x="1096" y="3123"/>
                    </a:lnTo>
                    <a:lnTo>
                      <a:pt x="1093" y="3160"/>
                    </a:lnTo>
                    <a:lnTo>
                      <a:pt x="1090" y="3197"/>
                    </a:lnTo>
                    <a:lnTo>
                      <a:pt x="1089" y="3235"/>
                    </a:lnTo>
                    <a:lnTo>
                      <a:pt x="1089" y="3271"/>
                    </a:lnTo>
                    <a:lnTo>
                      <a:pt x="1089" y="3309"/>
                    </a:lnTo>
                    <a:lnTo>
                      <a:pt x="1090" y="3346"/>
                    </a:lnTo>
                    <a:lnTo>
                      <a:pt x="1093" y="3383"/>
                    </a:lnTo>
                    <a:lnTo>
                      <a:pt x="1096" y="3420"/>
                    </a:lnTo>
                    <a:lnTo>
                      <a:pt x="1100" y="3457"/>
                    </a:lnTo>
                    <a:lnTo>
                      <a:pt x="1105" y="3492"/>
                    </a:lnTo>
                    <a:lnTo>
                      <a:pt x="1111" y="3528"/>
                    </a:lnTo>
                    <a:lnTo>
                      <a:pt x="1118" y="3563"/>
                    </a:lnTo>
                    <a:lnTo>
                      <a:pt x="1126" y="3599"/>
                    </a:lnTo>
                    <a:lnTo>
                      <a:pt x="1134" y="3633"/>
                    </a:lnTo>
                    <a:lnTo>
                      <a:pt x="1143" y="3669"/>
                    </a:lnTo>
                    <a:lnTo>
                      <a:pt x="1154" y="3702"/>
                    </a:lnTo>
                    <a:lnTo>
                      <a:pt x="1165" y="3736"/>
                    </a:lnTo>
                    <a:lnTo>
                      <a:pt x="1176" y="3769"/>
                    </a:lnTo>
                    <a:lnTo>
                      <a:pt x="1189" y="3802"/>
                    </a:lnTo>
                    <a:lnTo>
                      <a:pt x="1202" y="3835"/>
                    </a:lnTo>
                    <a:lnTo>
                      <a:pt x="1216" y="3867"/>
                    </a:lnTo>
                    <a:lnTo>
                      <a:pt x="1231" y="3899"/>
                    </a:lnTo>
                    <a:lnTo>
                      <a:pt x="1247" y="3931"/>
                    </a:lnTo>
                    <a:lnTo>
                      <a:pt x="1263" y="3962"/>
                    </a:lnTo>
                    <a:lnTo>
                      <a:pt x="1280" y="3992"/>
                    </a:lnTo>
                    <a:lnTo>
                      <a:pt x="1298" y="4023"/>
                    </a:lnTo>
                    <a:lnTo>
                      <a:pt x="1317" y="4052"/>
                    </a:lnTo>
                    <a:lnTo>
                      <a:pt x="1335" y="4082"/>
                    </a:lnTo>
                    <a:lnTo>
                      <a:pt x="1356" y="4110"/>
                    </a:lnTo>
                    <a:lnTo>
                      <a:pt x="1376" y="4138"/>
                    </a:lnTo>
                    <a:lnTo>
                      <a:pt x="1398" y="4166"/>
                    </a:lnTo>
                    <a:lnTo>
                      <a:pt x="1419" y="4193"/>
                    </a:lnTo>
                    <a:lnTo>
                      <a:pt x="1442" y="4219"/>
                    </a:lnTo>
                    <a:lnTo>
                      <a:pt x="1465" y="4245"/>
                    </a:lnTo>
                    <a:lnTo>
                      <a:pt x="1488" y="4270"/>
                    </a:lnTo>
                    <a:lnTo>
                      <a:pt x="1513" y="4296"/>
                    </a:lnTo>
                    <a:lnTo>
                      <a:pt x="1538" y="4319"/>
                    </a:lnTo>
                    <a:lnTo>
                      <a:pt x="1563" y="4344"/>
                    </a:lnTo>
                    <a:lnTo>
                      <a:pt x="1589" y="4366"/>
                    </a:lnTo>
                    <a:lnTo>
                      <a:pt x="1616" y="4389"/>
                    </a:lnTo>
                    <a:lnTo>
                      <a:pt x="1643" y="4411"/>
                    </a:lnTo>
                    <a:lnTo>
                      <a:pt x="1670" y="4432"/>
                    </a:lnTo>
                    <a:lnTo>
                      <a:pt x="1698" y="4453"/>
                    </a:lnTo>
                    <a:lnTo>
                      <a:pt x="1728" y="4473"/>
                    </a:lnTo>
                    <a:lnTo>
                      <a:pt x="1756" y="4491"/>
                    </a:lnTo>
                    <a:lnTo>
                      <a:pt x="1785" y="4511"/>
                    </a:lnTo>
                    <a:lnTo>
                      <a:pt x="1816" y="4528"/>
                    </a:lnTo>
                    <a:lnTo>
                      <a:pt x="1846" y="4545"/>
                    </a:lnTo>
                    <a:lnTo>
                      <a:pt x="1877" y="4561"/>
                    </a:lnTo>
                    <a:lnTo>
                      <a:pt x="1909" y="4577"/>
                    </a:lnTo>
                    <a:lnTo>
                      <a:pt x="1941" y="4592"/>
                    </a:lnTo>
                    <a:lnTo>
                      <a:pt x="1973" y="4606"/>
                    </a:lnTo>
                    <a:lnTo>
                      <a:pt x="2006" y="4620"/>
                    </a:lnTo>
                    <a:lnTo>
                      <a:pt x="2039" y="4632"/>
                    </a:lnTo>
                    <a:lnTo>
                      <a:pt x="2072" y="4643"/>
                    </a:lnTo>
                    <a:lnTo>
                      <a:pt x="2106" y="4654"/>
                    </a:lnTo>
                    <a:lnTo>
                      <a:pt x="2141" y="4665"/>
                    </a:lnTo>
                    <a:lnTo>
                      <a:pt x="2175" y="4674"/>
                    </a:lnTo>
                    <a:lnTo>
                      <a:pt x="2209" y="4682"/>
                    </a:lnTo>
                    <a:lnTo>
                      <a:pt x="2245" y="4691"/>
                    </a:lnTo>
                    <a:lnTo>
                      <a:pt x="2280" y="4697"/>
                    </a:lnTo>
                    <a:lnTo>
                      <a:pt x="2316" y="4703"/>
                    </a:lnTo>
                    <a:lnTo>
                      <a:pt x="2353" y="4708"/>
                    </a:lnTo>
                    <a:lnTo>
                      <a:pt x="2388" y="4712"/>
                    </a:lnTo>
                    <a:lnTo>
                      <a:pt x="2425" y="4715"/>
                    </a:lnTo>
                    <a:lnTo>
                      <a:pt x="2462" y="4718"/>
                    </a:lnTo>
                    <a:lnTo>
                      <a:pt x="2500" y="4719"/>
                    </a:lnTo>
                    <a:lnTo>
                      <a:pt x="2537" y="4720"/>
                    </a:lnTo>
                    <a:lnTo>
                      <a:pt x="2575" y="4719"/>
                    </a:lnTo>
                    <a:lnTo>
                      <a:pt x="2611" y="4718"/>
                    </a:lnTo>
                    <a:lnTo>
                      <a:pt x="2648" y="4715"/>
                    </a:lnTo>
                    <a:lnTo>
                      <a:pt x="2685" y="4712"/>
                    </a:lnTo>
                    <a:lnTo>
                      <a:pt x="2722" y="4708"/>
                    </a:lnTo>
                    <a:lnTo>
                      <a:pt x="2757" y="4703"/>
                    </a:lnTo>
                    <a:lnTo>
                      <a:pt x="2793" y="4697"/>
                    </a:lnTo>
                    <a:lnTo>
                      <a:pt x="2828" y="4691"/>
                    </a:lnTo>
                    <a:lnTo>
                      <a:pt x="2864" y="4682"/>
                    </a:lnTo>
                    <a:lnTo>
                      <a:pt x="2899" y="4674"/>
                    </a:lnTo>
                    <a:lnTo>
                      <a:pt x="2934" y="4665"/>
                    </a:lnTo>
                    <a:lnTo>
                      <a:pt x="2968" y="4654"/>
                    </a:lnTo>
                    <a:lnTo>
                      <a:pt x="3001" y="4643"/>
                    </a:lnTo>
                    <a:lnTo>
                      <a:pt x="3034" y="4632"/>
                    </a:lnTo>
                    <a:lnTo>
                      <a:pt x="3067" y="4620"/>
                    </a:lnTo>
                    <a:lnTo>
                      <a:pt x="3100" y="4606"/>
                    </a:lnTo>
                    <a:lnTo>
                      <a:pt x="3132" y="4592"/>
                    </a:lnTo>
                    <a:lnTo>
                      <a:pt x="3164" y="4577"/>
                    </a:lnTo>
                    <a:lnTo>
                      <a:pt x="3196" y="4561"/>
                    </a:lnTo>
                    <a:lnTo>
                      <a:pt x="3227" y="4545"/>
                    </a:lnTo>
                    <a:lnTo>
                      <a:pt x="3257" y="4528"/>
                    </a:lnTo>
                    <a:lnTo>
                      <a:pt x="3288" y="4511"/>
                    </a:lnTo>
                    <a:lnTo>
                      <a:pt x="3317" y="4491"/>
                    </a:lnTo>
                    <a:lnTo>
                      <a:pt x="3347" y="4473"/>
                    </a:lnTo>
                    <a:lnTo>
                      <a:pt x="3375" y="4453"/>
                    </a:lnTo>
                    <a:lnTo>
                      <a:pt x="3403" y="4432"/>
                    </a:lnTo>
                    <a:lnTo>
                      <a:pt x="3431" y="4411"/>
                    </a:lnTo>
                    <a:lnTo>
                      <a:pt x="3458" y="4389"/>
                    </a:lnTo>
                    <a:lnTo>
                      <a:pt x="3484" y="4366"/>
                    </a:lnTo>
                    <a:lnTo>
                      <a:pt x="3511" y="4344"/>
                    </a:lnTo>
                    <a:lnTo>
                      <a:pt x="3536" y="4319"/>
                    </a:lnTo>
                    <a:lnTo>
                      <a:pt x="3561" y="4296"/>
                    </a:lnTo>
                    <a:lnTo>
                      <a:pt x="3585" y="4270"/>
                    </a:lnTo>
                    <a:lnTo>
                      <a:pt x="3609" y="4245"/>
                    </a:lnTo>
                    <a:lnTo>
                      <a:pt x="3632" y="4219"/>
                    </a:lnTo>
                    <a:lnTo>
                      <a:pt x="3654" y="4193"/>
                    </a:lnTo>
                    <a:lnTo>
                      <a:pt x="3677" y="4166"/>
                    </a:lnTo>
                    <a:lnTo>
                      <a:pt x="3697" y="4138"/>
                    </a:lnTo>
                    <a:lnTo>
                      <a:pt x="3718" y="4110"/>
                    </a:lnTo>
                    <a:lnTo>
                      <a:pt x="3738" y="4082"/>
                    </a:lnTo>
                    <a:lnTo>
                      <a:pt x="3757" y="4052"/>
                    </a:lnTo>
                    <a:lnTo>
                      <a:pt x="3776" y="4023"/>
                    </a:lnTo>
                    <a:lnTo>
                      <a:pt x="3793" y="3992"/>
                    </a:lnTo>
                    <a:lnTo>
                      <a:pt x="3810" y="3962"/>
                    </a:lnTo>
                    <a:lnTo>
                      <a:pt x="3826" y="3931"/>
                    </a:lnTo>
                    <a:lnTo>
                      <a:pt x="3842" y="3899"/>
                    </a:lnTo>
                    <a:lnTo>
                      <a:pt x="3857" y="3867"/>
                    </a:lnTo>
                    <a:lnTo>
                      <a:pt x="3871" y="3835"/>
                    </a:lnTo>
                    <a:lnTo>
                      <a:pt x="3885" y="3802"/>
                    </a:lnTo>
                    <a:lnTo>
                      <a:pt x="3897" y="3769"/>
                    </a:lnTo>
                    <a:lnTo>
                      <a:pt x="3909" y="3736"/>
                    </a:lnTo>
                    <a:lnTo>
                      <a:pt x="3920" y="3702"/>
                    </a:lnTo>
                    <a:lnTo>
                      <a:pt x="3930" y="3669"/>
                    </a:lnTo>
                    <a:lnTo>
                      <a:pt x="3940" y="3633"/>
                    </a:lnTo>
                    <a:lnTo>
                      <a:pt x="3947" y="3599"/>
                    </a:lnTo>
                    <a:lnTo>
                      <a:pt x="3956" y="3563"/>
                    </a:lnTo>
                    <a:lnTo>
                      <a:pt x="3962" y="3528"/>
                    </a:lnTo>
                    <a:lnTo>
                      <a:pt x="3968" y="3492"/>
                    </a:lnTo>
                    <a:lnTo>
                      <a:pt x="3973" y="3457"/>
                    </a:lnTo>
                    <a:lnTo>
                      <a:pt x="3978" y="3420"/>
                    </a:lnTo>
                    <a:lnTo>
                      <a:pt x="3981" y="3383"/>
                    </a:lnTo>
                    <a:lnTo>
                      <a:pt x="3983" y="3346"/>
                    </a:lnTo>
                    <a:lnTo>
                      <a:pt x="3984" y="3309"/>
                    </a:lnTo>
                    <a:lnTo>
                      <a:pt x="3985" y="3271"/>
                    </a:lnTo>
                    <a:lnTo>
                      <a:pt x="3984" y="3235"/>
                    </a:lnTo>
                    <a:lnTo>
                      <a:pt x="3983" y="3197"/>
                    </a:lnTo>
                    <a:lnTo>
                      <a:pt x="3981" y="3160"/>
                    </a:lnTo>
                    <a:lnTo>
                      <a:pt x="3978" y="3123"/>
                    </a:lnTo>
                    <a:lnTo>
                      <a:pt x="3973" y="3088"/>
                    </a:lnTo>
                    <a:lnTo>
                      <a:pt x="3968" y="3051"/>
                    </a:lnTo>
                    <a:lnTo>
                      <a:pt x="3962" y="3015"/>
                    </a:lnTo>
                    <a:lnTo>
                      <a:pt x="3956" y="2980"/>
                    </a:lnTo>
                    <a:lnTo>
                      <a:pt x="3947" y="2944"/>
                    </a:lnTo>
                    <a:lnTo>
                      <a:pt x="3940" y="2910"/>
                    </a:lnTo>
                    <a:lnTo>
                      <a:pt x="3930" y="2875"/>
                    </a:lnTo>
                    <a:lnTo>
                      <a:pt x="3920" y="2841"/>
                    </a:lnTo>
                    <a:lnTo>
                      <a:pt x="3909" y="2807"/>
                    </a:lnTo>
                    <a:lnTo>
                      <a:pt x="3897" y="2774"/>
                    </a:lnTo>
                    <a:lnTo>
                      <a:pt x="3885" y="2741"/>
                    </a:lnTo>
                    <a:lnTo>
                      <a:pt x="3871" y="2708"/>
                    </a:lnTo>
                    <a:lnTo>
                      <a:pt x="3857" y="2676"/>
                    </a:lnTo>
                    <a:lnTo>
                      <a:pt x="3842" y="2644"/>
                    </a:lnTo>
                    <a:lnTo>
                      <a:pt x="3826" y="2612"/>
                    </a:lnTo>
                    <a:lnTo>
                      <a:pt x="3810" y="2581"/>
                    </a:lnTo>
                    <a:lnTo>
                      <a:pt x="3793" y="2551"/>
                    </a:lnTo>
                    <a:lnTo>
                      <a:pt x="3776" y="2520"/>
                    </a:lnTo>
                    <a:lnTo>
                      <a:pt x="3757" y="2491"/>
                    </a:lnTo>
                    <a:lnTo>
                      <a:pt x="3738" y="2461"/>
                    </a:lnTo>
                    <a:lnTo>
                      <a:pt x="3718" y="2433"/>
                    </a:lnTo>
                    <a:lnTo>
                      <a:pt x="3697" y="2405"/>
                    </a:lnTo>
                    <a:lnTo>
                      <a:pt x="3677" y="2378"/>
                    </a:lnTo>
                    <a:lnTo>
                      <a:pt x="3654" y="2350"/>
                    </a:lnTo>
                    <a:lnTo>
                      <a:pt x="3632" y="2324"/>
                    </a:lnTo>
                    <a:lnTo>
                      <a:pt x="3609" y="2298"/>
                    </a:lnTo>
                    <a:lnTo>
                      <a:pt x="3585" y="2272"/>
                    </a:lnTo>
                    <a:lnTo>
                      <a:pt x="3561" y="2248"/>
                    </a:lnTo>
                    <a:lnTo>
                      <a:pt x="3536" y="2223"/>
                    </a:lnTo>
                    <a:lnTo>
                      <a:pt x="3511" y="2199"/>
                    </a:lnTo>
                    <a:lnTo>
                      <a:pt x="3484" y="2177"/>
                    </a:lnTo>
                    <a:lnTo>
                      <a:pt x="3458" y="2153"/>
                    </a:lnTo>
                    <a:lnTo>
                      <a:pt x="3431" y="2131"/>
                    </a:lnTo>
                    <a:lnTo>
                      <a:pt x="3403" y="2111"/>
                    </a:lnTo>
                    <a:lnTo>
                      <a:pt x="3375" y="2090"/>
                    </a:lnTo>
                    <a:lnTo>
                      <a:pt x="3347" y="2070"/>
                    </a:lnTo>
                    <a:lnTo>
                      <a:pt x="3317" y="2052"/>
                    </a:lnTo>
                    <a:lnTo>
                      <a:pt x="3288" y="2033"/>
                    </a:lnTo>
                    <a:lnTo>
                      <a:pt x="3257" y="2015"/>
                    </a:lnTo>
                    <a:lnTo>
                      <a:pt x="3227" y="1998"/>
                    </a:lnTo>
                    <a:lnTo>
                      <a:pt x="3196" y="1982"/>
                    </a:lnTo>
                    <a:lnTo>
                      <a:pt x="3164" y="1966"/>
                    </a:lnTo>
                    <a:lnTo>
                      <a:pt x="3132" y="1951"/>
                    </a:lnTo>
                    <a:lnTo>
                      <a:pt x="3100" y="1937"/>
                    </a:lnTo>
                    <a:lnTo>
                      <a:pt x="3067" y="1923"/>
                    </a:lnTo>
                    <a:lnTo>
                      <a:pt x="3034" y="1911"/>
                    </a:lnTo>
                    <a:lnTo>
                      <a:pt x="3001" y="1900"/>
                    </a:lnTo>
                    <a:lnTo>
                      <a:pt x="2968" y="1889"/>
                    </a:lnTo>
                    <a:lnTo>
                      <a:pt x="2934" y="1878"/>
                    </a:lnTo>
                    <a:lnTo>
                      <a:pt x="2899" y="1869"/>
                    </a:lnTo>
                    <a:lnTo>
                      <a:pt x="2864" y="1861"/>
                    </a:lnTo>
                    <a:lnTo>
                      <a:pt x="2828" y="1853"/>
                    </a:lnTo>
                    <a:lnTo>
                      <a:pt x="2793" y="1846"/>
                    </a:lnTo>
                    <a:lnTo>
                      <a:pt x="2757" y="1840"/>
                    </a:lnTo>
                    <a:lnTo>
                      <a:pt x="2722" y="1835"/>
                    </a:lnTo>
                    <a:lnTo>
                      <a:pt x="2685" y="1831"/>
                    </a:lnTo>
                    <a:lnTo>
                      <a:pt x="2648" y="1827"/>
                    </a:lnTo>
                    <a:lnTo>
                      <a:pt x="2611" y="1825"/>
                    </a:lnTo>
                    <a:lnTo>
                      <a:pt x="2575" y="1824"/>
                    </a:lnTo>
                    <a:lnTo>
                      <a:pt x="2537" y="1824"/>
                    </a:lnTo>
                    <a:close/>
                    <a:moveTo>
                      <a:pt x="4448" y="1028"/>
                    </a:moveTo>
                    <a:lnTo>
                      <a:pt x="4448" y="1028"/>
                    </a:lnTo>
                    <a:lnTo>
                      <a:pt x="4414" y="1029"/>
                    </a:lnTo>
                    <a:lnTo>
                      <a:pt x="4383" y="1032"/>
                    </a:lnTo>
                    <a:lnTo>
                      <a:pt x="4352" y="1036"/>
                    </a:lnTo>
                    <a:lnTo>
                      <a:pt x="4321" y="1042"/>
                    </a:lnTo>
                    <a:lnTo>
                      <a:pt x="4291" y="1048"/>
                    </a:lnTo>
                    <a:lnTo>
                      <a:pt x="4261" y="1056"/>
                    </a:lnTo>
                    <a:lnTo>
                      <a:pt x="4232" y="1066"/>
                    </a:lnTo>
                    <a:lnTo>
                      <a:pt x="4204" y="1078"/>
                    </a:lnTo>
                    <a:lnTo>
                      <a:pt x="4175" y="1091"/>
                    </a:lnTo>
                    <a:lnTo>
                      <a:pt x="4148" y="1104"/>
                    </a:lnTo>
                    <a:lnTo>
                      <a:pt x="4123" y="1119"/>
                    </a:lnTo>
                    <a:lnTo>
                      <a:pt x="4097" y="1136"/>
                    </a:lnTo>
                    <a:lnTo>
                      <a:pt x="4072" y="1153"/>
                    </a:lnTo>
                    <a:lnTo>
                      <a:pt x="4049" y="1172"/>
                    </a:lnTo>
                    <a:lnTo>
                      <a:pt x="4026" y="1191"/>
                    </a:lnTo>
                    <a:lnTo>
                      <a:pt x="4004" y="1212"/>
                    </a:lnTo>
                    <a:lnTo>
                      <a:pt x="3983" y="1234"/>
                    </a:lnTo>
                    <a:lnTo>
                      <a:pt x="3963" y="1256"/>
                    </a:lnTo>
                    <a:lnTo>
                      <a:pt x="3945" y="1281"/>
                    </a:lnTo>
                    <a:lnTo>
                      <a:pt x="3928" y="1305"/>
                    </a:lnTo>
                    <a:lnTo>
                      <a:pt x="3912" y="1330"/>
                    </a:lnTo>
                    <a:lnTo>
                      <a:pt x="3896" y="1357"/>
                    </a:lnTo>
                    <a:lnTo>
                      <a:pt x="3882" y="1384"/>
                    </a:lnTo>
                    <a:lnTo>
                      <a:pt x="3870" y="1411"/>
                    </a:lnTo>
                    <a:lnTo>
                      <a:pt x="3859" y="1440"/>
                    </a:lnTo>
                    <a:lnTo>
                      <a:pt x="3849" y="1468"/>
                    </a:lnTo>
                    <a:lnTo>
                      <a:pt x="3841" y="1499"/>
                    </a:lnTo>
                    <a:lnTo>
                      <a:pt x="3833" y="1528"/>
                    </a:lnTo>
                    <a:lnTo>
                      <a:pt x="3829" y="1560"/>
                    </a:lnTo>
                    <a:lnTo>
                      <a:pt x="3824" y="1591"/>
                    </a:lnTo>
                    <a:lnTo>
                      <a:pt x="3821" y="1623"/>
                    </a:lnTo>
                    <a:lnTo>
                      <a:pt x="3821" y="1655"/>
                    </a:lnTo>
                    <a:lnTo>
                      <a:pt x="3821" y="1688"/>
                    </a:lnTo>
                    <a:lnTo>
                      <a:pt x="3824" y="1720"/>
                    </a:lnTo>
                    <a:lnTo>
                      <a:pt x="3829" y="1750"/>
                    </a:lnTo>
                    <a:lnTo>
                      <a:pt x="3833" y="1782"/>
                    </a:lnTo>
                    <a:lnTo>
                      <a:pt x="3841" y="1811"/>
                    </a:lnTo>
                    <a:lnTo>
                      <a:pt x="3849" y="1842"/>
                    </a:lnTo>
                    <a:lnTo>
                      <a:pt x="3859" y="1870"/>
                    </a:lnTo>
                    <a:lnTo>
                      <a:pt x="3870" y="1900"/>
                    </a:lnTo>
                    <a:lnTo>
                      <a:pt x="3882" y="1927"/>
                    </a:lnTo>
                    <a:lnTo>
                      <a:pt x="3896" y="1954"/>
                    </a:lnTo>
                    <a:lnTo>
                      <a:pt x="3912" y="1981"/>
                    </a:lnTo>
                    <a:lnTo>
                      <a:pt x="3928" y="2005"/>
                    </a:lnTo>
                    <a:lnTo>
                      <a:pt x="3945" y="2030"/>
                    </a:lnTo>
                    <a:lnTo>
                      <a:pt x="3963" y="2054"/>
                    </a:lnTo>
                    <a:lnTo>
                      <a:pt x="3983" y="2076"/>
                    </a:lnTo>
                    <a:lnTo>
                      <a:pt x="4004" y="2098"/>
                    </a:lnTo>
                    <a:lnTo>
                      <a:pt x="4026" y="2119"/>
                    </a:lnTo>
                    <a:lnTo>
                      <a:pt x="4049" y="2139"/>
                    </a:lnTo>
                    <a:lnTo>
                      <a:pt x="4072" y="2157"/>
                    </a:lnTo>
                    <a:lnTo>
                      <a:pt x="4097" y="2174"/>
                    </a:lnTo>
                    <a:lnTo>
                      <a:pt x="4123" y="2191"/>
                    </a:lnTo>
                    <a:lnTo>
                      <a:pt x="4148" y="2206"/>
                    </a:lnTo>
                    <a:lnTo>
                      <a:pt x="4175" y="2220"/>
                    </a:lnTo>
                    <a:lnTo>
                      <a:pt x="4204" y="2233"/>
                    </a:lnTo>
                    <a:lnTo>
                      <a:pt x="4232" y="2244"/>
                    </a:lnTo>
                    <a:lnTo>
                      <a:pt x="4261" y="2254"/>
                    </a:lnTo>
                    <a:lnTo>
                      <a:pt x="4291" y="2263"/>
                    </a:lnTo>
                    <a:lnTo>
                      <a:pt x="4321" y="2269"/>
                    </a:lnTo>
                    <a:lnTo>
                      <a:pt x="4352" y="2275"/>
                    </a:lnTo>
                    <a:lnTo>
                      <a:pt x="4383" y="2279"/>
                    </a:lnTo>
                    <a:lnTo>
                      <a:pt x="4414" y="2281"/>
                    </a:lnTo>
                    <a:lnTo>
                      <a:pt x="4448" y="2282"/>
                    </a:lnTo>
                    <a:lnTo>
                      <a:pt x="4479" y="2281"/>
                    </a:lnTo>
                    <a:lnTo>
                      <a:pt x="4511" y="2279"/>
                    </a:lnTo>
                    <a:lnTo>
                      <a:pt x="4542" y="2275"/>
                    </a:lnTo>
                    <a:lnTo>
                      <a:pt x="4574" y="2269"/>
                    </a:lnTo>
                    <a:lnTo>
                      <a:pt x="4603" y="2263"/>
                    </a:lnTo>
                    <a:lnTo>
                      <a:pt x="4634" y="2254"/>
                    </a:lnTo>
                    <a:lnTo>
                      <a:pt x="4662" y="2244"/>
                    </a:lnTo>
                    <a:lnTo>
                      <a:pt x="4691" y="2233"/>
                    </a:lnTo>
                    <a:lnTo>
                      <a:pt x="4718" y="2220"/>
                    </a:lnTo>
                    <a:lnTo>
                      <a:pt x="4745" y="2206"/>
                    </a:lnTo>
                    <a:lnTo>
                      <a:pt x="4772" y="2191"/>
                    </a:lnTo>
                    <a:lnTo>
                      <a:pt x="4797" y="2174"/>
                    </a:lnTo>
                    <a:lnTo>
                      <a:pt x="4821" y="2157"/>
                    </a:lnTo>
                    <a:lnTo>
                      <a:pt x="4846" y="2139"/>
                    </a:lnTo>
                    <a:lnTo>
                      <a:pt x="4868" y="2119"/>
                    </a:lnTo>
                    <a:lnTo>
                      <a:pt x="4890" y="2098"/>
                    </a:lnTo>
                    <a:lnTo>
                      <a:pt x="4911" y="2076"/>
                    </a:lnTo>
                    <a:lnTo>
                      <a:pt x="4930" y="2054"/>
                    </a:lnTo>
                    <a:lnTo>
                      <a:pt x="4949" y="2030"/>
                    </a:lnTo>
                    <a:lnTo>
                      <a:pt x="4966" y="2005"/>
                    </a:lnTo>
                    <a:lnTo>
                      <a:pt x="4983" y="1981"/>
                    </a:lnTo>
                    <a:lnTo>
                      <a:pt x="4998" y="1954"/>
                    </a:lnTo>
                    <a:lnTo>
                      <a:pt x="5011" y="1927"/>
                    </a:lnTo>
                    <a:lnTo>
                      <a:pt x="5025" y="1900"/>
                    </a:lnTo>
                    <a:lnTo>
                      <a:pt x="5036" y="1870"/>
                    </a:lnTo>
                    <a:lnTo>
                      <a:pt x="5046" y="1842"/>
                    </a:lnTo>
                    <a:lnTo>
                      <a:pt x="5054" y="1811"/>
                    </a:lnTo>
                    <a:lnTo>
                      <a:pt x="5060" y="1782"/>
                    </a:lnTo>
                    <a:lnTo>
                      <a:pt x="5067" y="1750"/>
                    </a:lnTo>
                    <a:lnTo>
                      <a:pt x="5070" y="1720"/>
                    </a:lnTo>
                    <a:lnTo>
                      <a:pt x="5073" y="1688"/>
                    </a:lnTo>
                    <a:lnTo>
                      <a:pt x="5074" y="1655"/>
                    </a:lnTo>
                    <a:lnTo>
                      <a:pt x="5073" y="1623"/>
                    </a:lnTo>
                    <a:lnTo>
                      <a:pt x="5070" y="1591"/>
                    </a:lnTo>
                    <a:lnTo>
                      <a:pt x="5067" y="1560"/>
                    </a:lnTo>
                    <a:lnTo>
                      <a:pt x="5060" y="1528"/>
                    </a:lnTo>
                    <a:lnTo>
                      <a:pt x="5054" y="1499"/>
                    </a:lnTo>
                    <a:lnTo>
                      <a:pt x="5046" y="1468"/>
                    </a:lnTo>
                    <a:lnTo>
                      <a:pt x="5036" y="1440"/>
                    </a:lnTo>
                    <a:lnTo>
                      <a:pt x="5025" y="1411"/>
                    </a:lnTo>
                    <a:lnTo>
                      <a:pt x="5011" y="1384"/>
                    </a:lnTo>
                    <a:lnTo>
                      <a:pt x="4998" y="1357"/>
                    </a:lnTo>
                    <a:lnTo>
                      <a:pt x="4983" y="1330"/>
                    </a:lnTo>
                    <a:lnTo>
                      <a:pt x="4966" y="1305"/>
                    </a:lnTo>
                    <a:lnTo>
                      <a:pt x="4949" y="1281"/>
                    </a:lnTo>
                    <a:lnTo>
                      <a:pt x="4930" y="1256"/>
                    </a:lnTo>
                    <a:lnTo>
                      <a:pt x="4911" y="1234"/>
                    </a:lnTo>
                    <a:lnTo>
                      <a:pt x="4890" y="1212"/>
                    </a:lnTo>
                    <a:lnTo>
                      <a:pt x="4868" y="1191"/>
                    </a:lnTo>
                    <a:lnTo>
                      <a:pt x="4846" y="1172"/>
                    </a:lnTo>
                    <a:lnTo>
                      <a:pt x="4821" y="1153"/>
                    </a:lnTo>
                    <a:lnTo>
                      <a:pt x="4797" y="1136"/>
                    </a:lnTo>
                    <a:lnTo>
                      <a:pt x="4772" y="1119"/>
                    </a:lnTo>
                    <a:lnTo>
                      <a:pt x="4745" y="1104"/>
                    </a:lnTo>
                    <a:lnTo>
                      <a:pt x="4718" y="1091"/>
                    </a:lnTo>
                    <a:lnTo>
                      <a:pt x="4691" y="1078"/>
                    </a:lnTo>
                    <a:lnTo>
                      <a:pt x="4662" y="1066"/>
                    </a:lnTo>
                    <a:lnTo>
                      <a:pt x="4634" y="1056"/>
                    </a:lnTo>
                    <a:lnTo>
                      <a:pt x="4603" y="1048"/>
                    </a:lnTo>
                    <a:lnTo>
                      <a:pt x="4574" y="1042"/>
                    </a:lnTo>
                    <a:lnTo>
                      <a:pt x="4542" y="1036"/>
                    </a:lnTo>
                    <a:lnTo>
                      <a:pt x="4511" y="1032"/>
                    </a:lnTo>
                    <a:lnTo>
                      <a:pt x="4479" y="1029"/>
                    </a:lnTo>
                    <a:lnTo>
                      <a:pt x="4448" y="1028"/>
                    </a:lnTo>
                    <a:close/>
                  </a:path>
                </a:pathLst>
              </a:custGeom>
              <a:solidFill>
                <a:schemeClr val="bg1"/>
              </a:solidFill>
              <a:ln>
                <a:noFill/>
              </a:ln>
              <a:extLst>
                <a:ext uri="{91240B29-F687-4F45-9708-019B960494DF}">
                  <a14:hiddenLine w="9525">
                    <a:solidFill>
                      <a:srgbClr val="000000"/>
                    </a:solidFill>
                    <a:round/>
                  </a14:hiddenLine>
                </a:ext>
              </a:extLst>
            </p:spPr>
            <p:txBody>
              <a:bodyPr anchor="ctr" tIns="720000">
                <a:scene3d>
                  <a:camera prst="orthographicFront"/>
                  <a:lightRig dir="t" rig="threePt"/>
                </a:scene3d>
                <a:sp3d>
                  <a:contourClr>
                    <a:srgbClr val="FFFFFF"/>
                  </a:contourClr>
                </a:sp3d>
              </a:bodyPr>
              <a:lstStyle>
                <a:defPPr>
                  <a:defRPr lang="zh-CN"/>
                </a:defPPr>
                <a:lvl1pPr algn="l" eaLnBrk="0" fontAlgn="base" hangingPunct="0" rtl="0">
                  <a:spcBef>
                    <a:spcPct val="0"/>
                  </a:spcBef>
                  <a:spcAft>
                    <a:spcPct val="0"/>
                  </a:spcAft>
                  <a:defRPr kern="1200">
                    <a:solidFill>
                      <a:schemeClr val="tx1"/>
                    </a:solidFill>
                    <a:latin typeface="Calibri"/>
                    <a:ea charset="-122" panose="02010600030101010101" pitchFamily="2" typeface="宋体"/>
                    <a:cs typeface="+mn-cs"/>
                  </a:defRPr>
                </a:lvl1pPr>
                <a:lvl2pPr algn="l" eaLnBrk="0" fontAlgn="base" hangingPunct="0" marL="457200" rtl="0">
                  <a:spcBef>
                    <a:spcPct val="0"/>
                  </a:spcBef>
                  <a:spcAft>
                    <a:spcPct val="0"/>
                  </a:spcAft>
                  <a:defRPr kern="1200">
                    <a:solidFill>
                      <a:schemeClr val="tx1"/>
                    </a:solidFill>
                    <a:latin typeface="Calibri"/>
                    <a:ea charset="-122" panose="02010600030101010101" pitchFamily="2" typeface="宋体"/>
                    <a:cs typeface="+mn-cs"/>
                  </a:defRPr>
                </a:lvl2pPr>
                <a:lvl3pPr algn="l" eaLnBrk="0" fontAlgn="base" hangingPunct="0" marL="914400" rtl="0">
                  <a:spcBef>
                    <a:spcPct val="0"/>
                  </a:spcBef>
                  <a:spcAft>
                    <a:spcPct val="0"/>
                  </a:spcAft>
                  <a:defRPr kern="1200">
                    <a:solidFill>
                      <a:schemeClr val="tx1"/>
                    </a:solidFill>
                    <a:latin typeface="Calibri"/>
                    <a:ea charset="-122" panose="02010600030101010101" pitchFamily="2" typeface="宋体"/>
                    <a:cs typeface="+mn-cs"/>
                  </a:defRPr>
                </a:lvl3pPr>
                <a:lvl4pPr algn="l" eaLnBrk="0" fontAlgn="base" hangingPunct="0" marL="1371600" rtl="0">
                  <a:spcBef>
                    <a:spcPct val="0"/>
                  </a:spcBef>
                  <a:spcAft>
                    <a:spcPct val="0"/>
                  </a:spcAft>
                  <a:defRPr kern="1200">
                    <a:solidFill>
                      <a:schemeClr val="tx1"/>
                    </a:solidFill>
                    <a:latin typeface="Calibri"/>
                    <a:ea charset="-122" panose="02010600030101010101" pitchFamily="2" typeface="宋体"/>
                    <a:cs typeface="+mn-cs"/>
                  </a:defRPr>
                </a:lvl4pPr>
                <a:lvl5pPr algn="l" eaLnBrk="0" fontAlgn="base" hangingPunct="0" marL="1828800" rtl="0">
                  <a:spcBef>
                    <a:spcPct val="0"/>
                  </a:spcBef>
                  <a:spcAft>
                    <a:spcPct val="0"/>
                  </a:spcAft>
                  <a:defRPr kern="1200">
                    <a:solidFill>
                      <a:schemeClr val="tx1"/>
                    </a:solidFill>
                    <a:latin typeface="Calibri"/>
                    <a:ea charset="-122" panose="02010600030101010101" pitchFamily="2" typeface="宋体"/>
                    <a:cs typeface="+mn-cs"/>
                  </a:defRPr>
                </a:lvl5pPr>
                <a:lvl6pPr algn="l" defTabSz="914400" eaLnBrk="1" hangingPunct="1" latinLnBrk="0" marL="2286000" rtl="0">
                  <a:defRPr kern="1200">
                    <a:solidFill>
                      <a:schemeClr val="tx1"/>
                    </a:solidFill>
                    <a:latin typeface="Calibri"/>
                    <a:ea charset="-122" panose="02010600030101010101" pitchFamily="2" typeface="宋体"/>
                    <a:cs typeface="+mn-cs"/>
                  </a:defRPr>
                </a:lvl6pPr>
                <a:lvl7pPr algn="l" defTabSz="914400" eaLnBrk="1" hangingPunct="1" latinLnBrk="0" marL="2743200" rtl="0">
                  <a:defRPr kern="1200">
                    <a:solidFill>
                      <a:schemeClr val="tx1"/>
                    </a:solidFill>
                    <a:latin typeface="Calibri"/>
                    <a:ea charset="-122" panose="02010600030101010101" pitchFamily="2" typeface="宋体"/>
                    <a:cs typeface="+mn-cs"/>
                  </a:defRPr>
                </a:lvl7pPr>
                <a:lvl8pPr algn="l" defTabSz="914400" eaLnBrk="1" hangingPunct="1" latinLnBrk="0" marL="3200400" rtl="0">
                  <a:defRPr kern="1200">
                    <a:solidFill>
                      <a:schemeClr val="tx1"/>
                    </a:solidFill>
                    <a:latin typeface="Calibri"/>
                    <a:ea charset="-122" panose="02010600030101010101" pitchFamily="2" typeface="宋体"/>
                    <a:cs typeface="+mn-cs"/>
                  </a:defRPr>
                </a:lvl8pPr>
                <a:lvl9pPr algn="l" defTabSz="914400" eaLnBrk="1" hangingPunct="1" latinLnBrk="0" marL="3657600" rtl="0">
                  <a:defRPr kern="1200">
                    <a:solidFill>
                      <a:schemeClr val="tx1"/>
                    </a:solidFill>
                    <a:latin typeface="Calibri"/>
                    <a:ea charset="-122" panose="02010600030101010101" pitchFamily="2" typeface="宋体"/>
                    <a:cs typeface="+mn-cs"/>
                  </a:defRPr>
                </a:lvl9pPr>
              </a:lstStyle>
              <a:p>
                <a:pPr algn="ctr">
                  <a:defRPr/>
                </a:pPr>
                <a:endParaRPr altLang="en-US" lang="zh-CN">
                  <a:solidFill>
                    <a:srgbClr val="FFFFFF"/>
                  </a:solidFill>
                </a:endParaRPr>
              </a:p>
            </p:txBody>
          </p:sp>
        </p:grpSp>
        <p:grpSp>
          <p:nvGrpSpPr>
            <p:cNvPr id="19" name="组合 18"/>
            <p:cNvGrpSpPr/>
            <p:nvPr/>
          </p:nvGrpSpPr>
          <p:grpSpPr>
            <a:xfrm>
              <a:off x="12467" y="2190"/>
              <a:ext cx="5854" cy="1226"/>
              <a:chOff x="12467" y="2190"/>
              <a:chExt cx="5854" cy="1226"/>
            </a:xfrm>
          </p:grpSpPr>
          <p:grpSp>
            <p:nvGrpSpPr>
              <p:cNvPr id="13" name="组合 12"/>
              <p:cNvGrpSpPr/>
              <p:nvPr/>
            </p:nvGrpSpPr>
            <p:grpSpPr>
              <a:xfrm>
                <a:off x="12467" y="2190"/>
                <a:ext cx="5854" cy="1226"/>
                <a:chOff x="808" y="4641"/>
                <a:chExt cx="5405" cy="1226"/>
              </a:xfrm>
            </p:grpSpPr>
            <p:sp>
              <p:nvSpPr>
                <p:cNvPr id="14" name="矩形 13"/>
                <p:cNvSpPr/>
                <p:nvPr/>
              </p:nvSpPr>
              <p:spPr>
                <a:xfrm>
                  <a:off x="845" y="4641"/>
                  <a:ext cx="5368" cy="1226"/>
                </a:xfrm>
                <a:prstGeom prst="rect">
                  <a:avLst/>
                </a:prstGeom>
                <a:solidFill>
                  <a:srgbClr val="81FFB4"/>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z="2800">
                      <a:solidFill>
                        <a:schemeClr val="accent6">
                          <a:lumMod val="75000"/>
                        </a:schemeClr>
                      </a:solidFill>
                      <a:latin charset="-122" panose="00020600040101010101" typeface="字体管家棉花糖"/>
                      <a:ea charset="-122" panose="00020600040101010101" typeface="字体管家棉花糖"/>
                      <a:sym typeface="+mn-ea"/>
                    </a:rPr>
                    <a:t>        添加文字</a:t>
                  </a:r>
                </a:p>
              </p:txBody>
            </p:sp>
            <p:sp>
              <p:nvSpPr>
                <p:cNvPr id="17" name="矩形 16"/>
                <p:cNvSpPr/>
                <p:nvPr/>
              </p:nvSpPr>
              <p:spPr>
                <a:xfrm>
                  <a:off x="808" y="4642"/>
                  <a:ext cx="1358" cy="1225"/>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20" name=" 2050"/>
              <p:cNvSpPr/>
              <p:nvPr/>
            </p:nvSpPr>
            <p:spPr bwMode="auto">
              <a:xfrm>
                <a:off x="12800" y="2324"/>
                <a:ext cx="936" cy="957"/>
              </a:xfrm>
              <a:custGeom>
                <a:gdLst>
                  <a:gd fmla="*/ 1054621 w 5074" name="T0"/>
                  <a:gd fmla="*/ 447065 h 4720" name="T1"/>
                  <a:gd fmla="*/ 1147355 w 5074" name="T2"/>
                  <a:gd fmla="*/ 366736 h 4720" name="T3"/>
                  <a:gd fmla="*/ 1187528 w 5074" name="T4"/>
                  <a:gd fmla="*/ 246993 h 4720" name="T5"/>
                  <a:gd fmla="*/ 1164626 w 5074" name="T6"/>
                  <a:gd fmla="*/ 133256 h 4720" name="T7"/>
                  <a:gd fmla="*/ 1083905 w 5074" name="T8"/>
                  <a:gd fmla="*/ 40540 h 4720" name="T9"/>
                  <a:gd fmla="*/ 964890 w 5074" name="T10"/>
                  <a:gd fmla="*/ 375 h 4720" name="T11"/>
                  <a:gd fmla="*/ 850755 w 5074" name="T12"/>
                  <a:gd fmla="*/ 23273 h 4720" name="T13"/>
                  <a:gd fmla="*/ 757269 w 5074" name="T14"/>
                  <a:gd fmla="*/ 103977 h 4720" name="T15"/>
                  <a:gd fmla="*/ 717472 w 5074" name="T16"/>
                  <a:gd fmla="*/ 222969 h 4720" name="T17"/>
                  <a:gd fmla="*/ 739999 w 5074" name="T18"/>
                  <a:gd fmla="*/ 337082 h 4720" name="T19"/>
                  <a:gd fmla="*/ 820719 w 5074" name="T20"/>
                  <a:gd fmla="*/ 430173 h 4720" name="T21"/>
                  <a:gd fmla="*/ 940486 w 5074" name="T22"/>
                  <a:gd fmla="*/ 470338 h 4720" name="T23"/>
                  <a:gd fmla="*/ 154307 w 5074" name="T24"/>
                  <a:gd fmla="*/ 400144 h 4720" name="T25"/>
                  <a:gd fmla="*/ 53688 w 5074" name="T26"/>
                  <a:gd fmla="*/ 471464 h 4720" name="T27"/>
                  <a:gd fmla="*/ 3004 w 5074" name="T28"/>
                  <a:gd fmla="*/ 585576 h 4720" name="T29"/>
                  <a:gd fmla="*/ 14267 w 5074" name="T30"/>
                  <a:gd fmla="*/ 701941 h 4720" name="T31"/>
                  <a:gd fmla="*/ 85601 w 5074" name="T32"/>
                  <a:gd fmla="*/ 802915 h 4720" name="T33"/>
                  <a:gd fmla="*/ 199360 w 5074" name="T34"/>
                  <a:gd fmla="*/ 853965 h 4720" name="T35"/>
                  <a:gd fmla="*/ 316499 w 5074" name="T36"/>
                  <a:gd fmla="*/ 842329 h 4720" name="T37"/>
                  <a:gd fmla="*/ 416742 w 5074" name="T38"/>
                  <a:gd fmla="*/ 771009 h 4720" name="T39"/>
                  <a:gd fmla="*/ 467803 w 5074" name="T40"/>
                  <a:gd fmla="*/ 656896 h 4720" name="T41"/>
                  <a:gd fmla="*/ 456164 w 5074" name="T42"/>
                  <a:gd fmla="*/ 540532 h 4720" name="T43"/>
                  <a:gd fmla="*/ 384830 w 5074" name="T44"/>
                  <a:gd fmla="*/ 439933 h 4720" name="T45"/>
                  <a:gd fmla="*/ 271070 w 5074" name="T46"/>
                  <a:gd fmla="*/ 388883 h 4720" name="T47"/>
                  <a:gd fmla="*/ 883418 w 5074" name="T48"/>
                  <a:gd fmla="*/ 688803 h 4720" name="T49"/>
                  <a:gd fmla="*/ 740750 w 5074" name="T50"/>
                  <a:gd fmla="*/ 727090 h 4720" name="T51"/>
                  <a:gd fmla="*/ 616854 w 5074" name="T52"/>
                  <a:gd fmla="*/ 799912 h 4720" name="T53"/>
                  <a:gd fmla="*/ 516610 w 5074" name="T54"/>
                  <a:gd fmla="*/ 902763 h 4720" name="T55"/>
                  <a:gd fmla="*/ 446402 w 5074" name="T56"/>
                  <a:gd fmla="*/ 1028887 h 4720" name="T57"/>
                  <a:gd fmla="*/ 411486 w 5074" name="T58"/>
                  <a:gd fmla="*/ 1172278 h 4720" name="T59"/>
                  <a:gd fmla="*/ 414865 w 5074" name="T60"/>
                  <a:gd fmla="*/ 1310790 h 4720" name="T61"/>
                  <a:gd fmla="*/ 456539 w 5074" name="T62"/>
                  <a:gd fmla="*/ 1451553 h 4720" name="T63"/>
                  <a:gd fmla="*/ 532754 w 5074" name="T64"/>
                  <a:gd fmla="*/ 1573923 h 4720" name="T65"/>
                  <a:gd fmla="*/ 637503 w 5074" name="T66"/>
                  <a:gd fmla="*/ 1671519 h 4720" name="T67"/>
                  <a:gd fmla="*/ 765529 w 5074" name="T68"/>
                  <a:gd fmla="*/ 1738711 h 4720" name="T69"/>
                  <a:gd fmla="*/ 910450 w 5074" name="T70"/>
                  <a:gd fmla="*/ 1769866 h 4720" name="T71"/>
                  <a:gd fmla="*/ 1048614 w 5074" name="T72"/>
                  <a:gd fmla="*/ 1763110 h 4720" name="T73"/>
                  <a:gd fmla="*/ 1187903 w 5074" name="T74"/>
                  <a:gd fmla="*/ 1718065 h 4720" name="T75"/>
                  <a:gd fmla="*/ 1308045 w 5074" name="T76"/>
                  <a:gd fmla="*/ 1638862 h 4720" name="T77"/>
                  <a:gd fmla="*/ 1403408 w 5074" name="T78"/>
                  <a:gd fmla="*/ 1532257 h 4720" name="T79"/>
                  <a:gd fmla="*/ 1467608 w 5074" name="T80"/>
                  <a:gd fmla="*/ 1402380 h 4720" name="T81"/>
                  <a:gd fmla="*/ 1495391 w 5074" name="T82"/>
                  <a:gd fmla="*/ 1255986 h 4720" name="T83"/>
                  <a:gd fmla="*/ 1485254 w 5074" name="T84"/>
                  <a:gd fmla="*/ 1118600 h 4720" name="T85"/>
                  <a:gd fmla="*/ 1436447 w 5074" name="T86"/>
                  <a:gd fmla="*/ 980465 h 4720" name="T87"/>
                  <a:gd fmla="*/ 1354975 w 5074" name="T88"/>
                  <a:gd fmla="*/ 862599 h 4720" name="T89"/>
                  <a:gd fmla="*/ 1245346 w 5074" name="T90"/>
                  <a:gd fmla="*/ 770258 h 4720" name="T91"/>
                  <a:gd fmla="*/ 1114316 w 5074" name="T92"/>
                  <a:gd fmla="*/ 709073 h 4720" name="T93"/>
                  <a:gd fmla="*/ 966767 w 5074" name="T94"/>
                  <a:gd fmla="*/ 684674 h 4720" name="T95"/>
                  <a:gd fmla="*/ 1588877 w 5074" name="T96"/>
                  <a:gd fmla="*/ 400144 h 4720" name="T97"/>
                  <a:gd fmla="*/ 1487882 w 5074" name="T98"/>
                  <a:gd fmla="*/ 471464 h 4720" name="T99"/>
                  <a:gd fmla="*/ 1437573 w 5074" name="T100"/>
                  <a:gd fmla="*/ 585576 h 4720" name="T101"/>
                  <a:gd fmla="*/ 1448836 w 5074" name="T102"/>
                  <a:gd fmla="*/ 701941 h 4720" name="T103"/>
                  <a:gd fmla="*/ 1520170 w 5074" name="T104"/>
                  <a:gd fmla="*/ 802915 h 4720" name="T105"/>
                  <a:gd fmla="*/ 1633930 w 5074" name="T106"/>
                  <a:gd fmla="*/ 853965 h 4720" name="T107"/>
                  <a:gd fmla="*/ 1750317 w 5074" name="T108"/>
                  <a:gd fmla="*/ 842329 h 4720" name="T109"/>
                  <a:gd fmla="*/ 1850936 w 5074" name="T110"/>
                  <a:gd fmla="*/ 771009 h 4720" name="T111"/>
                  <a:gd fmla="*/ 1902372 w 5074" name="T112"/>
                  <a:gd fmla="*/ 656896 h 4720" name="T113"/>
                  <a:gd fmla="*/ 1890733 w 5074" name="T114"/>
                  <a:gd fmla="*/ 540532 h 4720" name="T115"/>
                  <a:gd fmla="*/ 1819399 w 5074" name="T116"/>
                  <a:gd fmla="*/ 439933 h 4720" name="T117"/>
                  <a:gd fmla="*/ 1705264 w 5074" name="T118"/>
                  <a:gd fmla="*/ 388883 h 4720"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b="b" l="0" r="r" t="0"/>
                <a:pathLst>
                  <a:path h="4720" w="5074">
                    <a:moveTo>
                      <a:pt x="2537" y="1253"/>
                    </a:moveTo>
                    <a:lnTo>
                      <a:pt x="2537" y="1253"/>
                    </a:lnTo>
                    <a:lnTo>
                      <a:pt x="2570" y="1253"/>
                    </a:lnTo>
                    <a:lnTo>
                      <a:pt x="2600" y="1250"/>
                    </a:lnTo>
                    <a:lnTo>
                      <a:pt x="2632" y="1245"/>
                    </a:lnTo>
                    <a:lnTo>
                      <a:pt x="2663" y="1240"/>
                    </a:lnTo>
                    <a:lnTo>
                      <a:pt x="2693" y="1233"/>
                    </a:lnTo>
                    <a:lnTo>
                      <a:pt x="2723" y="1224"/>
                    </a:lnTo>
                    <a:lnTo>
                      <a:pt x="2752" y="1215"/>
                    </a:lnTo>
                    <a:lnTo>
                      <a:pt x="2780" y="1203"/>
                    </a:lnTo>
                    <a:lnTo>
                      <a:pt x="2809" y="1191"/>
                    </a:lnTo>
                    <a:lnTo>
                      <a:pt x="2836" y="1178"/>
                    </a:lnTo>
                    <a:lnTo>
                      <a:pt x="2861" y="1162"/>
                    </a:lnTo>
                    <a:lnTo>
                      <a:pt x="2887" y="1146"/>
                    </a:lnTo>
                    <a:lnTo>
                      <a:pt x="2912" y="1129"/>
                    </a:lnTo>
                    <a:lnTo>
                      <a:pt x="2935" y="1110"/>
                    </a:lnTo>
                    <a:lnTo>
                      <a:pt x="2958" y="1089"/>
                    </a:lnTo>
                    <a:lnTo>
                      <a:pt x="2980" y="1070"/>
                    </a:lnTo>
                    <a:lnTo>
                      <a:pt x="3001" y="1048"/>
                    </a:lnTo>
                    <a:lnTo>
                      <a:pt x="3021" y="1025"/>
                    </a:lnTo>
                    <a:lnTo>
                      <a:pt x="3039" y="1001"/>
                    </a:lnTo>
                    <a:lnTo>
                      <a:pt x="3056" y="977"/>
                    </a:lnTo>
                    <a:lnTo>
                      <a:pt x="3072" y="951"/>
                    </a:lnTo>
                    <a:lnTo>
                      <a:pt x="3088" y="925"/>
                    </a:lnTo>
                    <a:lnTo>
                      <a:pt x="3102" y="898"/>
                    </a:lnTo>
                    <a:lnTo>
                      <a:pt x="3114" y="870"/>
                    </a:lnTo>
                    <a:lnTo>
                      <a:pt x="3125" y="842"/>
                    </a:lnTo>
                    <a:lnTo>
                      <a:pt x="3135" y="812"/>
                    </a:lnTo>
                    <a:lnTo>
                      <a:pt x="3143" y="783"/>
                    </a:lnTo>
                    <a:lnTo>
                      <a:pt x="3151" y="752"/>
                    </a:lnTo>
                    <a:lnTo>
                      <a:pt x="3156" y="722"/>
                    </a:lnTo>
                    <a:lnTo>
                      <a:pt x="3160" y="690"/>
                    </a:lnTo>
                    <a:lnTo>
                      <a:pt x="3163" y="658"/>
                    </a:lnTo>
                    <a:lnTo>
                      <a:pt x="3163" y="626"/>
                    </a:lnTo>
                    <a:lnTo>
                      <a:pt x="3163" y="594"/>
                    </a:lnTo>
                    <a:lnTo>
                      <a:pt x="3160" y="562"/>
                    </a:lnTo>
                    <a:lnTo>
                      <a:pt x="3156" y="531"/>
                    </a:lnTo>
                    <a:lnTo>
                      <a:pt x="3151" y="500"/>
                    </a:lnTo>
                    <a:lnTo>
                      <a:pt x="3143" y="469"/>
                    </a:lnTo>
                    <a:lnTo>
                      <a:pt x="3135" y="440"/>
                    </a:lnTo>
                    <a:lnTo>
                      <a:pt x="3125" y="412"/>
                    </a:lnTo>
                    <a:lnTo>
                      <a:pt x="3114" y="382"/>
                    </a:lnTo>
                    <a:lnTo>
                      <a:pt x="3102" y="355"/>
                    </a:lnTo>
                    <a:lnTo>
                      <a:pt x="3088" y="328"/>
                    </a:lnTo>
                    <a:lnTo>
                      <a:pt x="3072" y="301"/>
                    </a:lnTo>
                    <a:lnTo>
                      <a:pt x="3056" y="277"/>
                    </a:lnTo>
                    <a:lnTo>
                      <a:pt x="3039" y="252"/>
                    </a:lnTo>
                    <a:lnTo>
                      <a:pt x="3021" y="228"/>
                    </a:lnTo>
                    <a:lnTo>
                      <a:pt x="3001" y="206"/>
                    </a:lnTo>
                    <a:lnTo>
                      <a:pt x="2980" y="184"/>
                    </a:lnTo>
                    <a:lnTo>
                      <a:pt x="2958" y="163"/>
                    </a:lnTo>
                    <a:lnTo>
                      <a:pt x="2935" y="143"/>
                    </a:lnTo>
                    <a:lnTo>
                      <a:pt x="2912" y="125"/>
                    </a:lnTo>
                    <a:lnTo>
                      <a:pt x="2887" y="108"/>
                    </a:lnTo>
                    <a:lnTo>
                      <a:pt x="2861" y="90"/>
                    </a:lnTo>
                    <a:lnTo>
                      <a:pt x="2836" y="76"/>
                    </a:lnTo>
                    <a:lnTo>
                      <a:pt x="2809" y="62"/>
                    </a:lnTo>
                    <a:lnTo>
                      <a:pt x="2780" y="50"/>
                    </a:lnTo>
                    <a:lnTo>
                      <a:pt x="2752" y="38"/>
                    </a:lnTo>
                    <a:lnTo>
                      <a:pt x="2723" y="28"/>
                    </a:lnTo>
                    <a:lnTo>
                      <a:pt x="2693" y="21"/>
                    </a:lnTo>
                    <a:lnTo>
                      <a:pt x="2663" y="13"/>
                    </a:lnTo>
                    <a:lnTo>
                      <a:pt x="2632" y="7"/>
                    </a:lnTo>
                    <a:lnTo>
                      <a:pt x="2600" y="3"/>
                    </a:lnTo>
                    <a:lnTo>
                      <a:pt x="2570" y="1"/>
                    </a:lnTo>
                    <a:lnTo>
                      <a:pt x="2537" y="0"/>
                    </a:lnTo>
                    <a:lnTo>
                      <a:pt x="2505" y="1"/>
                    </a:lnTo>
                    <a:lnTo>
                      <a:pt x="2473" y="3"/>
                    </a:lnTo>
                    <a:lnTo>
                      <a:pt x="2441" y="7"/>
                    </a:lnTo>
                    <a:lnTo>
                      <a:pt x="2410" y="13"/>
                    </a:lnTo>
                    <a:lnTo>
                      <a:pt x="2380" y="21"/>
                    </a:lnTo>
                    <a:lnTo>
                      <a:pt x="2350" y="28"/>
                    </a:lnTo>
                    <a:lnTo>
                      <a:pt x="2321" y="38"/>
                    </a:lnTo>
                    <a:lnTo>
                      <a:pt x="2293" y="50"/>
                    </a:lnTo>
                    <a:lnTo>
                      <a:pt x="2266" y="62"/>
                    </a:lnTo>
                    <a:lnTo>
                      <a:pt x="2237" y="76"/>
                    </a:lnTo>
                    <a:lnTo>
                      <a:pt x="2212" y="90"/>
                    </a:lnTo>
                    <a:lnTo>
                      <a:pt x="2186" y="108"/>
                    </a:lnTo>
                    <a:lnTo>
                      <a:pt x="2161" y="125"/>
                    </a:lnTo>
                    <a:lnTo>
                      <a:pt x="2138" y="143"/>
                    </a:lnTo>
                    <a:lnTo>
                      <a:pt x="2115" y="163"/>
                    </a:lnTo>
                    <a:lnTo>
                      <a:pt x="2094" y="184"/>
                    </a:lnTo>
                    <a:lnTo>
                      <a:pt x="2073" y="206"/>
                    </a:lnTo>
                    <a:lnTo>
                      <a:pt x="2054" y="228"/>
                    </a:lnTo>
                    <a:lnTo>
                      <a:pt x="2035" y="252"/>
                    </a:lnTo>
                    <a:lnTo>
                      <a:pt x="2017" y="277"/>
                    </a:lnTo>
                    <a:lnTo>
                      <a:pt x="2001" y="301"/>
                    </a:lnTo>
                    <a:lnTo>
                      <a:pt x="1986" y="328"/>
                    </a:lnTo>
                    <a:lnTo>
                      <a:pt x="1971" y="355"/>
                    </a:lnTo>
                    <a:lnTo>
                      <a:pt x="1959" y="382"/>
                    </a:lnTo>
                    <a:lnTo>
                      <a:pt x="1948" y="412"/>
                    </a:lnTo>
                    <a:lnTo>
                      <a:pt x="1938" y="440"/>
                    </a:lnTo>
                    <a:lnTo>
                      <a:pt x="1930" y="469"/>
                    </a:lnTo>
                    <a:lnTo>
                      <a:pt x="1922" y="500"/>
                    </a:lnTo>
                    <a:lnTo>
                      <a:pt x="1918" y="531"/>
                    </a:lnTo>
                    <a:lnTo>
                      <a:pt x="1914" y="562"/>
                    </a:lnTo>
                    <a:lnTo>
                      <a:pt x="1911" y="594"/>
                    </a:lnTo>
                    <a:lnTo>
                      <a:pt x="1910" y="626"/>
                    </a:lnTo>
                    <a:lnTo>
                      <a:pt x="1911" y="658"/>
                    </a:lnTo>
                    <a:lnTo>
                      <a:pt x="1914" y="690"/>
                    </a:lnTo>
                    <a:lnTo>
                      <a:pt x="1918" y="722"/>
                    </a:lnTo>
                    <a:lnTo>
                      <a:pt x="1922" y="752"/>
                    </a:lnTo>
                    <a:lnTo>
                      <a:pt x="1930" y="783"/>
                    </a:lnTo>
                    <a:lnTo>
                      <a:pt x="1938" y="812"/>
                    </a:lnTo>
                    <a:lnTo>
                      <a:pt x="1948" y="842"/>
                    </a:lnTo>
                    <a:lnTo>
                      <a:pt x="1959" y="870"/>
                    </a:lnTo>
                    <a:lnTo>
                      <a:pt x="1971" y="898"/>
                    </a:lnTo>
                    <a:lnTo>
                      <a:pt x="1986" y="925"/>
                    </a:lnTo>
                    <a:lnTo>
                      <a:pt x="2001" y="951"/>
                    </a:lnTo>
                    <a:lnTo>
                      <a:pt x="2017" y="977"/>
                    </a:lnTo>
                    <a:lnTo>
                      <a:pt x="2035" y="1001"/>
                    </a:lnTo>
                    <a:lnTo>
                      <a:pt x="2054" y="1025"/>
                    </a:lnTo>
                    <a:lnTo>
                      <a:pt x="2073" y="1048"/>
                    </a:lnTo>
                    <a:lnTo>
                      <a:pt x="2094" y="1070"/>
                    </a:lnTo>
                    <a:lnTo>
                      <a:pt x="2115" y="1089"/>
                    </a:lnTo>
                    <a:lnTo>
                      <a:pt x="2138" y="1110"/>
                    </a:lnTo>
                    <a:lnTo>
                      <a:pt x="2161" y="1129"/>
                    </a:lnTo>
                    <a:lnTo>
                      <a:pt x="2186" y="1146"/>
                    </a:lnTo>
                    <a:lnTo>
                      <a:pt x="2212" y="1162"/>
                    </a:lnTo>
                    <a:lnTo>
                      <a:pt x="2237" y="1178"/>
                    </a:lnTo>
                    <a:lnTo>
                      <a:pt x="2266" y="1191"/>
                    </a:lnTo>
                    <a:lnTo>
                      <a:pt x="2293" y="1203"/>
                    </a:lnTo>
                    <a:lnTo>
                      <a:pt x="2321" y="1215"/>
                    </a:lnTo>
                    <a:lnTo>
                      <a:pt x="2350" y="1224"/>
                    </a:lnTo>
                    <a:lnTo>
                      <a:pt x="2380" y="1233"/>
                    </a:lnTo>
                    <a:lnTo>
                      <a:pt x="2410" y="1240"/>
                    </a:lnTo>
                    <a:lnTo>
                      <a:pt x="2441" y="1245"/>
                    </a:lnTo>
                    <a:lnTo>
                      <a:pt x="2473" y="1250"/>
                    </a:lnTo>
                    <a:lnTo>
                      <a:pt x="2505" y="1253"/>
                    </a:lnTo>
                    <a:lnTo>
                      <a:pt x="2537" y="1253"/>
                    </a:lnTo>
                    <a:close/>
                    <a:moveTo>
                      <a:pt x="627" y="1028"/>
                    </a:moveTo>
                    <a:lnTo>
                      <a:pt x="627" y="1028"/>
                    </a:lnTo>
                    <a:lnTo>
                      <a:pt x="595" y="1029"/>
                    </a:lnTo>
                    <a:lnTo>
                      <a:pt x="563" y="1032"/>
                    </a:lnTo>
                    <a:lnTo>
                      <a:pt x="531" y="1036"/>
                    </a:lnTo>
                    <a:lnTo>
                      <a:pt x="501" y="1042"/>
                    </a:lnTo>
                    <a:lnTo>
                      <a:pt x="470" y="1048"/>
                    </a:lnTo>
                    <a:lnTo>
                      <a:pt x="440" y="1056"/>
                    </a:lnTo>
                    <a:lnTo>
                      <a:pt x="411" y="1066"/>
                    </a:lnTo>
                    <a:lnTo>
                      <a:pt x="383" y="1078"/>
                    </a:lnTo>
                    <a:lnTo>
                      <a:pt x="355" y="1091"/>
                    </a:lnTo>
                    <a:lnTo>
                      <a:pt x="328" y="1104"/>
                    </a:lnTo>
                    <a:lnTo>
                      <a:pt x="302" y="1119"/>
                    </a:lnTo>
                    <a:lnTo>
                      <a:pt x="276" y="1136"/>
                    </a:lnTo>
                    <a:lnTo>
                      <a:pt x="252" y="1153"/>
                    </a:lnTo>
                    <a:lnTo>
                      <a:pt x="228" y="1172"/>
                    </a:lnTo>
                    <a:lnTo>
                      <a:pt x="205" y="1191"/>
                    </a:lnTo>
                    <a:lnTo>
                      <a:pt x="183" y="1212"/>
                    </a:lnTo>
                    <a:lnTo>
                      <a:pt x="162" y="1234"/>
                    </a:lnTo>
                    <a:lnTo>
                      <a:pt x="143" y="1256"/>
                    </a:lnTo>
                    <a:lnTo>
                      <a:pt x="124" y="1281"/>
                    </a:lnTo>
                    <a:lnTo>
                      <a:pt x="107" y="1305"/>
                    </a:lnTo>
                    <a:lnTo>
                      <a:pt x="91" y="1330"/>
                    </a:lnTo>
                    <a:lnTo>
                      <a:pt x="75" y="1357"/>
                    </a:lnTo>
                    <a:lnTo>
                      <a:pt x="62" y="1384"/>
                    </a:lnTo>
                    <a:lnTo>
                      <a:pt x="49" y="1411"/>
                    </a:lnTo>
                    <a:lnTo>
                      <a:pt x="38" y="1440"/>
                    </a:lnTo>
                    <a:lnTo>
                      <a:pt x="29" y="1468"/>
                    </a:lnTo>
                    <a:lnTo>
                      <a:pt x="20" y="1499"/>
                    </a:lnTo>
                    <a:lnTo>
                      <a:pt x="13" y="1528"/>
                    </a:lnTo>
                    <a:lnTo>
                      <a:pt x="8" y="1560"/>
                    </a:lnTo>
                    <a:lnTo>
                      <a:pt x="3" y="1591"/>
                    </a:lnTo>
                    <a:lnTo>
                      <a:pt x="0" y="1623"/>
                    </a:lnTo>
                    <a:lnTo>
                      <a:pt x="0" y="1655"/>
                    </a:lnTo>
                    <a:lnTo>
                      <a:pt x="0" y="1688"/>
                    </a:lnTo>
                    <a:lnTo>
                      <a:pt x="3" y="1720"/>
                    </a:lnTo>
                    <a:lnTo>
                      <a:pt x="8" y="1750"/>
                    </a:lnTo>
                    <a:lnTo>
                      <a:pt x="13" y="1782"/>
                    </a:lnTo>
                    <a:lnTo>
                      <a:pt x="20" y="1811"/>
                    </a:lnTo>
                    <a:lnTo>
                      <a:pt x="29" y="1842"/>
                    </a:lnTo>
                    <a:lnTo>
                      <a:pt x="38" y="1870"/>
                    </a:lnTo>
                    <a:lnTo>
                      <a:pt x="49" y="1900"/>
                    </a:lnTo>
                    <a:lnTo>
                      <a:pt x="62" y="1927"/>
                    </a:lnTo>
                    <a:lnTo>
                      <a:pt x="75" y="1954"/>
                    </a:lnTo>
                    <a:lnTo>
                      <a:pt x="91" y="1981"/>
                    </a:lnTo>
                    <a:lnTo>
                      <a:pt x="107" y="2005"/>
                    </a:lnTo>
                    <a:lnTo>
                      <a:pt x="124" y="2030"/>
                    </a:lnTo>
                    <a:lnTo>
                      <a:pt x="143" y="2054"/>
                    </a:lnTo>
                    <a:lnTo>
                      <a:pt x="162" y="2076"/>
                    </a:lnTo>
                    <a:lnTo>
                      <a:pt x="183" y="2098"/>
                    </a:lnTo>
                    <a:lnTo>
                      <a:pt x="205" y="2119"/>
                    </a:lnTo>
                    <a:lnTo>
                      <a:pt x="228" y="2139"/>
                    </a:lnTo>
                    <a:lnTo>
                      <a:pt x="252" y="2157"/>
                    </a:lnTo>
                    <a:lnTo>
                      <a:pt x="276" y="2174"/>
                    </a:lnTo>
                    <a:lnTo>
                      <a:pt x="302" y="2191"/>
                    </a:lnTo>
                    <a:lnTo>
                      <a:pt x="328" y="2206"/>
                    </a:lnTo>
                    <a:lnTo>
                      <a:pt x="355" y="2220"/>
                    </a:lnTo>
                    <a:lnTo>
                      <a:pt x="383" y="2233"/>
                    </a:lnTo>
                    <a:lnTo>
                      <a:pt x="411" y="2244"/>
                    </a:lnTo>
                    <a:lnTo>
                      <a:pt x="440" y="2254"/>
                    </a:lnTo>
                    <a:lnTo>
                      <a:pt x="470" y="2263"/>
                    </a:lnTo>
                    <a:lnTo>
                      <a:pt x="501" y="2269"/>
                    </a:lnTo>
                    <a:lnTo>
                      <a:pt x="531" y="2275"/>
                    </a:lnTo>
                    <a:lnTo>
                      <a:pt x="563" y="2279"/>
                    </a:lnTo>
                    <a:lnTo>
                      <a:pt x="595" y="2281"/>
                    </a:lnTo>
                    <a:lnTo>
                      <a:pt x="627" y="2282"/>
                    </a:lnTo>
                    <a:lnTo>
                      <a:pt x="659" y="2281"/>
                    </a:lnTo>
                    <a:lnTo>
                      <a:pt x="691" y="2279"/>
                    </a:lnTo>
                    <a:lnTo>
                      <a:pt x="722" y="2275"/>
                    </a:lnTo>
                    <a:lnTo>
                      <a:pt x="753" y="2269"/>
                    </a:lnTo>
                    <a:lnTo>
                      <a:pt x="784" y="2263"/>
                    </a:lnTo>
                    <a:lnTo>
                      <a:pt x="813" y="2254"/>
                    </a:lnTo>
                    <a:lnTo>
                      <a:pt x="843" y="2244"/>
                    </a:lnTo>
                    <a:lnTo>
                      <a:pt x="871" y="2233"/>
                    </a:lnTo>
                    <a:lnTo>
                      <a:pt x="898" y="2220"/>
                    </a:lnTo>
                    <a:lnTo>
                      <a:pt x="925" y="2206"/>
                    </a:lnTo>
                    <a:lnTo>
                      <a:pt x="952" y="2191"/>
                    </a:lnTo>
                    <a:lnTo>
                      <a:pt x="977" y="2174"/>
                    </a:lnTo>
                    <a:lnTo>
                      <a:pt x="1002" y="2157"/>
                    </a:lnTo>
                    <a:lnTo>
                      <a:pt x="1025" y="2139"/>
                    </a:lnTo>
                    <a:lnTo>
                      <a:pt x="1047" y="2119"/>
                    </a:lnTo>
                    <a:lnTo>
                      <a:pt x="1069" y="2098"/>
                    </a:lnTo>
                    <a:lnTo>
                      <a:pt x="1090" y="2076"/>
                    </a:lnTo>
                    <a:lnTo>
                      <a:pt x="1110" y="2054"/>
                    </a:lnTo>
                    <a:lnTo>
                      <a:pt x="1128" y="2030"/>
                    </a:lnTo>
                    <a:lnTo>
                      <a:pt x="1147" y="2005"/>
                    </a:lnTo>
                    <a:lnTo>
                      <a:pt x="1162" y="1981"/>
                    </a:lnTo>
                    <a:lnTo>
                      <a:pt x="1177" y="1954"/>
                    </a:lnTo>
                    <a:lnTo>
                      <a:pt x="1191" y="1927"/>
                    </a:lnTo>
                    <a:lnTo>
                      <a:pt x="1204" y="1900"/>
                    </a:lnTo>
                    <a:lnTo>
                      <a:pt x="1215" y="1870"/>
                    </a:lnTo>
                    <a:lnTo>
                      <a:pt x="1225" y="1842"/>
                    </a:lnTo>
                    <a:lnTo>
                      <a:pt x="1234" y="1811"/>
                    </a:lnTo>
                    <a:lnTo>
                      <a:pt x="1240" y="1782"/>
                    </a:lnTo>
                    <a:lnTo>
                      <a:pt x="1246" y="1750"/>
                    </a:lnTo>
                    <a:lnTo>
                      <a:pt x="1249" y="1720"/>
                    </a:lnTo>
                    <a:lnTo>
                      <a:pt x="1252" y="1688"/>
                    </a:lnTo>
                    <a:lnTo>
                      <a:pt x="1253" y="1655"/>
                    </a:lnTo>
                    <a:lnTo>
                      <a:pt x="1252" y="1623"/>
                    </a:lnTo>
                    <a:lnTo>
                      <a:pt x="1249" y="1591"/>
                    </a:lnTo>
                    <a:lnTo>
                      <a:pt x="1246" y="1560"/>
                    </a:lnTo>
                    <a:lnTo>
                      <a:pt x="1240" y="1528"/>
                    </a:lnTo>
                    <a:lnTo>
                      <a:pt x="1234" y="1499"/>
                    </a:lnTo>
                    <a:lnTo>
                      <a:pt x="1225" y="1468"/>
                    </a:lnTo>
                    <a:lnTo>
                      <a:pt x="1215" y="1440"/>
                    </a:lnTo>
                    <a:lnTo>
                      <a:pt x="1204" y="1411"/>
                    </a:lnTo>
                    <a:lnTo>
                      <a:pt x="1191" y="1384"/>
                    </a:lnTo>
                    <a:lnTo>
                      <a:pt x="1177" y="1357"/>
                    </a:lnTo>
                    <a:lnTo>
                      <a:pt x="1162" y="1330"/>
                    </a:lnTo>
                    <a:lnTo>
                      <a:pt x="1147" y="1305"/>
                    </a:lnTo>
                    <a:lnTo>
                      <a:pt x="1128" y="1281"/>
                    </a:lnTo>
                    <a:lnTo>
                      <a:pt x="1110" y="1256"/>
                    </a:lnTo>
                    <a:lnTo>
                      <a:pt x="1090" y="1234"/>
                    </a:lnTo>
                    <a:lnTo>
                      <a:pt x="1069" y="1212"/>
                    </a:lnTo>
                    <a:lnTo>
                      <a:pt x="1047" y="1191"/>
                    </a:lnTo>
                    <a:lnTo>
                      <a:pt x="1025" y="1172"/>
                    </a:lnTo>
                    <a:lnTo>
                      <a:pt x="1002" y="1153"/>
                    </a:lnTo>
                    <a:lnTo>
                      <a:pt x="977" y="1136"/>
                    </a:lnTo>
                    <a:lnTo>
                      <a:pt x="952" y="1119"/>
                    </a:lnTo>
                    <a:lnTo>
                      <a:pt x="925" y="1104"/>
                    </a:lnTo>
                    <a:lnTo>
                      <a:pt x="898" y="1091"/>
                    </a:lnTo>
                    <a:lnTo>
                      <a:pt x="871" y="1078"/>
                    </a:lnTo>
                    <a:lnTo>
                      <a:pt x="843" y="1066"/>
                    </a:lnTo>
                    <a:lnTo>
                      <a:pt x="813" y="1056"/>
                    </a:lnTo>
                    <a:lnTo>
                      <a:pt x="784" y="1048"/>
                    </a:lnTo>
                    <a:lnTo>
                      <a:pt x="753" y="1042"/>
                    </a:lnTo>
                    <a:lnTo>
                      <a:pt x="722" y="1036"/>
                    </a:lnTo>
                    <a:lnTo>
                      <a:pt x="691" y="1032"/>
                    </a:lnTo>
                    <a:lnTo>
                      <a:pt x="659" y="1029"/>
                    </a:lnTo>
                    <a:lnTo>
                      <a:pt x="627" y="1028"/>
                    </a:lnTo>
                    <a:close/>
                    <a:moveTo>
                      <a:pt x="2537" y="1824"/>
                    </a:moveTo>
                    <a:lnTo>
                      <a:pt x="2537" y="1824"/>
                    </a:lnTo>
                    <a:lnTo>
                      <a:pt x="2500" y="1824"/>
                    </a:lnTo>
                    <a:lnTo>
                      <a:pt x="2462" y="1825"/>
                    </a:lnTo>
                    <a:lnTo>
                      <a:pt x="2425" y="1827"/>
                    </a:lnTo>
                    <a:lnTo>
                      <a:pt x="2388" y="1831"/>
                    </a:lnTo>
                    <a:lnTo>
                      <a:pt x="2353" y="1835"/>
                    </a:lnTo>
                    <a:lnTo>
                      <a:pt x="2316" y="1840"/>
                    </a:lnTo>
                    <a:lnTo>
                      <a:pt x="2280" y="1846"/>
                    </a:lnTo>
                    <a:lnTo>
                      <a:pt x="2245" y="1853"/>
                    </a:lnTo>
                    <a:lnTo>
                      <a:pt x="2209" y="1861"/>
                    </a:lnTo>
                    <a:lnTo>
                      <a:pt x="2175" y="1869"/>
                    </a:lnTo>
                    <a:lnTo>
                      <a:pt x="2141" y="1878"/>
                    </a:lnTo>
                    <a:lnTo>
                      <a:pt x="2106" y="1889"/>
                    </a:lnTo>
                    <a:lnTo>
                      <a:pt x="2072" y="1900"/>
                    </a:lnTo>
                    <a:lnTo>
                      <a:pt x="2039" y="1911"/>
                    </a:lnTo>
                    <a:lnTo>
                      <a:pt x="2006" y="1923"/>
                    </a:lnTo>
                    <a:lnTo>
                      <a:pt x="1973" y="1937"/>
                    </a:lnTo>
                    <a:lnTo>
                      <a:pt x="1941" y="1951"/>
                    </a:lnTo>
                    <a:lnTo>
                      <a:pt x="1909" y="1966"/>
                    </a:lnTo>
                    <a:lnTo>
                      <a:pt x="1877" y="1982"/>
                    </a:lnTo>
                    <a:lnTo>
                      <a:pt x="1846" y="1998"/>
                    </a:lnTo>
                    <a:lnTo>
                      <a:pt x="1816" y="2015"/>
                    </a:lnTo>
                    <a:lnTo>
                      <a:pt x="1785" y="2033"/>
                    </a:lnTo>
                    <a:lnTo>
                      <a:pt x="1756" y="2052"/>
                    </a:lnTo>
                    <a:lnTo>
                      <a:pt x="1728" y="2070"/>
                    </a:lnTo>
                    <a:lnTo>
                      <a:pt x="1698" y="2090"/>
                    </a:lnTo>
                    <a:lnTo>
                      <a:pt x="1670" y="2111"/>
                    </a:lnTo>
                    <a:lnTo>
                      <a:pt x="1643" y="2131"/>
                    </a:lnTo>
                    <a:lnTo>
                      <a:pt x="1616" y="2153"/>
                    </a:lnTo>
                    <a:lnTo>
                      <a:pt x="1589" y="2177"/>
                    </a:lnTo>
                    <a:lnTo>
                      <a:pt x="1563" y="2199"/>
                    </a:lnTo>
                    <a:lnTo>
                      <a:pt x="1538" y="2223"/>
                    </a:lnTo>
                    <a:lnTo>
                      <a:pt x="1513" y="2248"/>
                    </a:lnTo>
                    <a:lnTo>
                      <a:pt x="1488" y="2272"/>
                    </a:lnTo>
                    <a:lnTo>
                      <a:pt x="1465" y="2298"/>
                    </a:lnTo>
                    <a:lnTo>
                      <a:pt x="1442" y="2324"/>
                    </a:lnTo>
                    <a:lnTo>
                      <a:pt x="1419" y="2350"/>
                    </a:lnTo>
                    <a:lnTo>
                      <a:pt x="1398" y="2378"/>
                    </a:lnTo>
                    <a:lnTo>
                      <a:pt x="1376" y="2405"/>
                    </a:lnTo>
                    <a:lnTo>
                      <a:pt x="1356" y="2433"/>
                    </a:lnTo>
                    <a:lnTo>
                      <a:pt x="1335" y="2461"/>
                    </a:lnTo>
                    <a:lnTo>
                      <a:pt x="1317" y="2491"/>
                    </a:lnTo>
                    <a:lnTo>
                      <a:pt x="1298" y="2520"/>
                    </a:lnTo>
                    <a:lnTo>
                      <a:pt x="1280" y="2551"/>
                    </a:lnTo>
                    <a:lnTo>
                      <a:pt x="1263" y="2581"/>
                    </a:lnTo>
                    <a:lnTo>
                      <a:pt x="1247" y="2612"/>
                    </a:lnTo>
                    <a:lnTo>
                      <a:pt x="1231" y="2644"/>
                    </a:lnTo>
                    <a:lnTo>
                      <a:pt x="1216" y="2676"/>
                    </a:lnTo>
                    <a:lnTo>
                      <a:pt x="1202" y="2708"/>
                    </a:lnTo>
                    <a:lnTo>
                      <a:pt x="1189" y="2741"/>
                    </a:lnTo>
                    <a:lnTo>
                      <a:pt x="1176" y="2774"/>
                    </a:lnTo>
                    <a:lnTo>
                      <a:pt x="1165" y="2807"/>
                    </a:lnTo>
                    <a:lnTo>
                      <a:pt x="1154" y="2841"/>
                    </a:lnTo>
                    <a:lnTo>
                      <a:pt x="1143" y="2875"/>
                    </a:lnTo>
                    <a:lnTo>
                      <a:pt x="1134" y="2910"/>
                    </a:lnTo>
                    <a:lnTo>
                      <a:pt x="1126" y="2944"/>
                    </a:lnTo>
                    <a:lnTo>
                      <a:pt x="1118" y="2980"/>
                    </a:lnTo>
                    <a:lnTo>
                      <a:pt x="1111" y="3015"/>
                    </a:lnTo>
                    <a:lnTo>
                      <a:pt x="1105" y="3051"/>
                    </a:lnTo>
                    <a:lnTo>
                      <a:pt x="1100" y="3088"/>
                    </a:lnTo>
                    <a:lnTo>
                      <a:pt x="1096" y="3123"/>
                    </a:lnTo>
                    <a:lnTo>
                      <a:pt x="1093" y="3160"/>
                    </a:lnTo>
                    <a:lnTo>
                      <a:pt x="1090" y="3197"/>
                    </a:lnTo>
                    <a:lnTo>
                      <a:pt x="1089" y="3235"/>
                    </a:lnTo>
                    <a:lnTo>
                      <a:pt x="1089" y="3271"/>
                    </a:lnTo>
                    <a:lnTo>
                      <a:pt x="1089" y="3309"/>
                    </a:lnTo>
                    <a:lnTo>
                      <a:pt x="1090" y="3346"/>
                    </a:lnTo>
                    <a:lnTo>
                      <a:pt x="1093" y="3383"/>
                    </a:lnTo>
                    <a:lnTo>
                      <a:pt x="1096" y="3420"/>
                    </a:lnTo>
                    <a:lnTo>
                      <a:pt x="1100" y="3457"/>
                    </a:lnTo>
                    <a:lnTo>
                      <a:pt x="1105" y="3492"/>
                    </a:lnTo>
                    <a:lnTo>
                      <a:pt x="1111" y="3528"/>
                    </a:lnTo>
                    <a:lnTo>
                      <a:pt x="1118" y="3563"/>
                    </a:lnTo>
                    <a:lnTo>
                      <a:pt x="1126" y="3599"/>
                    </a:lnTo>
                    <a:lnTo>
                      <a:pt x="1134" y="3633"/>
                    </a:lnTo>
                    <a:lnTo>
                      <a:pt x="1143" y="3669"/>
                    </a:lnTo>
                    <a:lnTo>
                      <a:pt x="1154" y="3702"/>
                    </a:lnTo>
                    <a:lnTo>
                      <a:pt x="1165" y="3736"/>
                    </a:lnTo>
                    <a:lnTo>
                      <a:pt x="1176" y="3769"/>
                    </a:lnTo>
                    <a:lnTo>
                      <a:pt x="1189" y="3802"/>
                    </a:lnTo>
                    <a:lnTo>
                      <a:pt x="1202" y="3835"/>
                    </a:lnTo>
                    <a:lnTo>
                      <a:pt x="1216" y="3867"/>
                    </a:lnTo>
                    <a:lnTo>
                      <a:pt x="1231" y="3899"/>
                    </a:lnTo>
                    <a:lnTo>
                      <a:pt x="1247" y="3931"/>
                    </a:lnTo>
                    <a:lnTo>
                      <a:pt x="1263" y="3962"/>
                    </a:lnTo>
                    <a:lnTo>
                      <a:pt x="1280" y="3992"/>
                    </a:lnTo>
                    <a:lnTo>
                      <a:pt x="1298" y="4023"/>
                    </a:lnTo>
                    <a:lnTo>
                      <a:pt x="1317" y="4052"/>
                    </a:lnTo>
                    <a:lnTo>
                      <a:pt x="1335" y="4082"/>
                    </a:lnTo>
                    <a:lnTo>
                      <a:pt x="1356" y="4110"/>
                    </a:lnTo>
                    <a:lnTo>
                      <a:pt x="1376" y="4138"/>
                    </a:lnTo>
                    <a:lnTo>
                      <a:pt x="1398" y="4166"/>
                    </a:lnTo>
                    <a:lnTo>
                      <a:pt x="1419" y="4193"/>
                    </a:lnTo>
                    <a:lnTo>
                      <a:pt x="1442" y="4219"/>
                    </a:lnTo>
                    <a:lnTo>
                      <a:pt x="1465" y="4245"/>
                    </a:lnTo>
                    <a:lnTo>
                      <a:pt x="1488" y="4270"/>
                    </a:lnTo>
                    <a:lnTo>
                      <a:pt x="1513" y="4296"/>
                    </a:lnTo>
                    <a:lnTo>
                      <a:pt x="1538" y="4319"/>
                    </a:lnTo>
                    <a:lnTo>
                      <a:pt x="1563" y="4344"/>
                    </a:lnTo>
                    <a:lnTo>
                      <a:pt x="1589" y="4366"/>
                    </a:lnTo>
                    <a:lnTo>
                      <a:pt x="1616" y="4389"/>
                    </a:lnTo>
                    <a:lnTo>
                      <a:pt x="1643" y="4411"/>
                    </a:lnTo>
                    <a:lnTo>
                      <a:pt x="1670" y="4432"/>
                    </a:lnTo>
                    <a:lnTo>
                      <a:pt x="1698" y="4453"/>
                    </a:lnTo>
                    <a:lnTo>
                      <a:pt x="1728" y="4473"/>
                    </a:lnTo>
                    <a:lnTo>
                      <a:pt x="1756" y="4491"/>
                    </a:lnTo>
                    <a:lnTo>
                      <a:pt x="1785" y="4511"/>
                    </a:lnTo>
                    <a:lnTo>
                      <a:pt x="1816" y="4528"/>
                    </a:lnTo>
                    <a:lnTo>
                      <a:pt x="1846" y="4545"/>
                    </a:lnTo>
                    <a:lnTo>
                      <a:pt x="1877" y="4561"/>
                    </a:lnTo>
                    <a:lnTo>
                      <a:pt x="1909" y="4577"/>
                    </a:lnTo>
                    <a:lnTo>
                      <a:pt x="1941" y="4592"/>
                    </a:lnTo>
                    <a:lnTo>
                      <a:pt x="1973" y="4606"/>
                    </a:lnTo>
                    <a:lnTo>
                      <a:pt x="2006" y="4620"/>
                    </a:lnTo>
                    <a:lnTo>
                      <a:pt x="2039" y="4632"/>
                    </a:lnTo>
                    <a:lnTo>
                      <a:pt x="2072" y="4643"/>
                    </a:lnTo>
                    <a:lnTo>
                      <a:pt x="2106" y="4654"/>
                    </a:lnTo>
                    <a:lnTo>
                      <a:pt x="2141" y="4665"/>
                    </a:lnTo>
                    <a:lnTo>
                      <a:pt x="2175" y="4674"/>
                    </a:lnTo>
                    <a:lnTo>
                      <a:pt x="2209" y="4682"/>
                    </a:lnTo>
                    <a:lnTo>
                      <a:pt x="2245" y="4691"/>
                    </a:lnTo>
                    <a:lnTo>
                      <a:pt x="2280" y="4697"/>
                    </a:lnTo>
                    <a:lnTo>
                      <a:pt x="2316" y="4703"/>
                    </a:lnTo>
                    <a:lnTo>
                      <a:pt x="2353" y="4708"/>
                    </a:lnTo>
                    <a:lnTo>
                      <a:pt x="2388" y="4712"/>
                    </a:lnTo>
                    <a:lnTo>
                      <a:pt x="2425" y="4715"/>
                    </a:lnTo>
                    <a:lnTo>
                      <a:pt x="2462" y="4718"/>
                    </a:lnTo>
                    <a:lnTo>
                      <a:pt x="2500" y="4719"/>
                    </a:lnTo>
                    <a:lnTo>
                      <a:pt x="2537" y="4720"/>
                    </a:lnTo>
                    <a:lnTo>
                      <a:pt x="2575" y="4719"/>
                    </a:lnTo>
                    <a:lnTo>
                      <a:pt x="2611" y="4718"/>
                    </a:lnTo>
                    <a:lnTo>
                      <a:pt x="2648" y="4715"/>
                    </a:lnTo>
                    <a:lnTo>
                      <a:pt x="2685" y="4712"/>
                    </a:lnTo>
                    <a:lnTo>
                      <a:pt x="2722" y="4708"/>
                    </a:lnTo>
                    <a:lnTo>
                      <a:pt x="2757" y="4703"/>
                    </a:lnTo>
                    <a:lnTo>
                      <a:pt x="2793" y="4697"/>
                    </a:lnTo>
                    <a:lnTo>
                      <a:pt x="2828" y="4691"/>
                    </a:lnTo>
                    <a:lnTo>
                      <a:pt x="2864" y="4682"/>
                    </a:lnTo>
                    <a:lnTo>
                      <a:pt x="2899" y="4674"/>
                    </a:lnTo>
                    <a:lnTo>
                      <a:pt x="2934" y="4665"/>
                    </a:lnTo>
                    <a:lnTo>
                      <a:pt x="2968" y="4654"/>
                    </a:lnTo>
                    <a:lnTo>
                      <a:pt x="3001" y="4643"/>
                    </a:lnTo>
                    <a:lnTo>
                      <a:pt x="3034" y="4632"/>
                    </a:lnTo>
                    <a:lnTo>
                      <a:pt x="3067" y="4620"/>
                    </a:lnTo>
                    <a:lnTo>
                      <a:pt x="3100" y="4606"/>
                    </a:lnTo>
                    <a:lnTo>
                      <a:pt x="3132" y="4592"/>
                    </a:lnTo>
                    <a:lnTo>
                      <a:pt x="3164" y="4577"/>
                    </a:lnTo>
                    <a:lnTo>
                      <a:pt x="3196" y="4561"/>
                    </a:lnTo>
                    <a:lnTo>
                      <a:pt x="3227" y="4545"/>
                    </a:lnTo>
                    <a:lnTo>
                      <a:pt x="3257" y="4528"/>
                    </a:lnTo>
                    <a:lnTo>
                      <a:pt x="3288" y="4511"/>
                    </a:lnTo>
                    <a:lnTo>
                      <a:pt x="3317" y="4491"/>
                    </a:lnTo>
                    <a:lnTo>
                      <a:pt x="3347" y="4473"/>
                    </a:lnTo>
                    <a:lnTo>
                      <a:pt x="3375" y="4453"/>
                    </a:lnTo>
                    <a:lnTo>
                      <a:pt x="3403" y="4432"/>
                    </a:lnTo>
                    <a:lnTo>
                      <a:pt x="3431" y="4411"/>
                    </a:lnTo>
                    <a:lnTo>
                      <a:pt x="3458" y="4389"/>
                    </a:lnTo>
                    <a:lnTo>
                      <a:pt x="3484" y="4366"/>
                    </a:lnTo>
                    <a:lnTo>
                      <a:pt x="3511" y="4344"/>
                    </a:lnTo>
                    <a:lnTo>
                      <a:pt x="3536" y="4319"/>
                    </a:lnTo>
                    <a:lnTo>
                      <a:pt x="3561" y="4296"/>
                    </a:lnTo>
                    <a:lnTo>
                      <a:pt x="3585" y="4270"/>
                    </a:lnTo>
                    <a:lnTo>
                      <a:pt x="3609" y="4245"/>
                    </a:lnTo>
                    <a:lnTo>
                      <a:pt x="3632" y="4219"/>
                    </a:lnTo>
                    <a:lnTo>
                      <a:pt x="3654" y="4193"/>
                    </a:lnTo>
                    <a:lnTo>
                      <a:pt x="3677" y="4166"/>
                    </a:lnTo>
                    <a:lnTo>
                      <a:pt x="3697" y="4138"/>
                    </a:lnTo>
                    <a:lnTo>
                      <a:pt x="3718" y="4110"/>
                    </a:lnTo>
                    <a:lnTo>
                      <a:pt x="3738" y="4082"/>
                    </a:lnTo>
                    <a:lnTo>
                      <a:pt x="3757" y="4052"/>
                    </a:lnTo>
                    <a:lnTo>
                      <a:pt x="3776" y="4023"/>
                    </a:lnTo>
                    <a:lnTo>
                      <a:pt x="3793" y="3992"/>
                    </a:lnTo>
                    <a:lnTo>
                      <a:pt x="3810" y="3962"/>
                    </a:lnTo>
                    <a:lnTo>
                      <a:pt x="3826" y="3931"/>
                    </a:lnTo>
                    <a:lnTo>
                      <a:pt x="3842" y="3899"/>
                    </a:lnTo>
                    <a:lnTo>
                      <a:pt x="3857" y="3867"/>
                    </a:lnTo>
                    <a:lnTo>
                      <a:pt x="3871" y="3835"/>
                    </a:lnTo>
                    <a:lnTo>
                      <a:pt x="3885" y="3802"/>
                    </a:lnTo>
                    <a:lnTo>
                      <a:pt x="3897" y="3769"/>
                    </a:lnTo>
                    <a:lnTo>
                      <a:pt x="3909" y="3736"/>
                    </a:lnTo>
                    <a:lnTo>
                      <a:pt x="3920" y="3702"/>
                    </a:lnTo>
                    <a:lnTo>
                      <a:pt x="3930" y="3669"/>
                    </a:lnTo>
                    <a:lnTo>
                      <a:pt x="3940" y="3633"/>
                    </a:lnTo>
                    <a:lnTo>
                      <a:pt x="3947" y="3599"/>
                    </a:lnTo>
                    <a:lnTo>
                      <a:pt x="3956" y="3563"/>
                    </a:lnTo>
                    <a:lnTo>
                      <a:pt x="3962" y="3528"/>
                    </a:lnTo>
                    <a:lnTo>
                      <a:pt x="3968" y="3492"/>
                    </a:lnTo>
                    <a:lnTo>
                      <a:pt x="3973" y="3457"/>
                    </a:lnTo>
                    <a:lnTo>
                      <a:pt x="3978" y="3420"/>
                    </a:lnTo>
                    <a:lnTo>
                      <a:pt x="3981" y="3383"/>
                    </a:lnTo>
                    <a:lnTo>
                      <a:pt x="3983" y="3346"/>
                    </a:lnTo>
                    <a:lnTo>
                      <a:pt x="3984" y="3309"/>
                    </a:lnTo>
                    <a:lnTo>
                      <a:pt x="3985" y="3271"/>
                    </a:lnTo>
                    <a:lnTo>
                      <a:pt x="3984" y="3235"/>
                    </a:lnTo>
                    <a:lnTo>
                      <a:pt x="3983" y="3197"/>
                    </a:lnTo>
                    <a:lnTo>
                      <a:pt x="3981" y="3160"/>
                    </a:lnTo>
                    <a:lnTo>
                      <a:pt x="3978" y="3123"/>
                    </a:lnTo>
                    <a:lnTo>
                      <a:pt x="3973" y="3088"/>
                    </a:lnTo>
                    <a:lnTo>
                      <a:pt x="3968" y="3051"/>
                    </a:lnTo>
                    <a:lnTo>
                      <a:pt x="3962" y="3015"/>
                    </a:lnTo>
                    <a:lnTo>
                      <a:pt x="3956" y="2980"/>
                    </a:lnTo>
                    <a:lnTo>
                      <a:pt x="3947" y="2944"/>
                    </a:lnTo>
                    <a:lnTo>
                      <a:pt x="3940" y="2910"/>
                    </a:lnTo>
                    <a:lnTo>
                      <a:pt x="3930" y="2875"/>
                    </a:lnTo>
                    <a:lnTo>
                      <a:pt x="3920" y="2841"/>
                    </a:lnTo>
                    <a:lnTo>
                      <a:pt x="3909" y="2807"/>
                    </a:lnTo>
                    <a:lnTo>
                      <a:pt x="3897" y="2774"/>
                    </a:lnTo>
                    <a:lnTo>
                      <a:pt x="3885" y="2741"/>
                    </a:lnTo>
                    <a:lnTo>
                      <a:pt x="3871" y="2708"/>
                    </a:lnTo>
                    <a:lnTo>
                      <a:pt x="3857" y="2676"/>
                    </a:lnTo>
                    <a:lnTo>
                      <a:pt x="3842" y="2644"/>
                    </a:lnTo>
                    <a:lnTo>
                      <a:pt x="3826" y="2612"/>
                    </a:lnTo>
                    <a:lnTo>
                      <a:pt x="3810" y="2581"/>
                    </a:lnTo>
                    <a:lnTo>
                      <a:pt x="3793" y="2551"/>
                    </a:lnTo>
                    <a:lnTo>
                      <a:pt x="3776" y="2520"/>
                    </a:lnTo>
                    <a:lnTo>
                      <a:pt x="3757" y="2491"/>
                    </a:lnTo>
                    <a:lnTo>
                      <a:pt x="3738" y="2461"/>
                    </a:lnTo>
                    <a:lnTo>
                      <a:pt x="3718" y="2433"/>
                    </a:lnTo>
                    <a:lnTo>
                      <a:pt x="3697" y="2405"/>
                    </a:lnTo>
                    <a:lnTo>
                      <a:pt x="3677" y="2378"/>
                    </a:lnTo>
                    <a:lnTo>
                      <a:pt x="3654" y="2350"/>
                    </a:lnTo>
                    <a:lnTo>
                      <a:pt x="3632" y="2324"/>
                    </a:lnTo>
                    <a:lnTo>
                      <a:pt x="3609" y="2298"/>
                    </a:lnTo>
                    <a:lnTo>
                      <a:pt x="3585" y="2272"/>
                    </a:lnTo>
                    <a:lnTo>
                      <a:pt x="3561" y="2248"/>
                    </a:lnTo>
                    <a:lnTo>
                      <a:pt x="3536" y="2223"/>
                    </a:lnTo>
                    <a:lnTo>
                      <a:pt x="3511" y="2199"/>
                    </a:lnTo>
                    <a:lnTo>
                      <a:pt x="3484" y="2177"/>
                    </a:lnTo>
                    <a:lnTo>
                      <a:pt x="3458" y="2153"/>
                    </a:lnTo>
                    <a:lnTo>
                      <a:pt x="3431" y="2131"/>
                    </a:lnTo>
                    <a:lnTo>
                      <a:pt x="3403" y="2111"/>
                    </a:lnTo>
                    <a:lnTo>
                      <a:pt x="3375" y="2090"/>
                    </a:lnTo>
                    <a:lnTo>
                      <a:pt x="3347" y="2070"/>
                    </a:lnTo>
                    <a:lnTo>
                      <a:pt x="3317" y="2052"/>
                    </a:lnTo>
                    <a:lnTo>
                      <a:pt x="3288" y="2033"/>
                    </a:lnTo>
                    <a:lnTo>
                      <a:pt x="3257" y="2015"/>
                    </a:lnTo>
                    <a:lnTo>
                      <a:pt x="3227" y="1998"/>
                    </a:lnTo>
                    <a:lnTo>
                      <a:pt x="3196" y="1982"/>
                    </a:lnTo>
                    <a:lnTo>
                      <a:pt x="3164" y="1966"/>
                    </a:lnTo>
                    <a:lnTo>
                      <a:pt x="3132" y="1951"/>
                    </a:lnTo>
                    <a:lnTo>
                      <a:pt x="3100" y="1937"/>
                    </a:lnTo>
                    <a:lnTo>
                      <a:pt x="3067" y="1923"/>
                    </a:lnTo>
                    <a:lnTo>
                      <a:pt x="3034" y="1911"/>
                    </a:lnTo>
                    <a:lnTo>
                      <a:pt x="3001" y="1900"/>
                    </a:lnTo>
                    <a:lnTo>
                      <a:pt x="2968" y="1889"/>
                    </a:lnTo>
                    <a:lnTo>
                      <a:pt x="2934" y="1878"/>
                    </a:lnTo>
                    <a:lnTo>
                      <a:pt x="2899" y="1869"/>
                    </a:lnTo>
                    <a:lnTo>
                      <a:pt x="2864" y="1861"/>
                    </a:lnTo>
                    <a:lnTo>
                      <a:pt x="2828" y="1853"/>
                    </a:lnTo>
                    <a:lnTo>
                      <a:pt x="2793" y="1846"/>
                    </a:lnTo>
                    <a:lnTo>
                      <a:pt x="2757" y="1840"/>
                    </a:lnTo>
                    <a:lnTo>
                      <a:pt x="2722" y="1835"/>
                    </a:lnTo>
                    <a:lnTo>
                      <a:pt x="2685" y="1831"/>
                    </a:lnTo>
                    <a:lnTo>
                      <a:pt x="2648" y="1827"/>
                    </a:lnTo>
                    <a:lnTo>
                      <a:pt x="2611" y="1825"/>
                    </a:lnTo>
                    <a:lnTo>
                      <a:pt x="2575" y="1824"/>
                    </a:lnTo>
                    <a:lnTo>
                      <a:pt x="2537" y="1824"/>
                    </a:lnTo>
                    <a:close/>
                    <a:moveTo>
                      <a:pt x="4448" y="1028"/>
                    </a:moveTo>
                    <a:lnTo>
                      <a:pt x="4448" y="1028"/>
                    </a:lnTo>
                    <a:lnTo>
                      <a:pt x="4414" y="1029"/>
                    </a:lnTo>
                    <a:lnTo>
                      <a:pt x="4383" y="1032"/>
                    </a:lnTo>
                    <a:lnTo>
                      <a:pt x="4352" y="1036"/>
                    </a:lnTo>
                    <a:lnTo>
                      <a:pt x="4321" y="1042"/>
                    </a:lnTo>
                    <a:lnTo>
                      <a:pt x="4291" y="1048"/>
                    </a:lnTo>
                    <a:lnTo>
                      <a:pt x="4261" y="1056"/>
                    </a:lnTo>
                    <a:lnTo>
                      <a:pt x="4232" y="1066"/>
                    </a:lnTo>
                    <a:lnTo>
                      <a:pt x="4204" y="1078"/>
                    </a:lnTo>
                    <a:lnTo>
                      <a:pt x="4175" y="1091"/>
                    </a:lnTo>
                    <a:lnTo>
                      <a:pt x="4148" y="1104"/>
                    </a:lnTo>
                    <a:lnTo>
                      <a:pt x="4123" y="1119"/>
                    </a:lnTo>
                    <a:lnTo>
                      <a:pt x="4097" y="1136"/>
                    </a:lnTo>
                    <a:lnTo>
                      <a:pt x="4072" y="1153"/>
                    </a:lnTo>
                    <a:lnTo>
                      <a:pt x="4049" y="1172"/>
                    </a:lnTo>
                    <a:lnTo>
                      <a:pt x="4026" y="1191"/>
                    </a:lnTo>
                    <a:lnTo>
                      <a:pt x="4004" y="1212"/>
                    </a:lnTo>
                    <a:lnTo>
                      <a:pt x="3983" y="1234"/>
                    </a:lnTo>
                    <a:lnTo>
                      <a:pt x="3963" y="1256"/>
                    </a:lnTo>
                    <a:lnTo>
                      <a:pt x="3945" y="1281"/>
                    </a:lnTo>
                    <a:lnTo>
                      <a:pt x="3928" y="1305"/>
                    </a:lnTo>
                    <a:lnTo>
                      <a:pt x="3912" y="1330"/>
                    </a:lnTo>
                    <a:lnTo>
                      <a:pt x="3896" y="1357"/>
                    </a:lnTo>
                    <a:lnTo>
                      <a:pt x="3882" y="1384"/>
                    </a:lnTo>
                    <a:lnTo>
                      <a:pt x="3870" y="1411"/>
                    </a:lnTo>
                    <a:lnTo>
                      <a:pt x="3859" y="1440"/>
                    </a:lnTo>
                    <a:lnTo>
                      <a:pt x="3849" y="1468"/>
                    </a:lnTo>
                    <a:lnTo>
                      <a:pt x="3841" y="1499"/>
                    </a:lnTo>
                    <a:lnTo>
                      <a:pt x="3833" y="1528"/>
                    </a:lnTo>
                    <a:lnTo>
                      <a:pt x="3829" y="1560"/>
                    </a:lnTo>
                    <a:lnTo>
                      <a:pt x="3824" y="1591"/>
                    </a:lnTo>
                    <a:lnTo>
                      <a:pt x="3821" y="1623"/>
                    </a:lnTo>
                    <a:lnTo>
                      <a:pt x="3821" y="1655"/>
                    </a:lnTo>
                    <a:lnTo>
                      <a:pt x="3821" y="1688"/>
                    </a:lnTo>
                    <a:lnTo>
                      <a:pt x="3824" y="1720"/>
                    </a:lnTo>
                    <a:lnTo>
                      <a:pt x="3829" y="1750"/>
                    </a:lnTo>
                    <a:lnTo>
                      <a:pt x="3833" y="1782"/>
                    </a:lnTo>
                    <a:lnTo>
                      <a:pt x="3841" y="1811"/>
                    </a:lnTo>
                    <a:lnTo>
                      <a:pt x="3849" y="1842"/>
                    </a:lnTo>
                    <a:lnTo>
                      <a:pt x="3859" y="1870"/>
                    </a:lnTo>
                    <a:lnTo>
                      <a:pt x="3870" y="1900"/>
                    </a:lnTo>
                    <a:lnTo>
                      <a:pt x="3882" y="1927"/>
                    </a:lnTo>
                    <a:lnTo>
                      <a:pt x="3896" y="1954"/>
                    </a:lnTo>
                    <a:lnTo>
                      <a:pt x="3912" y="1981"/>
                    </a:lnTo>
                    <a:lnTo>
                      <a:pt x="3928" y="2005"/>
                    </a:lnTo>
                    <a:lnTo>
                      <a:pt x="3945" y="2030"/>
                    </a:lnTo>
                    <a:lnTo>
                      <a:pt x="3963" y="2054"/>
                    </a:lnTo>
                    <a:lnTo>
                      <a:pt x="3983" y="2076"/>
                    </a:lnTo>
                    <a:lnTo>
                      <a:pt x="4004" y="2098"/>
                    </a:lnTo>
                    <a:lnTo>
                      <a:pt x="4026" y="2119"/>
                    </a:lnTo>
                    <a:lnTo>
                      <a:pt x="4049" y="2139"/>
                    </a:lnTo>
                    <a:lnTo>
                      <a:pt x="4072" y="2157"/>
                    </a:lnTo>
                    <a:lnTo>
                      <a:pt x="4097" y="2174"/>
                    </a:lnTo>
                    <a:lnTo>
                      <a:pt x="4123" y="2191"/>
                    </a:lnTo>
                    <a:lnTo>
                      <a:pt x="4148" y="2206"/>
                    </a:lnTo>
                    <a:lnTo>
                      <a:pt x="4175" y="2220"/>
                    </a:lnTo>
                    <a:lnTo>
                      <a:pt x="4204" y="2233"/>
                    </a:lnTo>
                    <a:lnTo>
                      <a:pt x="4232" y="2244"/>
                    </a:lnTo>
                    <a:lnTo>
                      <a:pt x="4261" y="2254"/>
                    </a:lnTo>
                    <a:lnTo>
                      <a:pt x="4291" y="2263"/>
                    </a:lnTo>
                    <a:lnTo>
                      <a:pt x="4321" y="2269"/>
                    </a:lnTo>
                    <a:lnTo>
                      <a:pt x="4352" y="2275"/>
                    </a:lnTo>
                    <a:lnTo>
                      <a:pt x="4383" y="2279"/>
                    </a:lnTo>
                    <a:lnTo>
                      <a:pt x="4414" y="2281"/>
                    </a:lnTo>
                    <a:lnTo>
                      <a:pt x="4448" y="2282"/>
                    </a:lnTo>
                    <a:lnTo>
                      <a:pt x="4479" y="2281"/>
                    </a:lnTo>
                    <a:lnTo>
                      <a:pt x="4511" y="2279"/>
                    </a:lnTo>
                    <a:lnTo>
                      <a:pt x="4542" y="2275"/>
                    </a:lnTo>
                    <a:lnTo>
                      <a:pt x="4574" y="2269"/>
                    </a:lnTo>
                    <a:lnTo>
                      <a:pt x="4603" y="2263"/>
                    </a:lnTo>
                    <a:lnTo>
                      <a:pt x="4634" y="2254"/>
                    </a:lnTo>
                    <a:lnTo>
                      <a:pt x="4662" y="2244"/>
                    </a:lnTo>
                    <a:lnTo>
                      <a:pt x="4691" y="2233"/>
                    </a:lnTo>
                    <a:lnTo>
                      <a:pt x="4718" y="2220"/>
                    </a:lnTo>
                    <a:lnTo>
                      <a:pt x="4745" y="2206"/>
                    </a:lnTo>
                    <a:lnTo>
                      <a:pt x="4772" y="2191"/>
                    </a:lnTo>
                    <a:lnTo>
                      <a:pt x="4797" y="2174"/>
                    </a:lnTo>
                    <a:lnTo>
                      <a:pt x="4821" y="2157"/>
                    </a:lnTo>
                    <a:lnTo>
                      <a:pt x="4846" y="2139"/>
                    </a:lnTo>
                    <a:lnTo>
                      <a:pt x="4868" y="2119"/>
                    </a:lnTo>
                    <a:lnTo>
                      <a:pt x="4890" y="2098"/>
                    </a:lnTo>
                    <a:lnTo>
                      <a:pt x="4911" y="2076"/>
                    </a:lnTo>
                    <a:lnTo>
                      <a:pt x="4930" y="2054"/>
                    </a:lnTo>
                    <a:lnTo>
                      <a:pt x="4949" y="2030"/>
                    </a:lnTo>
                    <a:lnTo>
                      <a:pt x="4966" y="2005"/>
                    </a:lnTo>
                    <a:lnTo>
                      <a:pt x="4983" y="1981"/>
                    </a:lnTo>
                    <a:lnTo>
                      <a:pt x="4998" y="1954"/>
                    </a:lnTo>
                    <a:lnTo>
                      <a:pt x="5011" y="1927"/>
                    </a:lnTo>
                    <a:lnTo>
                      <a:pt x="5025" y="1900"/>
                    </a:lnTo>
                    <a:lnTo>
                      <a:pt x="5036" y="1870"/>
                    </a:lnTo>
                    <a:lnTo>
                      <a:pt x="5046" y="1842"/>
                    </a:lnTo>
                    <a:lnTo>
                      <a:pt x="5054" y="1811"/>
                    </a:lnTo>
                    <a:lnTo>
                      <a:pt x="5060" y="1782"/>
                    </a:lnTo>
                    <a:lnTo>
                      <a:pt x="5067" y="1750"/>
                    </a:lnTo>
                    <a:lnTo>
                      <a:pt x="5070" y="1720"/>
                    </a:lnTo>
                    <a:lnTo>
                      <a:pt x="5073" y="1688"/>
                    </a:lnTo>
                    <a:lnTo>
                      <a:pt x="5074" y="1655"/>
                    </a:lnTo>
                    <a:lnTo>
                      <a:pt x="5073" y="1623"/>
                    </a:lnTo>
                    <a:lnTo>
                      <a:pt x="5070" y="1591"/>
                    </a:lnTo>
                    <a:lnTo>
                      <a:pt x="5067" y="1560"/>
                    </a:lnTo>
                    <a:lnTo>
                      <a:pt x="5060" y="1528"/>
                    </a:lnTo>
                    <a:lnTo>
                      <a:pt x="5054" y="1499"/>
                    </a:lnTo>
                    <a:lnTo>
                      <a:pt x="5046" y="1468"/>
                    </a:lnTo>
                    <a:lnTo>
                      <a:pt x="5036" y="1440"/>
                    </a:lnTo>
                    <a:lnTo>
                      <a:pt x="5025" y="1411"/>
                    </a:lnTo>
                    <a:lnTo>
                      <a:pt x="5011" y="1384"/>
                    </a:lnTo>
                    <a:lnTo>
                      <a:pt x="4998" y="1357"/>
                    </a:lnTo>
                    <a:lnTo>
                      <a:pt x="4983" y="1330"/>
                    </a:lnTo>
                    <a:lnTo>
                      <a:pt x="4966" y="1305"/>
                    </a:lnTo>
                    <a:lnTo>
                      <a:pt x="4949" y="1281"/>
                    </a:lnTo>
                    <a:lnTo>
                      <a:pt x="4930" y="1256"/>
                    </a:lnTo>
                    <a:lnTo>
                      <a:pt x="4911" y="1234"/>
                    </a:lnTo>
                    <a:lnTo>
                      <a:pt x="4890" y="1212"/>
                    </a:lnTo>
                    <a:lnTo>
                      <a:pt x="4868" y="1191"/>
                    </a:lnTo>
                    <a:lnTo>
                      <a:pt x="4846" y="1172"/>
                    </a:lnTo>
                    <a:lnTo>
                      <a:pt x="4821" y="1153"/>
                    </a:lnTo>
                    <a:lnTo>
                      <a:pt x="4797" y="1136"/>
                    </a:lnTo>
                    <a:lnTo>
                      <a:pt x="4772" y="1119"/>
                    </a:lnTo>
                    <a:lnTo>
                      <a:pt x="4745" y="1104"/>
                    </a:lnTo>
                    <a:lnTo>
                      <a:pt x="4718" y="1091"/>
                    </a:lnTo>
                    <a:lnTo>
                      <a:pt x="4691" y="1078"/>
                    </a:lnTo>
                    <a:lnTo>
                      <a:pt x="4662" y="1066"/>
                    </a:lnTo>
                    <a:lnTo>
                      <a:pt x="4634" y="1056"/>
                    </a:lnTo>
                    <a:lnTo>
                      <a:pt x="4603" y="1048"/>
                    </a:lnTo>
                    <a:lnTo>
                      <a:pt x="4574" y="1042"/>
                    </a:lnTo>
                    <a:lnTo>
                      <a:pt x="4542" y="1036"/>
                    </a:lnTo>
                    <a:lnTo>
                      <a:pt x="4511" y="1032"/>
                    </a:lnTo>
                    <a:lnTo>
                      <a:pt x="4479" y="1029"/>
                    </a:lnTo>
                    <a:lnTo>
                      <a:pt x="4448" y="1028"/>
                    </a:lnTo>
                    <a:close/>
                  </a:path>
                </a:pathLst>
              </a:custGeom>
              <a:solidFill>
                <a:schemeClr val="bg1"/>
              </a:solidFill>
              <a:ln>
                <a:noFill/>
              </a:ln>
              <a:extLst>
                <a:ext uri="{91240B29-F687-4F45-9708-019B960494DF}">
                  <a14:hiddenLine w="9525">
                    <a:solidFill>
                      <a:srgbClr val="000000"/>
                    </a:solidFill>
                    <a:round/>
                  </a14:hiddenLine>
                </a:ext>
              </a:extLst>
            </p:spPr>
            <p:txBody>
              <a:bodyPr anchor="ctr" tIns="720000">
                <a:scene3d>
                  <a:camera prst="orthographicFront"/>
                  <a:lightRig dir="t" rig="threePt"/>
                </a:scene3d>
                <a:sp3d>
                  <a:contourClr>
                    <a:srgbClr val="FFFFFF"/>
                  </a:contourClr>
                </a:sp3d>
              </a:bodyPr>
              <a:lstStyle>
                <a:defPPr>
                  <a:defRPr lang="zh-CN"/>
                </a:defPPr>
                <a:lvl1pPr algn="l" eaLnBrk="0" fontAlgn="base" hangingPunct="0" rtl="0">
                  <a:spcBef>
                    <a:spcPct val="0"/>
                  </a:spcBef>
                  <a:spcAft>
                    <a:spcPct val="0"/>
                  </a:spcAft>
                  <a:defRPr kern="1200">
                    <a:solidFill>
                      <a:schemeClr val="tx1"/>
                    </a:solidFill>
                    <a:latin typeface="Calibri"/>
                    <a:ea charset="-122" panose="02010600030101010101" pitchFamily="2" typeface="宋体"/>
                    <a:cs typeface="+mn-cs"/>
                  </a:defRPr>
                </a:lvl1pPr>
                <a:lvl2pPr algn="l" eaLnBrk="0" fontAlgn="base" hangingPunct="0" marL="457200" rtl="0">
                  <a:spcBef>
                    <a:spcPct val="0"/>
                  </a:spcBef>
                  <a:spcAft>
                    <a:spcPct val="0"/>
                  </a:spcAft>
                  <a:defRPr kern="1200">
                    <a:solidFill>
                      <a:schemeClr val="tx1"/>
                    </a:solidFill>
                    <a:latin typeface="Calibri"/>
                    <a:ea charset="-122" panose="02010600030101010101" pitchFamily="2" typeface="宋体"/>
                    <a:cs typeface="+mn-cs"/>
                  </a:defRPr>
                </a:lvl2pPr>
                <a:lvl3pPr algn="l" eaLnBrk="0" fontAlgn="base" hangingPunct="0" marL="914400" rtl="0">
                  <a:spcBef>
                    <a:spcPct val="0"/>
                  </a:spcBef>
                  <a:spcAft>
                    <a:spcPct val="0"/>
                  </a:spcAft>
                  <a:defRPr kern="1200">
                    <a:solidFill>
                      <a:schemeClr val="tx1"/>
                    </a:solidFill>
                    <a:latin typeface="Calibri"/>
                    <a:ea charset="-122" panose="02010600030101010101" pitchFamily="2" typeface="宋体"/>
                    <a:cs typeface="+mn-cs"/>
                  </a:defRPr>
                </a:lvl3pPr>
                <a:lvl4pPr algn="l" eaLnBrk="0" fontAlgn="base" hangingPunct="0" marL="1371600" rtl="0">
                  <a:spcBef>
                    <a:spcPct val="0"/>
                  </a:spcBef>
                  <a:spcAft>
                    <a:spcPct val="0"/>
                  </a:spcAft>
                  <a:defRPr kern="1200">
                    <a:solidFill>
                      <a:schemeClr val="tx1"/>
                    </a:solidFill>
                    <a:latin typeface="Calibri"/>
                    <a:ea charset="-122" panose="02010600030101010101" pitchFamily="2" typeface="宋体"/>
                    <a:cs typeface="+mn-cs"/>
                  </a:defRPr>
                </a:lvl4pPr>
                <a:lvl5pPr algn="l" eaLnBrk="0" fontAlgn="base" hangingPunct="0" marL="1828800" rtl="0">
                  <a:spcBef>
                    <a:spcPct val="0"/>
                  </a:spcBef>
                  <a:spcAft>
                    <a:spcPct val="0"/>
                  </a:spcAft>
                  <a:defRPr kern="1200">
                    <a:solidFill>
                      <a:schemeClr val="tx1"/>
                    </a:solidFill>
                    <a:latin typeface="Calibri"/>
                    <a:ea charset="-122" panose="02010600030101010101" pitchFamily="2" typeface="宋体"/>
                    <a:cs typeface="+mn-cs"/>
                  </a:defRPr>
                </a:lvl5pPr>
                <a:lvl6pPr algn="l" defTabSz="914400" eaLnBrk="1" hangingPunct="1" latinLnBrk="0" marL="2286000" rtl="0">
                  <a:defRPr kern="1200">
                    <a:solidFill>
                      <a:schemeClr val="tx1"/>
                    </a:solidFill>
                    <a:latin typeface="Calibri"/>
                    <a:ea charset="-122" panose="02010600030101010101" pitchFamily="2" typeface="宋体"/>
                    <a:cs typeface="+mn-cs"/>
                  </a:defRPr>
                </a:lvl6pPr>
                <a:lvl7pPr algn="l" defTabSz="914400" eaLnBrk="1" hangingPunct="1" latinLnBrk="0" marL="2743200" rtl="0">
                  <a:defRPr kern="1200">
                    <a:solidFill>
                      <a:schemeClr val="tx1"/>
                    </a:solidFill>
                    <a:latin typeface="Calibri"/>
                    <a:ea charset="-122" panose="02010600030101010101" pitchFamily="2" typeface="宋体"/>
                    <a:cs typeface="+mn-cs"/>
                  </a:defRPr>
                </a:lvl7pPr>
                <a:lvl8pPr algn="l" defTabSz="914400" eaLnBrk="1" hangingPunct="1" latinLnBrk="0" marL="3200400" rtl="0">
                  <a:defRPr kern="1200">
                    <a:solidFill>
                      <a:schemeClr val="tx1"/>
                    </a:solidFill>
                    <a:latin typeface="Calibri"/>
                    <a:ea charset="-122" panose="02010600030101010101" pitchFamily="2" typeface="宋体"/>
                    <a:cs typeface="+mn-cs"/>
                  </a:defRPr>
                </a:lvl8pPr>
                <a:lvl9pPr algn="l" defTabSz="914400" eaLnBrk="1" hangingPunct="1" latinLnBrk="0" marL="3657600" rtl="0">
                  <a:defRPr kern="1200">
                    <a:solidFill>
                      <a:schemeClr val="tx1"/>
                    </a:solidFill>
                    <a:latin typeface="Calibri"/>
                    <a:ea charset="-122" panose="02010600030101010101" pitchFamily="2" typeface="宋体"/>
                    <a:cs typeface="+mn-cs"/>
                  </a:defRPr>
                </a:lvl9pPr>
              </a:lstStyle>
              <a:p>
                <a:pPr algn="ctr">
                  <a:defRPr/>
                </a:pPr>
                <a:endParaRPr altLang="en-US" lang="zh-CN">
                  <a:solidFill>
                    <a:srgbClr val="FFFFFF"/>
                  </a:solidFill>
                </a:endParaRPr>
              </a:p>
            </p:txBody>
          </p:sp>
        </p:grpSp>
        <p:pic>
          <p:nvPicPr>
            <p:cNvPr descr="g146" id="21" name="图片 20"/>
            <p:cNvPicPr>
              <a:picLocks noChangeAspect="1"/>
            </p:cNvPicPr>
            <p:nvPr/>
          </p:nvPicPr>
          <p:blipFill>
            <a:blip r:embed="rId5"/>
            <a:srcRect b="52218" l="49826" r="-8" t="-152"/>
            <a:stretch>
              <a:fillRect/>
            </a:stretch>
          </p:blipFill>
          <p:spPr>
            <a:xfrm>
              <a:off x="5952" y="298"/>
              <a:ext cx="2928" cy="3118"/>
            </a:xfrm>
            <a:prstGeom prst="rect">
              <a:avLst/>
            </a:prstGeom>
          </p:spPr>
        </p:pic>
        <p:pic>
          <p:nvPicPr>
            <p:cNvPr descr="g146" id="22" name="图片 21"/>
            <p:cNvPicPr>
              <a:picLocks noChangeAspect="1"/>
            </p:cNvPicPr>
            <p:nvPr/>
          </p:nvPicPr>
          <p:blipFill>
            <a:blip r:embed="rId5"/>
            <a:srcRect b="50529" r="54649" t="768"/>
            <a:stretch>
              <a:fillRect/>
            </a:stretch>
          </p:blipFill>
          <p:spPr>
            <a:xfrm>
              <a:off x="2808" y="1817"/>
              <a:ext cx="2359" cy="2824"/>
            </a:xfrm>
            <a:prstGeom prst="rect">
              <a:avLst/>
            </a:prstGeom>
          </p:spPr>
        </p:pic>
        <p:pic>
          <p:nvPicPr>
            <p:cNvPr descr="g146" id="23" name="图片 22"/>
            <p:cNvPicPr>
              <a:picLocks noChangeAspect="1"/>
            </p:cNvPicPr>
            <p:nvPr/>
          </p:nvPicPr>
          <p:blipFill>
            <a:blip r:embed="rId5"/>
            <a:srcRect b="10051" r="50521" t="51120"/>
            <a:stretch>
              <a:fillRect/>
            </a:stretch>
          </p:blipFill>
          <p:spPr>
            <a:xfrm>
              <a:off x="12318" y="1"/>
              <a:ext cx="2526" cy="2211"/>
            </a:xfrm>
            <a:prstGeom prst="rect">
              <a:avLst/>
            </a:prstGeom>
          </p:spPr>
        </p:pic>
        <p:sp>
          <p:nvSpPr>
            <p:cNvPr id="24" name="文本框 23"/>
            <p:cNvSpPr txBox="1"/>
            <p:nvPr/>
          </p:nvSpPr>
          <p:spPr>
            <a:xfrm>
              <a:off x="1024" y="5687"/>
              <a:ext cx="5655" cy="1872"/>
            </a:xfrm>
            <a:prstGeom prst="rect">
              <a:avLst/>
            </a:prstGeom>
            <a:noFill/>
            <a:effectLst>
              <a:outerShdw algn="tl" blurRad="50800" dir="2700000" dist="38100" rotWithShape="0" sx="101000" sy="101000">
                <a:prstClr val="black">
                  <a:alpha val="46000"/>
                </a:prstClr>
              </a:outerShdw>
            </a:effectLst>
          </p:spPr>
          <p:txBody>
            <a:bodyPr rtlCol="0" wrap="square">
              <a:spAutoFit/>
            </a:bodyPr>
            <a:lstStyle/>
            <a:p>
              <a:pPr algn="ctr"/>
              <a:endParaRPr altLang="en-US" lang="zh-CN">
                <a:solidFill>
                  <a:schemeClr val="accent6">
                    <a:lumMod val="75000"/>
                  </a:schemeClr>
                </a:solidFill>
                <a:latin charset="-122" panose="00020600040101010101" typeface="字体管家棉花糖"/>
                <a:ea charset="-122" panose="00020600040101010101" typeface="字体管家棉花糖"/>
                <a:sym typeface="+mn-ea"/>
              </a:endParaRPr>
            </a:p>
            <a:p>
              <a:pPr algn="ctr"/>
              <a:r>
                <a:rPr altLang="en-US" lang="zh-CN">
                  <a:solidFill>
                    <a:schemeClr val="accent6">
                      <a:lumMod val="75000"/>
                    </a:schemeClr>
                  </a:solidFill>
                  <a:latin charset="-122" panose="00020600040101010101" typeface="字体管家棉花糖"/>
                  <a:ea charset="-122" panose="00020600040101010101" typeface="字体管家棉花糖"/>
                  <a:sym typeface="+mn-ea"/>
                </a:rPr>
                <a:t>添加文字添加文字添加文字添加文字添加文字添加文字添加文字添加文字添加文字</a:t>
              </a:r>
            </a:p>
          </p:txBody>
        </p:sp>
        <p:sp>
          <p:nvSpPr>
            <p:cNvPr id="25" name="文本框 24"/>
            <p:cNvSpPr txBox="1"/>
            <p:nvPr/>
          </p:nvSpPr>
          <p:spPr>
            <a:xfrm>
              <a:off x="6852" y="4402"/>
              <a:ext cx="5655" cy="1872"/>
            </a:xfrm>
            <a:prstGeom prst="rect">
              <a:avLst/>
            </a:prstGeom>
            <a:noFill/>
            <a:effectLst>
              <a:outerShdw algn="tl" blurRad="50800" dir="2700000" dist="38100" rotWithShape="0" sx="101000" sy="101000">
                <a:prstClr val="black">
                  <a:alpha val="46000"/>
                </a:prstClr>
              </a:outerShdw>
            </a:effectLst>
          </p:spPr>
          <p:txBody>
            <a:bodyPr rtlCol="0" wrap="square">
              <a:spAutoFit/>
            </a:bodyPr>
            <a:lstStyle/>
            <a:p>
              <a:pPr algn="ctr"/>
              <a:endParaRPr altLang="en-US" lang="zh-CN">
                <a:solidFill>
                  <a:srgbClr val="FFC000"/>
                </a:solidFill>
                <a:latin charset="-122" panose="00020600040101010101" typeface="字体管家棉花糖"/>
                <a:ea charset="-122" panose="00020600040101010101" typeface="字体管家棉花糖"/>
                <a:sym typeface="+mn-ea"/>
              </a:endParaRPr>
            </a:p>
            <a:p>
              <a:pPr algn="ctr"/>
              <a:r>
                <a:rPr altLang="en-US" lang="zh-CN">
                  <a:solidFill>
                    <a:srgbClr val="FFC000"/>
                  </a:solidFill>
                  <a:latin charset="-122" panose="00020600040101010101" typeface="字体管家棉花糖"/>
                  <a:ea charset="-122" panose="00020600040101010101" typeface="字体管家棉花糖"/>
                  <a:sym typeface="+mn-ea"/>
                </a:rPr>
                <a:t>添加文字添加文字添加文字添加文字添加文字添加文字添加文字添加文字添加文字</a:t>
              </a:r>
            </a:p>
          </p:txBody>
        </p:sp>
        <p:sp>
          <p:nvSpPr>
            <p:cNvPr id="26" name="文本框 25"/>
            <p:cNvSpPr txBox="1"/>
            <p:nvPr/>
          </p:nvSpPr>
          <p:spPr>
            <a:xfrm>
              <a:off x="12666" y="3155"/>
              <a:ext cx="5655" cy="1872"/>
            </a:xfrm>
            <a:prstGeom prst="rect">
              <a:avLst/>
            </a:prstGeom>
            <a:noFill/>
            <a:effectLst>
              <a:outerShdw algn="tl" blurRad="50800" dir="2700000" dist="38100" rotWithShape="0" sx="101000" sy="101000">
                <a:prstClr val="black">
                  <a:alpha val="46000"/>
                </a:prstClr>
              </a:outerShdw>
            </a:effectLst>
          </p:spPr>
          <p:txBody>
            <a:bodyPr rtlCol="0" wrap="square">
              <a:spAutoFit/>
            </a:bodyPr>
            <a:lstStyle/>
            <a:p>
              <a:pPr algn="ctr"/>
              <a:endParaRPr altLang="en-US" lang="zh-CN">
                <a:solidFill>
                  <a:schemeClr val="accent6">
                    <a:lumMod val="75000"/>
                  </a:schemeClr>
                </a:solidFill>
                <a:latin charset="-122" panose="00020600040101010101" typeface="字体管家棉花糖"/>
                <a:ea charset="-122" panose="00020600040101010101" typeface="字体管家棉花糖"/>
                <a:sym typeface="+mn-ea"/>
              </a:endParaRPr>
            </a:p>
            <a:p>
              <a:pPr algn="ctr"/>
              <a:r>
                <a:rPr altLang="en-US" lang="zh-CN">
                  <a:solidFill>
                    <a:schemeClr val="accent6">
                      <a:lumMod val="75000"/>
                    </a:schemeClr>
                  </a:solidFill>
                  <a:latin charset="-122" panose="00020600040101010101" typeface="字体管家棉花糖"/>
                  <a:ea charset="-122" panose="00020600040101010101" typeface="字体管家棉花糖"/>
                  <a:sym typeface="+mn-ea"/>
                </a:rPr>
                <a:t>添加文字添加文字添加文字添加文字添加文字添加文字添加文字添加文字添加文字</a:t>
              </a:r>
            </a:p>
          </p:txBody>
        </p:sp>
      </p:grpSp>
    </p:spTree>
  </p:cSld>
  <p:clrMapOvr>
    <a:masterClrMapping/>
  </p:clrMapOvr>
  <mc:AlternateContent>
    <mc:Choice Requires="p15">
      <p:transition p14:dur="1250" spd="slow">
        <p15:prstTrans prst="pageCurlDouble"/>
      </p:transition>
    </mc:Choice>
    <mc:Fallback>
      <p:transition spd="slow">
        <p:fade/>
      </p:transition>
    </mc:Fallback>
  </mc:AlternateContent>
  <p:timing/>
</p:sld>
</file>

<file path=ppt/tags/tag1.xml><?xml version="1.0" encoding="utf-8"?>
<p:tagLst xmlns:p="http://schemas.openxmlformats.org/presentationml/2006/main">
  <p:tag name="KSO_WM_BEAUTIFY_FLAG" val="#wm#"/>
  <p:tag name="KSO_WM_TAG_VERSION" val="1.0"/>
  <p:tag name="KSO_WM_TEMPLATE_CATEGORY" val="diagram"/>
  <p:tag name="KSO_WM_TEMPLATE_INDEX" val="160541"/>
  <p:tag name="KSO_WM_UNIT_ID" val="diagram160541_6*i*2"/>
  <p:tag name="KSO_WM_UNIT_INDEX" val="2"/>
  <p:tag name="KSO_WM_UNIT_TYPE" val="i"/>
</p:tagLst>
</file>

<file path=ppt/tags/tag10.xml><?xml version="1.0" encoding="utf-8"?>
<p:tagLst xmlns:p="http://schemas.openxmlformats.org/presentationml/2006/main">
  <p:tag name="KSO_WM_BEAUTIFY_FLAG" val="#wm#"/>
  <p:tag name="KSO_WM_TAG_VERSION" val="1.0"/>
  <p:tag name="KSO_WM_TEMPLATE_CATEGORY" val="diagram"/>
  <p:tag name="KSO_WM_TEMPLATE_INDEX" val="160541"/>
  <p:tag name="KSO_WM_UNIT_ID" val="diagram160541_6*i*23"/>
  <p:tag name="KSO_WM_UNIT_INDEX" val="23"/>
  <p:tag name="KSO_WM_UNIT_TYPE" val="i"/>
</p:tagLst>
</file>

<file path=ppt/tags/tag11.xml><?xml version="1.0" encoding="utf-8"?>
<p:tagLst xmlns:p="http://schemas.openxmlformats.org/presentationml/2006/main">
  <p:tag name="KSO_WM_BEAUTIFY_FLAG" val="#wm#"/>
  <p:tag name="KSO_WM_DIAGRAM_GROUP_CODE" val="l1-1"/>
  <p:tag name="KSO_WM_TAG_VERSION" val="1.0"/>
  <p:tag name="KSO_WM_TEMPLATE_CATEGORY" val="diagram"/>
  <p:tag name="KSO_WM_TEMPLATE_INDEX" val="160541"/>
  <p:tag name="KSO_WM_UNIT_CLEAR" val="1"/>
  <p:tag name="KSO_WM_UNIT_COMPATIBLE" val="0"/>
  <p:tag name="KSO_WM_UNIT_FILL_FORE_SCHEMECOLOR_INDEX" val="5"/>
  <p:tag name="KSO_WM_UNIT_FILL_TYPE" val="1"/>
  <p:tag name="KSO_WM_UNIT_HIGHLIGHT" val="0"/>
  <p:tag name="KSO_WM_UNIT_ID" val="261*l_h_a*1_2_1"/>
  <p:tag name="KSO_WM_UNIT_INDEX" val="1_2_1"/>
  <p:tag name="KSO_WM_UNIT_LAYERLEVEL" val="1_1_1"/>
  <p:tag name="KSO_WM_UNIT_PRESET_TEXT" val="Lorem"/>
  <p:tag name="KSO_WM_UNIT_TEXT_FILL_FORE_SCHEMECOLOR_INDEX" val="14"/>
  <p:tag name="KSO_WM_UNIT_TEXT_FILL_TYPE" val="1"/>
  <p:tag name="KSO_WM_UNIT_TYPE" val="l_h_a"/>
  <p:tag name="KSO_WM_UNIT_USESOURCEFORMAT_APPLY" val="0"/>
  <p:tag name="KSO_WM_UNIT_VALUE" val="6"/>
</p:tagLst>
</file>

<file path=ppt/tags/tag12.xml><?xml version="1.0" encoding="utf-8"?>
<p:tagLst xmlns:p="http://schemas.openxmlformats.org/presentationml/2006/main">
  <p:tag name="KSO_WM_BEAUTIFY_FLAG" val="#wm#"/>
  <p:tag name="KSO_WM_DIAGRAM_GROUP_CODE" val="l1-1"/>
  <p:tag name="KSO_WM_TAG_VERSION" val="1.0"/>
  <p:tag name="KSO_WM_TEMPLATE_CATEGORY" val="diagram"/>
  <p:tag name="KSO_WM_TEMPLATE_INDEX" val="160541"/>
  <p:tag name="KSO_WM_UNIT_CLEAR" val="1"/>
  <p:tag name="KSO_WM_UNIT_ID" val="261*l_i*1_4"/>
  <p:tag name="KSO_WM_UNIT_INDEX" val="1_4"/>
  <p:tag name="KSO_WM_UNIT_LAYERLEVEL" val="1_1"/>
  <p:tag name="KSO_WM_UNIT_LINE_FILL_TYPE" val="2"/>
  <p:tag name="KSO_WM_UNIT_LINE_FORE_SCHEMECOLOR_INDEX" val="5"/>
  <p:tag name="KSO_WM_UNIT_TYPE" val="l_i"/>
  <p:tag name="KSO_WM_UNIT_USESOURCEFORMAT_APPLY" val="0"/>
</p:tagLst>
</file>

<file path=ppt/tags/tag13.xml><?xml version="1.0" encoding="utf-8"?>
<p:tagLst xmlns:p="http://schemas.openxmlformats.org/presentationml/2006/main">
  <p:tag name="KSO_WM_BEAUTIFY_FLAG" val="#wm#"/>
  <p:tag name="KSO_WM_TAG_VERSION" val="1.0"/>
  <p:tag name="KSO_WM_TEMPLATE_CATEGORY" val="diagram"/>
  <p:tag name="KSO_WM_TEMPLATE_INDEX" val="160541"/>
  <p:tag name="KSO_WM_UNIT_ID" val="diagram160541_6*i*30"/>
  <p:tag name="KSO_WM_UNIT_INDEX" val="30"/>
  <p:tag name="KSO_WM_UNIT_TYPE" val="i"/>
</p:tagLst>
</file>

<file path=ppt/tags/tag14.xml><?xml version="1.0" encoding="utf-8"?>
<p:tagLst xmlns:p="http://schemas.openxmlformats.org/presentationml/2006/main">
  <p:tag name="KSO_WM_BEAUTIFY_FLAG" val="#wm#"/>
  <p:tag name="KSO_WM_DIAGRAM_GROUP_CODE" val="l1-1"/>
  <p:tag name="KSO_WM_TAG_VERSION" val="1.0"/>
  <p:tag name="KSO_WM_TEMPLATE_CATEGORY" val="diagram"/>
  <p:tag name="KSO_WM_TEMPLATE_INDEX" val="160541"/>
  <p:tag name="KSO_WM_UNIT_CLEAR" val="1"/>
  <p:tag name="KSO_WM_UNIT_COMPATIBLE" val="0"/>
  <p:tag name="KSO_WM_UNIT_FILL_FORE_SCHEMECOLOR_INDEX" val="5"/>
  <p:tag name="KSO_WM_UNIT_FILL_TYPE" val="1"/>
  <p:tag name="KSO_WM_UNIT_HIGHLIGHT" val="0"/>
  <p:tag name="KSO_WM_UNIT_ID" val="261*l_h_a*1_4_1"/>
  <p:tag name="KSO_WM_UNIT_INDEX" val="1_4_1"/>
  <p:tag name="KSO_WM_UNIT_LAYERLEVEL" val="1_1_1"/>
  <p:tag name="KSO_WM_UNIT_PRESET_TEXT" val="Lorem"/>
  <p:tag name="KSO_WM_UNIT_TEXT_FILL_FORE_SCHEMECOLOR_INDEX" val="14"/>
  <p:tag name="KSO_WM_UNIT_TEXT_FILL_TYPE" val="1"/>
  <p:tag name="KSO_WM_UNIT_TYPE" val="l_h_a"/>
  <p:tag name="KSO_WM_UNIT_USESOURCEFORMAT_APPLY" val="0"/>
  <p:tag name="KSO_WM_UNIT_VALUE" val="6"/>
</p:tagLst>
</file>

<file path=ppt/tags/tag15.xml><?xml version="1.0" encoding="utf-8"?>
<p:tagLst xmlns:p="http://schemas.openxmlformats.org/presentationml/2006/main">
  <p:tag name="KSO_WM_BEAUTIFY_FLAG" val="#wm#"/>
  <p:tag name="KSO_WM_DIAGRAM_GROUP_CODE" val="l1-1"/>
  <p:tag name="KSO_WM_TAG_VERSION" val="1.0"/>
  <p:tag name="KSO_WM_TEMPLATE_CATEGORY" val="diagram"/>
  <p:tag name="KSO_WM_TEMPLATE_INDEX" val="160541"/>
  <p:tag name="KSO_WM_UNIT_CLEAR" val="1"/>
  <p:tag name="KSO_WM_UNIT_ID" val="261*l_i*1_5"/>
  <p:tag name="KSO_WM_UNIT_INDEX" val="1_5"/>
  <p:tag name="KSO_WM_UNIT_LAYERLEVEL" val="1_1"/>
  <p:tag name="KSO_WM_UNIT_LINE_FILL_TYPE" val="2"/>
  <p:tag name="KSO_WM_UNIT_LINE_FORE_SCHEMECOLOR_INDEX" val="5"/>
  <p:tag name="KSO_WM_UNIT_TYPE" val="l_i"/>
  <p:tag name="KSO_WM_UNIT_USESOURCEFORMAT_APPLY" val="0"/>
</p:tagLst>
</file>

<file path=ppt/tags/tag16.xml><?xml version="1.0" encoding="utf-8"?>
<p:tagLst xmlns:p="http://schemas.openxmlformats.org/presentationml/2006/main">
  <p:tag name="KSO_WM_BEAUTIFY_FLAG" val="#wm#"/>
  <p:tag name="KSO_WM_TAG_VERSION" val="1.0"/>
  <p:tag name="KSO_WM_TEMPLATE_CATEGORY" val="diagram"/>
  <p:tag name="KSO_WM_TEMPLATE_INDEX" val="160541"/>
  <p:tag name="KSO_WM_UNIT_ID" val="diagram160541_6*i*37"/>
  <p:tag name="KSO_WM_UNIT_INDEX" val="37"/>
  <p:tag name="KSO_WM_UNIT_TYPE" val="i"/>
</p:tagLst>
</file>

<file path=ppt/tags/tag17.xml><?xml version="1.0" encoding="utf-8"?>
<p:tagLst xmlns:p="http://schemas.openxmlformats.org/presentationml/2006/main">
  <p:tag name="KSO_WM_BEAUTIFY_FLAG" val="#wm#"/>
  <p:tag name="KSO_WM_DIAGRAM_GROUP_CODE" val="l1-1"/>
  <p:tag name="KSO_WM_TAG_VERSION" val="1.0"/>
  <p:tag name="KSO_WM_TEMPLATE_CATEGORY" val="diagram"/>
  <p:tag name="KSO_WM_TEMPLATE_INDEX" val="160541"/>
  <p:tag name="KSO_WM_UNIT_CLEAR" val="1"/>
  <p:tag name="KSO_WM_UNIT_COMPATIBLE" val="0"/>
  <p:tag name="KSO_WM_UNIT_FILL_FORE_SCHEMECOLOR_INDEX" val="5"/>
  <p:tag name="KSO_WM_UNIT_FILL_TYPE" val="1"/>
  <p:tag name="KSO_WM_UNIT_HIGHLIGHT" val="0"/>
  <p:tag name="KSO_WM_UNIT_ID" val="261*l_h_a*1_6_1"/>
  <p:tag name="KSO_WM_UNIT_INDEX" val="1_6_1"/>
  <p:tag name="KSO_WM_UNIT_LAYERLEVEL" val="1_1_1"/>
  <p:tag name="KSO_WM_UNIT_PRESET_TEXT" val="Lorem"/>
  <p:tag name="KSO_WM_UNIT_TEXT_FILL_FORE_SCHEMECOLOR_INDEX" val="14"/>
  <p:tag name="KSO_WM_UNIT_TEXT_FILL_TYPE" val="1"/>
  <p:tag name="KSO_WM_UNIT_TYPE" val="l_h_a"/>
  <p:tag name="KSO_WM_UNIT_USESOURCEFORMAT_APPLY" val="0"/>
  <p:tag name="KSO_WM_UNIT_VALUE" val="6"/>
</p:tagLst>
</file>

<file path=ppt/tags/tag18.xml><?xml version="1.0" encoding="utf-8"?>
<p:tagLst xmlns:p="http://schemas.openxmlformats.org/presentationml/2006/main">
  <p:tag name="KSO_WM_BEAUTIFY_FLAG" val="#wm#"/>
  <p:tag name="KSO_WM_DIAGRAM_GROUP_CODE" val="l1-1"/>
  <p:tag name="KSO_WM_TAG_VERSION" val="1.0"/>
  <p:tag name="KSO_WM_TEMPLATE_CATEGORY" val="diagram"/>
  <p:tag name="KSO_WM_TEMPLATE_INDEX" val="160541"/>
  <p:tag name="KSO_WM_UNIT_CLEAR" val="1"/>
  <p:tag name="KSO_WM_UNIT_ID" val="261*l_i*1_6"/>
  <p:tag name="KSO_WM_UNIT_INDEX" val="1_6"/>
  <p:tag name="KSO_WM_UNIT_LAYERLEVEL" val="1_1"/>
  <p:tag name="KSO_WM_UNIT_LINE_FILL_TYPE" val="2"/>
  <p:tag name="KSO_WM_UNIT_LINE_FORE_SCHEMECOLOR_INDEX" val="5"/>
  <p:tag name="KSO_WM_UNIT_TYPE" val="l_i"/>
  <p:tag name="KSO_WM_UNIT_USESOURCEFORMAT_APPLY" val="0"/>
</p:tagLst>
</file>

<file path=ppt/tags/tag19.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689"/>
  <p:tag name="KSO_WM_UNIT_CLEAR" val="1"/>
  <p:tag name="KSO_WM_UNIT_COMPATIBLE" val="0"/>
  <p:tag name="KSO_WM_UNIT_FILL_FORE_SCHEMECOLOR_INDEX" val="5"/>
  <p:tag name="KSO_WM_UNIT_FILL_TYPE" val="1"/>
  <p:tag name="KSO_WM_UNIT_HIGHLIGHT" val="0"/>
  <p:tag name="KSO_WM_UNIT_ID" val="diagram689_3*m_h_a*1_1_1"/>
  <p:tag name="KSO_WM_UNIT_INDEX" val="1_1_1"/>
  <p:tag name="KSO_WM_UNIT_LAYERLEVEL" val="1_1_1"/>
  <p:tag name="KSO_WM_UNIT_PRESET_TEXT_INDEX" val="3"/>
  <p:tag name="KSO_WM_UNIT_PRESET_TEXT_LEN" val="5"/>
  <p:tag name="KSO_WM_UNIT_TEXT_FILL_FORE_SCHEMECOLOR_INDEX" val="2"/>
  <p:tag name="KSO_WM_UNIT_TEXT_FILL_TYPE" val="1"/>
  <p:tag name="KSO_WM_UNIT_TYPE" val="m_h_a"/>
  <p:tag name="KSO_WM_UNIT_USESOURCEFORMAT_APPLY" val="0"/>
  <p:tag name="KSO_WM_UNIT_VALUE" val="30"/>
</p:tagLst>
</file>

<file path=ppt/tags/tag2.xml><?xml version="1.0" encoding="utf-8"?>
<p:tagLst xmlns:p="http://schemas.openxmlformats.org/presentationml/2006/main">
  <p:tag name="KSO_WM_BEAUTIFY_FLAG" val="#wm#"/>
  <p:tag name="KSO_WM_DIAGRAM_GROUP_CODE" val="l1-1"/>
  <p:tag name="KSO_WM_TAG_VERSION" val="1.0"/>
  <p:tag name="KSO_WM_TEMPLATE_CATEGORY" val="diagram"/>
  <p:tag name="KSO_WM_TEMPLATE_INDEX" val="160541"/>
  <p:tag name="KSO_WM_UNIT_CLEAR" val="1"/>
  <p:tag name="KSO_WM_UNIT_COMPATIBLE" val="0"/>
  <p:tag name="KSO_WM_UNIT_FILL_FORE_SCHEMECOLOR_INDEX" val="5"/>
  <p:tag name="KSO_WM_UNIT_FILL_TYPE" val="1"/>
  <p:tag name="KSO_WM_UNIT_HIGHLIGHT" val="0"/>
  <p:tag name="KSO_WM_UNIT_ID" val="261*l_h_a*1_5_1"/>
  <p:tag name="KSO_WM_UNIT_INDEX" val="1_5_1"/>
  <p:tag name="KSO_WM_UNIT_LAYERLEVEL" val="1_1_1"/>
  <p:tag name="KSO_WM_UNIT_PRESET_TEXT" val="Lorem"/>
  <p:tag name="KSO_WM_UNIT_TEXT_FILL_FORE_SCHEMECOLOR_INDEX" val="14"/>
  <p:tag name="KSO_WM_UNIT_TEXT_FILL_TYPE" val="1"/>
  <p:tag name="KSO_WM_UNIT_TYPE" val="l_h_a"/>
  <p:tag name="KSO_WM_UNIT_USESOURCEFORMAT_APPLY" val="0"/>
  <p:tag name="KSO_WM_UNIT_VALUE" val="6"/>
</p:tagLst>
</file>

<file path=ppt/tags/tag20.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689"/>
  <p:tag name="KSO_WM_UNIT_CLEAR" val="1"/>
  <p:tag name="KSO_WM_UNIT_COMPATIBLE" val="0"/>
  <p:tag name="KSO_WM_UNIT_FILL_FORE_SCHEMECOLOR_INDEX" val="6"/>
  <p:tag name="KSO_WM_UNIT_FILL_TYPE" val="1"/>
  <p:tag name="KSO_WM_UNIT_HIGHLIGHT" val="0"/>
  <p:tag name="KSO_WM_UNIT_ID" val="diagram689_3*m_h_a*1_2_1"/>
  <p:tag name="KSO_WM_UNIT_INDEX" val="1_2_1"/>
  <p:tag name="KSO_WM_UNIT_LAYERLEVEL" val="1_1_1"/>
  <p:tag name="KSO_WM_UNIT_PRESET_TEXT_INDEX" val="3"/>
  <p:tag name="KSO_WM_UNIT_PRESET_TEXT_LEN" val="17"/>
  <p:tag name="KSO_WM_UNIT_TEXT_FILL_FORE_SCHEMECOLOR_INDEX" val="2"/>
  <p:tag name="KSO_WM_UNIT_TEXT_FILL_TYPE" val="1"/>
  <p:tag name="KSO_WM_UNIT_TYPE" val="m_h_a"/>
  <p:tag name="KSO_WM_UNIT_USESOURCEFORMAT_APPLY" val="0"/>
  <p:tag name="KSO_WM_UNIT_VALUE" val="30"/>
</p:tagLst>
</file>

<file path=ppt/tags/tag21.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689"/>
  <p:tag name="KSO_WM_UNIT_CLEAR" val="1"/>
  <p:tag name="KSO_WM_UNIT_COMPATIBLE" val="0"/>
  <p:tag name="KSO_WM_UNIT_FILL_FORE_SCHEMECOLOR_INDEX" val="7"/>
  <p:tag name="KSO_WM_UNIT_FILL_TYPE" val="1"/>
  <p:tag name="KSO_WM_UNIT_HIGHLIGHT" val="0"/>
  <p:tag name="KSO_WM_UNIT_ID" val="diagram689_3*m_h_a*1_3_1"/>
  <p:tag name="KSO_WM_UNIT_INDEX" val="1_3_1"/>
  <p:tag name="KSO_WM_UNIT_LAYERLEVEL" val="1_1_1"/>
  <p:tag name="KSO_WM_UNIT_PRESET_TEXT_INDEX" val="3"/>
  <p:tag name="KSO_WM_UNIT_PRESET_TEXT_LEN" val="5"/>
  <p:tag name="KSO_WM_UNIT_TEXT_FILL_FORE_SCHEMECOLOR_INDEX" val="2"/>
  <p:tag name="KSO_WM_UNIT_TEXT_FILL_TYPE" val="1"/>
  <p:tag name="KSO_WM_UNIT_TYPE" val="m_h_a"/>
  <p:tag name="KSO_WM_UNIT_USESOURCEFORMAT_APPLY" val="0"/>
  <p:tag name="KSO_WM_UNIT_VALUE" val="30"/>
</p:tagLst>
</file>

<file path=ppt/tags/tag22.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689"/>
  <p:tag name="KSO_WM_UNIT_CLEAR" val="1"/>
  <p:tag name="KSO_WM_UNIT_COMPATIBLE" val="0"/>
  <p:tag name="KSO_WM_UNIT_FILL_FORE_SCHEMECOLOR_INDEX" val="8"/>
  <p:tag name="KSO_WM_UNIT_FILL_TYPE" val="1"/>
  <p:tag name="KSO_WM_UNIT_HIGHLIGHT" val="0"/>
  <p:tag name="KSO_WM_UNIT_ID" val="diagram689_3*m_h_a*1_4_1"/>
  <p:tag name="KSO_WM_UNIT_INDEX" val="1_4_1"/>
  <p:tag name="KSO_WM_UNIT_LAYERLEVEL" val="1_1_1"/>
  <p:tag name="KSO_WM_UNIT_PRESET_TEXT_INDEX" val="3"/>
  <p:tag name="KSO_WM_UNIT_PRESET_TEXT_LEN" val="5"/>
  <p:tag name="KSO_WM_UNIT_TEXT_FILL_FORE_SCHEMECOLOR_INDEX" val="2"/>
  <p:tag name="KSO_WM_UNIT_TEXT_FILL_TYPE" val="1"/>
  <p:tag name="KSO_WM_UNIT_TYPE" val="m_h_a"/>
  <p:tag name="KSO_WM_UNIT_USESOURCEFORMAT_APPLY" val="0"/>
  <p:tag name="KSO_WM_UNIT_VALUE" val="30"/>
</p:tagLst>
</file>

<file path=ppt/tags/tag23.xml><?xml version="1.0" encoding="utf-8"?>
<p:tagLst xmlns:p="http://schemas.openxmlformats.org/presentationml/2006/main">
  <p:tag name="KSO_WM_BEAUTIFY_FLAG" val="#wm#"/>
  <p:tag name="KSO_WM_TAG_VERSION" val="1.0"/>
  <p:tag name="KSO_WM_TEMPLATE_CATEGORY" val="diagram"/>
  <p:tag name="KSO_WM_TEMPLATE_INDEX" val="169347"/>
  <p:tag name="KSO_WM_UNIT_ID" val="150995200*i*0"/>
  <p:tag name="KSO_WM_UNIT_TYPE" val="i"/>
</p:tagLst>
</file>

<file path=ppt/tags/tag24.xml><?xml version="1.0" encoding="utf-8"?>
<p:tagLst xmlns:p="http://schemas.openxmlformats.org/presentationml/2006/main">
  <p:tag name="KSO_WM_BEAUTIFY_FLAG" val="#wm#"/>
  <p:tag name="KSO_WM_TAG_VERSION" val="1.0"/>
  <p:tag name="KSO_WM_TEMPLATE_CATEGORY" val="diagram"/>
  <p:tag name="KSO_WM_TEMPLATE_INDEX" val="169347"/>
  <p:tag name="KSO_WM_UNIT_CLEAR" val="0"/>
  <p:tag name="KSO_WM_UNIT_COMPATIBLE" val="0"/>
  <p:tag name="KSO_WM_UNIT_HIGHLIGHT" val="0"/>
  <p:tag name="KSO_WM_UNIT_ID" val="256*d*1"/>
  <p:tag name="KSO_WM_UNIT_INDEX" val="1"/>
  <p:tag name="KSO_WM_UNIT_LAYERLEVEL" val="1"/>
  <p:tag name="KSO_WM_UNIT_TYPE" val="d"/>
  <p:tag name="KSO_WM_UNIT_VALUE" val="556*819"/>
</p:tagLst>
</file>

<file path=ppt/tags/tag25.xml><?xml version="1.0" encoding="utf-8"?>
<p:tagLst xmlns:p="http://schemas.openxmlformats.org/presentationml/2006/main">
  <p:tag name="KSO_WM_BEAUTIFY_FLAG" val="#wm#"/>
  <p:tag name="KSO_WM_TAG_VERSION" val="1.0"/>
  <p:tag name="KSO_WM_TEMPLATE_CATEGORY" val="diagram"/>
  <p:tag name="KSO_WM_TEMPLATE_INDEX" val="169347"/>
  <p:tag name="KSO_WM_UNIT_ID" val="150995200*i*2"/>
  <p:tag name="KSO_WM_UNIT_TYPE" val="i"/>
</p:tagLst>
</file>

<file path=ppt/tags/tag26.xml><?xml version="1.0" encoding="utf-8"?>
<p:tagLst xmlns:p="http://schemas.openxmlformats.org/presentationml/2006/main">
  <p:tag name="KSO_WM_BEAUTIFY_FLAG" val="#wm#"/>
  <p:tag name="KSO_WM_TAG_VERSION" val="1.0"/>
  <p:tag name="KSO_WM_TEMPLATE_CATEGORY" val="diagram"/>
  <p:tag name="KSO_WM_TEMPLATE_INDEX" val="169347"/>
  <p:tag name="KSO_WM_UNIT_CLEAR" val="0"/>
  <p:tag name="KSO_WM_UNIT_COMPATIBLE" val="0"/>
  <p:tag name="KSO_WM_UNIT_HIGHLIGHT" val="0"/>
  <p:tag name="KSO_WM_UNIT_ID" val="256*d*2"/>
  <p:tag name="KSO_WM_UNIT_INDEX" val="2"/>
  <p:tag name="KSO_WM_UNIT_LAYERLEVEL" val="1"/>
  <p:tag name="KSO_WM_UNIT_TYPE" val="d"/>
  <p:tag name="KSO_WM_UNIT_VALUE" val="556*819"/>
</p:tagLst>
</file>

<file path=ppt/tags/tag27.xml><?xml version="1.0" encoding="utf-8"?>
<p:tagLst xmlns:p="http://schemas.openxmlformats.org/presentationml/2006/main">
  <p:tag name="KSO_WM_BEAUTIFY_FLAG" val="#wm#"/>
  <p:tag name="KSO_WM_TAG_VERSION" val="1.0"/>
  <p:tag name="KSO_WM_TEMPLATE_CATEGORY" val="diagram"/>
  <p:tag name="KSO_WM_TEMPLATE_INDEX" val="169347"/>
  <p:tag name="KSO_WM_UNIT_ID" val="150995200*i*4"/>
  <p:tag name="KSO_WM_UNIT_TYPE" val="i"/>
</p:tagLst>
</file>

<file path=ppt/tags/tag28.xml><?xml version="1.0" encoding="utf-8"?>
<p:tagLst xmlns:p="http://schemas.openxmlformats.org/presentationml/2006/main">
  <p:tag name="KSO_WM_BEAUTIFY_FLAG" val="#wm#"/>
  <p:tag name="KSO_WM_TAG_VERSION" val="1.0"/>
  <p:tag name="KSO_WM_TEMPLATE_CATEGORY" val="diagram"/>
  <p:tag name="KSO_WM_TEMPLATE_INDEX" val="169347"/>
  <p:tag name="KSO_WM_UNIT_CLEAR" val="0"/>
  <p:tag name="KSO_WM_UNIT_COMPATIBLE" val="0"/>
  <p:tag name="KSO_WM_UNIT_HIGHLIGHT" val="0"/>
  <p:tag name="KSO_WM_UNIT_ID" val="256*d*3"/>
  <p:tag name="KSO_WM_UNIT_INDEX" val="3"/>
  <p:tag name="KSO_WM_UNIT_LAYERLEVEL" val="1"/>
  <p:tag name="KSO_WM_UNIT_TYPE" val="d"/>
  <p:tag name="KSO_WM_UNIT_VALUE" val="556*819"/>
</p:tagLst>
</file>

<file path=ppt/tags/tag29.xml><?xml version="1.0" encoding="utf-8"?>
<p:tagLst xmlns:p="http://schemas.openxmlformats.org/presentationml/2006/main">
  <p:tag name="KSO_WM_BEAUTIFY_FLAG" val="#wm#"/>
  <p:tag name="KSO_WM_TAG_VERSION" val="1.0"/>
  <p:tag name="KSO_WM_TEMPLATE_CATEGORY" val="diagram"/>
  <p:tag name="KSO_WM_TEMPLATE_INDEX" val="169255"/>
  <p:tag name="KSO_WM_UNIT_CLEAR" val="0"/>
  <p:tag name="KSO_WM_UNIT_COMPATIBLE" val="0"/>
  <p:tag name="KSO_WM_UNIT_HIGHLIGHT" val="0"/>
  <p:tag name="KSO_WM_UNIT_ID" val="256*d*8"/>
  <p:tag name="KSO_WM_UNIT_INDEX" val="8"/>
  <p:tag name="KSO_WM_UNIT_LAYERLEVEL" val="1"/>
  <p:tag name="KSO_WM_UNIT_TYPE" val="d"/>
  <p:tag name="KSO_WM_UNIT_VALUE" val="580*615"/>
</p:tagLst>
</file>

<file path=ppt/tags/tag3.xml><?xml version="1.0" encoding="utf-8"?>
<p:tagLst xmlns:p="http://schemas.openxmlformats.org/presentationml/2006/main">
  <p:tag name="KSO_WM_BEAUTIFY_FLAG" val="#wm#"/>
  <p:tag name="KSO_WM_DIAGRAM_GROUP_CODE" val="l1-1"/>
  <p:tag name="KSO_WM_TAG_VERSION" val="1.0"/>
  <p:tag name="KSO_WM_TEMPLATE_CATEGORY" val="diagram"/>
  <p:tag name="KSO_WM_TEMPLATE_INDEX" val="160541"/>
  <p:tag name="KSO_WM_UNIT_CLEAR" val="1"/>
  <p:tag name="KSO_WM_UNIT_ID" val="261*l_i*1_1"/>
  <p:tag name="KSO_WM_UNIT_INDEX" val="1_1"/>
  <p:tag name="KSO_WM_UNIT_LAYERLEVEL" val="1_1"/>
  <p:tag name="KSO_WM_UNIT_LINE_FILL_TYPE" val="2"/>
  <p:tag name="KSO_WM_UNIT_LINE_FORE_SCHEMECOLOR_INDEX" val="5"/>
  <p:tag name="KSO_WM_UNIT_TYPE" val="l_i"/>
  <p:tag name="KSO_WM_UNIT_USESOURCEFORMAT_APPLY" val="0"/>
</p:tagLst>
</file>

<file path=ppt/tags/tag30.xml><?xml version="1.0" encoding="utf-8"?>
<p:tagLst xmlns:p="http://schemas.openxmlformats.org/presentationml/2006/main">
  <p:tag name="KSO_WM_BEAUTIFY_FLAG" val="#wm#"/>
  <p:tag name="KSO_WM_TAG_VERSION" val="1.0"/>
  <p:tag name="KSO_WM_TEMPLATE_CATEGORY" val="diagram"/>
  <p:tag name="KSO_WM_TEMPLATE_INDEX" val="169255"/>
  <p:tag name="KSO_WM_UNIT_CLEAR" val="1"/>
  <p:tag name="KSO_WM_UNIT_COMPATIBLE" val="0"/>
  <p:tag name="KSO_WM_UNIT_HIGHLIGHT" val="0"/>
  <p:tag name="KSO_WM_UNIT_ID" val="256*a*1"/>
  <p:tag name="KSO_WM_UNIT_INDEX" val="1"/>
  <p:tag name="KSO_WM_UNIT_ISCONTENTSTITLE" val="0"/>
  <p:tag name="KSO_WM_UNIT_LAYERLEVEL" val="1"/>
  <p:tag name="KSO_WM_UNIT_PRESET_TEXT_INDEX" val="3"/>
  <p:tag name="KSO_WM_UNIT_PRESET_TEXT_LEN" val="12"/>
  <p:tag name="KSO_WM_UNIT_TYPE" val="a"/>
  <p:tag name="KSO_WM_UNIT_VALUE" val="40"/>
</p:tagLst>
</file>

<file path=ppt/tags/tag31.xml><?xml version="1.0" encoding="utf-8"?>
<p:tagLst xmlns:p="http://schemas.openxmlformats.org/presentationml/2006/main">
  <p:tag name="KSO_WM_BEAUTIFY_FLAG" val="#wm#"/>
  <p:tag name="KSO_WM_TAG_VERSION" val="1.0"/>
  <p:tag name="KSO_WM_TEMPLATE_CATEGORY" val="diagram"/>
  <p:tag name="KSO_WM_TEMPLATE_INDEX" val="169255"/>
  <p:tag name="KSO_WM_UNIT_CLEAR" val="0"/>
  <p:tag name="KSO_WM_UNIT_COMPATIBLE" val="0"/>
  <p:tag name="KSO_WM_UNIT_HIGHLIGHT" val="0"/>
  <p:tag name="KSO_WM_UNIT_ID" val="256*d*4"/>
  <p:tag name="KSO_WM_UNIT_INDEX" val="4"/>
  <p:tag name="KSO_WM_UNIT_LAYERLEVEL" val="1"/>
  <p:tag name="KSO_WM_UNIT_TYPE" val="d"/>
  <p:tag name="KSO_WM_UNIT_VALUE" val="565*615"/>
</p:tagLst>
</file>

<file path=ppt/tags/tag32.xml><?xml version="1.0" encoding="utf-8"?>
<p:tagLst xmlns:p="http://schemas.openxmlformats.org/presentationml/2006/main">
  <p:tag name="KSO_WM_BEAUTIFY_FLAG" val="#wm#"/>
  <p:tag name="KSO_WM_TAG_VERSION" val="1.0"/>
  <p:tag name="KSO_WM_TEMPLATE_CATEGORY" val="diagram"/>
  <p:tag name="KSO_WM_TEMPLATE_INDEX" val="169255"/>
  <p:tag name="KSO_WM_UNIT_CLEAR" val="0"/>
  <p:tag name="KSO_WM_UNIT_COMPATIBLE" val="0"/>
  <p:tag name="KSO_WM_UNIT_HIGHLIGHT" val="0"/>
  <p:tag name="KSO_WM_UNIT_ID" val="256*d*7"/>
  <p:tag name="KSO_WM_UNIT_INDEX" val="7"/>
  <p:tag name="KSO_WM_UNIT_LAYERLEVEL" val="1"/>
  <p:tag name="KSO_WM_UNIT_TYPE" val="d"/>
  <p:tag name="KSO_WM_UNIT_VALUE" val="366*415"/>
</p:tagLst>
</file>

<file path=ppt/tags/tag33.xml><?xml version="1.0" encoding="utf-8"?>
<p:tagLst xmlns:p="http://schemas.openxmlformats.org/presentationml/2006/main">
  <p:tag name="KSO_WM_BEAUTIFY_FLAG" val="#wm#"/>
  <p:tag name="KSO_WM_TAG_VERSION" val="1.0"/>
  <p:tag name="KSO_WM_TEMPLATE_CATEGORY" val="diagram"/>
  <p:tag name="KSO_WM_TEMPLATE_INDEX" val="169255"/>
  <p:tag name="KSO_WM_UNIT_CLEAR" val="0"/>
  <p:tag name="KSO_WM_UNIT_COMPATIBLE" val="0"/>
  <p:tag name="KSO_WM_UNIT_HIGHLIGHT" val="0"/>
  <p:tag name="KSO_WM_UNIT_ID" val="256*d*1"/>
  <p:tag name="KSO_WM_UNIT_INDEX" val="1"/>
  <p:tag name="KSO_WM_UNIT_LAYERLEVEL" val="1"/>
  <p:tag name="KSO_WM_UNIT_TYPE" val="d"/>
  <p:tag name="KSO_WM_UNIT_VALUE" val="366*415"/>
</p:tagLst>
</file>

<file path=ppt/tags/tag34.xml><?xml version="1.0" encoding="utf-8"?>
<p:tagLst xmlns:p="http://schemas.openxmlformats.org/presentationml/2006/main">
  <p:tag name="KSO_WM_BEAUTIFY_FLAG" val="#wm#"/>
  <p:tag name="KSO_WM_TAG_VERSION" val="1.0"/>
  <p:tag name="KSO_WM_TEMPLATE_CATEGORY" val="diagram"/>
  <p:tag name="KSO_WM_TEMPLATE_INDEX" val="169255"/>
  <p:tag name="KSO_WM_UNIT_CLEAR" val="0"/>
  <p:tag name="KSO_WM_UNIT_COMPATIBLE" val="0"/>
  <p:tag name="KSO_WM_UNIT_HIGHLIGHT" val="0"/>
  <p:tag name="KSO_WM_UNIT_ID" val="256*d*2"/>
  <p:tag name="KSO_WM_UNIT_INDEX" val="2"/>
  <p:tag name="KSO_WM_UNIT_LAYERLEVEL" val="1"/>
  <p:tag name="KSO_WM_UNIT_TYPE" val="d"/>
  <p:tag name="KSO_WM_UNIT_VALUE" val="564*646"/>
</p:tagLst>
</file>

<file path=ppt/tags/tag35.xml><?xml version="1.0" encoding="utf-8"?>
<p:tagLst xmlns:p="http://schemas.openxmlformats.org/presentationml/2006/main">
  <p:tag name="KSO_WM_BEAUTIFY_FLAG" val="#wm#"/>
  <p:tag name="KSO_WM_TAG_VERSION" val="1.0"/>
  <p:tag name="KSO_WM_TEMPLATE_CATEGORY" val="diagram"/>
  <p:tag name="KSO_WM_TEMPLATE_INDEX" val="169255"/>
  <p:tag name="KSO_WM_UNIT_CLEAR" val="0"/>
  <p:tag name="KSO_WM_UNIT_COMPATIBLE" val="0"/>
  <p:tag name="KSO_WM_UNIT_HIGHLIGHT" val="0"/>
  <p:tag name="KSO_WM_UNIT_ID" val="256*d*6"/>
  <p:tag name="KSO_WM_UNIT_INDEX" val="6"/>
  <p:tag name="KSO_WM_UNIT_LAYERLEVEL" val="1"/>
  <p:tag name="KSO_WM_UNIT_TYPE" val="d"/>
  <p:tag name="KSO_WM_UNIT_VALUE" val="564*646"/>
</p:tagLst>
</file>

<file path=ppt/tags/tag36.xml><?xml version="1.0" encoding="utf-8"?>
<p:tagLst xmlns:p="http://schemas.openxmlformats.org/presentationml/2006/main">
  <p:tag name="KSO_WM_BEAUTIFY_FLAG" val="#wm#"/>
  <p:tag name="KSO_WM_TAG_VERSION" val="1.0"/>
  <p:tag name="KSO_WM_TEMPLATE_CATEGORY" val="diagram"/>
  <p:tag name="KSO_WM_TEMPLATE_INDEX" val="169255"/>
  <p:tag name="KSO_WM_UNIT_CLEAR" val="0"/>
  <p:tag name="KSO_WM_UNIT_COMPATIBLE" val="0"/>
  <p:tag name="KSO_WM_UNIT_HIGHLIGHT" val="0"/>
  <p:tag name="KSO_WM_UNIT_ID" val="256*d*5"/>
  <p:tag name="KSO_WM_UNIT_INDEX" val="5"/>
  <p:tag name="KSO_WM_UNIT_LAYERLEVEL" val="1"/>
  <p:tag name="KSO_WM_UNIT_TYPE" val="d"/>
  <p:tag name="KSO_WM_UNIT_VALUE" val="366*415"/>
</p:tagLst>
</file>

<file path=ppt/tags/tag37.xml><?xml version="1.0" encoding="utf-8"?>
<p:tagLst xmlns:p="http://schemas.openxmlformats.org/presentationml/2006/main">
  <p:tag name="KSO_WM_BEAUTIFY_FLAG" val="#wm#"/>
  <p:tag name="KSO_WM_TAG_VERSION" val="1.0"/>
  <p:tag name="KSO_WM_TEMPLATE_CATEGORY" val="diagram"/>
  <p:tag name="KSO_WM_TEMPLATE_INDEX" val="169255"/>
  <p:tag name="KSO_WM_UNIT_CLEAR" val="0"/>
  <p:tag name="KSO_WM_UNIT_COMPATIBLE" val="0"/>
  <p:tag name="KSO_WM_UNIT_HIGHLIGHT" val="0"/>
  <p:tag name="KSO_WM_UNIT_ID" val="256*d*3"/>
  <p:tag name="KSO_WM_UNIT_INDEX" val="3"/>
  <p:tag name="KSO_WM_UNIT_LAYERLEVEL" val="1"/>
  <p:tag name="KSO_WM_UNIT_TYPE" val="d"/>
  <p:tag name="KSO_WM_UNIT_VALUE" val="366*415"/>
</p:tagLst>
</file>

<file path=ppt/tags/tag38.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 name="ISPRING_PLAYERS_CUSTOMIZATION" val="UEsDBBQAAgAIAIwRaElaf7mZOgQAAOEOAAAdAAAAdW5pdmVyc2FsL2NvbW1vbl9tZXNzYWdlcy5sbmetV/9u2zYQ/r9A34EQUGADtrQd0KIYEge0xNhCZMmV6DjZDwiMxNhEKDGTKLfZX32aPtieZEfKbuymg6R0gG2YtO+7091335HHpx8LiTa8qoUqT5zXR68cxMtM5aJcnTgLevbzOwfVmpU5k6rkJ06pHHQ6ev7sWLJy1bAVh+/PnyF0XPC6hmU9MquHNRL5iTMfp240m+PwKg2iSZSO/YkzclVxx8p7FKiV+qP64Ze37z6+fvP2x+OXW8s+QMkMB8EhFLJIb171AAppHAUpoJEgDckldUbmc5hdtKCBHxJntP0yzHoekwtnZD477RZxTEKaJoHvkdRP0jCiNhcBocRzRleqQWu24UgrtBH8A9JrDpXUouKoliK3P2QKNsqGdznzohn2wzQmCY19l/pR6IwSVVX3P1lY1ui1qsBdjXJRs2vJc+sTOGN/v6t4Da6ZBk4heOm1gH+qgonyqNN1jJd+OElpFAVJSkJvt+OMSJkjr2LGzUCUGCckBoCK1bx6gm1qWWbNEZZyGMLUn0wDeFMTwlSs1hLeemgccwI1mPOyywo4QmJgV5Iso9gzSQNXiKE7VtcfVJUf8GO/UF3AfuhGQEGX7oFTg7EDhhoLUI6q4pnuApuRJMETko6jSyAy9F00xCI6h3Y7H2JxRRJoEZJ02YT4wp9gQ3jTYjv+7/orY4bO8h6xLAM7k76NUE0NOyal0AW20+phXhLyfgFV83HwjS5uASGxtl4rseEQQpV3swc0xSWe4c/7hf9beob9gHgpEMqLlim1YmecMZCHUmnEpFTmAcAvyzeszDi65hlrgPD38Ldc5PZvptg2kr8a8TdieistL7aqFHrk8sXRwNAOhOxxhEVTQ3ha8+JOd7neC/8pURhi/2cIfR59oP+kbdaxDx0wFqq/BQF5NoIEiir7W/nhGTiatz0PouCXNwN8htEWIFToqRgXkKqDEC4ghQPsl2Sc+BSG7ZJf10J3zjFb2bZA3y5qBgcHyTV/KOw1v1HQE5KzTTvOQNZspTsLujctD7SH+jSAkEMAXLUjESClKCD+vAfmYkZ2GWgl4+BJlqqRuW1RKW6tbEBum4I/nsM3lSrsrmT1jrytap1+TxTtw8Wt0/mAeZIQHLvT1MWhS8wRzjSN7GkEXDQxBTRJAzw25kDKgulsDVp5o5oy7wnUnsI8coYBbJvShLMqW//z6XNPjK8iaXfRdvfXQSDQYUaIyBew30Olef1nFwjF40M7u+hjtT217ux6HmKpD3T4X06HrNX0QhWwddTtF9i2LRqmFLvTGRAysfxTTZV1j959hBmOz0FU7PnKGc1YdQuKRJWSg1Bsqg0B9TDvDxeHRktR8iG236fp5oGpP0+x59lbFDSfFNltO7xyOCtm2+uUhOtUXzB3ikMQvK/weC70QEA7I3byAo3erh/afPN4ZHxZ1fYyevxy7276L1BLAwQUAAIACACMEWhJCf5wTAkDAAC1CgAAJwAAAHVuaXZlcnNhbC9mbGFzaF9wdWJsaXNoaW5nX3NldHRpbmdzLnhtbNVW3VIaMRS+5yky6XgpixarZRacjsDUUYER2uqVEzYHNmM22W6yIF71afpgfZKebARhtM6qdablBnJ+vvOdnxwSHt4kkswgM0KrJt2p1igBFWku1LRJv4y62weUGMsUZ1IraFKlKTlsVcI0H0th4iFYi6aGIIwyjdQ2aWxt2giC+XxeFSbNnFbL3CK+qUY6CdIMDCgLWZBKtsAvu0jB0FalQkjoRWea5xKI4EhBCceOya5kJqaBNxuz6Hqa6VzxIy11RrLpuEnf1YrP0sZDtUUCyiVnWih0YttgnAvHh8mhuAUSg5jGSHy/TslccBs36W7doaB18BClwPY5MIdypDEZZe/gE7CMM8v80cezcGPNUuBFfKFYIqIRaojLv0nbo6vPl4PO+elx7+Rq1O+fjo4HnkThE2zihMFmoBAJ6TyLYBUnZNayKEbe6DNh0kAYrIuWZhOtNsi5MxlribUvvHAekjHwHktgrRvDa6G6aLlDyQQTkYsm/ZQJJikRlkkRrZxNPjZW2KL/3XVLglg4Z0DOhvQ+vK9OFLPMwDqtpca4mketbzqXnCx0TqS4BmI1wfzzBH/FQNabQyaZTgopjo8lRgqMOBMwB35Y1PQO8E+BLjFEkqMnTm4qwfoI33NxS8Yw0RniApvhjKNcGI9ffRZwyoy5B2VLjlvD0+N25+q41+5cbLkEGZ8xFT0THBsOSWrfAp9h7kpjCCk1VnMNAisTsdxA0R8ueGFWJs3SsWM2K5ruGlmAYrsF8vGYqIhwNIXKoSxgxBTRSi4Ii/AKGTdCM6FzgxI/LB7avIigdyVCFVSneIMwWMYhK4NW29l9X9/7sH/wsVENfv34uf2k091aGUjmovm9cvTkYlktl4d3LgzcLnh8Ndgs/zc3w+C887VMXXudi1GpbnaGpeD6Zaz6J2Wszv0qG6ytsVIUcA9N/dLDTSRFIizwvzliLxiTV/2D+Bl7mzF5w5xfczX+m5T9afUY2Xh9hMGjzyOnSYQSCRbCbcTVm6q1V6/he+ZRVaWCaJtPzVblN1BLAwQUAAIACACMEWhJIqekOpUCAABTCgAAIQAAAHVuaXZlcnNhbC9mbGFzaF9za2luX3NldHRpbmdzLnhtbJVWTY/aMBC991cgeid7qLSt5EXqslRaiXZRd7V3JxkSC8eO7AmUf187sYkDCQlESHjmPc+H3zgQvWdi+WU2I4nkUr0DIhOZthZvm7H0aR5XiFIsEikQBC6EVAXl8+XXX/WHRDVyjCUPoKZydjSBNsxD/ZlCcTFuExJZlFScNjKTi5gm+0zJSqSjqeWnEhRnYm8D/HhcrR+HkJxpfEUoOjmtv9tnGqVUoDWko5WcWZzGwKdVf8FpQ92u/oJ2YJrhhAxLmkG3yWN4YXa/m4DwD0dLKDk9gbprc1lW5T0aKZXMbEPvCuI5XNLUjJ8hvDzYZ5RgC7KBRkO49nx7sU8Acj/DuSd2XJXkW9vXiwvBHnrMYYmqAhL5VePTuTy+VWjmA5Y7yrUBhKYWtDVJb2ml/TZdW4v7C0cm0gDkDC3iU/KqgFWTbwDs2lv8avVcXxVhfmdbkKCCgzMGGbbGFvnHtPUKGRhb5DtnKbwJfrqCX3oajj/iZ+oO83b3jRcENcvU1+aX3m1Dbezk6iC2M3hMIVNYapvPByvAHhuJaluTU3SVFBH0wDKKTIrfFhef6mo0iS4cTmr9wiLIkEOf3uoczS0dHli97srRebt6bN4KbXHNeobmEn+aU0Sa5IV5K+n5zPHMlJjGzKN+hr0mDRzUq9jJiZyCqj2oDyn51ChCIoTYurIhsGxGawhOoqAFJOpvMnGb9HVfVEUMam0OjYFXTdfW4HKW5dx88ZPBEdIuYcDZMDE32wnKzqIMDE4BQFWSe8k2i8ZTVBwZhwP4yQ8MdcFDlRFtJDqktp+4gR2GenOWSYJ0F0UrlBDXdfQQPk1esnvlhI4Jmkca67qyztiP3cr+MrPaC0GNwWmps7XxX/fQGO2fyf9QSwMEFAACAAgAjBFoSXjWJgneAgAAxgkAACYAAAB1bml2ZXJzYWwvaHRtbF9wdWJsaXNoaW5nX3NldHRpbmdzLnhtbM1WwU4bMRC95yssVxzJAqWFRpugigSBoCQiaQsnNFk7WQuvvbW9CeHUr+mH9Us6XpOQCBotCKrmkux45s17M+PZxAe3mSQTbqzQqkm361uUcJVoJtS4Sb8Ojjb3KbEOFAOpFW9SpSk5aNXivBhKYdM+dw5dLUEYZRu5a9LUubwRRdPptC5sbvyploVDfFtPdBblhluuHDdRLmGGX26Wc0tbtRohcTB90ayQnAiGFJTw7EAeu0zSKHgNIbkZG10odqilNsSMh036bqv8zH0CUltkXHlttoVGb3YNYEx4OiD74o6TlItxirz3dimZCubSJt3Z9SjoHT1GKbGDBPAohxq1KHcPn3EHDByEx5DP8Vtn54ZgYjMFmUgGeEK8/CZtD66Pr3qdi7OT89PrQbd7NjjpBRJlTLSKE0eriWIkpAuT8EWeGJyDJEXeGDMCaXkcLZvmbiOtVsj5ZzLUEktfRlEyQqZy1qSfjQBJiXAgRbI4dWDG3B0JiRp87HZ9pBx9AAx6kxSM5cuJ5ifWVzFpfdeFZGSmCyLFDSdOE1RUZPgr5WS53GRkdFZaJVhHrBSMk4ngU84OyirdA/4t0RWmyAqMxFHMJXchw49C3JEhH2mDuBwmOLRoFzbg158FnIO1D6Aw57jRPztpd65Pztudyw0vENgEVPJMcGwhz3L3FviA2pXGFFJqrOYSBFYmgcLysj9MsNKtiszKuVOYlE33jSxBsd0C+QRMPEhwtIQqeFXABBTRSs4IJHgprB+hidCFRUsYlgBtX0QwhBKhSqpjXFCYzDBuqqBtbe+83/3wcW//U6Me/f75a3Nt0P2i6Enw2cKmOFy7Khbr4vGdiyN/Q5++7M4U/+qu9y4636pU6rxzOajUn06/Ely3ilf3tIrXRVhOvaXFVIkCbpZxWGO4W6TIhOPsNYfmBY1fv+XDWLxS499Qxdrx/X9FhKfFS33lLR5HT/7NqKF99b9Xq/YHUEsDBBQAAgAIAIwRaEmyb2zyhQEAADAGAAAfAAAAdW5pdmVyc2FsL2h0bWxfc2tpbl9zZXR0aW5ncy5qc42UPW/DIBCG9/wKi65VlKFS2q5NKkXKUKnZqg7YvjhWgEOA3bhR/nsN+bIJNIbFvH783h3W3X6UtItkJHlN9u7ZnT/6Z6eB1daUaXjsv2D2hVGVr3OrE83KHFYlB1YKIB5Snz+9yIcrETImwpmmzae11R0/goH8iAxYqICmA1od0H4C2i4U+LdX2amqY0Wde04rY1CMMxQGhBkLVJw6hjy8u9Ut0IOxBnUHXdMMeqYTt2Lk1fGWy5BLKpolFjhOabYtFFYij8XfNBJU+8O3J7uX6dt82gVYqc3CAPcDz5/tjpNSgdaQx7K8wIymwP4tyEN7xrcFeXRd6tLE05C0gJtbCmGi9RrKGdiZWHqS0QbUECuUlRzwA6XCwt7IEMszypDmpSiO3Gxid5CzyVrbmOG10KeZ3aTXQui10CbQkTw2OAZ0vQk2rvaiLkM9z0KiCInxWeWL9UXs5WP8QWLPXwmhxtBsw9v50M5Ge+eg22dQC7FGK3CqtqBWiKyt6Pte7n7w0eEPUEsDBBQAAgAIAJauh0ka2uo7qgAAAB8BAAAaAAAAdW5pdmVyc2FsL2kxOG5fcHJlc2V0cy54bWydjzEPwiAQhXd+BbldsFvTAN1M3Bx0NhVRSejRcNT684XUGGeHS+5d3vdeTvWvMfCnS+QjamjEFrhDG68e7xpOx92mBU55wOsQIjoNGIH3hinftHhIjlwmXiKQNDxynjopl2URnqZUEiiGOZdgEjaOsswYUVZSTisKK9v5v+jPDQxjnKvL7EPeoyl7UauFU7IaKnN2KDzeIshqUPLrrsrOlEtFEUr+PGbYG1BLAwQUAAIACACWrodJlBOzImkAAABuAAAAHAAAAHVuaXZlcnNhbC9sb2NhbF9zZXR0aW5ncy54bWwNzDEOgzAMQNGdU1jeKe3WgcDGVpbSA1jERZEcG5GA4PZk+8PTb/szChy8pWDq8PV4IrDO5oMuDn/TUL8RUib1JKbsUA2h76pWbCb5cs4FJliFLt4mjiUyjxSLHHYRqOFTXv/AHpuuugFQSwMEFAACAAgAdrjDRM6CCTfsAgAAiAgAABQAAAB1bml2ZXJzYWwvcGxheWVyLnhtbK1VTW/bMAw9p8D+g6F7raRd1zSQW3QFih3WoUDWbbdAtRlbi215klw3/fWj/G3P6VZgBwM2xfdI8ZE0u3pOYucJlBYy9cjCnRMHUl8GIg098vD19nhJri7fHbEs5ntQjgg8kqfCAnhMnAC0r0RmEHzPTeSRnsFFZuJkSkglzB65z5C7i7Qk745m6JJqj0TGZCtKi6JwhUZEGmoZ55ZEu75MaKZAQ2pA0SoN4jTYlfk7Gp9EptTsM9A9ZGbeHrgmaTmetRiQFKeuVCE9mc8X9Mfd57UfQcKPRaoNT30gDlZyVpbykfu7OxnkMWhrm7EqyTUYY5MobTNmVmKxTB2tfI9UDpsEtOYhaDdOQ0IrLJ0As23MdVTz6AGt5dU7UfOWfhv7vWncSuVo55zlj7HQER71IZ11EsjoMCpLyuuWHfTQdNCtZSKOgl+5UBCUn9/aFpkvSBWw7bgyT1cXPh7g2y33jVT7G4RhF9UKuq1obiWaW4JaDreNvu4oSHPbLXCTK2hKNWNPIgD5hSvFbVtcGpUDoyNjjaVDMKPVlWuROkFYZJL47B+0sX4jaX7q15QpAf9DmE9I1NZEpAE83wr0MZBgTQ1gsa3NNVns2phdTjp/THp9PTBVOdai4EUcw1UIOIYBN5x2dnoICoprdPFzNcL2Dg6CIxFGMT5mkmF8epAm4Wo3ydA7OAiOpb+bgLbmtox0XMdRM7UdxOjEOmF+ro1MxEvZnoM9Y1ZlH742cs3RdSbag/P5H6M4iNEM5pZMrC771ttXzeG9nVOjO59NVlkG3YrzACbPKq9mFvJs5BPAluexuenn1OzDHnSU89R0THN9x36XxVq8gFOIwP7pFqe2JhHYnvHIh+VpjwH1xO0yCF+apiIyWktSqXlIOYa1eRJQVJhqVj6i6qGSeRqMtHGz7uegY9xV1wq4E8MWM12cYPPJzCPv8aW+y8XZRXeV88VFgy3zuq8CV7m8YVXXCXedQet+bS/C6pnH199QSwMEFAACAAgAlq6HSX3cB5dZAgAAPQcAACkAAAB1bml2ZXJzYWwvc2tpbl9jdXN0b21pemF0aW9uX3NldHRpbmdzLnhtbJVVXW/bIBR9369A+QGNMfhLSiPZBk+R+jBpq/ZMbJpZdcAC0rUTP36QzEmduU3i+wT3nHu5h+vLQj+3otxpI7ftH2ZaKb5zY1qx0csvACxq2Un1TXHNzX5jvAUE2/L72aMwrel4MwPaMNEw1dzPnlin+exAGUigdY71zhgp7mopDBfmTki1Zd0MvLBu50JV+282v0yUL1zdQHtiNT9PFlwkjJJMw2u57Zl4e5Abebdm9fNGyZ1orjnZr7eeq64Vz0dwlpQ0mcR2rTYrw7cTx6KptytYvbszzZsL9Rw5HVvz7hoFzhjnaT5R4Iz50urWXDxgzzZ8SumP0MJFnrqY0NsnHMNfzRGNQm/T6I69cXXDiWS/629slV7JjZf1hiwDo5Oscb/zEU4Cb59zfEk+04UcI4Uw8TbgFvN3Y2I/Sebno+QQ6GcrGvl7JZ7kP+IwQkrv1csAHGQBaZKnJHUrXOAQJJiGNAWERqXzZYhkqHQ+EsJyMT8LcYireO3GxnTUxXzk/Z+wEporsxINf12iMfq9a1zBV+WUdzi9jLE3O2S1e6kwwDBKImrDHCEUgzIikAQ2SbIkh4AGOAqQLVLfeABGEcxiC5MwQm5VZbGLgmkWA5xgHBIb0tCxQZ4XJCxtgjIIc5eNpllpq6pIggBACBEmNopRVQTAoZGLkaPUC4gIKlBs8yKHKQJVWRUVtpTQuIxAGtI4CCwuChQEJ3FP1b2X67R7dTmDnBcCTl7BpPfUbePmWtQ7pRz4B9+6BjccrJnmK9fH1ePDw6FxHcS/hANCu01X8Ycv5F9QSwMEFAACAAgAlq6HSUbB4VDjCQAAXxcAABcAAAB1bml2ZXJzYWwvdW5pdmVyc2FsLnBuZ+2Y+VdT1xbHL8aCA1NfXQ5MkdoW+roqapQhDAEniiiwrD7L7EQAIzJcQ0iABEsrjlCWtRZTE7BatCREDQTCkOiiGN8jEBBMJAnE94IJcElCDAnCzU1efG3X+7V/AD/cddbe5/M9+6y9zrlnn3MxKSHWbZXXKgAA3OK+2H0QAFB7AGAZa4Wzw7Opc228o3ECD8buBJoHfKYcxvLsmAMxAPCwZrX12HsOe2XBF8kgALj3vPucRPn3TgLA2rm43TGHSjJ0Y1uLUrO8zx875fXDdx8/+GbN9kNJg0MnV97Pydn2wCn48f6UjgeoVWs9ix2dy+3kyDIruir20RenRUawHCN7xpc8PB23F8v5iJ7YzDMvmqGmbAkjPbJ8cU4ewCxbBgCzQ6mYAXE4Zn4GMjRMLpi0xmtOAOBHr6NJO/wuZQjKNpCWA0AJC+/uMMe7yB+QHBMumWnWNpAT0+UrHAO8TJfsSmREXPR+p+sUahq63geA+t1XHNznxx3anPc3AUD05fWO7pTfHILBD/cCQMXarY7gLRfeoXuW0CV0CV1Cl9AldAldQpfQJXQJXUKX0L+G1q6OLLXMpMiL59687msKSGRYm3COG9507+V1MgaOZuPolLckOLvVANkgjtAm4iHFdYglr5PfL6Uyyy2jOB6bOqWjTGdPBAueHoCRueHE7KAA4PGmtZvW/VjZlwzW1/HQiEWRbz+FSTrARM0aNf10aFhNVV7l67PX34SsL5qO0Dz2YkpYiuNdVGRxIjqcGdJo4nNV8mDcOkyOmGc22vhxixv4VzmFZ4R8Fmjj4mEbGQA+Pj7hDHqGuTSCWJe6XOaYT1IjSkrOOorzvGXqmLCW0MBuA+pp175tlYNlZT4+eIChOBXFiCkewxPupcD9kh7K6wKp7dcBJs22waXp9YjkWSf1Kt8VUoNwf1YGTnL+Q6D+0BXl0e7+yef+ePdf51GKL7sOnqVpgsPGi7mauVDWgAg6/NOGNGnStp5eeTaLWbUhtJqzKBZKxniN1L3jZoJYZAIpw1RCqNwbiK5bzx/ERh9QFJv2W237y7e5/Ad6sUKf0aGTJp318dSo1Ue3Sm19WEmL/cAu0X1m7TzidUNPGp53AWYv9D77Vup0Ss4L9/ter4ku4Xlf0B9xCIEiH8/nf8jiXWrTsXajIFP9HDmotv2UAh2OA14l/KkUp95O0GFQQ9bNsYvpf9NLfU7rKydt4XuG5yuHENKlYq6dAo9+JTRg8m7JivSkSwPIlS6DrP2s0CNyTT9xy408Qc3TmI3sp5ATEPXdeoOyML1D18A/GXjznHaEiWWgdObV+j7j0eudW2UmVxeIV6c47hYFbsG29bmyCQXpLvfAjvNVCKgpsxw74VyLgNWV/9T/wqwlLXiZwIVMwQ2PHWv6s25CpMwQJITITCgP4h6kHRGZv2tGAYGe6lvhzfFtkdvBCr57cGJdZf+ITKGpPoPFnZGkyQhs/5w8esxJNvm9E2bE43PWuVw2wktFiVlhkSEFYh1jsUTG2arlO7PjBTfAytH0ur5glDzFVLiYfzTjfmrlGNV77O4C1tQt3qdINJOIaWD42LzOaRDPqMDK7ZNDEfz2fLroZ7Jr5DjOAM9oCgm3RMaHeWJyPw8UrZjPFdzgXylNVakpt4mbRdbwOh00FgSbQzVljRI1ZAuLRc92XDAO+MruKipEJ9x8uZrqLToMPnBM5soihW0R+77x+jBbp5AKZVN5yQT0U21pO8ffs37ofqtzJTkitNUSsD+Rbb6jpewPG2/kBETKHhsb2K0en5jedrUhD+F2PBwRJZGje/DRN1uba0BIaXzse/nPeMcYuSmE7sjZ77+Egg2hEraaCk/l1bUy9ig5dPVnPwJKRjIUXS7e0tK2Y42uJgTz2DEl1jG8lBoVC63kIId/XFAmgzihAfZntwr7bSNJLbwACNQUSU689FpV06PqoErSSfOBT8NJaTfOoPyqzNMSpZERPpkp2czeQWKB2aUKya+3Ugml2O7PRW2HxZg8MLmqbchJeTVZhHpjnu4v++n87a35YcxW52+Tte4zsqYAGGhxfqBG7FUtHGKdKivQC6KkwWhOz7FACtS+ecw5wp3Qj4qXC2byA+jEI5J7v48eb9p4auOy9nCupjDLfUDkVaxZeX9UgG6RxCCheu5AALvc8yvOZjZs3rE94g4JJb7Zh1Up0gTkZW9Gks6miZ7g3b7mWo4wis/fbquGnuc9Vj/4B0WTE6KQBeU1X7eUZmqlckaCQZEn3Ok8ODOSQvvoqG8L5xxe6rradKYKsZWYw9pVOs4y9rFTCVowe2zOYoSDCQIDka8tYnhdsvSFVScW6fPpdB3M602akzp2j1uJjxQ7fpHxyG8//q7OAClTFMNT5TddJOSKMAFl4sVHFSQMgXY3x/dtEFRfHnmuzfkb9QkZi+5I0mcBIE4wjiVZV+eh5SximDR8h0bFlRK5tm5axiPhAarUBh/q66C67VF0nPWeDWWFv/gy6D6a3bZBnCu3CQb+twzKkz18uJYnOQlalQhxah9lgS4TooYcluhndSazc+IxldY79VwkhLcT0quR64xke1ZgCm1LjmWs6on6Wsn/82T/thV58smo/eVOyi9TPHb2Mpm8jU3jDMMtmdmmV9vsGR5f5dKAATpRXxHhtgdi53Ol9VsI+hptV7VUe9W8aogVr/q0kInXqUy2t6U+jly1iwcxMknauhPdvQXpevUH9D+CeQzdyKSSzY5zKAMxitBlJ6lWo6iEXoSzZIsT3PaCVV3uVu2cgOpP1N+TyQ44NnMnz2MvvA9eVjDuc4XpnaDZSLPUwePdkhjbnPnlDjTzEW3cdWUT59y//esMUEm5WDH5C+cIGQ93uMZyJWkBJqMxTkyMglOdZWY42vm3P357u97qOw3NVNuClmAyFsLWJPtsj4exnl5lKCktomkGCtz8uJoNd/iYdClcK+swzGdIgGCSNFfBGjH0pIWIrltQwOa1m2gL000cG9EzMk+lHU7EdS++OyVb0egqhDdh67+2CkJGG6WuCVAWXCyKKWK3BAEFD9cvxGMv+IkQwYKG3o72UBnfoZ9tM22DbcUdySYDOQ7xF/S+2hW6w7N/H4wC1l2uFd6pnCxUSpLmjNjxHwBg5GKtUGzw9PW4XSM8MqED0W0IbzlQf/DKaU3Q92zU5JzsXxp2pIpmR3DuLQslPvmJADD92zPabO+6zDTkTV+QsYJepZtX0WraPgWAw3+pFumx1sSqnR2+WD3Fj2KZSVb++fjLyRRW//74C5Enp3UUm5WsdJivHt4My5Gak7ZDjjqkMNahFOE1zFab3yV8N8U8PT013Gi85qhvoooxBrHSZCcSzbi/r1lNiL/8usHhBuL2JOxu3nn06/8CUEsDBBQAAgAIAJauh0ltURk7SgAAAGoAAAAbAAAAdW5pdmVyc2FsL3VuaXZlcnNhbC5wbmcueG1ss7GvyM1RKEstKs7Mz7NVMtQzULK34+WyKShKLctMLVeoAIoZ6RlAgJJCJSq3PDOlJMNWycLQGCGWkZqZnlFiq2RmaAAX1AcaCQBQSwECAAAUAAIACACMEWhJWn+5mToEAADhDgAAHQAAAAAAAAABAAAAAAAAAAAAdW5pdmVyc2FsL2NvbW1vbl9tZXNzYWdlcy5sbmdQSwECAAAUAAIACACMEWhJCf5wTAkDAAC1CgAAJwAAAAAAAAABAAAAAAB1BAAAdW5pdmVyc2FsL2ZsYXNoX3B1Ymxpc2hpbmdfc2V0dGluZ3MueG1sUEsBAgAAFAACAAgAjBFoSSKnpDqVAgAAUwoAACEAAAAAAAAAAQAAAAAAwwcAAHVuaXZlcnNhbC9mbGFzaF9za2luX3NldHRpbmdzLnhtbFBLAQIAABQAAgAIAIwRaEl41iYJ3gIAAMYJAAAmAAAAAAAAAAEAAAAAAJcKAAB1bml2ZXJzYWwvaHRtbF9wdWJsaXNoaW5nX3NldHRpbmdzLnhtbFBLAQIAABQAAgAIAIwRaEmyb2zyhQEAADAGAAAfAAAAAAAAAAEAAAAAALkNAAB1bml2ZXJzYWwvaHRtbF9za2luX3NldHRpbmdzLmpzUEsBAgAAFAACAAgAlq6HSRra6juqAAAAHwEAABoAAAAAAAAAAQAAAAAAew8AAHVuaXZlcnNhbC9pMThuX3ByZXNldHMueG1sUEsBAgAAFAACAAgAlq6HSZQTsyJpAAAAbgAAABwAAAAAAAAAAQAAAAAAXRAAAHVuaXZlcnNhbC9sb2NhbF9zZXR0aW5ncy54bWxQSwECAAAUAAIACAB2uMNEzoIJN+wCAACICAAAFAAAAAAAAAABAAAAAAAAEQAAdW5pdmVyc2FsL3BsYXllci54bWxQSwECAAAUAAIACACWrodJfdwHl1kCAAA9BwAAKQAAAAAAAAABAAAAAAAeFAAAdW5pdmVyc2FsL3NraW5fY3VzdG9taXphdGlvbl9zZXR0aW5ncy54bWxQSwECAAAUAAIACACWrodJRsHhUOMJAABfFwAAFwAAAAAAAAAAAAAAAAC+FgAAdW5pdmVyc2FsL3VuaXZlcnNhbC5wbmdQSwECAAAUAAIACACWrodJbVEZO0oAAABqAAAAGwAAAAAAAAABAAAAAADWIAAAdW5pdmVyc2FsL3VuaXZlcnNhbC5wbmcueG1sUEsFBgAAAAALAAsASQMAAFkhAAAAAA=="/>
  <p:tag name="ISPRING_PRESENTATION_TITLE" val="儿童卡通教育说课通用动态PPT课件"/>
  <p:tag name="ISPRING_RESOURCE_PATHS_HASH_PRESENTER" val="c5788521c182d403fec4d4179d2c153b7822c8"/>
  <p:tag name="ISPRING_SCORM_ENDPOINT" val="&lt;endpoint&gt;&lt;enable&gt;0&lt;/enable&gt;&lt;lrs&gt;http://&lt;/lrs&gt;&lt;auth&gt;0&lt;/auth&gt;&lt;login&gt;&lt;/login&gt;&lt;password&gt;&lt;/password&gt;&lt;key&gt;&lt;/key&gt;&lt;name&gt;&lt;/name&gt;&lt;email&gt;&lt;/email&gt;&lt;/endpoint&gt;&#10;"/>
  <p:tag name="ISPRING_SCORM_PASSING_SCORE" val="100.0000000000"/>
  <p:tag name="ISPRING_SCORM_RATE_SLIDES" val="1"/>
  <p:tag name="ISPRING_ULTRA_SCORM_COURSE_ID" val="B6E28A7D-AA35-4002-98CA-51A574429D4C"/>
  <p:tag name="ISPRINGCLOUDFOLDERID" val="0"/>
  <p:tag name="ISPRINGCLOUDFOLDERPATH" val="资源库"/>
  <p:tag name="ISPRINGONLINEFOLDERID" val="0"/>
  <p:tag name="ISPRINGONLINEFOLDERPATH" val="内容列表"/>
</p:tagLst>
</file>

<file path=ppt/tags/tag4.xml><?xml version="1.0" encoding="utf-8"?>
<p:tagLst xmlns:p="http://schemas.openxmlformats.org/presentationml/2006/main">
  <p:tag name="KSO_WM_BEAUTIFY_FLAG" val="#wm#"/>
  <p:tag name="KSO_WM_TAG_VERSION" val="1.0"/>
  <p:tag name="KSO_WM_TEMPLATE_CATEGORY" val="diagram"/>
  <p:tag name="KSO_WM_TEMPLATE_INDEX" val="160541"/>
  <p:tag name="KSO_WM_UNIT_ID" val="diagram160541_6*i*9"/>
  <p:tag name="KSO_WM_UNIT_INDEX" val="9"/>
  <p:tag name="KSO_WM_UNIT_TYPE" val="i"/>
</p:tagLst>
</file>

<file path=ppt/tags/tag5.xml><?xml version="1.0" encoding="utf-8"?>
<p:tagLst xmlns:p="http://schemas.openxmlformats.org/presentationml/2006/main">
  <p:tag name="KSO_WM_BEAUTIFY_FLAG" val="#wm#"/>
  <p:tag name="KSO_WM_DIAGRAM_GROUP_CODE" val="l1-1"/>
  <p:tag name="KSO_WM_TAG_VERSION" val="1.0"/>
  <p:tag name="KSO_WM_TEMPLATE_CATEGORY" val="diagram"/>
  <p:tag name="KSO_WM_TEMPLATE_INDEX" val="160541"/>
  <p:tag name="KSO_WM_UNIT_CLEAR" val="1"/>
  <p:tag name="KSO_WM_UNIT_COMPATIBLE" val="0"/>
  <p:tag name="KSO_WM_UNIT_FILL_FORE_SCHEMECOLOR_INDEX" val="5"/>
  <p:tag name="KSO_WM_UNIT_FILL_TYPE" val="1"/>
  <p:tag name="KSO_WM_UNIT_HIGHLIGHT" val="0"/>
  <p:tag name="KSO_WM_UNIT_ID" val="261*l_h_a*1_3_1"/>
  <p:tag name="KSO_WM_UNIT_INDEX" val="1_3_1"/>
  <p:tag name="KSO_WM_UNIT_LAYERLEVEL" val="1_1_1"/>
  <p:tag name="KSO_WM_UNIT_PRESET_TEXT" val="Lorem"/>
  <p:tag name="KSO_WM_UNIT_TEXT_FILL_FORE_SCHEMECOLOR_INDEX" val="14"/>
  <p:tag name="KSO_WM_UNIT_TEXT_FILL_TYPE" val="1"/>
  <p:tag name="KSO_WM_UNIT_TYPE" val="l_h_a"/>
  <p:tag name="KSO_WM_UNIT_USESOURCEFORMAT_APPLY" val="0"/>
  <p:tag name="KSO_WM_UNIT_VALUE" val="6"/>
</p:tagLst>
</file>

<file path=ppt/tags/tag6.xml><?xml version="1.0" encoding="utf-8"?>
<p:tagLst xmlns:p="http://schemas.openxmlformats.org/presentationml/2006/main">
  <p:tag name="KSO_WM_BEAUTIFY_FLAG" val="#wm#"/>
  <p:tag name="KSO_WM_DIAGRAM_GROUP_CODE" val="l1-1"/>
  <p:tag name="KSO_WM_TAG_VERSION" val="1.0"/>
  <p:tag name="KSO_WM_TEMPLATE_CATEGORY" val="diagram"/>
  <p:tag name="KSO_WM_TEMPLATE_INDEX" val="160541"/>
  <p:tag name="KSO_WM_UNIT_CLEAR" val="1"/>
  <p:tag name="KSO_WM_UNIT_ID" val="261*l_i*1_2"/>
  <p:tag name="KSO_WM_UNIT_INDEX" val="1_2"/>
  <p:tag name="KSO_WM_UNIT_LAYERLEVEL" val="1_1"/>
  <p:tag name="KSO_WM_UNIT_LINE_FILL_TYPE" val="2"/>
  <p:tag name="KSO_WM_UNIT_LINE_FORE_SCHEMECOLOR_INDEX" val="5"/>
  <p:tag name="KSO_WM_UNIT_TYPE" val="l_i"/>
  <p:tag name="KSO_WM_UNIT_USESOURCEFORMAT_APPLY" val="0"/>
</p:tagLst>
</file>

<file path=ppt/tags/tag7.xml><?xml version="1.0" encoding="utf-8"?>
<p:tagLst xmlns:p="http://schemas.openxmlformats.org/presentationml/2006/main">
  <p:tag name="KSO_WM_BEAUTIFY_FLAG" val="#wm#"/>
  <p:tag name="KSO_WM_TAG_VERSION" val="1.0"/>
  <p:tag name="KSO_WM_TEMPLATE_CATEGORY" val="diagram"/>
  <p:tag name="KSO_WM_TEMPLATE_INDEX" val="160541"/>
  <p:tag name="KSO_WM_UNIT_ID" val="diagram160541_6*i*16"/>
  <p:tag name="KSO_WM_UNIT_INDEX" val="16"/>
  <p:tag name="KSO_WM_UNIT_TYPE" val="i"/>
</p:tagLst>
</file>

<file path=ppt/tags/tag8.xml><?xml version="1.0" encoding="utf-8"?>
<p:tagLst xmlns:p="http://schemas.openxmlformats.org/presentationml/2006/main">
  <p:tag name="KSO_WM_BEAUTIFY_FLAG" val="#wm#"/>
  <p:tag name="KSO_WM_DIAGRAM_GROUP_CODE" val="l1-1"/>
  <p:tag name="KSO_WM_TAG_VERSION" val="1.0"/>
  <p:tag name="KSO_WM_TEMPLATE_CATEGORY" val="diagram"/>
  <p:tag name="KSO_WM_TEMPLATE_INDEX" val="160541"/>
  <p:tag name="KSO_WM_UNIT_CLEAR" val="1"/>
  <p:tag name="KSO_WM_UNIT_COMPATIBLE" val="0"/>
  <p:tag name="KSO_WM_UNIT_FILL_FORE_SCHEMECOLOR_INDEX" val="5"/>
  <p:tag name="KSO_WM_UNIT_FILL_TYPE" val="1"/>
  <p:tag name="KSO_WM_UNIT_HIGHLIGHT" val="0"/>
  <p:tag name="KSO_WM_UNIT_ID" val="261*l_h_a*1_1_1"/>
  <p:tag name="KSO_WM_UNIT_INDEX" val="1_1_1"/>
  <p:tag name="KSO_WM_UNIT_LAYERLEVEL" val="1_1_1"/>
  <p:tag name="KSO_WM_UNIT_PRESET_TEXT" val="Lorem"/>
  <p:tag name="KSO_WM_UNIT_TEXT_FILL_FORE_SCHEMECOLOR_INDEX" val="14"/>
  <p:tag name="KSO_WM_UNIT_TEXT_FILL_TYPE" val="1"/>
  <p:tag name="KSO_WM_UNIT_TYPE" val="l_h_a"/>
  <p:tag name="KSO_WM_UNIT_USESOURCEFORMAT_APPLY" val="0"/>
  <p:tag name="KSO_WM_UNIT_VALUE" val="6"/>
</p:tagLst>
</file>

<file path=ppt/tags/tag9.xml><?xml version="1.0" encoding="utf-8"?>
<p:tagLst xmlns:p="http://schemas.openxmlformats.org/presentationml/2006/main">
  <p:tag name="KSO_WM_BEAUTIFY_FLAG" val="#wm#"/>
  <p:tag name="KSO_WM_DIAGRAM_GROUP_CODE" val="l1-1"/>
  <p:tag name="KSO_WM_TAG_VERSION" val="1.0"/>
  <p:tag name="KSO_WM_TEMPLATE_CATEGORY" val="diagram"/>
  <p:tag name="KSO_WM_TEMPLATE_INDEX" val="160541"/>
  <p:tag name="KSO_WM_UNIT_CLEAR" val="1"/>
  <p:tag name="KSO_WM_UNIT_ID" val="261*l_i*1_3"/>
  <p:tag name="KSO_WM_UNIT_INDEX" val="1_3"/>
  <p:tag name="KSO_WM_UNIT_LAYERLEVEL" val="1_1"/>
  <p:tag name="KSO_WM_UNIT_LINE_FILL_TYPE" val="2"/>
  <p:tag name="KSO_WM_UNIT_LINE_FORE_SCHEMECOLOR_INDEX" val="5"/>
  <p:tag name="KSO_WM_UNIT_TYPE" val="l_i"/>
  <p:tag name="KSO_WM_UNIT_USESOURCEFORMAT_APPLY" val="0"/>
</p:tagLst>
</file>

<file path=ppt/theme/theme1.xml><?xml version="1.0" encoding="utf-8"?>
<a:theme xmlns:r="http://schemas.openxmlformats.org/officeDocument/2006/relationships" xmlns:a="http://schemas.openxmlformats.org/drawingml/2006/main" na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docProps/app.xml><?xml version="1.0" encoding="utf-8"?>
<Properties xmlns:vt="http://schemas.openxmlformats.org/officeDocument/2006/docPropsVTypes" xmlns="http://schemas.openxmlformats.org/officeDocument/2006/extended-properties">
  <Company/>
  <Paragraphs>288</Paragraphs>
  <Slides>24</Slides>
  <Notes>24</Notes>
  <TotalTime>0</TotalTime>
  <HiddenSlides>0</HiddenSlides>
  <MMClips>0</MMClips>
  <ScaleCrop>0</ScaleCrop>
  <HeadingPairs>
    <vt:vector baseType="variant" size="6">
      <vt:variant>
        <vt:lpstr>Fonts used</vt:lpstr>
      </vt:variant>
      <vt:variant>
        <vt:i4>22</vt:i4>
      </vt:variant>
      <vt:variant>
        <vt:lpstr>Theme</vt:lpstr>
      </vt:variant>
      <vt:variant>
        <vt:i4>1</vt:i4>
      </vt:variant>
      <vt:variant>
        <vt:lpstr>Slide Titles</vt:lpstr>
      </vt:variant>
      <vt:variant>
        <vt:i4>24</vt:i4>
      </vt:variant>
    </vt:vector>
  </HeadingPairs>
  <TitlesOfParts>
    <vt:vector baseType="lpstr" size="47">
      <vt:lpstr>Arial</vt:lpstr>
      <vt:lpstr>Calibri Light</vt:lpstr>
      <vt:lpstr>Calibri</vt:lpstr>
      <vt:lpstr>方正胖娃简体</vt:lpstr>
      <vt:lpstr>锐字工房洪荒之光中黑简1.0</vt:lpstr>
      <vt:lpstr>迷你简毡笔黑</vt:lpstr>
      <vt:lpstr>正謙櫻桃小丸子字</vt:lpstr>
      <vt:lpstr>字体管家棉花糖</vt:lpstr>
      <vt:lpstr>字体管家天蝎座</vt:lpstr>
      <vt:lpstr>宋体</vt:lpstr>
      <vt:lpstr>微软雅黑</vt:lpstr>
      <vt:lpstr>Roboto Medium</vt:lpstr>
      <vt:lpstr>Gill Sans</vt:lpstr>
      <vt:lpstr>Lato Light</vt:lpstr>
      <vt:lpstr>Lato</vt:lpstr>
      <vt:lpstr>Impact</vt:lpstr>
      <vt:lpstr>FontAwesome</vt:lpstr>
      <vt:lpstr>方正兰亭纤黑简体</vt:lpstr>
      <vt:lpstr>Broadway</vt:lpstr>
      <vt:lpstr>方正兰亭黑_GBK</vt:lpstr>
      <vt:lpstr>Open Sans Light</vt:lpstr>
      <vt:lpstr>Open Sans</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2021-08-22T11:48:24Z</dcterms:created>
  <cp:lastPrinted>2021-08-22T11:48:24Z</cp:lastPrinted>
  <dcterms:modified xsi:type="dcterms:W3CDTF">2021-08-22T05:35:22Z</dcterms:modified>
  <cp:revision>1</cp:revision>
</cp:coreProperties>
</file>